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87" r:id="rId2"/>
    <p:sldId id="257" r:id="rId3"/>
    <p:sldId id="256" r:id="rId4"/>
    <p:sldId id="278" r:id="rId5"/>
    <p:sldId id="258" r:id="rId6"/>
    <p:sldId id="280" r:id="rId7"/>
    <p:sldId id="260" r:id="rId8"/>
    <p:sldId id="286" r:id="rId9"/>
    <p:sldId id="277" r:id="rId10"/>
    <p:sldId id="264" r:id="rId11"/>
    <p:sldId id="262" r:id="rId12"/>
    <p:sldId id="261" r:id="rId13"/>
    <p:sldId id="265" r:id="rId14"/>
    <p:sldId id="266" r:id="rId15"/>
    <p:sldId id="269" r:id="rId16"/>
    <p:sldId id="267" r:id="rId17"/>
    <p:sldId id="268" r:id="rId18"/>
    <p:sldId id="293" r:id="rId19"/>
    <p:sldId id="259" r:id="rId20"/>
    <p:sldId id="270" r:id="rId21"/>
    <p:sldId id="271" r:id="rId22"/>
    <p:sldId id="281" r:id="rId23"/>
    <p:sldId id="272" r:id="rId24"/>
    <p:sldId id="290" r:id="rId25"/>
    <p:sldId id="294" r:id="rId26"/>
    <p:sldId id="295" r:id="rId27"/>
    <p:sldId id="273" r:id="rId28"/>
    <p:sldId id="291" r:id="rId29"/>
    <p:sldId id="275" r:id="rId30"/>
    <p:sldId id="274" r:id="rId31"/>
    <p:sldId id="276" r:id="rId32"/>
    <p:sldId id="284" r:id="rId33"/>
    <p:sldId id="285" r:id="rId34"/>
    <p:sldId id="288" r:id="rId35"/>
    <p:sldId id="289" r:id="rId36"/>
    <p:sldId id="283" r:id="rId37"/>
  </p:sldIdLst>
  <p:sldSz cx="12192000" cy="6858000"/>
  <p:notesSz cx="6858000" cy="9144000"/>
  <p:defaultText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3F36"/>
    <a:srgbClr val="EF4136"/>
    <a:srgbClr val="F26B64"/>
    <a:srgbClr val="AA150E"/>
    <a:srgbClr val="F5A47C"/>
    <a:srgbClr val="4CC1BA"/>
    <a:srgbClr val="21615C"/>
    <a:srgbClr val="7CD2CC"/>
    <a:srgbClr val="F46883"/>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12" autoAdjust="0"/>
    <p:restoredTop sz="94660"/>
  </p:normalViewPr>
  <p:slideViewPr>
    <p:cSldViewPr snapToGrid="0">
      <p:cViewPr varScale="1">
        <p:scale>
          <a:sx n="85" d="100"/>
          <a:sy n="85" d="100"/>
        </p:scale>
        <p:origin x="85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EF413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75000"/>
                <a:lumOff val="2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Sheet1!$D$2:$D$5</c:f>
              <c:numCache>
                <c:formatCode>General</c:formatCode>
                <c:ptCount val="4"/>
                <c:pt idx="0">
                  <c:v>2</c:v>
                </c:pt>
                <c:pt idx="1">
                  <c:v>2</c:v>
                </c:pt>
                <c:pt idx="2">
                  <c:v>3</c:v>
                </c:pt>
                <c:pt idx="3">
                  <c:v>5</c:v>
                </c:pt>
              </c:numCache>
            </c:numRef>
          </c:val>
        </c:ser>
        <c:dLbls>
          <c:dLblPos val="inEnd"/>
          <c:showLegendKey val="0"/>
          <c:showVal val="1"/>
          <c:showCatName val="0"/>
          <c:showSerName val="0"/>
          <c:showPercent val="0"/>
          <c:showBubbleSize val="0"/>
        </c:dLbls>
        <c:gapWidth val="219"/>
        <c:overlap val="-27"/>
        <c:axId val="439086608"/>
        <c:axId val="439087168"/>
      </c:barChart>
      <c:catAx>
        <c:axId val="439086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9087168"/>
        <c:crosses val="autoZero"/>
        <c:auto val="1"/>
        <c:lblAlgn val="ctr"/>
        <c:lblOffset val="100"/>
        <c:noMultiLvlLbl val="0"/>
      </c:catAx>
      <c:valAx>
        <c:axId val="43908716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39086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1"/>
            </a:solidFill>
            <a:ln>
              <a:noFill/>
            </a:ln>
            <a:effectLst/>
          </c:spPr>
          <c:cat>
            <c:numRef>
              <c:f>Sheet1!$A$2:$A$5</c:f>
              <c:numCache>
                <c:formatCode>General</c:formatCode>
                <c:ptCount val="4"/>
                <c:pt idx="0">
                  <c:v>2000</c:v>
                </c:pt>
                <c:pt idx="1">
                  <c:v>2005</c:v>
                </c:pt>
                <c:pt idx="2">
                  <c:v>2010</c:v>
                </c:pt>
                <c:pt idx="3">
                  <c:v>2014</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75000"/>
                <a:lumOff val="25000"/>
              </a:schemeClr>
            </a:solidFill>
            <a:ln>
              <a:noFill/>
            </a:ln>
            <a:effectLst/>
          </c:spPr>
          <c:cat>
            <c:numRef>
              <c:f>Sheet1!$A$2:$A$5</c:f>
              <c:numCache>
                <c:formatCode>General</c:formatCode>
                <c:ptCount val="4"/>
                <c:pt idx="0">
                  <c:v>2000</c:v>
                </c:pt>
                <c:pt idx="1">
                  <c:v>2005</c:v>
                </c:pt>
                <c:pt idx="2">
                  <c:v>2010</c:v>
                </c:pt>
                <c:pt idx="3">
                  <c:v>2014</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EF4136"/>
            </a:solidFill>
            <a:ln>
              <a:noFill/>
            </a:ln>
            <a:effectLst/>
          </c:spPr>
          <c:cat>
            <c:numRef>
              <c:f>Sheet1!$A$2:$A$5</c:f>
              <c:numCache>
                <c:formatCode>General</c:formatCode>
                <c:ptCount val="4"/>
                <c:pt idx="0">
                  <c:v>2000</c:v>
                </c:pt>
                <c:pt idx="1">
                  <c:v>2005</c:v>
                </c:pt>
                <c:pt idx="2">
                  <c:v>2010</c:v>
                </c:pt>
                <c:pt idx="3">
                  <c:v>2014</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510271424"/>
        <c:axId val="510271984"/>
      </c:areaChart>
      <c:catAx>
        <c:axId val="510271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0271984"/>
        <c:crosses val="autoZero"/>
        <c:auto val="1"/>
        <c:lblAlgn val="ctr"/>
        <c:lblOffset val="100"/>
        <c:noMultiLvlLbl val="0"/>
      </c:catAx>
      <c:valAx>
        <c:axId val="51027198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1027142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EF4136"/>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chemeClr val="tx1">
                  <a:lumMod val="75000"/>
                  <a:lumOff val="25000"/>
                </a:schemeClr>
              </a:solidFill>
              <a:ln w="19050">
                <a:noFill/>
              </a:ln>
              <a:effectLst/>
            </c:spPr>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chemeClr val="accent1"/>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EF413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75000"/>
                <a:lumOff val="2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2"/>
        <c:axId val="513340784"/>
        <c:axId val="513341344"/>
      </c:barChart>
      <c:catAx>
        <c:axId val="513340784"/>
        <c:scaling>
          <c:orientation val="minMax"/>
        </c:scaling>
        <c:delete val="1"/>
        <c:axPos val="b"/>
        <c:numFmt formatCode="General" sourceLinked="1"/>
        <c:majorTickMark val="none"/>
        <c:minorTickMark val="none"/>
        <c:tickLblPos val="nextTo"/>
        <c:crossAx val="513341344"/>
        <c:crosses val="autoZero"/>
        <c:auto val="1"/>
        <c:lblAlgn val="ctr"/>
        <c:lblOffset val="100"/>
        <c:noMultiLvlLbl val="0"/>
      </c:catAx>
      <c:valAx>
        <c:axId val="51334134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13340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tx1">
                  <a:lumMod val="75000"/>
                  <a:lumOff val="25000"/>
                </a:schemeClr>
              </a:solidFill>
              <a:ln w="19050">
                <a:noFill/>
              </a:ln>
              <a:effectLst/>
            </c:spPr>
          </c:dPt>
          <c:dPt>
            <c:idx val="1"/>
            <c:bubble3D val="0"/>
            <c:spPr>
              <a:solidFill>
                <a:schemeClr val="tx1">
                  <a:lumMod val="65000"/>
                  <a:lumOff val="35000"/>
                </a:schemeClr>
              </a:solidFill>
              <a:ln w="19050">
                <a:noFill/>
              </a:ln>
              <a:effectLst/>
            </c:spPr>
          </c:dPt>
          <c:dPt>
            <c:idx val="2"/>
            <c:bubble3D val="0"/>
            <c:spPr>
              <a:solidFill>
                <a:schemeClr val="bg1"/>
              </a:solidFill>
              <a:ln w="19050">
                <a:noFill/>
              </a:ln>
              <a:effectLst/>
            </c:spPr>
          </c:dPt>
          <c:dPt>
            <c:idx val="3"/>
            <c:bubble3D val="0"/>
            <c:spPr>
              <a:solidFill>
                <a:srgbClr val="EF4136"/>
              </a:solidFill>
              <a:ln w="19050">
                <a:noFill/>
              </a:ln>
              <a:effectLst/>
            </c:spPr>
          </c:dPt>
          <c:dPt>
            <c:idx val="4"/>
            <c:bubble3D val="0"/>
            <c:spPr>
              <a:solidFill>
                <a:srgbClr val="AA150E"/>
              </a:solidFill>
              <a:ln w="19050">
                <a:noFill/>
              </a:ln>
              <a:effectLst/>
            </c:spPr>
          </c:dPt>
          <c:cat>
            <c:strRef>
              <c:f>Sheet1!$A$2:$A$6</c:f>
              <c:strCache>
                <c:ptCount val="4"/>
                <c:pt idx="0">
                  <c:v>1st Qtr</c:v>
                </c:pt>
                <c:pt idx="1">
                  <c:v>2nd Qtr</c:v>
                </c:pt>
                <c:pt idx="2">
                  <c:v>3rd Qtr</c:v>
                </c:pt>
                <c:pt idx="3">
                  <c:v>4th Qtr</c:v>
                </c:pt>
              </c:strCache>
            </c:strRef>
          </c:cat>
          <c:val>
            <c:numRef>
              <c:f>Sheet1!$B$2:$B$6</c:f>
              <c:numCache>
                <c:formatCode>General</c:formatCode>
                <c:ptCount val="5"/>
                <c:pt idx="0">
                  <c:v>3</c:v>
                </c:pt>
                <c:pt idx="1">
                  <c:v>3</c:v>
                </c:pt>
                <c:pt idx="2">
                  <c:v>3</c:v>
                </c:pt>
                <c:pt idx="3">
                  <c:v>3</c:v>
                </c:pt>
                <c:pt idx="4">
                  <c:v>3</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75000"/>
                  <a:lumOff val="2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rgbClr val="EF4136"/>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smooth val="0"/>
        <c:axId val="530710384"/>
        <c:axId val="530710944"/>
      </c:lineChart>
      <c:catAx>
        <c:axId val="530710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50000"/>
                    <a:lumOff val="50000"/>
                  </a:schemeClr>
                </a:solidFill>
                <a:latin typeface="+mn-lt"/>
                <a:ea typeface="+mn-ea"/>
                <a:cs typeface="+mn-cs"/>
              </a:defRPr>
            </a:pPr>
            <a:endParaRPr lang="en-US"/>
          </a:p>
        </c:txPr>
        <c:crossAx val="530710944"/>
        <c:crosses val="autoZero"/>
        <c:auto val="1"/>
        <c:lblAlgn val="ctr"/>
        <c:lblOffset val="100"/>
        <c:noMultiLvlLbl val="0"/>
      </c:catAx>
      <c:valAx>
        <c:axId val="53071094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30710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F4092-12B8-4177-B5B5-4F963C6D7C78}" type="datetimeFigureOut">
              <a:rPr lang="en-US" smtClean="0"/>
              <a:t>11/19/2014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917B2-A398-46B9-ABB3-56B5F41AD14A}" type="slidenum">
              <a:rPr lang="en-US" smtClean="0"/>
              <a:t>‹#›</a:t>
            </a:fld>
            <a:endParaRPr lang="en-US"/>
          </a:p>
        </p:txBody>
      </p:sp>
    </p:spTree>
    <p:extLst>
      <p:ext uri="{BB962C8B-B14F-4D97-AF65-F5344CB8AC3E}">
        <p14:creationId xmlns:p14="http://schemas.microsoft.com/office/powerpoint/2010/main" val="1182668645"/>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a:t>
            </a:fld>
            <a:endParaRPr lang="en-US"/>
          </a:p>
        </p:txBody>
      </p:sp>
    </p:spTree>
    <p:extLst>
      <p:ext uri="{BB962C8B-B14F-4D97-AF65-F5344CB8AC3E}">
        <p14:creationId xmlns:p14="http://schemas.microsoft.com/office/powerpoint/2010/main" val="424819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12</a:t>
            </a:fld>
            <a:endParaRPr lang="en-US"/>
          </a:p>
        </p:txBody>
      </p:sp>
    </p:spTree>
    <p:extLst>
      <p:ext uri="{BB962C8B-B14F-4D97-AF65-F5344CB8AC3E}">
        <p14:creationId xmlns:p14="http://schemas.microsoft.com/office/powerpoint/2010/main" val="2692920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13</a:t>
            </a:fld>
            <a:endParaRPr lang="en-US"/>
          </a:p>
        </p:txBody>
      </p:sp>
    </p:spTree>
    <p:extLst>
      <p:ext uri="{BB962C8B-B14F-4D97-AF65-F5344CB8AC3E}">
        <p14:creationId xmlns:p14="http://schemas.microsoft.com/office/powerpoint/2010/main" val="402656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14</a:t>
            </a:fld>
            <a:endParaRPr lang="en-US"/>
          </a:p>
        </p:txBody>
      </p:sp>
    </p:spTree>
    <p:extLst>
      <p:ext uri="{BB962C8B-B14F-4D97-AF65-F5344CB8AC3E}">
        <p14:creationId xmlns:p14="http://schemas.microsoft.com/office/powerpoint/2010/main" val="3331640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15</a:t>
            </a:fld>
            <a:endParaRPr lang="en-US"/>
          </a:p>
        </p:txBody>
      </p:sp>
    </p:spTree>
    <p:extLst>
      <p:ext uri="{BB962C8B-B14F-4D97-AF65-F5344CB8AC3E}">
        <p14:creationId xmlns:p14="http://schemas.microsoft.com/office/powerpoint/2010/main" val="4083200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16</a:t>
            </a:fld>
            <a:endParaRPr lang="en-US"/>
          </a:p>
        </p:txBody>
      </p:sp>
    </p:spTree>
    <p:extLst>
      <p:ext uri="{BB962C8B-B14F-4D97-AF65-F5344CB8AC3E}">
        <p14:creationId xmlns:p14="http://schemas.microsoft.com/office/powerpoint/2010/main" val="4128292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17</a:t>
            </a:fld>
            <a:endParaRPr lang="en-US"/>
          </a:p>
        </p:txBody>
      </p:sp>
    </p:spTree>
    <p:extLst>
      <p:ext uri="{BB962C8B-B14F-4D97-AF65-F5344CB8AC3E}">
        <p14:creationId xmlns:p14="http://schemas.microsoft.com/office/powerpoint/2010/main" val="2449945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18</a:t>
            </a:fld>
            <a:endParaRPr lang="en-US"/>
          </a:p>
        </p:txBody>
      </p:sp>
    </p:spTree>
    <p:extLst>
      <p:ext uri="{BB962C8B-B14F-4D97-AF65-F5344CB8AC3E}">
        <p14:creationId xmlns:p14="http://schemas.microsoft.com/office/powerpoint/2010/main" val="3637571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19</a:t>
            </a:fld>
            <a:endParaRPr lang="en-US"/>
          </a:p>
        </p:txBody>
      </p:sp>
    </p:spTree>
    <p:extLst>
      <p:ext uri="{BB962C8B-B14F-4D97-AF65-F5344CB8AC3E}">
        <p14:creationId xmlns:p14="http://schemas.microsoft.com/office/powerpoint/2010/main" val="3368019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20</a:t>
            </a:fld>
            <a:endParaRPr lang="en-US"/>
          </a:p>
        </p:txBody>
      </p:sp>
    </p:spTree>
    <p:extLst>
      <p:ext uri="{BB962C8B-B14F-4D97-AF65-F5344CB8AC3E}">
        <p14:creationId xmlns:p14="http://schemas.microsoft.com/office/powerpoint/2010/main" val="907864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21</a:t>
            </a:fld>
            <a:endParaRPr lang="en-US"/>
          </a:p>
        </p:txBody>
      </p:sp>
    </p:spTree>
    <p:extLst>
      <p:ext uri="{BB962C8B-B14F-4D97-AF65-F5344CB8AC3E}">
        <p14:creationId xmlns:p14="http://schemas.microsoft.com/office/powerpoint/2010/main" val="3257341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4</a:t>
            </a:fld>
            <a:endParaRPr lang="en-US"/>
          </a:p>
        </p:txBody>
      </p:sp>
    </p:spTree>
    <p:extLst>
      <p:ext uri="{BB962C8B-B14F-4D97-AF65-F5344CB8AC3E}">
        <p14:creationId xmlns:p14="http://schemas.microsoft.com/office/powerpoint/2010/main" val="4232944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22</a:t>
            </a:fld>
            <a:endParaRPr lang="en-US"/>
          </a:p>
        </p:txBody>
      </p:sp>
    </p:spTree>
    <p:extLst>
      <p:ext uri="{BB962C8B-B14F-4D97-AF65-F5344CB8AC3E}">
        <p14:creationId xmlns:p14="http://schemas.microsoft.com/office/powerpoint/2010/main" val="1071569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23</a:t>
            </a:fld>
            <a:endParaRPr lang="en-US"/>
          </a:p>
        </p:txBody>
      </p:sp>
    </p:spTree>
    <p:extLst>
      <p:ext uri="{BB962C8B-B14F-4D97-AF65-F5344CB8AC3E}">
        <p14:creationId xmlns:p14="http://schemas.microsoft.com/office/powerpoint/2010/main" val="2805896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24</a:t>
            </a:fld>
            <a:endParaRPr lang="en-US"/>
          </a:p>
        </p:txBody>
      </p:sp>
    </p:spTree>
    <p:extLst>
      <p:ext uri="{BB962C8B-B14F-4D97-AF65-F5344CB8AC3E}">
        <p14:creationId xmlns:p14="http://schemas.microsoft.com/office/powerpoint/2010/main" val="1614326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25</a:t>
            </a:fld>
            <a:endParaRPr lang="en-US"/>
          </a:p>
        </p:txBody>
      </p:sp>
    </p:spTree>
    <p:extLst>
      <p:ext uri="{BB962C8B-B14F-4D97-AF65-F5344CB8AC3E}">
        <p14:creationId xmlns:p14="http://schemas.microsoft.com/office/powerpoint/2010/main" val="3200305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26</a:t>
            </a:fld>
            <a:endParaRPr lang="en-US"/>
          </a:p>
        </p:txBody>
      </p:sp>
    </p:spTree>
    <p:extLst>
      <p:ext uri="{BB962C8B-B14F-4D97-AF65-F5344CB8AC3E}">
        <p14:creationId xmlns:p14="http://schemas.microsoft.com/office/powerpoint/2010/main" val="2838938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27</a:t>
            </a:fld>
            <a:endParaRPr lang="en-US"/>
          </a:p>
        </p:txBody>
      </p:sp>
    </p:spTree>
    <p:extLst>
      <p:ext uri="{BB962C8B-B14F-4D97-AF65-F5344CB8AC3E}">
        <p14:creationId xmlns:p14="http://schemas.microsoft.com/office/powerpoint/2010/main" val="353933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28</a:t>
            </a:fld>
            <a:endParaRPr lang="en-US"/>
          </a:p>
        </p:txBody>
      </p:sp>
    </p:spTree>
    <p:extLst>
      <p:ext uri="{BB962C8B-B14F-4D97-AF65-F5344CB8AC3E}">
        <p14:creationId xmlns:p14="http://schemas.microsoft.com/office/powerpoint/2010/main" val="1581735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29</a:t>
            </a:fld>
            <a:endParaRPr lang="en-US"/>
          </a:p>
        </p:txBody>
      </p:sp>
    </p:spTree>
    <p:extLst>
      <p:ext uri="{BB962C8B-B14F-4D97-AF65-F5344CB8AC3E}">
        <p14:creationId xmlns:p14="http://schemas.microsoft.com/office/powerpoint/2010/main" val="29332405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30</a:t>
            </a:fld>
            <a:endParaRPr lang="en-US"/>
          </a:p>
        </p:txBody>
      </p:sp>
    </p:spTree>
    <p:extLst>
      <p:ext uri="{BB962C8B-B14F-4D97-AF65-F5344CB8AC3E}">
        <p14:creationId xmlns:p14="http://schemas.microsoft.com/office/powerpoint/2010/main" val="2531890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31</a:t>
            </a:fld>
            <a:endParaRPr lang="en-US"/>
          </a:p>
        </p:txBody>
      </p:sp>
    </p:spTree>
    <p:extLst>
      <p:ext uri="{BB962C8B-B14F-4D97-AF65-F5344CB8AC3E}">
        <p14:creationId xmlns:p14="http://schemas.microsoft.com/office/powerpoint/2010/main" val="1007962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5</a:t>
            </a:fld>
            <a:endParaRPr lang="en-US"/>
          </a:p>
        </p:txBody>
      </p:sp>
    </p:spTree>
    <p:extLst>
      <p:ext uri="{BB962C8B-B14F-4D97-AF65-F5344CB8AC3E}">
        <p14:creationId xmlns:p14="http://schemas.microsoft.com/office/powerpoint/2010/main" val="2062357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917B2-A398-46B9-ABB3-56B5F41AD14A}" type="slidenum">
              <a:rPr lang="en-US" smtClean="0"/>
              <a:t>32</a:t>
            </a:fld>
            <a:endParaRPr lang="en-US" dirty="0"/>
          </a:p>
        </p:txBody>
      </p:sp>
    </p:spTree>
    <p:extLst>
      <p:ext uri="{BB962C8B-B14F-4D97-AF65-F5344CB8AC3E}">
        <p14:creationId xmlns:p14="http://schemas.microsoft.com/office/powerpoint/2010/main" val="2179503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33</a:t>
            </a:fld>
            <a:endParaRPr lang="en-US"/>
          </a:p>
        </p:txBody>
      </p:sp>
    </p:spTree>
    <p:extLst>
      <p:ext uri="{BB962C8B-B14F-4D97-AF65-F5344CB8AC3E}">
        <p14:creationId xmlns:p14="http://schemas.microsoft.com/office/powerpoint/2010/main" val="14159255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34</a:t>
            </a:fld>
            <a:endParaRPr lang="en-US"/>
          </a:p>
        </p:txBody>
      </p:sp>
    </p:spTree>
    <p:extLst>
      <p:ext uri="{BB962C8B-B14F-4D97-AF65-F5344CB8AC3E}">
        <p14:creationId xmlns:p14="http://schemas.microsoft.com/office/powerpoint/2010/main" val="23472162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35</a:t>
            </a:fld>
            <a:endParaRPr lang="en-US"/>
          </a:p>
        </p:txBody>
      </p:sp>
    </p:spTree>
    <p:extLst>
      <p:ext uri="{BB962C8B-B14F-4D97-AF65-F5344CB8AC3E}">
        <p14:creationId xmlns:p14="http://schemas.microsoft.com/office/powerpoint/2010/main" val="8810370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36</a:t>
            </a:fld>
            <a:endParaRPr lang="en-US"/>
          </a:p>
        </p:txBody>
      </p:sp>
    </p:spTree>
    <p:extLst>
      <p:ext uri="{BB962C8B-B14F-4D97-AF65-F5344CB8AC3E}">
        <p14:creationId xmlns:p14="http://schemas.microsoft.com/office/powerpoint/2010/main" val="21211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6</a:t>
            </a:fld>
            <a:endParaRPr lang="en-US"/>
          </a:p>
        </p:txBody>
      </p:sp>
    </p:spTree>
    <p:extLst>
      <p:ext uri="{BB962C8B-B14F-4D97-AF65-F5344CB8AC3E}">
        <p14:creationId xmlns:p14="http://schemas.microsoft.com/office/powerpoint/2010/main" val="972270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7</a:t>
            </a:fld>
            <a:endParaRPr lang="en-US"/>
          </a:p>
        </p:txBody>
      </p:sp>
    </p:spTree>
    <p:extLst>
      <p:ext uri="{BB962C8B-B14F-4D97-AF65-F5344CB8AC3E}">
        <p14:creationId xmlns:p14="http://schemas.microsoft.com/office/powerpoint/2010/main" val="1896804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8</a:t>
            </a:fld>
            <a:endParaRPr lang="en-US"/>
          </a:p>
        </p:txBody>
      </p:sp>
    </p:spTree>
    <p:extLst>
      <p:ext uri="{BB962C8B-B14F-4D97-AF65-F5344CB8AC3E}">
        <p14:creationId xmlns:p14="http://schemas.microsoft.com/office/powerpoint/2010/main" val="3397451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9</a:t>
            </a:fld>
            <a:endParaRPr lang="en-US"/>
          </a:p>
        </p:txBody>
      </p:sp>
    </p:spTree>
    <p:extLst>
      <p:ext uri="{BB962C8B-B14F-4D97-AF65-F5344CB8AC3E}">
        <p14:creationId xmlns:p14="http://schemas.microsoft.com/office/powerpoint/2010/main" val="1773350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10</a:t>
            </a:fld>
            <a:endParaRPr lang="en-US"/>
          </a:p>
        </p:txBody>
      </p:sp>
    </p:spTree>
    <p:extLst>
      <p:ext uri="{BB962C8B-B14F-4D97-AF65-F5344CB8AC3E}">
        <p14:creationId xmlns:p14="http://schemas.microsoft.com/office/powerpoint/2010/main" val="2991650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11</a:t>
            </a:fld>
            <a:endParaRPr lang="en-US"/>
          </a:p>
        </p:txBody>
      </p:sp>
    </p:spTree>
    <p:extLst>
      <p:ext uri="{BB962C8B-B14F-4D97-AF65-F5344CB8AC3E}">
        <p14:creationId xmlns:p14="http://schemas.microsoft.com/office/powerpoint/2010/main" val="2408469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037943"/>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524000" y="1122363"/>
            <a:ext cx="9144000" cy="2387600"/>
          </a:xfrm>
        </p:spPr>
        <p:txBody>
          <a:bodyPr anchor="b">
            <a:normAutofit/>
          </a:bodyPr>
          <a:lstStyle>
            <a:lvl1pPr algn="ctr">
              <a:defRPr sz="54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41"/>
            <a:ext cx="9144000" cy="404476"/>
          </a:xfrm>
        </p:spPr>
        <p:txBody>
          <a:bodyPr>
            <a:normAutofit/>
          </a:bodyPr>
          <a:lstStyle>
            <a:lvl1pPr marL="0" indent="0" algn="ctr">
              <a:buNone/>
              <a:defRPr sz="2000">
                <a:solidFill>
                  <a:schemeClr val="bg1"/>
                </a:solidFill>
              </a:defRPr>
            </a:lvl1pPr>
            <a:lvl2pPr marL="457143" indent="0" algn="ctr">
              <a:buNone/>
              <a:defRPr sz="2000"/>
            </a:lvl2pPr>
            <a:lvl3pPr marL="914286" indent="0" algn="ctr">
              <a:buNone/>
              <a:defRPr sz="1800"/>
            </a:lvl3pPr>
            <a:lvl4pPr marL="1371430" indent="0" algn="ctr">
              <a:buNone/>
              <a:defRPr sz="1600"/>
            </a:lvl4pPr>
            <a:lvl5pPr marL="1828573" indent="0" algn="ctr">
              <a:buNone/>
              <a:defRPr sz="1600"/>
            </a:lvl5pPr>
            <a:lvl6pPr marL="2285718" indent="0" algn="ctr">
              <a:buNone/>
              <a:defRPr sz="1600"/>
            </a:lvl6pPr>
            <a:lvl7pPr marL="2742858" indent="0" algn="ctr">
              <a:buNone/>
              <a:defRPr sz="1600"/>
            </a:lvl7pPr>
            <a:lvl8pPr marL="3200000" indent="0" algn="ctr">
              <a:buNone/>
              <a:defRPr sz="1600"/>
            </a:lvl8pPr>
            <a:lvl9pPr marL="3657143"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DAE04228-E608-4ED2-BE25-9EC643AD7835}"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695157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E33F8-E3FA-444E-9F7B-E359EE5CEF8B}" type="datetime1">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427709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37792-4348-4F99-A9D9-F9D4E81D61B1}"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726333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33"/>
            <a:ext cx="6172200" cy="4873625"/>
          </a:xfrm>
        </p:spPr>
        <p:txBody>
          <a:bodyPr/>
          <a:lstStyle>
            <a:lvl1pPr marL="0" indent="0">
              <a:buNone/>
              <a:defRPr sz="3200"/>
            </a:lvl1pPr>
            <a:lvl2pPr marL="457143" indent="0">
              <a:buNone/>
              <a:defRPr sz="2800"/>
            </a:lvl2pPr>
            <a:lvl3pPr marL="914286" indent="0">
              <a:buNone/>
              <a:defRPr sz="2400"/>
            </a:lvl3pPr>
            <a:lvl4pPr marL="1371430" indent="0">
              <a:buNone/>
              <a:defRPr sz="2000"/>
            </a:lvl4pPr>
            <a:lvl5pPr marL="1828573" indent="0">
              <a:buNone/>
              <a:defRPr sz="2000"/>
            </a:lvl5pPr>
            <a:lvl6pPr marL="2285718" indent="0">
              <a:buNone/>
              <a:defRPr sz="2000"/>
            </a:lvl6pPr>
            <a:lvl7pPr marL="2742858" indent="0">
              <a:buNone/>
              <a:defRPr sz="2000"/>
            </a:lvl7pPr>
            <a:lvl8pPr marL="3200000" indent="0">
              <a:buNone/>
              <a:defRPr sz="2000"/>
            </a:lvl8pPr>
            <a:lvl9pPr marL="3657143" indent="0">
              <a:buNone/>
              <a:defRPr sz="2000"/>
            </a:lvl9pPr>
          </a:lstStyle>
          <a:p>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72C07-9A4A-45CB-A182-9FB25666E703}"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157009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2CA0F8-5772-4B4D-A70D-0994DE437652}"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52516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0"/>
            <a:ext cx="2628900" cy="58118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3" y="365130"/>
            <a:ext cx="7734300" cy="58118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468013-4A10-41B9-AF8E-ECA09CC5988A}"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051922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121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userDrawn="1"/>
        </p:nvSpPr>
        <p:spPr>
          <a:xfrm>
            <a:off x="0" y="3513392"/>
            <a:ext cx="12192000" cy="334460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18" name="Rectangle 1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Tree>
    <p:extLst>
      <p:ext uri="{BB962C8B-B14F-4D97-AF65-F5344CB8AC3E}">
        <p14:creationId xmlns:p14="http://schemas.microsoft.com/office/powerpoint/2010/main" val="2967236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7" name="Rectangle 16"/>
          <p:cNvSpPr/>
          <p:nvPr userDrawn="1"/>
        </p:nvSpPr>
        <p:spPr>
          <a:xfrm>
            <a:off x="0" y="0"/>
            <a:ext cx="12192000" cy="40132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2" name="Title 1"/>
          <p:cNvSpPr>
            <a:spLocks noGrp="1"/>
          </p:cNvSpPr>
          <p:nvPr>
            <p:ph type="title"/>
          </p:nvPr>
        </p:nvSpPr>
        <p:spPr>
          <a:xfrm>
            <a:off x="1619044" y="469635"/>
            <a:ext cx="8953912" cy="499916"/>
          </a:xfrm>
        </p:spPr>
        <p:txBody>
          <a:bodyPr>
            <a:noAutofit/>
          </a:bodyPr>
          <a:lstStyle>
            <a:lvl1pPr algn="ctr">
              <a:defRPr sz="36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1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grpSp>
        <p:nvGrpSpPr>
          <p:cNvPr id="27" name="Group 26"/>
          <p:cNvGrpSpPr/>
          <p:nvPr userDrawn="1"/>
        </p:nvGrpSpPr>
        <p:grpSpPr>
          <a:xfrm>
            <a:off x="5737926" y="3"/>
            <a:ext cx="701649" cy="387683"/>
            <a:chOff x="4931858" y="2621736"/>
            <a:chExt cx="701649" cy="387682"/>
          </a:xfrm>
          <a:solidFill>
            <a:srgbClr val="EF4136">
              <a:alpha val="32000"/>
            </a:srgbClr>
          </a:solidFill>
        </p:grpSpPr>
        <p:sp>
          <p:nvSpPr>
            <p:cNvPr id="28" name="Isosceles Triangle 27"/>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9" name="Isosceles Triangle 28"/>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0" name="Isosceles Triangle 29"/>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46981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71"/>
            <a:ext cx="10515600" cy="1500187"/>
          </a:xfrm>
        </p:spPr>
        <p:txBody>
          <a:bodyPr/>
          <a:lstStyle>
            <a:lvl1pPr marL="0" indent="0">
              <a:buNone/>
              <a:defRPr sz="2400">
                <a:solidFill>
                  <a:schemeClr val="tx1">
                    <a:tint val="75000"/>
                  </a:schemeClr>
                </a:solidFill>
              </a:defRPr>
            </a:lvl1pPr>
            <a:lvl2pPr marL="457143" indent="0">
              <a:buNone/>
              <a:defRPr sz="2000">
                <a:solidFill>
                  <a:schemeClr val="tx1">
                    <a:tint val="75000"/>
                  </a:schemeClr>
                </a:solidFill>
              </a:defRPr>
            </a:lvl2pPr>
            <a:lvl3pPr marL="914286" indent="0">
              <a:buNone/>
              <a:defRPr sz="1800">
                <a:solidFill>
                  <a:schemeClr val="tx1">
                    <a:tint val="75000"/>
                  </a:schemeClr>
                </a:solidFill>
              </a:defRPr>
            </a:lvl3pPr>
            <a:lvl4pPr marL="1371430" indent="0">
              <a:buNone/>
              <a:defRPr sz="1600">
                <a:solidFill>
                  <a:schemeClr val="tx1">
                    <a:tint val="75000"/>
                  </a:schemeClr>
                </a:solidFill>
              </a:defRPr>
            </a:lvl4pPr>
            <a:lvl5pPr marL="1828573" indent="0">
              <a:buNone/>
              <a:defRPr sz="1600">
                <a:solidFill>
                  <a:schemeClr val="tx1">
                    <a:tint val="75000"/>
                  </a:schemeClr>
                </a:solidFill>
              </a:defRPr>
            </a:lvl5pPr>
            <a:lvl6pPr marL="2285718" indent="0">
              <a:buNone/>
              <a:defRPr sz="1600">
                <a:solidFill>
                  <a:schemeClr val="tx1">
                    <a:tint val="75000"/>
                  </a:schemeClr>
                </a:solidFill>
              </a:defRPr>
            </a:lvl6pPr>
            <a:lvl7pPr marL="2742858"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2D7AC7-4C19-43A6-9635-6D865C54B365}"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3877798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4AFD85-2093-47F6-B949-21F7346D3C52}"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12418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F4364A-95F8-41D5-B83E-07FBF16CB151}" type="datetime1">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26116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648D7C-73BD-44F5-B852-C451000BDD2B}"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98696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9044" y="3096306"/>
            <a:ext cx="8953912" cy="665389"/>
          </a:xfrm>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71648D7C-73BD-44F5-B852-C451000BDD2B}"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9072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19044" y="321591"/>
            <a:ext cx="8953912" cy="66538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619044" y="1505011"/>
            <a:ext cx="8953912" cy="464124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05707C-A077-479A-8583-33D5E13CB4C8}" type="datetime1">
              <a:rPr lang="en-US" smtClean="0"/>
              <a:t>11/19/2014</a:t>
            </a:fld>
            <a:endParaRPr lang="en-US"/>
          </a:p>
        </p:txBody>
      </p:sp>
      <p:sp>
        <p:nvSpPr>
          <p:cNvPr id="5" name="Footer Placeholder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2770A-EA85-44D5-9F41-80F9885CC4DA}" type="slidenum">
              <a:rPr lang="en-US" smtClean="0"/>
              <a:t>‹#›</a:t>
            </a:fld>
            <a:endParaRPr lang="en-US"/>
          </a:p>
        </p:txBody>
      </p:sp>
      <p:sp>
        <p:nvSpPr>
          <p:cNvPr id="8" name="Rectangle 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9" name="Group 8"/>
          <p:cNvGrpSpPr/>
          <p:nvPr userDrawn="1"/>
        </p:nvGrpSpPr>
        <p:grpSpPr>
          <a:xfrm>
            <a:off x="5737926" y="3"/>
            <a:ext cx="701649" cy="387683"/>
            <a:chOff x="4931858" y="2621736"/>
            <a:chExt cx="701649" cy="387682"/>
          </a:xfrm>
          <a:solidFill>
            <a:srgbClr val="EF4136">
              <a:alpha val="50000"/>
            </a:srgbClr>
          </a:solidFill>
        </p:grpSpPr>
        <p:sp>
          <p:nvSpPr>
            <p:cNvPr id="12" name="Isosceles Triangle 11"/>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Isosceles Triangle 9"/>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Isosceles Triangle 10"/>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21" name="Group 20"/>
          <p:cNvGrpSpPr/>
          <p:nvPr userDrawn="1"/>
        </p:nvGrpSpPr>
        <p:grpSpPr>
          <a:xfrm>
            <a:off x="4186457" y="6498667"/>
            <a:ext cx="3804579" cy="287899"/>
            <a:chOff x="4359391" y="6507535"/>
            <a:chExt cx="3458708" cy="261725"/>
          </a:xfrm>
        </p:grpSpPr>
        <p:sp>
          <p:nvSpPr>
            <p:cNvPr id="13" name="Rounded Rectangle 12"/>
            <p:cNvSpPr/>
            <p:nvPr userDrawn="1"/>
          </p:nvSpPr>
          <p:spPr>
            <a:xfrm>
              <a:off x="4359391" y="6515357"/>
              <a:ext cx="3458708" cy="245215"/>
            </a:xfrm>
            <a:prstGeom prst="roundRect">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4" name="Footer Placeholder 2"/>
            <p:cNvSpPr txBox="1">
              <a:spLocks/>
            </p:cNvSpPr>
            <p:nvPr userDrawn="1">
              <p:custDataLst>
                <p:tags r:id="rId16"/>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5" name="Date Placeholder 1"/>
            <p:cNvSpPr txBox="1">
              <a:spLocks/>
            </p:cNvSpPr>
            <p:nvPr userDrawn="1">
              <p:custDataLst>
                <p:tags r:id="rId17"/>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6" name="Isosceles Triangle 15"/>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7" name="Isosceles Triangle 16"/>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8" name="Isosceles Triangle 17"/>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9" name="Isosceles Triangle 18"/>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Tree>
    <p:extLst>
      <p:ext uri="{BB962C8B-B14F-4D97-AF65-F5344CB8AC3E}">
        <p14:creationId xmlns:p14="http://schemas.microsoft.com/office/powerpoint/2010/main" val="1512717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51" r:id="rId5"/>
    <p:sldLayoutId id="2147483652" r:id="rId6"/>
    <p:sldLayoutId id="2147483653" r:id="rId7"/>
    <p:sldLayoutId id="2147483654" r:id="rId8"/>
    <p:sldLayoutId id="2147483660" r:id="rId9"/>
    <p:sldLayoutId id="2147483655" r:id="rId10"/>
    <p:sldLayoutId id="2147483656" r:id="rId11"/>
    <p:sldLayoutId id="2147483657" r:id="rId12"/>
    <p:sldLayoutId id="2147483658" r:id="rId13"/>
    <p:sldLayoutId id="2147483659" r:id="rId14"/>
  </p:sldLayoutIdLst>
  <p:hf hdr="0" ftr="0" dt="0"/>
  <p:txStyles>
    <p:titleStyle>
      <a:lvl1pPr algn="ctr" defTabSz="914286" rtl="0" eaLnBrk="1" latinLnBrk="0" hangingPunct="1">
        <a:lnSpc>
          <a:spcPct val="90000"/>
        </a:lnSpc>
        <a:spcBef>
          <a:spcPct val="0"/>
        </a:spcBef>
        <a:buNone/>
        <a:defRPr sz="3200" kern="12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p:titleStyle>
    <p:body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j-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j-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j-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j-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j-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30" algn="l" defTabSz="914286" rtl="0" eaLnBrk="1" latinLnBrk="0" hangingPunct="1">
        <a:defRPr sz="1800" kern="1200">
          <a:solidFill>
            <a:schemeClr val="tx1"/>
          </a:solidFill>
          <a:latin typeface="+mn-lt"/>
          <a:ea typeface="+mn-ea"/>
          <a:cs typeface="+mn-cs"/>
        </a:defRPr>
      </a:lvl4pPr>
      <a:lvl5pPr marL="1828573" algn="l" defTabSz="914286" rtl="0" eaLnBrk="1" latinLnBrk="0" hangingPunct="1">
        <a:defRPr sz="1800" kern="1200">
          <a:solidFill>
            <a:schemeClr val="tx1"/>
          </a:solidFill>
          <a:latin typeface="+mn-lt"/>
          <a:ea typeface="+mn-ea"/>
          <a:cs typeface="+mn-cs"/>
        </a:defRPr>
      </a:lvl5pPr>
      <a:lvl6pPr marL="2285718" algn="l" defTabSz="914286" rtl="0" eaLnBrk="1" latinLnBrk="0" hangingPunct="1">
        <a:defRPr sz="1800" kern="1200">
          <a:solidFill>
            <a:schemeClr val="tx1"/>
          </a:solidFill>
          <a:latin typeface="+mn-lt"/>
          <a:ea typeface="+mn-ea"/>
          <a:cs typeface="+mn-cs"/>
        </a:defRPr>
      </a:lvl6pPr>
      <a:lvl7pPr marL="2742858"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Layout" Target="../slideLayouts/slideLayout2.xml"/><Relationship Id="rId4"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02770A-EA85-44D5-9F41-80F9885CC4DA}" type="slidenum">
              <a:rPr lang="en-US" smtClean="0"/>
              <a:pPr/>
              <a:t>1</a:t>
            </a:fld>
            <a:endParaRPr lang="en-US" dirty="0"/>
          </a:p>
        </p:txBody>
      </p:sp>
      <p:sp>
        <p:nvSpPr>
          <p:cNvPr id="6" name="Rectangle 5"/>
          <p:cNvSpPr/>
          <p:nvPr/>
        </p:nvSpPr>
        <p:spPr>
          <a:xfrm>
            <a:off x="0" y="0"/>
            <a:ext cx="12192000" cy="6037943"/>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p:cNvGrpSpPr/>
          <p:nvPr/>
        </p:nvGrpSpPr>
        <p:grpSpPr>
          <a:xfrm>
            <a:off x="2061029" y="1638718"/>
            <a:ext cx="8069942" cy="2760506"/>
            <a:chOff x="2061029" y="1365387"/>
            <a:chExt cx="8069942" cy="2760506"/>
          </a:xfrm>
        </p:grpSpPr>
        <p:sp>
          <p:nvSpPr>
            <p:cNvPr id="8" name="Rectangle 7"/>
            <p:cNvSpPr/>
            <p:nvPr/>
          </p:nvSpPr>
          <p:spPr>
            <a:xfrm>
              <a:off x="2061029" y="3089921"/>
              <a:ext cx="8069942" cy="802789"/>
            </a:xfrm>
            <a:prstGeom prst="rect">
              <a:avLst/>
            </a:prstGeom>
          </p:spPr>
          <p:txBody>
            <a:bodyPr anchor="ctr"/>
            <a:lstStyle/>
            <a:p>
              <a:pPr algn="ctr">
                <a:lnSpc>
                  <a:spcPct val="90000"/>
                </a:lnSpc>
                <a:spcBef>
                  <a:spcPts val="1000"/>
                </a:spcBef>
                <a:defRPr/>
              </a:pPr>
              <a:r>
                <a:rPr lang="en-US" sz="6600" b="1" spc="-200" noProof="1"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MARKETING PLAN</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Rectangle 8"/>
            <p:cNvSpPr/>
            <p:nvPr/>
          </p:nvSpPr>
          <p:spPr>
            <a:xfrm>
              <a:off x="3459162" y="3787755"/>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grpSp>
          <p:nvGrpSpPr>
            <p:cNvPr id="21" name="Group 20"/>
            <p:cNvGrpSpPr/>
            <p:nvPr/>
          </p:nvGrpSpPr>
          <p:grpSpPr>
            <a:xfrm flipV="1">
              <a:off x="5362328" y="1365387"/>
              <a:ext cx="1467344" cy="665975"/>
              <a:chOff x="4931858" y="2621736"/>
              <a:chExt cx="701649" cy="387682"/>
            </a:xfrm>
            <a:solidFill>
              <a:schemeClr val="bg1">
                <a:alpha val="27000"/>
              </a:schemeClr>
            </a:solidFill>
          </p:grpSpPr>
          <p:sp>
            <p:nvSpPr>
              <p:cNvPr id="22" name="Isosceles Triangle 21"/>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3" name="Isosceles Triangle 22"/>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4" name="Isosceles Triangle 23"/>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grpSp>
          <p:nvGrpSpPr>
            <p:cNvPr id="5" name="Group 4"/>
            <p:cNvGrpSpPr/>
            <p:nvPr/>
          </p:nvGrpSpPr>
          <p:grpSpPr>
            <a:xfrm>
              <a:off x="3828677" y="2363606"/>
              <a:ext cx="4534646" cy="426967"/>
              <a:chOff x="3900588" y="2612162"/>
              <a:chExt cx="4534646" cy="426967"/>
            </a:xfrm>
          </p:grpSpPr>
          <p:sp>
            <p:nvSpPr>
              <p:cNvPr id="25" name="Freeform 246"/>
              <p:cNvSpPr>
                <a:spLocks noEditPoints="1"/>
              </p:cNvSpPr>
              <p:nvPr/>
            </p:nvSpPr>
            <p:spPr bwMode="auto">
              <a:xfrm>
                <a:off x="5939087" y="2612162"/>
                <a:ext cx="426967" cy="426967"/>
              </a:xfrm>
              <a:custGeom>
                <a:avLst/>
                <a:gdLst>
                  <a:gd name="T0" fmla="*/ 133 w 167"/>
                  <a:gd name="T1" fmla="*/ 28 h 167"/>
                  <a:gd name="T2" fmla="*/ 133 w 167"/>
                  <a:gd name="T3" fmla="*/ 8 h 167"/>
                  <a:gd name="T4" fmla="*/ 131 w 167"/>
                  <a:gd name="T5" fmla="*/ 3 h 167"/>
                  <a:gd name="T6" fmla="*/ 126 w 167"/>
                  <a:gd name="T7" fmla="*/ 0 h 167"/>
                  <a:gd name="T8" fmla="*/ 43 w 167"/>
                  <a:gd name="T9" fmla="*/ 0 h 167"/>
                  <a:gd name="T10" fmla="*/ 38 w 167"/>
                  <a:gd name="T11" fmla="*/ 3 h 167"/>
                  <a:gd name="T12" fmla="*/ 35 w 167"/>
                  <a:gd name="T13" fmla="*/ 8 h 167"/>
                  <a:gd name="T14" fmla="*/ 8 w 167"/>
                  <a:gd name="T15" fmla="*/ 28 h 167"/>
                  <a:gd name="T16" fmla="*/ 5 w 167"/>
                  <a:gd name="T17" fmla="*/ 29 h 167"/>
                  <a:gd name="T18" fmla="*/ 1 w 167"/>
                  <a:gd name="T19" fmla="*/ 33 h 167"/>
                  <a:gd name="T20" fmla="*/ 0 w 167"/>
                  <a:gd name="T21" fmla="*/ 160 h 167"/>
                  <a:gd name="T22" fmla="*/ 1 w 167"/>
                  <a:gd name="T23" fmla="*/ 164 h 167"/>
                  <a:gd name="T24" fmla="*/ 5 w 167"/>
                  <a:gd name="T25" fmla="*/ 167 h 167"/>
                  <a:gd name="T26" fmla="*/ 161 w 167"/>
                  <a:gd name="T27" fmla="*/ 167 h 167"/>
                  <a:gd name="T28" fmla="*/ 163 w 167"/>
                  <a:gd name="T29" fmla="*/ 167 h 167"/>
                  <a:gd name="T30" fmla="*/ 167 w 167"/>
                  <a:gd name="T31" fmla="*/ 164 h 167"/>
                  <a:gd name="T32" fmla="*/ 167 w 167"/>
                  <a:gd name="T33" fmla="*/ 35 h 167"/>
                  <a:gd name="T34" fmla="*/ 167 w 167"/>
                  <a:gd name="T35" fmla="*/ 33 h 167"/>
                  <a:gd name="T36" fmla="*/ 163 w 167"/>
                  <a:gd name="T37" fmla="*/ 29 h 167"/>
                  <a:gd name="T38" fmla="*/ 49 w 167"/>
                  <a:gd name="T39" fmla="*/ 14 h 167"/>
                  <a:gd name="T40" fmla="*/ 118 w 167"/>
                  <a:gd name="T41" fmla="*/ 28 h 167"/>
                  <a:gd name="T42" fmla="*/ 49 w 167"/>
                  <a:gd name="T43" fmla="*/ 14 h 167"/>
                  <a:gd name="T44" fmla="*/ 84 w 167"/>
                  <a:gd name="T45" fmla="*/ 104 h 167"/>
                  <a:gd name="T46" fmla="*/ 77 w 167"/>
                  <a:gd name="T47" fmla="*/ 107 h 167"/>
                  <a:gd name="T48" fmla="*/ 91 w 167"/>
                  <a:gd name="T49" fmla="*/ 41 h 167"/>
                  <a:gd name="T50" fmla="*/ 91 w 167"/>
                  <a:gd name="T51" fmla="*/ 107 h 167"/>
                  <a:gd name="T52" fmla="*/ 84 w 167"/>
                  <a:gd name="T53" fmla="*/ 104 h 167"/>
                  <a:gd name="T54" fmla="*/ 91 w 167"/>
                  <a:gd name="T55" fmla="*/ 118 h 167"/>
                  <a:gd name="T56" fmla="*/ 89 w 167"/>
                  <a:gd name="T57" fmla="*/ 123 h 167"/>
                  <a:gd name="T58" fmla="*/ 84 w 167"/>
                  <a:gd name="T59" fmla="*/ 126 h 167"/>
                  <a:gd name="T60" fmla="*/ 82 w 167"/>
                  <a:gd name="T61" fmla="*/ 125 h 167"/>
                  <a:gd name="T62" fmla="*/ 78 w 167"/>
                  <a:gd name="T63" fmla="*/ 121 h 167"/>
                  <a:gd name="T64" fmla="*/ 77 w 167"/>
                  <a:gd name="T65" fmla="*/ 118 h 167"/>
                  <a:gd name="T66" fmla="*/ 79 w 167"/>
                  <a:gd name="T67" fmla="*/ 113 h 167"/>
                  <a:gd name="T68" fmla="*/ 84 w 167"/>
                  <a:gd name="T69" fmla="*/ 112 h 167"/>
                  <a:gd name="T70" fmla="*/ 87 w 167"/>
                  <a:gd name="T71" fmla="*/ 112 h 167"/>
                  <a:gd name="T72" fmla="*/ 91 w 167"/>
                  <a:gd name="T73" fmla="*/ 116 h 167"/>
                  <a:gd name="T74" fmla="*/ 14 w 167"/>
                  <a:gd name="T75" fmla="*/ 41 h 167"/>
                  <a:gd name="T76" fmla="*/ 70 w 167"/>
                  <a:gd name="T77" fmla="*/ 98 h 167"/>
                  <a:gd name="T78" fmla="*/ 14 w 167"/>
                  <a:gd name="T79" fmla="*/ 41 h 167"/>
                  <a:gd name="T80" fmla="*/ 14 w 167"/>
                  <a:gd name="T81" fmla="*/ 153 h 167"/>
                  <a:gd name="T82" fmla="*/ 70 w 167"/>
                  <a:gd name="T83" fmla="*/ 104 h 167"/>
                  <a:gd name="T84" fmla="*/ 70 w 167"/>
                  <a:gd name="T85" fmla="*/ 118 h 167"/>
                  <a:gd name="T86" fmla="*/ 74 w 167"/>
                  <a:gd name="T87" fmla="*/ 128 h 167"/>
                  <a:gd name="T88" fmla="*/ 84 w 167"/>
                  <a:gd name="T89" fmla="*/ 132 h 167"/>
                  <a:gd name="T90" fmla="*/ 89 w 167"/>
                  <a:gd name="T91" fmla="*/ 131 h 167"/>
                  <a:gd name="T92" fmla="*/ 97 w 167"/>
                  <a:gd name="T93" fmla="*/ 125 h 167"/>
                  <a:gd name="T94" fmla="*/ 98 w 167"/>
                  <a:gd name="T95" fmla="*/ 104 h 167"/>
                  <a:gd name="T96" fmla="*/ 153 w 167"/>
                  <a:gd name="T97" fmla="*/ 153 h 167"/>
                  <a:gd name="T98" fmla="*/ 98 w 167"/>
                  <a:gd name="T99" fmla="*/ 98 h 167"/>
                  <a:gd name="T100" fmla="*/ 153 w 167"/>
                  <a:gd name="T101" fmla="*/ 4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 h="167">
                    <a:moveTo>
                      <a:pt x="161" y="28"/>
                    </a:moveTo>
                    <a:lnTo>
                      <a:pt x="133" y="28"/>
                    </a:lnTo>
                    <a:lnTo>
                      <a:pt x="133" y="8"/>
                    </a:lnTo>
                    <a:lnTo>
                      <a:pt x="133" y="8"/>
                    </a:lnTo>
                    <a:lnTo>
                      <a:pt x="132" y="4"/>
                    </a:lnTo>
                    <a:lnTo>
                      <a:pt x="131" y="3"/>
                    </a:lnTo>
                    <a:lnTo>
                      <a:pt x="128" y="1"/>
                    </a:lnTo>
                    <a:lnTo>
                      <a:pt x="126" y="0"/>
                    </a:lnTo>
                    <a:lnTo>
                      <a:pt x="43" y="0"/>
                    </a:lnTo>
                    <a:lnTo>
                      <a:pt x="43" y="0"/>
                    </a:lnTo>
                    <a:lnTo>
                      <a:pt x="39" y="1"/>
                    </a:lnTo>
                    <a:lnTo>
                      <a:pt x="38" y="3"/>
                    </a:lnTo>
                    <a:lnTo>
                      <a:pt x="35" y="4"/>
                    </a:lnTo>
                    <a:lnTo>
                      <a:pt x="35" y="8"/>
                    </a:lnTo>
                    <a:lnTo>
                      <a:pt x="35" y="28"/>
                    </a:lnTo>
                    <a:lnTo>
                      <a:pt x="8" y="28"/>
                    </a:lnTo>
                    <a:lnTo>
                      <a:pt x="8" y="28"/>
                    </a:lnTo>
                    <a:lnTo>
                      <a:pt x="5" y="29"/>
                    </a:lnTo>
                    <a:lnTo>
                      <a:pt x="3" y="30"/>
                    </a:lnTo>
                    <a:lnTo>
                      <a:pt x="1" y="33"/>
                    </a:lnTo>
                    <a:lnTo>
                      <a:pt x="0" y="35"/>
                    </a:lnTo>
                    <a:lnTo>
                      <a:pt x="0" y="160"/>
                    </a:lnTo>
                    <a:lnTo>
                      <a:pt x="0" y="160"/>
                    </a:lnTo>
                    <a:lnTo>
                      <a:pt x="1" y="164"/>
                    </a:lnTo>
                    <a:lnTo>
                      <a:pt x="3" y="165"/>
                    </a:lnTo>
                    <a:lnTo>
                      <a:pt x="5" y="167"/>
                    </a:lnTo>
                    <a:lnTo>
                      <a:pt x="8" y="167"/>
                    </a:lnTo>
                    <a:lnTo>
                      <a:pt x="161" y="167"/>
                    </a:lnTo>
                    <a:lnTo>
                      <a:pt x="161" y="167"/>
                    </a:lnTo>
                    <a:lnTo>
                      <a:pt x="163" y="167"/>
                    </a:lnTo>
                    <a:lnTo>
                      <a:pt x="166" y="165"/>
                    </a:lnTo>
                    <a:lnTo>
                      <a:pt x="167" y="164"/>
                    </a:lnTo>
                    <a:lnTo>
                      <a:pt x="167" y="160"/>
                    </a:lnTo>
                    <a:lnTo>
                      <a:pt x="167" y="35"/>
                    </a:lnTo>
                    <a:lnTo>
                      <a:pt x="167" y="35"/>
                    </a:lnTo>
                    <a:lnTo>
                      <a:pt x="167" y="33"/>
                    </a:lnTo>
                    <a:lnTo>
                      <a:pt x="166" y="30"/>
                    </a:lnTo>
                    <a:lnTo>
                      <a:pt x="163" y="29"/>
                    </a:lnTo>
                    <a:lnTo>
                      <a:pt x="161" y="28"/>
                    </a:lnTo>
                    <a:close/>
                    <a:moveTo>
                      <a:pt x="49" y="14"/>
                    </a:moveTo>
                    <a:lnTo>
                      <a:pt x="118" y="14"/>
                    </a:lnTo>
                    <a:lnTo>
                      <a:pt x="118" y="28"/>
                    </a:lnTo>
                    <a:lnTo>
                      <a:pt x="49" y="28"/>
                    </a:lnTo>
                    <a:lnTo>
                      <a:pt x="49" y="14"/>
                    </a:lnTo>
                    <a:close/>
                    <a:moveTo>
                      <a:pt x="84" y="104"/>
                    </a:moveTo>
                    <a:lnTo>
                      <a:pt x="84" y="104"/>
                    </a:lnTo>
                    <a:lnTo>
                      <a:pt x="80" y="106"/>
                    </a:lnTo>
                    <a:lnTo>
                      <a:pt x="77" y="107"/>
                    </a:lnTo>
                    <a:lnTo>
                      <a:pt x="77" y="41"/>
                    </a:lnTo>
                    <a:lnTo>
                      <a:pt x="91" y="41"/>
                    </a:lnTo>
                    <a:lnTo>
                      <a:pt x="91" y="107"/>
                    </a:lnTo>
                    <a:lnTo>
                      <a:pt x="91" y="107"/>
                    </a:lnTo>
                    <a:lnTo>
                      <a:pt x="88" y="106"/>
                    </a:lnTo>
                    <a:lnTo>
                      <a:pt x="84" y="104"/>
                    </a:lnTo>
                    <a:close/>
                    <a:moveTo>
                      <a:pt x="91" y="118"/>
                    </a:moveTo>
                    <a:lnTo>
                      <a:pt x="91" y="118"/>
                    </a:lnTo>
                    <a:lnTo>
                      <a:pt x="91" y="121"/>
                    </a:lnTo>
                    <a:lnTo>
                      <a:pt x="89" y="123"/>
                    </a:lnTo>
                    <a:lnTo>
                      <a:pt x="87" y="125"/>
                    </a:lnTo>
                    <a:lnTo>
                      <a:pt x="84" y="126"/>
                    </a:lnTo>
                    <a:lnTo>
                      <a:pt x="84" y="126"/>
                    </a:lnTo>
                    <a:lnTo>
                      <a:pt x="82" y="125"/>
                    </a:lnTo>
                    <a:lnTo>
                      <a:pt x="79" y="123"/>
                    </a:lnTo>
                    <a:lnTo>
                      <a:pt x="78" y="121"/>
                    </a:lnTo>
                    <a:lnTo>
                      <a:pt x="77" y="118"/>
                    </a:lnTo>
                    <a:lnTo>
                      <a:pt x="77" y="118"/>
                    </a:lnTo>
                    <a:lnTo>
                      <a:pt x="78" y="116"/>
                    </a:lnTo>
                    <a:lnTo>
                      <a:pt x="79" y="113"/>
                    </a:lnTo>
                    <a:lnTo>
                      <a:pt x="82" y="112"/>
                    </a:lnTo>
                    <a:lnTo>
                      <a:pt x="84" y="112"/>
                    </a:lnTo>
                    <a:lnTo>
                      <a:pt x="84" y="112"/>
                    </a:lnTo>
                    <a:lnTo>
                      <a:pt x="87" y="112"/>
                    </a:lnTo>
                    <a:lnTo>
                      <a:pt x="89" y="113"/>
                    </a:lnTo>
                    <a:lnTo>
                      <a:pt x="91" y="116"/>
                    </a:lnTo>
                    <a:lnTo>
                      <a:pt x="91" y="118"/>
                    </a:lnTo>
                    <a:close/>
                    <a:moveTo>
                      <a:pt x="14" y="41"/>
                    </a:moveTo>
                    <a:lnTo>
                      <a:pt x="70" y="41"/>
                    </a:lnTo>
                    <a:lnTo>
                      <a:pt x="70" y="98"/>
                    </a:lnTo>
                    <a:lnTo>
                      <a:pt x="14" y="98"/>
                    </a:lnTo>
                    <a:lnTo>
                      <a:pt x="14" y="41"/>
                    </a:lnTo>
                    <a:close/>
                    <a:moveTo>
                      <a:pt x="153" y="153"/>
                    </a:moveTo>
                    <a:lnTo>
                      <a:pt x="14" y="153"/>
                    </a:lnTo>
                    <a:lnTo>
                      <a:pt x="14" y="104"/>
                    </a:lnTo>
                    <a:lnTo>
                      <a:pt x="70" y="104"/>
                    </a:lnTo>
                    <a:lnTo>
                      <a:pt x="70" y="118"/>
                    </a:lnTo>
                    <a:lnTo>
                      <a:pt x="70" y="118"/>
                    </a:lnTo>
                    <a:lnTo>
                      <a:pt x="72" y="125"/>
                    </a:lnTo>
                    <a:lnTo>
                      <a:pt x="74" y="128"/>
                    </a:lnTo>
                    <a:lnTo>
                      <a:pt x="78" y="131"/>
                    </a:lnTo>
                    <a:lnTo>
                      <a:pt x="84" y="132"/>
                    </a:lnTo>
                    <a:lnTo>
                      <a:pt x="84" y="132"/>
                    </a:lnTo>
                    <a:lnTo>
                      <a:pt x="89" y="131"/>
                    </a:lnTo>
                    <a:lnTo>
                      <a:pt x="94" y="128"/>
                    </a:lnTo>
                    <a:lnTo>
                      <a:pt x="97" y="125"/>
                    </a:lnTo>
                    <a:lnTo>
                      <a:pt x="98" y="118"/>
                    </a:lnTo>
                    <a:lnTo>
                      <a:pt x="98" y="104"/>
                    </a:lnTo>
                    <a:lnTo>
                      <a:pt x="153" y="104"/>
                    </a:lnTo>
                    <a:lnTo>
                      <a:pt x="153" y="153"/>
                    </a:lnTo>
                    <a:close/>
                    <a:moveTo>
                      <a:pt x="153" y="98"/>
                    </a:moveTo>
                    <a:lnTo>
                      <a:pt x="98" y="98"/>
                    </a:lnTo>
                    <a:lnTo>
                      <a:pt x="98" y="41"/>
                    </a:lnTo>
                    <a:lnTo>
                      <a:pt x="153" y="41"/>
                    </a:lnTo>
                    <a:lnTo>
                      <a:pt x="153"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4921116" y="2612162"/>
                <a:ext cx="426967" cy="426967"/>
                <a:chOff x="5264077" y="2682314"/>
                <a:chExt cx="426967" cy="426967"/>
              </a:xfrm>
            </p:grpSpPr>
            <p:sp>
              <p:nvSpPr>
                <p:cNvPr id="27" name="Freeform 347"/>
                <p:cNvSpPr>
                  <a:spLocks noEditPoints="1"/>
                </p:cNvSpPr>
                <p:nvPr/>
              </p:nvSpPr>
              <p:spPr bwMode="auto">
                <a:xfrm>
                  <a:off x="5264077" y="2682314"/>
                  <a:ext cx="426967" cy="426967"/>
                </a:xfrm>
                <a:custGeom>
                  <a:avLst/>
                  <a:gdLst>
                    <a:gd name="T0" fmla="*/ 148 w 167"/>
                    <a:gd name="T1" fmla="*/ 55 h 167"/>
                    <a:gd name="T2" fmla="*/ 154 w 167"/>
                    <a:gd name="T3" fmla="*/ 40 h 167"/>
                    <a:gd name="T4" fmla="*/ 133 w 167"/>
                    <a:gd name="T5" fmla="*/ 12 h 167"/>
                    <a:gd name="T6" fmla="*/ 126 w 167"/>
                    <a:gd name="T7" fmla="*/ 10 h 167"/>
                    <a:gd name="T8" fmla="*/ 112 w 167"/>
                    <a:gd name="T9" fmla="*/ 16 h 167"/>
                    <a:gd name="T10" fmla="*/ 104 w 167"/>
                    <a:gd name="T11" fmla="*/ 2 h 167"/>
                    <a:gd name="T12" fmla="*/ 70 w 167"/>
                    <a:gd name="T13" fmla="*/ 0 h 167"/>
                    <a:gd name="T14" fmla="*/ 63 w 167"/>
                    <a:gd name="T15" fmla="*/ 13 h 167"/>
                    <a:gd name="T16" fmla="*/ 44 w 167"/>
                    <a:gd name="T17" fmla="*/ 11 h 167"/>
                    <a:gd name="T18" fmla="*/ 36 w 167"/>
                    <a:gd name="T19" fmla="*/ 10 h 167"/>
                    <a:gd name="T20" fmla="*/ 14 w 167"/>
                    <a:gd name="T21" fmla="*/ 34 h 167"/>
                    <a:gd name="T22" fmla="*/ 22 w 167"/>
                    <a:gd name="T23" fmla="*/ 50 h 167"/>
                    <a:gd name="T24" fmla="*/ 7 w 167"/>
                    <a:gd name="T25" fmla="*/ 62 h 167"/>
                    <a:gd name="T26" fmla="*/ 0 w 167"/>
                    <a:gd name="T27" fmla="*/ 66 h 167"/>
                    <a:gd name="T28" fmla="*/ 2 w 167"/>
                    <a:gd name="T29" fmla="*/ 100 h 167"/>
                    <a:gd name="T30" fmla="*/ 17 w 167"/>
                    <a:gd name="T31" fmla="*/ 104 h 167"/>
                    <a:gd name="T32" fmla="*/ 15 w 167"/>
                    <a:gd name="T33" fmla="*/ 120 h 167"/>
                    <a:gd name="T34" fmla="*/ 14 w 167"/>
                    <a:gd name="T35" fmla="*/ 128 h 167"/>
                    <a:gd name="T36" fmla="*/ 36 w 167"/>
                    <a:gd name="T37" fmla="*/ 151 h 167"/>
                    <a:gd name="T38" fmla="*/ 51 w 167"/>
                    <a:gd name="T39" fmla="*/ 142 h 167"/>
                    <a:gd name="T40" fmla="*/ 63 w 167"/>
                    <a:gd name="T41" fmla="*/ 157 h 167"/>
                    <a:gd name="T42" fmla="*/ 66 w 167"/>
                    <a:gd name="T43" fmla="*/ 166 h 167"/>
                    <a:gd name="T44" fmla="*/ 100 w 167"/>
                    <a:gd name="T45" fmla="*/ 166 h 167"/>
                    <a:gd name="T46" fmla="*/ 104 w 167"/>
                    <a:gd name="T47" fmla="*/ 147 h 167"/>
                    <a:gd name="T48" fmla="*/ 123 w 167"/>
                    <a:gd name="T49" fmla="*/ 149 h 167"/>
                    <a:gd name="T50" fmla="*/ 131 w 167"/>
                    <a:gd name="T51" fmla="*/ 151 h 167"/>
                    <a:gd name="T52" fmla="*/ 154 w 167"/>
                    <a:gd name="T53" fmla="*/ 127 h 167"/>
                    <a:gd name="T54" fmla="*/ 146 w 167"/>
                    <a:gd name="T55" fmla="*/ 114 h 167"/>
                    <a:gd name="T56" fmla="*/ 149 w 167"/>
                    <a:gd name="T57" fmla="*/ 104 h 167"/>
                    <a:gd name="T58" fmla="*/ 164 w 167"/>
                    <a:gd name="T59" fmla="*/ 100 h 167"/>
                    <a:gd name="T60" fmla="*/ 167 w 167"/>
                    <a:gd name="T61" fmla="*/ 66 h 167"/>
                    <a:gd name="T62" fmla="*/ 153 w 167"/>
                    <a:gd name="T63" fmla="*/ 90 h 167"/>
                    <a:gd name="T64" fmla="*/ 136 w 167"/>
                    <a:gd name="T65" fmla="*/ 103 h 167"/>
                    <a:gd name="T66" fmla="*/ 128 w 167"/>
                    <a:gd name="T67" fmla="*/ 115 h 167"/>
                    <a:gd name="T68" fmla="*/ 134 w 167"/>
                    <a:gd name="T69" fmla="*/ 132 h 167"/>
                    <a:gd name="T70" fmla="*/ 131 w 167"/>
                    <a:gd name="T71" fmla="*/ 133 h 167"/>
                    <a:gd name="T72" fmla="*/ 112 w 167"/>
                    <a:gd name="T73" fmla="*/ 129 h 167"/>
                    <a:gd name="T74" fmla="*/ 98 w 167"/>
                    <a:gd name="T75" fmla="*/ 134 h 167"/>
                    <a:gd name="T76" fmla="*/ 83 w 167"/>
                    <a:gd name="T77" fmla="*/ 151 h 167"/>
                    <a:gd name="T78" fmla="*/ 76 w 167"/>
                    <a:gd name="T79" fmla="*/ 135 h 167"/>
                    <a:gd name="T80" fmla="*/ 61 w 167"/>
                    <a:gd name="T81" fmla="*/ 132 h 167"/>
                    <a:gd name="T82" fmla="*/ 40 w 167"/>
                    <a:gd name="T83" fmla="*/ 134 h 167"/>
                    <a:gd name="T84" fmla="*/ 34 w 167"/>
                    <a:gd name="T85" fmla="*/ 129 h 167"/>
                    <a:gd name="T86" fmla="*/ 35 w 167"/>
                    <a:gd name="T87" fmla="*/ 109 h 167"/>
                    <a:gd name="T88" fmla="*/ 30 w 167"/>
                    <a:gd name="T89" fmla="*/ 95 h 167"/>
                    <a:gd name="T90" fmla="*/ 14 w 167"/>
                    <a:gd name="T91" fmla="*/ 84 h 167"/>
                    <a:gd name="T92" fmla="*/ 29 w 167"/>
                    <a:gd name="T93" fmla="*/ 76 h 167"/>
                    <a:gd name="T94" fmla="*/ 32 w 167"/>
                    <a:gd name="T95" fmla="*/ 60 h 167"/>
                    <a:gd name="T96" fmla="*/ 30 w 167"/>
                    <a:gd name="T97" fmla="*/ 36 h 167"/>
                    <a:gd name="T98" fmla="*/ 35 w 167"/>
                    <a:gd name="T99" fmla="*/ 31 h 167"/>
                    <a:gd name="T100" fmla="*/ 55 w 167"/>
                    <a:gd name="T101" fmla="*/ 32 h 167"/>
                    <a:gd name="T102" fmla="*/ 69 w 167"/>
                    <a:gd name="T103" fmla="*/ 26 h 167"/>
                    <a:gd name="T104" fmla="*/ 83 w 167"/>
                    <a:gd name="T105" fmla="*/ 11 h 167"/>
                    <a:gd name="T106" fmla="*/ 90 w 167"/>
                    <a:gd name="T107" fmla="*/ 25 h 167"/>
                    <a:gd name="T108" fmla="*/ 105 w 167"/>
                    <a:gd name="T109" fmla="*/ 28 h 167"/>
                    <a:gd name="T110" fmla="*/ 128 w 167"/>
                    <a:gd name="T111" fmla="*/ 26 h 167"/>
                    <a:gd name="T112" fmla="*/ 133 w 167"/>
                    <a:gd name="T113" fmla="*/ 31 h 167"/>
                    <a:gd name="T114" fmla="*/ 132 w 167"/>
                    <a:gd name="T115" fmla="*/ 52 h 167"/>
                    <a:gd name="T116" fmla="*/ 137 w 167"/>
                    <a:gd name="T117" fmla="*/ 67 h 167"/>
                    <a:gd name="T118" fmla="*/ 153 w 167"/>
                    <a:gd name="T119" fmla="*/ 8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7" h="167">
                      <a:moveTo>
                        <a:pt x="161" y="62"/>
                      </a:moveTo>
                      <a:lnTo>
                        <a:pt x="149" y="62"/>
                      </a:lnTo>
                      <a:lnTo>
                        <a:pt x="149" y="62"/>
                      </a:lnTo>
                      <a:lnTo>
                        <a:pt x="148" y="55"/>
                      </a:lnTo>
                      <a:lnTo>
                        <a:pt x="146" y="50"/>
                      </a:lnTo>
                      <a:lnTo>
                        <a:pt x="152" y="41"/>
                      </a:lnTo>
                      <a:lnTo>
                        <a:pt x="152" y="41"/>
                      </a:lnTo>
                      <a:lnTo>
                        <a:pt x="154" y="40"/>
                      </a:lnTo>
                      <a:lnTo>
                        <a:pt x="154" y="36"/>
                      </a:lnTo>
                      <a:lnTo>
                        <a:pt x="154" y="34"/>
                      </a:lnTo>
                      <a:lnTo>
                        <a:pt x="152" y="31"/>
                      </a:lnTo>
                      <a:lnTo>
                        <a:pt x="133" y="12"/>
                      </a:lnTo>
                      <a:lnTo>
                        <a:pt x="133" y="12"/>
                      </a:lnTo>
                      <a:lnTo>
                        <a:pt x="131" y="10"/>
                      </a:lnTo>
                      <a:lnTo>
                        <a:pt x="128" y="10"/>
                      </a:lnTo>
                      <a:lnTo>
                        <a:pt x="126" y="10"/>
                      </a:lnTo>
                      <a:lnTo>
                        <a:pt x="123" y="11"/>
                      </a:lnTo>
                      <a:lnTo>
                        <a:pt x="115" y="18"/>
                      </a:lnTo>
                      <a:lnTo>
                        <a:pt x="115" y="18"/>
                      </a:lnTo>
                      <a:lnTo>
                        <a:pt x="112" y="16"/>
                      </a:lnTo>
                      <a:lnTo>
                        <a:pt x="104" y="13"/>
                      </a:lnTo>
                      <a:lnTo>
                        <a:pt x="104" y="3"/>
                      </a:lnTo>
                      <a:lnTo>
                        <a:pt x="104" y="3"/>
                      </a:lnTo>
                      <a:lnTo>
                        <a:pt x="104" y="2"/>
                      </a:lnTo>
                      <a:lnTo>
                        <a:pt x="102" y="1"/>
                      </a:lnTo>
                      <a:lnTo>
                        <a:pt x="98" y="0"/>
                      </a:lnTo>
                      <a:lnTo>
                        <a:pt x="70" y="0"/>
                      </a:lnTo>
                      <a:lnTo>
                        <a:pt x="70" y="0"/>
                      </a:lnTo>
                      <a:lnTo>
                        <a:pt x="65" y="1"/>
                      </a:lnTo>
                      <a:lnTo>
                        <a:pt x="63" y="2"/>
                      </a:lnTo>
                      <a:lnTo>
                        <a:pt x="63" y="3"/>
                      </a:lnTo>
                      <a:lnTo>
                        <a:pt x="63" y="13"/>
                      </a:lnTo>
                      <a:lnTo>
                        <a:pt x="63" y="13"/>
                      </a:lnTo>
                      <a:lnTo>
                        <a:pt x="55" y="16"/>
                      </a:lnTo>
                      <a:lnTo>
                        <a:pt x="51" y="18"/>
                      </a:lnTo>
                      <a:lnTo>
                        <a:pt x="44" y="11"/>
                      </a:lnTo>
                      <a:lnTo>
                        <a:pt x="44" y="11"/>
                      </a:lnTo>
                      <a:lnTo>
                        <a:pt x="41" y="10"/>
                      </a:lnTo>
                      <a:lnTo>
                        <a:pt x="39" y="10"/>
                      </a:lnTo>
                      <a:lnTo>
                        <a:pt x="36" y="10"/>
                      </a:lnTo>
                      <a:lnTo>
                        <a:pt x="34" y="11"/>
                      </a:lnTo>
                      <a:lnTo>
                        <a:pt x="15" y="31"/>
                      </a:lnTo>
                      <a:lnTo>
                        <a:pt x="15" y="31"/>
                      </a:lnTo>
                      <a:lnTo>
                        <a:pt x="14" y="34"/>
                      </a:lnTo>
                      <a:lnTo>
                        <a:pt x="12" y="36"/>
                      </a:lnTo>
                      <a:lnTo>
                        <a:pt x="14" y="39"/>
                      </a:lnTo>
                      <a:lnTo>
                        <a:pt x="15" y="41"/>
                      </a:lnTo>
                      <a:lnTo>
                        <a:pt x="22" y="50"/>
                      </a:lnTo>
                      <a:lnTo>
                        <a:pt x="22" y="50"/>
                      </a:lnTo>
                      <a:lnTo>
                        <a:pt x="19" y="55"/>
                      </a:lnTo>
                      <a:lnTo>
                        <a:pt x="17" y="62"/>
                      </a:lnTo>
                      <a:lnTo>
                        <a:pt x="7" y="62"/>
                      </a:lnTo>
                      <a:lnTo>
                        <a:pt x="7" y="62"/>
                      </a:lnTo>
                      <a:lnTo>
                        <a:pt x="2" y="62"/>
                      </a:lnTo>
                      <a:lnTo>
                        <a:pt x="0" y="64"/>
                      </a:lnTo>
                      <a:lnTo>
                        <a:pt x="0" y="66"/>
                      </a:lnTo>
                      <a:lnTo>
                        <a:pt x="0" y="94"/>
                      </a:lnTo>
                      <a:lnTo>
                        <a:pt x="0" y="94"/>
                      </a:lnTo>
                      <a:lnTo>
                        <a:pt x="0" y="98"/>
                      </a:lnTo>
                      <a:lnTo>
                        <a:pt x="2" y="100"/>
                      </a:lnTo>
                      <a:lnTo>
                        <a:pt x="5" y="103"/>
                      </a:lnTo>
                      <a:lnTo>
                        <a:pt x="7" y="104"/>
                      </a:lnTo>
                      <a:lnTo>
                        <a:pt x="17" y="104"/>
                      </a:lnTo>
                      <a:lnTo>
                        <a:pt x="17" y="104"/>
                      </a:lnTo>
                      <a:lnTo>
                        <a:pt x="19" y="105"/>
                      </a:lnTo>
                      <a:lnTo>
                        <a:pt x="19" y="108"/>
                      </a:lnTo>
                      <a:lnTo>
                        <a:pt x="22" y="114"/>
                      </a:lnTo>
                      <a:lnTo>
                        <a:pt x="15" y="120"/>
                      </a:lnTo>
                      <a:lnTo>
                        <a:pt x="15" y="120"/>
                      </a:lnTo>
                      <a:lnTo>
                        <a:pt x="14" y="123"/>
                      </a:lnTo>
                      <a:lnTo>
                        <a:pt x="12" y="125"/>
                      </a:lnTo>
                      <a:lnTo>
                        <a:pt x="14" y="128"/>
                      </a:lnTo>
                      <a:lnTo>
                        <a:pt x="15" y="130"/>
                      </a:lnTo>
                      <a:lnTo>
                        <a:pt x="34" y="149"/>
                      </a:lnTo>
                      <a:lnTo>
                        <a:pt x="34" y="149"/>
                      </a:lnTo>
                      <a:lnTo>
                        <a:pt x="36" y="151"/>
                      </a:lnTo>
                      <a:lnTo>
                        <a:pt x="39" y="152"/>
                      </a:lnTo>
                      <a:lnTo>
                        <a:pt x="41" y="151"/>
                      </a:lnTo>
                      <a:lnTo>
                        <a:pt x="44" y="149"/>
                      </a:lnTo>
                      <a:lnTo>
                        <a:pt x="51" y="142"/>
                      </a:lnTo>
                      <a:lnTo>
                        <a:pt x="51" y="142"/>
                      </a:lnTo>
                      <a:lnTo>
                        <a:pt x="55" y="144"/>
                      </a:lnTo>
                      <a:lnTo>
                        <a:pt x="63" y="147"/>
                      </a:lnTo>
                      <a:lnTo>
                        <a:pt x="63" y="157"/>
                      </a:lnTo>
                      <a:lnTo>
                        <a:pt x="63" y="157"/>
                      </a:lnTo>
                      <a:lnTo>
                        <a:pt x="63" y="161"/>
                      </a:lnTo>
                      <a:lnTo>
                        <a:pt x="65" y="163"/>
                      </a:lnTo>
                      <a:lnTo>
                        <a:pt x="66" y="166"/>
                      </a:lnTo>
                      <a:lnTo>
                        <a:pt x="70" y="167"/>
                      </a:lnTo>
                      <a:lnTo>
                        <a:pt x="98" y="167"/>
                      </a:lnTo>
                      <a:lnTo>
                        <a:pt x="98" y="167"/>
                      </a:lnTo>
                      <a:lnTo>
                        <a:pt x="100" y="166"/>
                      </a:lnTo>
                      <a:lnTo>
                        <a:pt x="102" y="163"/>
                      </a:lnTo>
                      <a:lnTo>
                        <a:pt x="104" y="161"/>
                      </a:lnTo>
                      <a:lnTo>
                        <a:pt x="104" y="157"/>
                      </a:lnTo>
                      <a:lnTo>
                        <a:pt x="104" y="147"/>
                      </a:lnTo>
                      <a:lnTo>
                        <a:pt x="104" y="147"/>
                      </a:lnTo>
                      <a:lnTo>
                        <a:pt x="112" y="144"/>
                      </a:lnTo>
                      <a:lnTo>
                        <a:pt x="115" y="142"/>
                      </a:lnTo>
                      <a:lnTo>
                        <a:pt x="123" y="149"/>
                      </a:lnTo>
                      <a:lnTo>
                        <a:pt x="123" y="149"/>
                      </a:lnTo>
                      <a:lnTo>
                        <a:pt x="126" y="151"/>
                      </a:lnTo>
                      <a:lnTo>
                        <a:pt x="128" y="152"/>
                      </a:lnTo>
                      <a:lnTo>
                        <a:pt x="131" y="151"/>
                      </a:lnTo>
                      <a:lnTo>
                        <a:pt x="133" y="149"/>
                      </a:lnTo>
                      <a:lnTo>
                        <a:pt x="152" y="129"/>
                      </a:lnTo>
                      <a:lnTo>
                        <a:pt x="152" y="129"/>
                      </a:lnTo>
                      <a:lnTo>
                        <a:pt x="154" y="127"/>
                      </a:lnTo>
                      <a:lnTo>
                        <a:pt x="154" y="124"/>
                      </a:lnTo>
                      <a:lnTo>
                        <a:pt x="154" y="122"/>
                      </a:lnTo>
                      <a:lnTo>
                        <a:pt x="152" y="119"/>
                      </a:lnTo>
                      <a:lnTo>
                        <a:pt x="146" y="114"/>
                      </a:lnTo>
                      <a:lnTo>
                        <a:pt x="146" y="114"/>
                      </a:lnTo>
                      <a:lnTo>
                        <a:pt x="148" y="108"/>
                      </a:lnTo>
                      <a:lnTo>
                        <a:pt x="149" y="105"/>
                      </a:lnTo>
                      <a:lnTo>
                        <a:pt x="149" y="104"/>
                      </a:lnTo>
                      <a:lnTo>
                        <a:pt x="161" y="104"/>
                      </a:lnTo>
                      <a:lnTo>
                        <a:pt x="161" y="104"/>
                      </a:lnTo>
                      <a:lnTo>
                        <a:pt x="163" y="103"/>
                      </a:lnTo>
                      <a:lnTo>
                        <a:pt x="164" y="100"/>
                      </a:lnTo>
                      <a:lnTo>
                        <a:pt x="166" y="98"/>
                      </a:lnTo>
                      <a:lnTo>
                        <a:pt x="167" y="94"/>
                      </a:lnTo>
                      <a:lnTo>
                        <a:pt x="167" y="66"/>
                      </a:lnTo>
                      <a:lnTo>
                        <a:pt x="167" y="66"/>
                      </a:lnTo>
                      <a:lnTo>
                        <a:pt x="166" y="64"/>
                      </a:lnTo>
                      <a:lnTo>
                        <a:pt x="164" y="62"/>
                      </a:lnTo>
                      <a:lnTo>
                        <a:pt x="161" y="62"/>
                      </a:lnTo>
                      <a:close/>
                      <a:moveTo>
                        <a:pt x="153" y="90"/>
                      </a:moveTo>
                      <a:lnTo>
                        <a:pt x="139" y="90"/>
                      </a:lnTo>
                      <a:lnTo>
                        <a:pt x="139" y="90"/>
                      </a:lnTo>
                      <a:lnTo>
                        <a:pt x="137" y="95"/>
                      </a:lnTo>
                      <a:lnTo>
                        <a:pt x="136" y="103"/>
                      </a:lnTo>
                      <a:lnTo>
                        <a:pt x="134" y="103"/>
                      </a:lnTo>
                      <a:lnTo>
                        <a:pt x="134" y="103"/>
                      </a:lnTo>
                      <a:lnTo>
                        <a:pt x="132" y="109"/>
                      </a:lnTo>
                      <a:lnTo>
                        <a:pt x="128" y="115"/>
                      </a:lnTo>
                      <a:lnTo>
                        <a:pt x="138" y="125"/>
                      </a:lnTo>
                      <a:lnTo>
                        <a:pt x="138" y="125"/>
                      </a:lnTo>
                      <a:lnTo>
                        <a:pt x="136" y="129"/>
                      </a:lnTo>
                      <a:lnTo>
                        <a:pt x="134" y="132"/>
                      </a:lnTo>
                      <a:lnTo>
                        <a:pt x="133" y="132"/>
                      </a:lnTo>
                      <a:lnTo>
                        <a:pt x="133" y="132"/>
                      </a:lnTo>
                      <a:lnTo>
                        <a:pt x="133" y="132"/>
                      </a:lnTo>
                      <a:lnTo>
                        <a:pt x="131" y="133"/>
                      </a:lnTo>
                      <a:lnTo>
                        <a:pt x="128" y="135"/>
                      </a:lnTo>
                      <a:lnTo>
                        <a:pt x="118" y="125"/>
                      </a:lnTo>
                      <a:lnTo>
                        <a:pt x="118" y="125"/>
                      </a:lnTo>
                      <a:lnTo>
                        <a:pt x="112" y="129"/>
                      </a:lnTo>
                      <a:lnTo>
                        <a:pt x="105" y="132"/>
                      </a:lnTo>
                      <a:lnTo>
                        <a:pt x="104" y="132"/>
                      </a:lnTo>
                      <a:lnTo>
                        <a:pt x="104" y="132"/>
                      </a:lnTo>
                      <a:lnTo>
                        <a:pt x="98" y="134"/>
                      </a:lnTo>
                      <a:lnTo>
                        <a:pt x="90" y="135"/>
                      </a:lnTo>
                      <a:lnTo>
                        <a:pt x="90" y="149"/>
                      </a:lnTo>
                      <a:lnTo>
                        <a:pt x="90" y="149"/>
                      </a:lnTo>
                      <a:lnTo>
                        <a:pt x="83" y="151"/>
                      </a:lnTo>
                      <a:lnTo>
                        <a:pt x="83" y="151"/>
                      </a:lnTo>
                      <a:lnTo>
                        <a:pt x="76" y="149"/>
                      </a:lnTo>
                      <a:lnTo>
                        <a:pt x="76" y="135"/>
                      </a:lnTo>
                      <a:lnTo>
                        <a:pt x="76" y="135"/>
                      </a:lnTo>
                      <a:lnTo>
                        <a:pt x="69" y="134"/>
                      </a:lnTo>
                      <a:lnTo>
                        <a:pt x="63" y="132"/>
                      </a:lnTo>
                      <a:lnTo>
                        <a:pt x="61" y="132"/>
                      </a:lnTo>
                      <a:lnTo>
                        <a:pt x="61" y="132"/>
                      </a:lnTo>
                      <a:lnTo>
                        <a:pt x="55" y="128"/>
                      </a:lnTo>
                      <a:lnTo>
                        <a:pt x="49" y="124"/>
                      </a:lnTo>
                      <a:lnTo>
                        <a:pt x="40" y="134"/>
                      </a:lnTo>
                      <a:lnTo>
                        <a:pt x="40" y="134"/>
                      </a:lnTo>
                      <a:lnTo>
                        <a:pt x="35" y="129"/>
                      </a:lnTo>
                      <a:lnTo>
                        <a:pt x="35" y="129"/>
                      </a:lnTo>
                      <a:lnTo>
                        <a:pt x="34" y="129"/>
                      </a:lnTo>
                      <a:lnTo>
                        <a:pt x="34" y="129"/>
                      </a:lnTo>
                      <a:lnTo>
                        <a:pt x="30" y="124"/>
                      </a:lnTo>
                      <a:lnTo>
                        <a:pt x="40" y="114"/>
                      </a:lnTo>
                      <a:lnTo>
                        <a:pt x="40" y="114"/>
                      </a:lnTo>
                      <a:lnTo>
                        <a:pt x="35" y="109"/>
                      </a:lnTo>
                      <a:lnTo>
                        <a:pt x="32" y="101"/>
                      </a:lnTo>
                      <a:lnTo>
                        <a:pt x="32" y="103"/>
                      </a:lnTo>
                      <a:lnTo>
                        <a:pt x="32" y="103"/>
                      </a:lnTo>
                      <a:lnTo>
                        <a:pt x="30" y="95"/>
                      </a:lnTo>
                      <a:lnTo>
                        <a:pt x="29" y="90"/>
                      </a:lnTo>
                      <a:lnTo>
                        <a:pt x="15" y="90"/>
                      </a:lnTo>
                      <a:lnTo>
                        <a:pt x="15" y="90"/>
                      </a:lnTo>
                      <a:lnTo>
                        <a:pt x="14" y="84"/>
                      </a:lnTo>
                      <a:lnTo>
                        <a:pt x="14" y="84"/>
                      </a:lnTo>
                      <a:lnTo>
                        <a:pt x="15" y="76"/>
                      </a:lnTo>
                      <a:lnTo>
                        <a:pt x="29" y="76"/>
                      </a:lnTo>
                      <a:lnTo>
                        <a:pt x="29" y="76"/>
                      </a:lnTo>
                      <a:lnTo>
                        <a:pt x="30" y="67"/>
                      </a:lnTo>
                      <a:lnTo>
                        <a:pt x="32" y="61"/>
                      </a:lnTo>
                      <a:lnTo>
                        <a:pt x="32" y="60"/>
                      </a:lnTo>
                      <a:lnTo>
                        <a:pt x="32" y="60"/>
                      </a:lnTo>
                      <a:lnTo>
                        <a:pt x="35" y="52"/>
                      </a:lnTo>
                      <a:lnTo>
                        <a:pt x="40" y="46"/>
                      </a:lnTo>
                      <a:lnTo>
                        <a:pt x="30" y="36"/>
                      </a:lnTo>
                      <a:lnTo>
                        <a:pt x="30" y="36"/>
                      </a:lnTo>
                      <a:lnTo>
                        <a:pt x="34" y="31"/>
                      </a:lnTo>
                      <a:lnTo>
                        <a:pt x="34" y="31"/>
                      </a:lnTo>
                      <a:lnTo>
                        <a:pt x="35" y="31"/>
                      </a:lnTo>
                      <a:lnTo>
                        <a:pt x="35" y="31"/>
                      </a:lnTo>
                      <a:lnTo>
                        <a:pt x="40" y="26"/>
                      </a:lnTo>
                      <a:lnTo>
                        <a:pt x="50" y="36"/>
                      </a:lnTo>
                      <a:lnTo>
                        <a:pt x="50" y="36"/>
                      </a:lnTo>
                      <a:lnTo>
                        <a:pt x="55" y="32"/>
                      </a:lnTo>
                      <a:lnTo>
                        <a:pt x="61" y="28"/>
                      </a:lnTo>
                      <a:lnTo>
                        <a:pt x="63" y="28"/>
                      </a:lnTo>
                      <a:lnTo>
                        <a:pt x="63" y="28"/>
                      </a:lnTo>
                      <a:lnTo>
                        <a:pt x="69" y="26"/>
                      </a:lnTo>
                      <a:lnTo>
                        <a:pt x="76" y="25"/>
                      </a:lnTo>
                      <a:lnTo>
                        <a:pt x="76" y="11"/>
                      </a:lnTo>
                      <a:lnTo>
                        <a:pt x="76" y="11"/>
                      </a:lnTo>
                      <a:lnTo>
                        <a:pt x="83" y="11"/>
                      </a:lnTo>
                      <a:lnTo>
                        <a:pt x="83" y="11"/>
                      </a:lnTo>
                      <a:lnTo>
                        <a:pt x="90" y="11"/>
                      </a:lnTo>
                      <a:lnTo>
                        <a:pt x="90" y="25"/>
                      </a:lnTo>
                      <a:lnTo>
                        <a:pt x="90" y="25"/>
                      </a:lnTo>
                      <a:lnTo>
                        <a:pt x="98" y="26"/>
                      </a:lnTo>
                      <a:lnTo>
                        <a:pt x="104" y="28"/>
                      </a:lnTo>
                      <a:lnTo>
                        <a:pt x="105" y="28"/>
                      </a:lnTo>
                      <a:lnTo>
                        <a:pt x="105" y="28"/>
                      </a:lnTo>
                      <a:lnTo>
                        <a:pt x="112" y="32"/>
                      </a:lnTo>
                      <a:lnTo>
                        <a:pt x="118" y="36"/>
                      </a:lnTo>
                      <a:lnTo>
                        <a:pt x="128" y="26"/>
                      </a:lnTo>
                      <a:lnTo>
                        <a:pt x="128" y="26"/>
                      </a:lnTo>
                      <a:lnTo>
                        <a:pt x="133" y="31"/>
                      </a:lnTo>
                      <a:lnTo>
                        <a:pt x="133" y="31"/>
                      </a:lnTo>
                      <a:lnTo>
                        <a:pt x="133" y="31"/>
                      </a:lnTo>
                      <a:lnTo>
                        <a:pt x="133" y="31"/>
                      </a:lnTo>
                      <a:lnTo>
                        <a:pt x="138" y="36"/>
                      </a:lnTo>
                      <a:lnTo>
                        <a:pt x="128" y="46"/>
                      </a:lnTo>
                      <a:lnTo>
                        <a:pt x="128" y="46"/>
                      </a:lnTo>
                      <a:lnTo>
                        <a:pt x="132" y="52"/>
                      </a:lnTo>
                      <a:lnTo>
                        <a:pt x="134" y="59"/>
                      </a:lnTo>
                      <a:lnTo>
                        <a:pt x="136" y="61"/>
                      </a:lnTo>
                      <a:lnTo>
                        <a:pt x="136" y="61"/>
                      </a:lnTo>
                      <a:lnTo>
                        <a:pt x="137" y="67"/>
                      </a:lnTo>
                      <a:lnTo>
                        <a:pt x="139" y="76"/>
                      </a:lnTo>
                      <a:lnTo>
                        <a:pt x="153" y="76"/>
                      </a:lnTo>
                      <a:lnTo>
                        <a:pt x="153" y="76"/>
                      </a:lnTo>
                      <a:lnTo>
                        <a:pt x="153" y="84"/>
                      </a:lnTo>
                      <a:lnTo>
                        <a:pt x="153" y="84"/>
                      </a:lnTo>
                      <a:lnTo>
                        <a:pt x="153" y="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350"/>
                <p:cNvSpPr>
                  <a:spLocks noEditPoints="1"/>
                </p:cNvSpPr>
                <p:nvPr/>
              </p:nvSpPr>
              <p:spPr bwMode="auto">
                <a:xfrm>
                  <a:off x="5404694" y="2824210"/>
                  <a:ext cx="145732" cy="143174"/>
                </a:xfrm>
                <a:custGeom>
                  <a:avLst/>
                  <a:gdLst>
                    <a:gd name="T0" fmla="*/ 29 w 57"/>
                    <a:gd name="T1" fmla="*/ 0 h 56"/>
                    <a:gd name="T2" fmla="*/ 18 w 57"/>
                    <a:gd name="T3" fmla="*/ 3 h 56"/>
                    <a:gd name="T4" fmla="*/ 9 w 57"/>
                    <a:gd name="T5" fmla="*/ 9 h 56"/>
                    <a:gd name="T6" fmla="*/ 3 w 57"/>
                    <a:gd name="T7" fmla="*/ 18 h 56"/>
                    <a:gd name="T8" fmla="*/ 0 w 57"/>
                    <a:gd name="T9" fmla="*/ 28 h 56"/>
                    <a:gd name="T10" fmla="*/ 1 w 57"/>
                    <a:gd name="T11" fmla="*/ 34 h 56"/>
                    <a:gd name="T12" fmla="*/ 5 w 57"/>
                    <a:gd name="T13" fmla="*/ 44 h 56"/>
                    <a:gd name="T14" fmla="*/ 13 w 57"/>
                    <a:gd name="T15" fmla="*/ 52 h 56"/>
                    <a:gd name="T16" fmla="*/ 23 w 57"/>
                    <a:gd name="T17" fmla="*/ 56 h 56"/>
                    <a:gd name="T18" fmla="*/ 29 w 57"/>
                    <a:gd name="T19" fmla="*/ 56 h 56"/>
                    <a:gd name="T20" fmla="*/ 39 w 57"/>
                    <a:gd name="T21" fmla="*/ 54 h 56"/>
                    <a:gd name="T22" fmla="*/ 48 w 57"/>
                    <a:gd name="T23" fmla="*/ 48 h 56"/>
                    <a:gd name="T24" fmla="*/ 54 w 57"/>
                    <a:gd name="T25" fmla="*/ 39 h 56"/>
                    <a:gd name="T26" fmla="*/ 57 w 57"/>
                    <a:gd name="T27" fmla="*/ 28 h 56"/>
                    <a:gd name="T28" fmla="*/ 55 w 57"/>
                    <a:gd name="T29" fmla="*/ 23 h 56"/>
                    <a:gd name="T30" fmla="*/ 52 w 57"/>
                    <a:gd name="T31" fmla="*/ 13 h 56"/>
                    <a:gd name="T32" fmla="*/ 44 w 57"/>
                    <a:gd name="T33" fmla="*/ 5 h 56"/>
                    <a:gd name="T34" fmla="*/ 34 w 57"/>
                    <a:gd name="T35" fmla="*/ 0 h 56"/>
                    <a:gd name="T36" fmla="*/ 29 w 57"/>
                    <a:gd name="T37" fmla="*/ 49 h 56"/>
                    <a:gd name="T38" fmla="*/ 24 w 57"/>
                    <a:gd name="T39" fmla="*/ 48 h 56"/>
                    <a:gd name="T40" fmla="*/ 16 w 57"/>
                    <a:gd name="T41" fmla="*/ 46 h 56"/>
                    <a:gd name="T42" fmla="*/ 11 w 57"/>
                    <a:gd name="T43" fmla="*/ 39 h 56"/>
                    <a:gd name="T44" fmla="*/ 8 w 57"/>
                    <a:gd name="T45" fmla="*/ 33 h 56"/>
                    <a:gd name="T46" fmla="*/ 8 w 57"/>
                    <a:gd name="T47" fmla="*/ 28 h 56"/>
                    <a:gd name="T48" fmla="*/ 9 w 57"/>
                    <a:gd name="T49" fmla="*/ 21 h 56"/>
                    <a:gd name="T50" fmla="*/ 14 w 57"/>
                    <a:gd name="T51" fmla="*/ 13 h 56"/>
                    <a:gd name="T52" fmla="*/ 20 w 57"/>
                    <a:gd name="T53" fmla="*/ 9 h 56"/>
                    <a:gd name="T54" fmla="*/ 29 w 57"/>
                    <a:gd name="T55" fmla="*/ 8 h 56"/>
                    <a:gd name="T56" fmla="*/ 33 w 57"/>
                    <a:gd name="T57" fmla="*/ 8 h 56"/>
                    <a:gd name="T58" fmla="*/ 40 w 57"/>
                    <a:gd name="T59" fmla="*/ 10 h 56"/>
                    <a:gd name="T60" fmla="*/ 45 w 57"/>
                    <a:gd name="T61" fmla="*/ 17 h 56"/>
                    <a:gd name="T62" fmla="*/ 49 w 57"/>
                    <a:gd name="T63" fmla="*/ 24 h 56"/>
                    <a:gd name="T64" fmla="*/ 49 w 57"/>
                    <a:gd name="T65" fmla="*/ 28 h 56"/>
                    <a:gd name="T66" fmla="*/ 48 w 57"/>
                    <a:gd name="T67" fmla="*/ 37 h 56"/>
                    <a:gd name="T68" fmla="*/ 43 w 57"/>
                    <a:gd name="T69" fmla="*/ 43 h 56"/>
                    <a:gd name="T70" fmla="*/ 37 w 57"/>
                    <a:gd name="T71" fmla="*/ 47 h 56"/>
                    <a:gd name="T72" fmla="*/ 29 w 57"/>
                    <a:gd name="T73" fmla="*/ 4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56">
                      <a:moveTo>
                        <a:pt x="29" y="0"/>
                      </a:moveTo>
                      <a:lnTo>
                        <a:pt x="29" y="0"/>
                      </a:lnTo>
                      <a:lnTo>
                        <a:pt x="23" y="0"/>
                      </a:lnTo>
                      <a:lnTo>
                        <a:pt x="18" y="3"/>
                      </a:lnTo>
                      <a:lnTo>
                        <a:pt x="13" y="5"/>
                      </a:lnTo>
                      <a:lnTo>
                        <a:pt x="9" y="9"/>
                      </a:lnTo>
                      <a:lnTo>
                        <a:pt x="5" y="13"/>
                      </a:lnTo>
                      <a:lnTo>
                        <a:pt x="3" y="18"/>
                      </a:lnTo>
                      <a:lnTo>
                        <a:pt x="1" y="23"/>
                      </a:lnTo>
                      <a:lnTo>
                        <a:pt x="0" y="28"/>
                      </a:lnTo>
                      <a:lnTo>
                        <a:pt x="0" y="28"/>
                      </a:lnTo>
                      <a:lnTo>
                        <a:pt x="1" y="34"/>
                      </a:lnTo>
                      <a:lnTo>
                        <a:pt x="3" y="39"/>
                      </a:lnTo>
                      <a:lnTo>
                        <a:pt x="5" y="44"/>
                      </a:lnTo>
                      <a:lnTo>
                        <a:pt x="9" y="48"/>
                      </a:lnTo>
                      <a:lnTo>
                        <a:pt x="13" y="52"/>
                      </a:lnTo>
                      <a:lnTo>
                        <a:pt x="18" y="54"/>
                      </a:lnTo>
                      <a:lnTo>
                        <a:pt x="23" y="56"/>
                      </a:lnTo>
                      <a:lnTo>
                        <a:pt x="29" y="56"/>
                      </a:lnTo>
                      <a:lnTo>
                        <a:pt x="29" y="56"/>
                      </a:lnTo>
                      <a:lnTo>
                        <a:pt x="34" y="56"/>
                      </a:lnTo>
                      <a:lnTo>
                        <a:pt x="39" y="54"/>
                      </a:lnTo>
                      <a:lnTo>
                        <a:pt x="44" y="52"/>
                      </a:lnTo>
                      <a:lnTo>
                        <a:pt x="48" y="48"/>
                      </a:lnTo>
                      <a:lnTo>
                        <a:pt x="52" y="44"/>
                      </a:lnTo>
                      <a:lnTo>
                        <a:pt x="54" y="39"/>
                      </a:lnTo>
                      <a:lnTo>
                        <a:pt x="55" y="34"/>
                      </a:lnTo>
                      <a:lnTo>
                        <a:pt x="57" y="28"/>
                      </a:lnTo>
                      <a:lnTo>
                        <a:pt x="57" y="28"/>
                      </a:lnTo>
                      <a:lnTo>
                        <a:pt x="55" y="23"/>
                      </a:lnTo>
                      <a:lnTo>
                        <a:pt x="54" y="18"/>
                      </a:lnTo>
                      <a:lnTo>
                        <a:pt x="52" y="13"/>
                      </a:lnTo>
                      <a:lnTo>
                        <a:pt x="48" y="9"/>
                      </a:lnTo>
                      <a:lnTo>
                        <a:pt x="44" y="5"/>
                      </a:lnTo>
                      <a:lnTo>
                        <a:pt x="39" y="3"/>
                      </a:lnTo>
                      <a:lnTo>
                        <a:pt x="34" y="0"/>
                      </a:lnTo>
                      <a:lnTo>
                        <a:pt x="29" y="0"/>
                      </a:lnTo>
                      <a:close/>
                      <a:moveTo>
                        <a:pt x="29" y="49"/>
                      </a:moveTo>
                      <a:lnTo>
                        <a:pt x="29" y="49"/>
                      </a:lnTo>
                      <a:lnTo>
                        <a:pt x="24" y="48"/>
                      </a:lnTo>
                      <a:lnTo>
                        <a:pt x="20" y="47"/>
                      </a:lnTo>
                      <a:lnTo>
                        <a:pt x="16" y="46"/>
                      </a:lnTo>
                      <a:lnTo>
                        <a:pt x="14" y="43"/>
                      </a:lnTo>
                      <a:lnTo>
                        <a:pt x="11" y="39"/>
                      </a:lnTo>
                      <a:lnTo>
                        <a:pt x="9" y="37"/>
                      </a:lnTo>
                      <a:lnTo>
                        <a:pt x="8" y="33"/>
                      </a:lnTo>
                      <a:lnTo>
                        <a:pt x="8" y="28"/>
                      </a:lnTo>
                      <a:lnTo>
                        <a:pt x="8" y="28"/>
                      </a:lnTo>
                      <a:lnTo>
                        <a:pt x="8" y="24"/>
                      </a:lnTo>
                      <a:lnTo>
                        <a:pt x="9" y="21"/>
                      </a:lnTo>
                      <a:lnTo>
                        <a:pt x="11" y="17"/>
                      </a:lnTo>
                      <a:lnTo>
                        <a:pt x="14" y="13"/>
                      </a:lnTo>
                      <a:lnTo>
                        <a:pt x="16" y="10"/>
                      </a:lnTo>
                      <a:lnTo>
                        <a:pt x="20" y="9"/>
                      </a:lnTo>
                      <a:lnTo>
                        <a:pt x="24" y="8"/>
                      </a:lnTo>
                      <a:lnTo>
                        <a:pt x="29" y="8"/>
                      </a:lnTo>
                      <a:lnTo>
                        <a:pt x="29" y="8"/>
                      </a:lnTo>
                      <a:lnTo>
                        <a:pt x="33" y="8"/>
                      </a:lnTo>
                      <a:lnTo>
                        <a:pt x="37" y="9"/>
                      </a:lnTo>
                      <a:lnTo>
                        <a:pt x="40" y="10"/>
                      </a:lnTo>
                      <a:lnTo>
                        <a:pt x="43" y="13"/>
                      </a:lnTo>
                      <a:lnTo>
                        <a:pt x="45" y="17"/>
                      </a:lnTo>
                      <a:lnTo>
                        <a:pt x="48" y="21"/>
                      </a:lnTo>
                      <a:lnTo>
                        <a:pt x="49" y="24"/>
                      </a:lnTo>
                      <a:lnTo>
                        <a:pt x="49" y="28"/>
                      </a:lnTo>
                      <a:lnTo>
                        <a:pt x="49" y="28"/>
                      </a:lnTo>
                      <a:lnTo>
                        <a:pt x="49" y="33"/>
                      </a:lnTo>
                      <a:lnTo>
                        <a:pt x="48" y="37"/>
                      </a:lnTo>
                      <a:lnTo>
                        <a:pt x="45" y="39"/>
                      </a:lnTo>
                      <a:lnTo>
                        <a:pt x="43" y="43"/>
                      </a:lnTo>
                      <a:lnTo>
                        <a:pt x="40" y="46"/>
                      </a:lnTo>
                      <a:lnTo>
                        <a:pt x="37" y="47"/>
                      </a:lnTo>
                      <a:lnTo>
                        <a:pt x="33" y="48"/>
                      </a:lnTo>
                      <a:lnTo>
                        <a:pt x="29"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 name="Freeform 353"/>
              <p:cNvSpPr>
                <a:spLocks noEditPoints="1"/>
              </p:cNvSpPr>
              <p:nvPr/>
            </p:nvSpPr>
            <p:spPr bwMode="auto">
              <a:xfrm>
                <a:off x="8026165" y="2619831"/>
                <a:ext cx="409069" cy="411628"/>
              </a:xfrm>
              <a:custGeom>
                <a:avLst/>
                <a:gdLst>
                  <a:gd name="T0" fmla="*/ 64 w 160"/>
                  <a:gd name="T1" fmla="*/ 2 h 161"/>
                  <a:gd name="T2" fmla="*/ 35 w 160"/>
                  <a:gd name="T3" fmla="*/ 13 h 161"/>
                  <a:gd name="T4" fmla="*/ 7 w 160"/>
                  <a:gd name="T5" fmla="*/ 49 h 161"/>
                  <a:gd name="T6" fmla="*/ 0 w 160"/>
                  <a:gd name="T7" fmla="*/ 80 h 161"/>
                  <a:gd name="T8" fmla="*/ 4 w 160"/>
                  <a:gd name="T9" fmla="*/ 104 h 161"/>
                  <a:gd name="T10" fmla="*/ 24 w 160"/>
                  <a:gd name="T11" fmla="*/ 137 h 161"/>
                  <a:gd name="T12" fmla="*/ 57 w 160"/>
                  <a:gd name="T13" fmla="*/ 157 h 161"/>
                  <a:gd name="T14" fmla="*/ 81 w 160"/>
                  <a:gd name="T15" fmla="*/ 161 h 161"/>
                  <a:gd name="T16" fmla="*/ 112 w 160"/>
                  <a:gd name="T17" fmla="*/ 154 h 161"/>
                  <a:gd name="T18" fmla="*/ 147 w 160"/>
                  <a:gd name="T19" fmla="*/ 125 h 161"/>
                  <a:gd name="T20" fmla="*/ 159 w 160"/>
                  <a:gd name="T21" fmla="*/ 96 h 161"/>
                  <a:gd name="T22" fmla="*/ 160 w 160"/>
                  <a:gd name="T23" fmla="*/ 71 h 161"/>
                  <a:gd name="T24" fmla="*/ 151 w 160"/>
                  <a:gd name="T25" fmla="*/ 42 h 161"/>
                  <a:gd name="T26" fmla="*/ 118 w 160"/>
                  <a:gd name="T27" fmla="*/ 10 h 161"/>
                  <a:gd name="T28" fmla="*/ 88 w 160"/>
                  <a:gd name="T29" fmla="*/ 1 h 161"/>
                  <a:gd name="T30" fmla="*/ 120 w 160"/>
                  <a:gd name="T31" fmla="*/ 41 h 161"/>
                  <a:gd name="T32" fmla="*/ 121 w 160"/>
                  <a:gd name="T33" fmla="*/ 27 h 161"/>
                  <a:gd name="T34" fmla="*/ 85 w 160"/>
                  <a:gd name="T35" fmla="*/ 42 h 161"/>
                  <a:gd name="T36" fmla="*/ 115 w 160"/>
                  <a:gd name="T37" fmla="*/ 46 h 161"/>
                  <a:gd name="T38" fmla="*/ 85 w 160"/>
                  <a:gd name="T39" fmla="*/ 42 h 161"/>
                  <a:gd name="T40" fmla="*/ 93 w 160"/>
                  <a:gd name="T41" fmla="*/ 15 h 161"/>
                  <a:gd name="T42" fmla="*/ 112 w 160"/>
                  <a:gd name="T43" fmla="*/ 39 h 161"/>
                  <a:gd name="T44" fmla="*/ 77 w 160"/>
                  <a:gd name="T45" fmla="*/ 35 h 161"/>
                  <a:gd name="T46" fmla="*/ 49 w 160"/>
                  <a:gd name="T47" fmla="*/ 39 h 161"/>
                  <a:gd name="T48" fmla="*/ 67 w 160"/>
                  <a:gd name="T49" fmla="*/ 15 h 161"/>
                  <a:gd name="T50" fmla="*/ 77 w 160"/>
                  <a:gd name="T51" fmla="*/ 76 h 161"/>
                  <a:gd name="T52" fmla="*/ 47 w 160"/>
                  <a:gd name="T53" fmla="*/ 46 h 161"/>
                  <a:gd name="T54" fmla="*/ 35 w 160"/>
                  <a:gd name="T55" fmla="*/ 76 h 161"/>
                  <a:gd name="T56" fmla="*/ 18 w 160"/>
                  <a:gd name="T57" fmla="*/ 57 h 161"/>
                  <a:gd name="T58" fmla="*/ 39 w 160"/>
                  <a:gd name="T59" fmla="*/ 49 h 161"/>
                  <a:gd name="T60" fmla="*/ 35 w 160"/>
                  <a:gd name="T61" fmla="*/ 84 h 161"/>
                  <a:gd name="T62" fmla="*/ 39 w 160"/>
                  <a:gd name="T63" fmla="*/ 112 h 161"/>
                  <a:gd name="T64" fmla="*/ 15 w 160"/>
                  <a:gd name="T65" fmla="*/ 93 h 161"/>
                  <a:gd name="T66" fmla="*/ 77 w 160"/>
                  <a:gd name="T67" fmla="*/ 118 h 161"/>
                  <a:gd name="T68" fmla="*/ 47 w 160"/>
                  <a:gd name="T69" fmla="*/ 114 h 161"/>
                  <a:gd name="T70" fmla="*/ 77 w 160"/>
                  <a:gd name="T71" fmla="*/ 145 h 161"/>
                  <a:gd name="T72" fmla="*/ 58 w 160"/>
                  <a:gd name="T73" fmla="*/ 142 h 161"/>
                  <a:gd name="T74" fmla="*/ 61 w 160"/>
                  <a:gd name="T75" fmla="*/ 124 h 161"/>
                  <a:gd name="T76" fmla="*/ 97 w 160"/>
                  <a:gd name="T77" fmla="*/ 124 h 161"/>
                  <a:gd name="T78" fmla="*/ 102 w 160"/>
                  <a:gd name="T79" fmla="*/ 142 h 161"/>
                  <a:gd name="T80" fmla="*/ 85 w 160"/>
                  <a:gd name="T81" fmla="*/ 125 h 161"/>
                  <a:gd name="T82" fmla="*/ 118 w 160"/>
                  <a:gd name="T83" fmla="*/ 84 h 161"/>
                  <a:gd name="T84" fmla="*/ 98 w 160"/>
                  <a:gd name="T85" fmla="*/ 117 h 161"/>
                  <a:gd name="T86" fmla="*/ 146 w 160"/>
                  <a:gd name="T87" fmla="*/ 84 h 161"/>
                  <a:gd name="T88" fmla="*/ 132 w 160"/>
                  <a:gd name="T89" fmla="*/ 106 h 161"/>
                  <a:gd name="T90" fmla="*/ 126 w 160"/>
                  <a:gd name="T91" fmla="*/ 84 h 161"/>
                  <a:gd name="T92" fmla="*/ 122 w 160"/>
                  <a:gd name="T93" fmla="*/ 49 h 161"/>
                  <a:gd name="T94" fmla="*/ 142 w 160"/>
                  <a:gd name="T95" fmla="*/ 57 h 161"/>
                  <a:gd name="T96" fmla="*/ 48 w 160"/>
                  <a:gd name="T97" fmla="*/ 22 h 161"/>
                  <a:gd name="T98" fmla="*/ 23 w 160"/>
                  <a:gd name="T99" fmla="*/ 47 h 161"/>
                  <a:gd name="T100" fmla="*/ 40 w 160"/>
                  <a:gd name="T101" fmla="*/ 27 h 161"/>
                  <a:gd name="T102" fmla="*/ 42 w 160"/>
                  <a:gd name="T103" fmla="*/ 119 h 161"/>
                  <a:gd name="T104" fmla="*/ 40 w 160"/>
                  <a:gd name="T105" fmla="*/ 133 h 161"/>
                  <a:gd name="T106" fmla="*/ 112 w 160"/>
                  <a:gd name="T107" fmla="*/ 138 h 161"/>
                  <a:gd name="T108" fmla="*/ 139 w 160"/>
                  <a:gd name="T109" fmla="*/ 113 h 161"/>
                  <a:gd name="T110" fmla="*/ 120 w 160"/>
                  <a:gd name="T111" fmla="*/ 1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1">
                    <a:moveTo>
                      <a:pt x="81" y="0"/>
                    </a:moveTo>
                    <a:lnTo>
                      <a:pt x="81" y="0"/>
                    </a:lnTo>
                    <a:lnTo>
                      <a:pt x="72" y="1"/>
                    </a:lnTo>
                    <a:lnTo>
                      <a:pt x="64" y="2"/>
                    </a:lnTo>
                    <a:lnTo>
                      <a:pt x="57" y="3"/>
                    </a:lnTo>
                    <a:lnTo>
                      <a:pt x="49" y="6"/>
                    </a:lnTo>
                    <a:lnTo>
                      <a:pt x="42" y="10"/>
                    </a:lnTo>
                    <a:lnTo>
                      <a:pt x="35" y="13"/>
                    </a:lnTo>
                    <a:lnTo>
                      <a:pt x="24" y="23"/>
                    </a:lnTo>
                    <a:lnTo>
                      <a:pt x="14" y="35"/>
                    </a:lnTo>
                    <a:lnTo>
                      <a:pt x="10" y="42"/>
                    </a:lnTo>
                    <a:lnTo>
                      <a:pt x="7" y="49"/>
                    </a:lnTo>
                    <a:lnTo>
                      <a:pt x="4" y="56"/>
                    </a:lnTo>
                    <a:lnTo>
                      <a:pt x="2" y="64"/>
                    </a:lnTo>
                    <a:lnTo>
                      <a:pt x="0" y="71"/>
                    </a:lnTo>
                    <a:lnTo>
                      <a:pt x="0" y="80"/>
                    </a:lnTo>
                    <a:lnTo>
                      <a:pt x="0" y="80"/>
                    </a:lnTo>
                    <a:lnTo>
                      <a:pt x="0" y="88"/>
                    </a:lnTo>
                    <a:lnTo>
                      <a:pt x="2" y="96"/>
                    </a:lnTo>
                    <a:lnTo>
                      <a:pt x="4" y="104"/>
                    </a:lnTo>
                    <a:lnTo>
                      <a:pt x="7" y="112"/>
                    </a:lnTo>
                    <a:lnTo>
                      <a:pt x="10" y="118"/>
                    </a:lnTo>
                    <a:lnTo>
                      <a:pt x="14" y="125"/>
                    </a:lnTo>
                    <a:lnTo>
                      <a:pt x="24" y="137"/>
                    </a:lnTo>
                    <a:lnTo>
                      <a:pt x="35" y="147"/>
                    </a:lnTo>
                    <a:lnTo>
                      <a:pt x="42" y="151"/>
                    </a:lnTo>
                    <a:lnTo>
                      <a:pt x="49" y="154"/>
                    </a:lnTo>
                    <a:lnTo>
                      <a:pt x="57" y="157"/>
                    </a:lnTo>
                    <a:lnTo>
                      <a:pt x="64" y="158"/>
                    </a:lnTo>
                    <a:lnTo>
                      <a:pt x="72" y="159"/>
                    </a:lnTo>
                    <a:lnTo>
                      <a:pt x="81" y="161"/>
                    </a:lnTo>
                    <a:lnTo>
                      <a:pt x="81" y="161"/>
                    </a:lnTo>
                    <a:lnTo>
                      <a:pt x="88" y="159"/>
                    </a:lnTo>
                    <a:lnTo>
                      <a:pt x="97" y="158"/>
                    </a:lnTo>
                    <a:lnTo>
                      <a:pt x="105" y="157"/>
                    </a:lnTo>
                    <a:lnTo>
                      <a:pt x="112" y="154"/>
                    </a:lnTo>
                    <a:lnTo>
                      <a:pt x="118" y="151"/>
                    </a:lnTo>
                    <a:lnTo>
                      <a:pt x="125" y="147"/>
                    </a:lnTo>
                    <a:lnTo>
                      <a:pt x="137" y="137"/>
                    </a:lnTo>
                    <a:lnTo>
                      <a:pt x="147" y="125"/>
                    </a:lnTo>
                    <a:lnTo>
                      <a:pt x="151" y="118"/>
                    </a:lnTo>
                    <a:lnTo>
                      <a:pt x="154" y="112"/>
                    </a:lnTo>
                    <a:lnTo>
                      <a:pt x="157" y="104"/>
                    </a:lnTo>
                    <a:lnTo>
                      <a:pt x="159" y="96"/>
                    </a:lnTo>
                    <a:lnTo>
                      <a:pt x="160" y="88"/>
                    </a:lnTo>
                    <a:lnTo>
                      <a:pt x="160" y="80"/>
                    </a:lnTo>
                    <a:lnTo>
                      <a:pt x="160" y="80"/>
                    </a:lnTo>
                    <a:lnTo>
                      <a:pt x="160" y="71"/>
                    </a:lnTo>
                    <a:lnTo>
                      <a:pt x="159" y="64"/>
                    </a:lnTo>
                    <a:lnTo>
                      <a:pt x="157" y="56"/>
                    </a:lnTo>
                    <a:lnTo>
                      <a:pt x="154" y="49"/>
                    </a:lnTo>
                    <a:lnTo>
                      <a:pt x="151" y="42"/>
                    </a:lnTo>
                    <a:lnTo>
                      <a:pt x="147" y="35"/>
                    </a:lnTo>
                    <a:lnTo>
                      <a:pt x="137" y="23"/>
                    </a:lnTo>
                    <a:lnTo>
                      <a:pt x="125" y="13"/>
                    </a:lnTo>
                    <a:lnTo>
                      <a:pt x="118" y="10"/>
                    </a:lnTo>
                    <a:lnTo>
                      <a:pt x="112" y="6"/>
                    </a:lnTo>
                    <a:lnTo>
                      <a:pt x="105" y="3"/>
                    </a:lnTo>
                    <a:lnTo>
                      <a:pt x="97" y="2"/>
                    </a:lnTo>
                    <a:lnTo>
                      <a:pt x="88" y="1"/>
                    </a:lnTo>
                    <a:lnTo>
                      <a:pt x="81" y="0"/>
                    </a:lnTo>
                    <a:close/>
                    <a:moveTo>
                      <a:pt x="139" y="47"/>
                    </a:moveTo>
                    <a:lnTo>
                      <a:pt x="139" y="47"/>
                    </a:lnTo>
                    <a:lnTo>
                      <a:pt x="120" y="41"/>
                    </a:lnTo>
                    <a:lnTo>
                      <a:pt x="120" y="41"/>
                    </a:lnTo>
                    <a:lnTo>
                      <a:pt x="112" y="22"/>
                    </a:lnTo>
                    <a:lnTo>
                      <a:pt x="112" y="22"/>
                    </a:lnTo>
                    <a:lnTo>
                      <a:pt x="121" y="27"/>
                    </a:lnTo>
                    <a:lnTo>
                      <a:pt x="127" y="34"/>
                    </a:lnTo>
                    <a:lnTo>
                      <a:pt x="134" y="40"/>
                    </a:lnTo>
                    <a:lnTo>
                      <a:pt x="139" y="47"/>
                    </a:lnTo>
                    <a:close/>
                    <a:moveTo>
                      <a:pt x="85" y="42"/>
                    </a:moveTo>
                    <a:lnTo>
                      <a:pt x="85" y="42"/>
                    </a:lnTo>
                    <a:lnTo>
                      <a:pt x="98" y="44"/>
                    </a:lnTo>
                    <a:lnTo>
                      <a:pt x="115" y="46"/>
                    </a:lnTo>
                    <a:lnTo>
                      <a:pt x="115" y="46"/>
                    </a:lnTo>
                    <a:lnTo>
                      <a:pt x="117" y="61"/>
                    </a:lnTo>
                    <a:lnTo>
                      <a:pt x="118" y="76"/>
                    </a:lnTo>
                    <a:lnTo>
                      <a:pt x="85" y="76"/>
                    </a:lnTo>
                    <a:lnTo>
                      <a:pt x="85" y="42"/>
                    </a:lnTo>
                    <a:close/>
                    <a:moveTo>
                      <a:pt x="85" y="35"/>
                    </a:moveTo>
                    <a:lnTo>
                      <a:pt x="85" y="13"/>
                    </a:lnTo>
                    <a:lnTo>
                      <a:pt x="85" y="13"/>
                    </a:lnTo>
                    <a:lnTo>
                      <a:pt x="93" y="15"/>
                    </a:lnTo>
                    <a:lnTo>
                      <a:pt x="102" y="17"/>
                    </a:lnTo>
                    <a:lnTo>
                      <a:pt x="102" y="17"/>
                    </a:lnTo>
                    <a:lnTo>
                      <a:pt x="107" y="27"/>
                    </a:lnTo>
                    <a:lnTo>
                      <a:pt x="112" y="39"/>
                    </a:lnTo>
                    <a:lnTo>
                      <a:pt x="112" y="39"/>
                    </a:lnTo>
                    <a:lnTo>
                      <a:pt x="97" y="36"/>
                    </a:lnTo>
                    <a:lnTo>
                      <a:pt x="85" y="35"/>
                    </a:lnTo>
                    <a:close/>
                    <a:moveTo>
                      <a:pt x="77" y="35"/>
                    </a:moveTo>
                    <a:lnTo>
                      <a:pt x="77" y="35"/>
                    </a:lnTo>
                    <a:lnTo>
                      <a:pt x="61" y="36"/>
                    </a:lnTo>
                    <a:lnTo>
                      <a:pt x="49" y="39"/>
                    </a:lnTo>
                    <a:lnTo>
                      <a:pt x="49" y="39"/>
                    </a:lnTo>
                    <a:lnTo>
                      <a:pt x="53" y="27"/>
                    </a:lnTo>
                    <a:lnTo>
                      <a:pt x="58" y="17"/>
                    </a:lnTo>
                    <a:lnTo>
                      <a:pt x="58" y="17"/>
                    </a:lnTo>
                    <a:lnTo>
                      <a:pt x="67" y="15"/>
                    </a:lnTo>
                    <a:lnTo>
                      <a:pt x="77" y="13"/>
                    </a:lnTo>
                    <a:lnTo>
                      <a:pt x="77" y="35"/>
                    </a:lnTo>
                    <a:close/>
                    <a:moveTo>
                      <a:pt x="77" y="42"/>
                    </a:moveTo>
                    <a:lnTo>
                      <a:pt x="77" y="76"/>
                    </a:lnTo>
                    <a:lnTo>
                      <a:pt x="42" y="76"/>
                    </a:lnTo>
                    <a:lnTo>
                      <a:pt x="42" y="76"/>
                    </a:lnTo>
                    <a:lnTo>
                      <a:pt x="44" y="61"/>
                    </a:lnTo>
                    <a:lnTo>
                      <a:pt x="47" y="46"/>
                    </a:lnTo>
                    <a:lnTo>
                      <a:pt x="47" y="46"/>
                    </a:lnTo>
                    <a:lnTo>
                      <a:pt x="61" y="44"/>
                    </a:lnTo>
                    <a:lnTo>
                      <a:pt x="77" y="42"/>
                    </a:lnTo>
                    <a:close/>
                    <a:moveTo>
                      <a:pt x="35" y="76"/>
                    </a:moveTo>
                    <a:lnTo>
                      <a:pt x="14" y="76"/>
                    </a:lnTo>
                    <a:lnTo>
                      <a:pt x="14" y="76"/>
                    </a:lnTo>
                    <a:lnTo>
                      <a:pt x="15" y="67"/>
                    </a:lnTo>
                    <a:lnTo>
                      <a:pt x="18" y="57"/>
                    </a:lnTo>
                    <a:lnTo>
                      <a:pt x="18" y="57"/>
                    </a:lnTo>
                    <a:lnTo>
                      <a:pt x="28" y="52"/>
                    </a:lnTo>
                    <a:lnTo>
                      <a:pt x="39" y="49"/>
                    </a:lnTo>
                    <a:lnTo>
                      <a:pt x="39" y="49"/>
                    </a:lnTo>
                    <a:lnTo>
                      <a:pt x="37" y="62"/>
                    </a:lnTo>
                    <a:lnTo>
                      <a:pt x="35" y="76"/>
                    </a:lnTo>
                    <a:close/>
                    <a:moveTo>
                      <a:pt x="14" y="84"/>
                    </a:moveTo>
                    <a:lnTo>
                      <a:pt x="35" y="84"/>
                    </a:lnTo>
                    <a:lnTo>
                      <a:pt x="35" y="84"/>
                    </a:lnTo>
                    <a:lnTo>
                      <a:pt x="37" y="98"/>
                    </a:lnTo>
                    <a:lnTo>
                      <a:pt x="39" y="112"/>
                    </a:lnTo>
                    <a:lnTo>
                      <a:pt x="39" y="112"/>
                    </a:lnTo>
                    <a:lnTo>
                      <a:pt x="28" y="108"/>
                    </a:lnTo>
                    <a:lnTo>
                      <a:pt x="18" y="103"/>
                    </a:lnTo>
                    <a:lnTo>
                      <a:pt x="18" y="103"/>
                    </a:lnTo>
                    <a:lnTo>
                      <a:pt x="15" y="93"/>
                    </a:lnTo>
                    <a:lnTo>
                      <a:pt x="14" y="84"/>
                    </a:lnTo>
                    <a:close/>
                    <a:moveTo>
                      <a:pt x="42" y="84"/>
                    </a:moveTo>
                    <a:lnTo>
                      <a:pt x="77" y="84"/>
                    </a:lnTo>
                    <a:lnTo>
                      <a:pt x="77" y="118"/>
                    </a:lnTo>
                    <a:lnTo>
                      <a:pt x="77" y="118"/>
                    </a:lnTo>
                    <a:lnTo>
                      <a:pt x="61" y="117"/>
                    </a:lnTo>
                    <a:lnTo>
                      <a:pt x="47" y="114"/>
                    </a:lnTo>
                    <a:lnTo>
                      <a:pt x="47" y="114"/>
                    </a:lnTo>
                    <a:lnTo>
                      <a:pt x="44" y="99"/>
                    </a:lnTo>
                    <a:lnTo>
                      <a:pt x="42" y="84"/>
                    </a:lnTo>
                    <a:close/>
                    <a:moveTo>
                      <a:pt x="77" y="125"/>
                    </a:moveTo>
                    <a:lnTo>
                      <a:pt x="77" y="145"/>
                    </a:lnTo>
                    <a:lnTo>
                      <a:pt x="77" y="145"/>
                    </a:lnTo>
                    <a:lnTo>
                      <a:pt x="67" y="144"/>
                    </a:lnTo>
                    <a:lnTo>
                      <a:pt x="58" y="142"/>
                    </a:lnTo>
                    <a:lnTo>
                      <a:pt x="58" y="142"/>
                    </a:lnTo>
                    <a:lnTo>
                      <a:pt x="53" y="132"/>
                    </a:lnTo>
                    <a:lnTo>
                      <a:pt x="49" y="122"/>
                    </a:lnTo>
                    <a:lnTo>
                      <a:pt x="49" y="122"/>
                    </a:lnTo>
                    <a:lnTo>
                      <a:pt x="61" y="124"/>
                    </a:lnTo>
                    <a:lnTo>
                      <a:pt x="77" y="125"/>
                    </a:lnTo>
                    <a:close/>
                    <a:moveTo>
                      <a:pt x="85" y="125"/>
                    </a:moveTo>
                    <a:lnTo>
                      <a:pt x="85" y="125"/>
                    </a:lnTo>
                    <a:lnTo>
                      <a:pt x="97" y="124"/>
                    </a:lnTo>
                    <a:lnTo>
                      <a:pt x="112" y="122"/>
                    </a:lnTo>
                    <a:lnTo>
                      <a:pt x="112" y="122"/>
                    </a:lnTo>
                    <a:lnTo>
                      <a:pt x="107" y="132"/>
                    </a:lnTo>
                    <a:lnTo>
                      <a:pt x="102" y="142"/>
                    </a:lnTo>
                    <a:lnTo>
                      <a:pt x="102" y="142"/>
                    </a:lnTo>
                    <a:lnTo>
                      <a:pt x="93" y="144"/>
                    </a:lnTo>
                    <a:lnTo>
                      <a:pt x="85" y="145"/>
                    </a:lnTo>
                    <a:lnTo>
                      <a:pt x="85" y="125"/>
                    </a:lnTo>
                    <a:close/>
                    <a:moveTo>
                      <a:pt x="85" y="118"/>
                    </a:moveTo>
                    <a:lnTo>
                      <a:pt x="85" y="84"/>
                    </a:lnTo>
                    <a:lnTo>
                      <a:pt x="118" y="84"/>
                    </a:lnTo>
                    <a:lnTo>
                      <a:pt x="118" y="84"/>
                    </a:lnTo>
                    <a:lnTo>
                      <a:pt x="117" y="99"/>
                    </a:lnTo>
                    <a:lnTo>
                      <a:pt x="115" y="114"/>
                    </a:lnTo>
                    <a:lnTo>
                      <a:pt x="115" y="114"/>
                    </a:lnTo>
                    <a:lnTo>
                      <a:pt x="98" y="117"/>
                    </a:lnTo>
                    <a:lnTo>
                      <a:pt x="85" y="118"/>
                    </a:lnTo>
                    <a:close/>
                    <a:moveTo>
                      <a:pt x="126" y="84"/>
                    </a:moveTo>
                    <a:lnTo>
                      <a:pt x="146" y="84"/>
                    </a:lnTo>
                    <a:lnTo>
                      <a:pt x="146" y="84"/>
                    </a:lnTo>
                    <a:lnTo>
                      <a:pt x="145" y="93"/>
                    </a:lnTo>
                    <a:lnTo>
                      <a:pt x="142" y="101"/>
                    </a:lnTo>
                    <a:lnTo>
                      <a:pt x="142" y="101"/>
                    </a:lnTo>
                    <a:lnTo>
                      <a:pt x="132" y="106"/>
                    </a:lnTo>
                    <a:lnTo>
                      <a:pt x="122" y="112"/>
                    </a:lnTo>
                    <a:lnTo>
                      <a:pt x="122" y="112"/>
                    </a:lnTo>
                    <a:lnTo>
                      <a:pt x="125" y="98"/>
                    </a:lnTo>
                    <a:lnTo>
                      <a:pt x="126" y="84"/>
                    </a:lnTo>
                    <a:close/>
                    <a:moveTo>
                      <a:pt x="126" y="76"/>
                    </a:moveTo>
                    <a:lnTo>
                      <a:pt x="126" y="76"/>
                    </a:lnTo>
                    <a:lnTo>
                      <a:pt x="125" y="62"/>
                    </a:lnTo>
                    <a:lnTo>
                      <a:pt x="122" y="49"/>
                    </a:lnTo>
                    <a:lnTo>
                      <a:pt x="122" y="49"/>
                    </a:lnTo>
                    <a:lnTo>
                      <a:pt x="132" y="52"/>
                    </a:lnTo>
                    <a:lnTo>
                      <a:pt x="142" y="57"/>
                    </a:lnTo>
                    <a:lnTo>
                      <a:pt x="142" y="57"/>
                    </a:lnTo>
                    <a:lnTo>
                      <a:pt x="145" y="67"/>
                    </a:lnTo>
                    <a:lnTo>
                      <a:pt x="146" y="76"/>
                    </a:lnTo>
                    <a:lnTo>
                      <a:pt x="126" y="76"/>
                    </a:lnTo>
                    <a:close/>
                    <a:moveTo>
                      <a:pt x="48" y="22"/>
                    </a:moveTo>
                    <a:lnTo>
                      <a:pt x="48" y="22"/>
                    </a:lnTo>
                    <a:lnTo>
                      <a:pt x="40" y="41"/>
                    </a:lnTo>
                    <a:lnTo>
                      <a:pt x="40" y="41"/>
                    </a:lnTo>
                    <a:lnTo>
                      <a:pt x="23" y="47"/>
                    </a:lnTo>
                    <a:lnTo>
                      <a:pt x="23" y="47"/>
                    </a:lnTo>
                    <a:lnTo>
                      <a:pt x="28" y="40"/>
                    </a:lnTo>
                    <a:lnTo>
                      <a:pt x="34" y="34"/>
                    </a:lnTo>
                    <a:lnTo>
                      <a:pt x="40" y="27"/>
                    </a:lnTo>
                    <a:lnTo>
                      <a:pt x="48" y="22"/>
                    </a:lnTo>
                    <a:close/>
                    <a:moveTo>
                      <a:pt x="23" y="113"/>
                    </a:moveTo>
                    <a:lnTo>
                      <a:pt x="23" y="113"/>
                    </a:lnTo>
                    <a:lnTo>
                      <a:pt x="42" y="119"/>
                    </a:lnTo>
                    <a:lnTo>
                      <a:pt x="42" y="119"/>
                    </a:lnTo>
                    <a:lnTo>
                      <a:pt x="48" y="138"/>
                    </a:lnTo>
                    <a:lnTo>
                      <a:pt x="48" y="138"/>
                    </a:lnTo>
                    <a:lnTo>
                      <a:pt x="40" y="133"/>
                    </a:lnTo>
                    <a:lnTo>
                      <a:pt x="34" y="127"/>
                    </a:lnTo>
                    <a:lnTo>
                      <a:pt x="28" y="120"/>
                    </a:lnTo>
                    <a:lnTo>
                      <a:pt x="23" y="113"/>
                    </a:lnTo>
                    <a:close/>
                    <a:moveTo>
                      <a:pt x="112" y="138"/>
                    </a:moveTo>
                    <a:lnTo>
                      <a:pt x="112" y="138"/>
                    </a:lnTo>
                    <a:lnTo>
                      <a:pt x="120" y="119"/>
                    </a:lnTo>
                    <a:lnTo>
                      <a:pt x="120" y="119"/>
                    </a:lnTo>
                    <a:lnTo>
                      <a:pt x="139" y="113"/>
                    </a:lnTo>
                    <a:lnTo>
                      <a:pt x="139" y="113"/>
                    </a:lnTo>
                    <a:lnTo>
                      <a:pt x="134" y="120"/>
                    </a:lnTo>
                    <a:lnTo>
                      <a:pt x="127" y="127"/>
                    </a:lnTo>
                    <a:lnTo>
                      <a:pt x="120" y="133"/>
                    </a:lnTo>
                    <a:lnTo>
                      <a:pt x="112" y="1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1" name="Group 30"/>
              <p:cNvGrpSpPr/>
              <p:nvPr/>
            </p:nvGrpSpPr>
            <p:grpSpPr>
              <a:xfrm>
                <a:off x="3900588" y="2612162"/>
                <a:ext cx="429524" cy="426967"/>
                <a:chOff x="2117726" y="5618163"/>
                <a:chExt cx="266700" cy="265113"/>
              </a:xfrm>
              <a:solidFill>
                <a:schemeClr val="bg1"/>
              </a:solidFill>
            </p:grpSpPr>
            <p:sp>
              <p:nvSpPr>
                <p:cNvPr id="32" name="Freeform 584"/>
                <p:cNvSpPr>
                  <a:spLocks noEditPoints="1"/>
                </p:cNvSpPr>
                <p:nvPr/>
              </p:nvSpPr>
              <p:spPr bwMode="auto">
                <a:xfrm>
                  <a:off x="2117726" y="5618163"/>
                  <a:ext cx="266700" cy="265113"/>
                </a:xfrm>
                <a:custGeom>
                  <a:avLst/>
                  <a:gdLst>
                    <a:gd name="T0" fmla="*/ 160 w 168"/>
                    <a:gd name="T1" fmla="*/ 42 h 167"/>
                    <a:gd name="T2" fmla="*/ 105 w 168"/>
                    <a:gd name="T3" fmla="*/ 42 h 167"/>
                    <a:gd name="T4" fmla="*/ 105 w 168"/>
                    <a:gd name="T5" fmla="*/ 8 h 167"/>
                    <a:gd name="T6" fmla="*/ 105 w 168"/>
                    <a:gd name="T7" fmla="*/ 8 h 167"/>
                    <a:gd name="T8" fmla="*/ 104 w 168"/>
                    <a:gd name="T9" fmla="*/ 4 h 167"/>
                    <a:gd name="T10" fmla="*/ 102 w 168"/>
                    <a:gd name="T11" fmla="*/ 3 h 167"/>
                    <a:gd name="T12" fmla="*/ 100 w 168"/>
                    <a:gd name="T13" fmla="*/ 1 h 167"/>
                    <a:gd name="T14" fmla="*/ 97 w 168"/>
                    <a:gd name="T15" fmla="*/ 0 h 167"/>
                    <a:gd name="T16" fmla="*/ 7 w 168"/>
                    <a:gd name="T17" fmla="*/ 0 h 167"/>
                    <a:gd name="T18" fmla="*/ 7 w 168"/>
                    <a:gd name="T19" fmla="*/ 0 h 167"/>
                    <a:gd name="T20" fmla="*/ 4 w 168"/>
                    <a:gd name="T21" fmla="*/ 1 h 167"/>
                    <a:gd name="T22" fmla="*/ 2 w 168"/>
                    <a:gd name="T23" fmla="*/ 3 h 167"/>
                    <a:gd name="T24" fmla="*/ 0 w 168"/>
                    <a:gd name="T25" fmla="*/ 4 h 167"/>
                    <a:gd name="T26" fmla="*/ 0 w 168"/>
                    <a:gd name="T27" fmla="*/ 8 h 167"/>
                    <a:gd name="T28" fmla="*/ 0 w 168"/>
                    <a:gd name="T29" fmla="*/ 167 h 167"/>
                    <a:gd name="T30" fmla="*/ 168 w 168"/>
                    <a:gd name="T31" fmla="*/ 167 h 167"/>
                    <a:gd name="T32" fmla="*/ 168 w 168"/>
                    <a:gd name="T33" fmla="*/ 49 h 167"/>
                    <a:gd name="T34" fmla="*/ 168 w 168"/>
                    <a:gd name="T35" fmla="*/ 49 h 167"/>
                    <a:gd name="T36" fmla="*/ 166 w 168"/>
                    <a:gd name="T37" fmla="*/ 47 h 167"/>
                    <a:gd name="T38" fmla="*/ 165 w 168"/>
                    <a:gd name="T39" fmla="*/ 44 h 167"/>
                    <a:gd name="T40" fmla="*/ 163 w 168"/>
                    <a:gd name="T41" fmla="*/ 43 h 167"/>
                    <a:gd name="T42" fmla="*/ 160 w 168"/>
                    <a:gd name="T43" fmla="*/ 42 h 167"/>
                    <a:gd name="T44" fmla="*/ 154 w 168"/>
                    <a:gd name="T45" fmla="*/ 154 h 167"/>
                    <a:gd name="T46" fmla="*/ 105 w 168"/>
                    <a:gd name="T47" fmla="*/ 154 h 167"/>
                    <a:gd name="T48" fmla="*/ 105 w 168"/>
                    <a:gd name="T49" fmla="*/ 55 h 167"/>
                    <a:gd name="T50" fmla="*/ 154 w 168"/>
                    <a:gd name="T51" fmla="*/ 55 h 167"/>
                    <a:gd name="T52" fmla="*/ 154 w 168"/>
                    <a:gd name="T53" fmla="*/ 154 h 167"/>
                    <a:gd name="T54" fmla="*/ 91 w 168"/>
                    <a:gd name="T55" fmla="*/ 14 h 167"/>
                    <a:gd name="T56" fmla="*/ 91 w 168"/>
                    <a:gd name="T57" fmla="*/ 49 h 167"/>
                    <a:gd name="T58" fmla="*/ 91 w 168"/>
                    <a:gd name="T59" fmla="*/ 154 h 167"/>
                    <a:gd name="T60" fmla="*/ 70 w 168"/>
                    <a:gd name="T61" fmla="*/ 154 h 167"/>
                    <a:gd name="T62" fmla="*/ 70 w 168"/>
                    <a:gd name="T63" fmla="*/ 118 h 167"/>
                    <a:gd name="T64" fmla="*/ 34 w 168"/>
                    <a:gd name="T65" fmla="*/ 118 h 167"/>
                    <a:gd name="T66" fmla="*/ 34 w 168"/>
                    <a:gd name="T67" fmla="*/ 154 h 167"/>
                    <a:gd name="T68" fmla="*/ 14 w 168"/>
                    <a:gd name="T69" fmla="*/ 154 h 167"/>
                    <a:gd name="T70" fmla="*/ 14 w 168"/>
                    <a:gd name="T71" fmla="*/ 14 h 167"/>
                    <a:gd name="T72" fmla="*/ 91 w 168"/>
                    <a:gd name="T73" fmla="*/ 14 h 167"/>
                    <a:gd name="T74" fmla="*/ 42 w 168"/>
                    <a:gd name="T75" fmla="*/ 126 h 167"/>
                    <a:gd name="T76" fmla="*/ 63 w 168"/>
                    <a:gd name="T77" fmla="*/ 126 h 167"/>
                    <a:gd name="T78" fmla="*/ 63 w 168"/>
                    <a:gd name="T79" fmla="*/ 154 h 167"/>
                    <a:gd name="T80" fmla="*/ 42 w 168"/>
                    <a:gd name="T81" fmla="*/ 154 h 167"/>
                    <a:gd name="T82" fmla="*/ 42 w 168"/>
                    <a:gd name="T83" fmla="*/ 12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8" h="167">
                      <a:moveTo>
                        <a:pt x="160" y="42"/>
                      </a:moveTo>
                      <a:lnTo>
                        <a:pt x="105" y="42"/>
                      </a:lnTo>
                      <a:lnTo>
                        <a:pt x="105" y="8"/>
                      </a:lnTo>
                      <a:lnTo>
                        <a:pt x="105" y="8"/>
                      </a:lnTo>
                      <a:lnTo>
                        <a:pt x="104" y="4"/>
                      </a:lnTo>
                      <a:lnTo>
                        <a:pt x="102" y="3"/>
                      </a:lnTo>
                      <a:lnTo>
                        <a:pt x="100" y="1"/>
                      </a:lnTo>
                      <a:lnTo>
                        <a:pt x="97" y="0"/>
                      </a:lnTo>
                      <a:lnTo>
                        <a:pt x="7" y="0"/>
                      </a:lnTo>
                      <a:lnTo>
                        <a:pt x="7" y="0"/>
                      </a:lnTo>
                      <a:lnTo>
                        <a:pt x="4" y="1"/>
                      </a:lnTo>
                      <a:lnTo>
                        <a:pt x="2" y="3"/>
                      </a:lnTo>
                      <a:lnTo>
                        <a:pt x="0" y="4"/>
                      </a:lnTo>
                      <a:lnTo>
                        <a:pt x="0" y="8"/>
                      </a:lnTo>
                      <a:lnTo>
                        <a:pt x="0" y="167"/>
                      </a:lnTo>
                      <a:lnTo>
                        <a:pt x="168" y="167"/>
                      </a:lnTo>
                      <a:lnTo>
                        <a:pt x="168" y="49"/>
                      </a:lnTo>
                      <a:lnTo>
                        <a:pt x="168" y="49"/>
                      </a:lnTo>
                      <a:lnTo>
                        <a:pt x="166" y="47"/>
                      </a:lnTo>
                      <a:lnTo>
                        <a:pt x="165" y="44"/>
                      </a:lnTo>
                      <a:lnTo>
                        <a:pt x="163" y="43"/>
                      </a:lnTo>
                      <a:lnTo>
                        <a:pt x="160" y="42"/>
                      </a:lnTo>
                      <a:close/>
                      <a:moveTo>
                        <a:pt x="154" y="154"/>
                      </a:moveTo>
                      <a:lnTo>
                        <a:pt x="105" y="154"/>
                      </a:lnTo>
                      <a:lnTo>
                        <a:pt x="105" y="55"/>
                      </a:lnTo>
                      <a:lnTo>
                        <a:pt x="154" y="55"/>
                      </a:lnTo>
                      <a:lnTo>
                        <a:pt x="154" y="154"/>
                      </a:lnTo>
                      <a:close/>
                      <a:moveTo>
                        <a:pt x="91" y="14"/>
                      </a:moveTo>
                      <a:lnTo>
                        <a:pt x="91" y="49"/>
                      </a:lnTo>
                      <a:lnTo>
                        <a:pt x="91" y="154"/>
                      </a:lnTo>
                      <a:lnTo>
                        <a:pt x="70" y="154"/>
                      </a:lnTo>
                      <a:lnTo>
                        <a:pt x="70" y="118"/>
                      </a:lnTo>
                      <a:lnTo>
                        <a:pt x="34" y="118"/>
                      </a:lnTo>
                      <a:lnTo>
                        <a:pt x="34" y="154"/>
                      </a:lnTo>
                      <a:lnTo>
                        <a:pt x="14" y="154"/>
                      </a:lnTo>
                      <a:lnTo>
                        <a:pt x="14" y="14"/>
                      </a:lnTo>
                      <a:lnTo>
                        <a:pt x="91" y="14"/>
                      </a:lnTo>
                      <a:close/>
                      <a:moveTo>
                        <a:pt x="42" y="126"/>
                      </a:moveTo>
                      <a:lnTo>
                        <a:pt x="63" y="126"/>
                      </a:lnTo>
                      <a:lnTo>
                        <a:pt x="63" y="154"/>
                      </a:lnTo>
                      <a:lnTo>
                        <a:pt x="42" y="154"/>
                      </a:lnTo>
                      <a:lnTo>
                        <a:pt x="42"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89"/>
                <p:cNvSpPr>
                  <a:spLocks noEditPoints="1"/>
                </p:cNvSpPr>
                <p:nvPr/>
              </p:nvSpPr>
              <p:spPr bwMode="auto">
                <a:xfrm>
                  <a:off x="2162176" y="56626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590"/>
                <p:cNvSpPr>
                  <a:spLocks noEditPoints="1"/>
                </p:cNvSpPr>
                <p:nvPr/>
              </p:nvSpPr>
              <p:spPr bwMode="auto">
                <a:xfrm>
                  <a:off x="2162176" y="5705476"/>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4 h 22"/>
                    <a:gd name="T12" fmla="*/ 6 w 20"/>
                    <a:gd name="T13" fmla="*/ 14 h 22"/>
                    <a:gd name="T14" fmla="*/ 6 w 20"/>
                    <a:gd name="T15" fmla="*/ 8 h 22"/>
                    <a:gd name="T16" fmla="*/ 14 w 20"/>
                    <a:gd name="T17" fmla="*/ 8 h 22"/>
                    <a:gd name="T18" fmla="*/ 14 w 20"/>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4"/>
                      </a:moveTo>
                      <a:lnTo>
                        <a:pt x="6" y="14"/>
                      </a:lnTo>
                      <a:lnTo>
                        <a:pt x="6"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91"/>
                <p:cNvSpPr>
                  <a:spLocks noEditPoints="1"/>
                </p:cNvSpPr>
                <p:nvPr/>
              </p:nvSpPr>
              <p:spPr bwMode="auto">
                <a:xfrm>
                  <a:off x="2162176" y="57515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592"/>
                <p:cNvSpPr>
                  <a:spLocks noEditPoints="1"/>
                </p:cNvSpPr>
                <p:nvPr/>
              </p:nvSpPr>
              <p:spPr bwMode="auto">
                <a:xfrm>
                  <a:off x="2206626" y="56626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93"/>
                <p:cNvSpPr>
                  <a:spLocks noEditPoints="1"/>
                </p:cNvSpPr>
                <p:nvPr/>
              </p:nvSpPr>
              <p:spPr bwMode="auto">
                <a:xfrm>
                  <a:off x="2206626" y="5705476"/>
                  <a:ext cx="33338" cy="34925"/>
                </a:xfrm>
                <a:custGeom>
                  <a:avLst/>
                  <a:gdLst>
                    <a:gd name="T0" fmla="*/ 21 w 21"/>
                    <a:gd name="T1" fmla="*/ 0 h 22"/>
                    <a:gd name="T2" fmla="*/ 0 w 21"/>
                    <a:gd name="T3" fmla="*/ 0 h 22"/>
                    <a:gd name="T4" fmla="*/ 0 w 21"/>
                    <a:gd name="T5" fmla="*/ 22 h 22"/>
                    <a:gd name="T6" fmla="*/ 21 w 21"/>
                    <a:gd name="T7" fmla="*/ 22 h 22"/>
                    <a:gd name="T8" fmla="*/ 21 w 21"/>
                    <a:gd name="T9" fmla="*/ 0 h 22"/>
                    <a:gd name="T10" fmla="*/ 14 w 21"/>
                    <a:gd name="T11" fmla="*/ 14 h 22"/>
                    <a:gd name="T12" fmla="*/ 7 w 21"/>
                    <a:gd name="T13" fmla="*/ 14 h 22"/>
                    <a:gd name="T14" fmla="*/ 7 w 21"/>
                    <a:gd name="T15" fmla="*/ 8 h 22"/>
                    <a:gd name="T16" fmla="*/ 14 w 21"/>
                    <a:gd name="T17" fmla="*/ 8 h 22"/>
                    <a:gd name="T18" fmla="*/ 14 w 21"/>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21" y="0"/>
                      </a:moveTo>
                      <a:lnTo>
                        <a:pt x="0" y="0"/>
                      </a:lnTo>
                      <a:lnTo>
                        <a:pt x="0" y="22"/>
                      </a:lnTo>
                      <a:lnTo>
                        <a:pt x="21" y="22"/>
                      </a:lnTo>
                      <a:lnTo>
                        <a:pt x="21" y="0"/>
                      </a:lnTo>
                      <a:close/>
                      <a:moveTo>
                        <a:pt x="14" y="14"/>
                      </a:moveTo>
                      <a:lnTo>
                        <a:pt x="7" y="14"/>
                      </a:lnTo>
                      <a:lnTo>
                        <a:pt x="7"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94"/>
                <p:cNvSpPr>
                  <a:spLocks noEditPoints="1"/>
                </p:cNvSpPr>
                <p:nvPr/>
              </p:nvSpPr>
              <p:spPr bwMode="auto">
                <a:xfrm>
                  <a:off x="2206626" y="57515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95"/>
                <p:cNvSpPr>
                  <a:spLocks noEditPoints="1"/>
                </p:cNvSpPr>
                <p:nvPr/>
              </p:nvSpPr>
              <p:spPr bwMode="auto">
                <a:xfrm>
                  <a:off x="2306638" y="5727701"/>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5 h 22"/>
                    <a:gd name="T12" fmla="*/ 6 w 20"/>
                    <a:gd name="T13" fmla="*/ 15 h 22"/>
                    <a:gd name="T14" fmla="*/ 6 w 20"/>
                    <a:gd name="T15" fmla="*/ 8 h 22"/>
                    <a:gd name="T16" fmla="*/ 14 w 20"/>
                    <a:gd name="T17" fmla="*/ 8 h 22"/>
                    <a:gd name="T18" fmla="*/ 14 w 20"/>
                    <a:gd name="T19"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5"/>
                      </a:moveTo>
                      <a:lnTo>
                        <a:pt x="6" y="15"/>
                      </a:lnTo>
                      <a:lnTo>
                        <a:pt x="6" y="8"/>
                      </a:lnTo>
                      <a:lnTo>
                        <a:pt x="14" y="8"/>
                      </a:lnTo>
                      <a:lnTo>
                        <a:pt x="1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96"/>
                <p:cNvSpPr>
                  <a:spLocks noEditPoints="1"/>
                </p:cNvSpPr>
                <p:nvPr/>
              </p:nvSpPr>
              <p:spPr bwMode="auto">
                <a:xfrm>
                  <a:off x="2306638" y="5773738"/>
                  <a:ext cx="31750" cy="31750"/>
                </a:xfrm>
                <a:custGeom>
                  <a:avLst/>
                  <a:gdLst>
                    <a:gd name="T0" fmla="*/ 20 w 20"/>
                    <a:gd name="T1" fmla="*/ 0 h 20"/>
                    <a:gd name="T2" fmla="*/ 0 w 20"/>
                    <a:gd name="T3" fmla="*/ 0 h 20"/>
                    <a:gd name="T4" fmla="*/ 0 w 20"/>
                    <a:gd name="T5" fmla="*/ 20 h 20"/>
                    <a:gd name="T6" fmla="*/ 20 w 20"/>
                    <a:gd name="T7" fmla="*/ 20 h 20"/>
                    <a:gd name="T8" fmla="*/ 20 w 20"/>
                    <a:gd name="T9" fmla="*/ 0 h 20"/>
                    <a:gd name="T10" fmla="*/ 14 w 20"/>
                    <a:gd name="T11" fmla="*/ 14 h 20"/>
                    <a:gd name="T12" fmla="*/ 6 w 20"/>
                    <a:gd name="T13" fmla="*/ 14 h 20"/>
                    <a:gd name="T14" fmla="*/ 6 w 20"/>
                    <a:gd name="T15" fmla="*/ 7 h 20"/>
                    <a:gd name="T16" fmla="*/ 14 w 20"/>
                    <a:gd name="T17" fmla="*/ 7 h 20"/>
                    <a:gd name="T18" fmla="*/ 14 w 20"/>
                    <a:gd name="T19"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20" y="0"/>
                      </a:moveTo>
                      <a:lnTo>
                        <a:pt x="0" y="0"/>
                      </a:lnTo>
                      <a:lnTo>
                        <a:pt x="0" y="20"/>
                      </a:lnTo>
                      <a:lnTo>
                        <a:pt x="20" y="20"/>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6957058" y="2633893"/>
                <a:ext cx="478105" cy="383504"/>
                <a:chOff x="8802687" y="3386138"/>
                <a:chExt cx="296865" cy="238125"/>
              </a:xfrm>
              <a:solidFill>
                <a:schemeClr val="bg1"/>
              </a:solidFill>
            </p:grpSpPr>
            <p:sp>
              <p:nvSpPr>
                <p:cNvPr id="42" name="Freeform 29"/>
                <p:cNvSpPr>
                  <a:spLocks noEditPoints="1"/>
                </p:cNvSpPr>
                <p:nvPr/>
              </p:nvSpPr>
              <p:spPr bwMode="auto">
                <a:xfrm rot="16200000">
                  <a:off x="8778477" y="3512740"/>
                  <a:ext cx="135733"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9"/>
                <p:cNvSpPr>
                  <a:spLocks noEditPoints="1"/>
                </p:cNvSpPr>
                <p:nvPr/>
              </p:nvSpPr>
              <p:spPr bwMode="auto">
                <a:xfrm rot="16200000">
                  <a:off x="8855869" y="3487737"/>
                  <a:ext cx="185738"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9"/>
                <p:cNvSpPr>
                  <a:spLocks noEditPoints="1"/>
                </p:cNvSpPr>
                <p:nvPr/>
              </p:nvSpPr>
              <p:spPr bwMode="auto">
                <a:xfrm rot="16200000">
                  <a:off x="8936833" y="3461544"/>
                  <a:ext cx="238125"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Tree>
    <p:extLst>
      <p:ext uri="{BB962C8B-B14F-4D97-AF65-F5344CB8AC3E}">
        <p14:creationId xmlns:p14="http://schemas.microsoft.com/office/powerpoint/2010/main" val="15221099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10</a:t>
            </a:fld>
            <a:endParaRPr lang="en-US" dirty="0"/>
          </a:p>
        </p:txBody>
      </p:sp>
      <p:cxnSp>
        <p:nvCxnSpPr>
          <p:cNvPr id="8" name="Straight Connector 7"/>
          <p:cNvCxnSpPr/>
          <p:nvPr/>
        </p:nvCxnSpPr>
        <p:spPr>
          <a:xfrm>
            <a:off x="2750595" y="3702495"/>
            <a:ext cx="1587500"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385299" y="2129849"/>
            <a:ext cx="1691795" cy="300210"/>
          </a:xfrm>
          <a:prstGeom prst="rect">
            <a:avLst/>
          </a:prstGeom>
          <a:solidFill>
            <a:srgbClr val="EF4136"/>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3" name="Rectangle 12"/>
          <p:cNvSpPr/>
          <p:nvPr/>
        </p:nvSpPr>
        <p:spPr>
          <a:xfrm>
            <a:off x="9385299" y="3162528"/>
            <a:ext cx="1691795" cy="300210"/>
          </a:xfrm>
          <a:prstGeom prst="rect">
            <a:avLst/>
          </a:prstGeom>
          <a:solidFill>
            <a:srgbClr val="EF4136"/>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4" name="Rectangle 13"/>
          <p:cNvSpPr/>
          <p:nvPr/>
        </p:nvSpPr>
        <p:spPr>
          <a:xfrm>
            <a:off x="9385299" y="4195208"/>
            <a:ext cx="1691795" cy="300210"/>
          </a:xfrm>
          <a:prstGeom prst="rect">
            <a:avLst/>
          </a:prstGeom>
          <a:solidFill>
            <a:srgbClr val="EF4136"/>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15" name="Rectangle 14"/>
          <p:cNvSpPr/>
          <p:nvPr/>
        </p:nvSpPr>
        <p:spPr>
          <a:xfrm>
            <a:off x="9385299" y="5227886"/>
            <a:ext cx="1691795" cy="300210"/>
          </a:xfrm>
          <a:prstGeom prst="rect">
            <a:avLst/>
          </a:prstGeom>
          <a:solidFill>
            <a:srgbClr val="EF4136"/>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grpSp>
        <p:nvGrpSpPr>
          <p:cNvPr id="16" name="Group 15"/>
          <p:cNvGrpSpPr/>
          <p:nvPr/>
        </p:nvGrpSpPr>
        <p:grpSpPr>
          <a:xfrm>
            <a:off x="3399824" y="2573905"/>
            <a:ext cx="2377879" cy="2649778"/>
            <a:chOff x="5107413" y="1937637"/>
            <a:chExt cx="2877234" cy="3206230"/>
          </a:xfrm>
        </p:grpSpPr>
        <p:sp>
          <p:nvSpPr>
            <p:cNvPr id="17" name="Krans 49"/>
            <p:cNvSpPr/>
            <p:nvPr/>
          </p:nvSpPr>
          <p:spPr bwMode="auto">
            <a:xfrm rot="650069" flipH="1">
              <a:off x="5107413" y="1937637"/>
              <a:ext cx="2505717" cy="2505716"/>
            </a:xfrm>
            <a:prstGeom prst="donut">
              <a:avLst>
                <a:gd name="adj" fmla="val 5293"/>
              </a:avLst>
            </a:prstGeom>
            <a:solidFill>
              <a:srgbClr val="EF4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351">
                <a:solidFill>
                  <a:schemeClr val="tx1"/>
                </a:solidFill>
              </a:endParaRPr>
            </a:p>
          </p:txBody>
        </p:sp>
        <p:grpSp>
          <p:nvGrpSpPr>
            <p:cNvPr id="18" name="Group 17"/>
            <p:cNvGrpSpPr/>
            <p:nvPr/>
          </p:nvGrpSpPr>
          <p:grpSpPr>
            <a:xfrm>
              <a:off x="5233543" y="2046668"/>
              <a:ext cx="2751104" cy="3097199"/>
              <a:chOff x="5233543" y="2046668"/>
              <a:chExt cx="2751104" cy="3097199"/>
            </a:xfrm>
          </p:grpSpPr>
          <p:grpSp>
            <p:nvGrpSpPr>
              <p:cNvPr id="19" name="Group 18"/>
              <p:cNvGrpSpPr/>
              <p:nvPr/>
            </p:nvGrpSpPr>
            <p:grpSpPr>
              <a:xfrm rot="120000">
                <a:off x="6884771" y="3737577"/>
                <a:ext cx="1099876" cy="1406290"/>
                <a:chOff x="6749313" y="3528585"/>
                <a:chExt cx="1330846" cy="1701611"/>
              </a:xfrm>
            </p:grpSpPr>
            <p:sp>
              <p:nvSpPr>
                <p:cNvPr id="22" name="Afrundet rektangel 48"/>
                <p:cNvSpPr/>
                <p:nvPr/>
              </p:nvSpPr>
              <p:spPr bwMode="auto">
                <a:xfrm rot="19212650" flipH="1">
                  <a:off x="6996551" y="3528585"/>
                  <a:ext cx="516523" cy="170161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3" name="Afrundet rektangel 47"/>
                <p:cNvSpPr/>
                <p:nvPr/>
              </p:nvSpPr>
              <p:spPr bwMode="auto">
                <a:xfrm rot="19212650" flipH="1">
                  <a:off x="6749313" y="4073251"/>
                  <a:ext cx="668065" cy="203935"/>
                </a:xfrm>
                <a:prstGeom prst="roundRect">
                  <a:avLst>
                    <a:gd name="adj" fmla="val 37640"/>
                  </a:avLst>
                </a:prstGeom>
                <a:solidFill>
                  <a:srgbClr val="EF4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4" name="Afrundet rektangel 47"/>
                <p:cNvSpPr/>
                <p:nvPr/>
              </p:nvSpPr>
              <p:spPr bwMode="auto">
                <a:xfrm rot="19212650" flipH="1">
                  <a:off x="7472828" y="4932797"/>
                  <a:ext cx="607331" cy="165918"/>
                </a:xfrm>
                <a:prstGeom prst="roundRect">
                  <a:avLst>
                    <a:gd name="adj" fmla="val 37640"/>
                  </a:avLst>
                </a:prstGeom>
                <a:solidFill>
                  <a:srgbClr val="EF4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grpSp>
          <p:sp>
            <p:nvSpPr>
              <p:cNvPr id="20" name="Freeform 19"/>
              <p:cNvSpPr>
                <a:spLocks/>
              </p:cNvSpPr>
              <p:nvPr/>
            </p:nvSpPr>
            <p:spPr bwMode="auto">
              <a:xfrm flipH="1">
                <a:off x="5233543" y="2046668"/>
                <a:ext cx="2249108" cy="2292899"/>
              </a:xfrm>
              <a:custGeom>
                <a:avLst/>
                <a:gdLst/>
                <a:ahLst/>
                <a:cxnLst>
                  <a:cxn ang="0">
                    <a:pos x="224" y="38"/>
                  </a:cxn>
                  <a:cxn ang="0">
                    <a:pos x="156" y="78"/>
                  </a:cxn>
                  <a:cxn ang="0">
                    <a:pos x="100" y="130"/>
                  </a:cxn>
                  <a:cxn ang="0">
                    <a:pos x="56" y="192"/>
                  </a:cxn>
                  <a:cxn ang="0">
                    <a:pos x="24" y="260"/>
                  </a:cxn>
                  <a:cxn ang="0">
                    <a:pos x="4" y="334"/>
                  </a:cxn>
                  <a:cxn ang="0">
                    <a:pos x="0" y="408"/>
                  </a:cxn>
                  <a:cxn ang="0">
                    <a:pos x="10" y="484"/>
                  </a:cxn>
                  <a:cxn ang="0">
                    <a:pos x="34" y="558"/>
                  </a:cxn>
                  <a:cxn ang="0">
                    <a:pos x="54" y="594"/>
                  </a:cxn>
                  <a:cxn ang="0">
                    <a:pos x="98" y="656"/>
                  </a:cxn>
                  <a:cxn ang="0">
                    <a:pos x="154" y="706"/>
                  </a:cxn>
                  <a:cxn ang="0">
                    <a:pos x="218" y="744"/>
                  </a:cxn>
                  <a:cxn ang="0">
                    <a:pos x="284" y="768"/>
                  </a:cxn>
                  <a:cxn ang="0">
                    <a:pos x="356" y="780"/>
                  </a:cxn>
                  <a:cxn ang="0">
                    <a:pos x="430" y="776"/>
                  </a:cxn>
                  <a:cxn ang="0">
                    <a:pos x="504" y="758"/>
                  </a:cxn>
                  <a:cxn ang="0">
                    <a:pos x="542" y="742"/>
                  </a:cxn>
                  <a:cxn ang="0">
                    <a:pos x="608" y="702"/>
                  </a:cxn>
                  <a:cxn ang="0">
                    <a:pos x="664" y="648"/>
                  </a:cxn>
                  <a:cxn ang="0">
                    <a:pos x="710" y="588"/>
                  </a:cxn>
                  <a:cxn ang="0">
                    <a:pos x="740" y="520"/>
                  </a:cxn>
                  <a:cxn ang="0">
                    <a:pos x="760" y="450"/>
                  </a:cxn>
                  <a:cxn ang="0">
                    <a:pos x="764" y="374"/>
                  </a:cxn>
                  <a:cxn ang="0">
                    <a:pos x="758" y="296"/>
                  </a:cxn>
                  <a:cxn ang="0">
                    <a:pos x="730" y="220"/>
                  </a:cxn>
                  <a:cxn ang="0">
                    <a:pos x="714" y="186"/>
                  </a:cxn>
                  <a:cxn ang="0">
                    <a:pos x="670" y="124"/>
                  </a:cxn>
                  <a:cxn ang="0">
                    <a:pos x="614" y="74"/>
                  </a:cxn>
                  <a:cxn ang="0">
                    <a:pos x="550" y="36"/>
                  </a:cxn>
                  <a:cxn ang="0">
                    <a:pos x="482" y="12"/>
                  </a:cxn>
                  <a:cxn ang="0">
                    <a:pos x="410" y="0"/>
                  </a:cxn>
                  <a:cxn ang="0">
                    <a:pos x="336" y="2"/>
                  </a:cxn>
                  <a:cxn ang="0">
                    <a:pos x="260" y="22"/>
                  </a:cxn>
                  <a:cxn ang="0">
                    <a:pos x="224" y="38"/>
                  </a:cxn>
                </a:cxnLst>
                <a:rect l="0" t="0" r="r" b="b"/>
                <a:pathLst>
                  <a:path w="764" h="780">
                    <a:moveTo>
                      <a:pt x="224" y="38"/>
                    </a:moveTo>
                    <a:lnTo>
                      <a:pt x="224" y="38"/>
                    </a:lnTo>
                    <a:lnTo>
                      <a:pt x="188" y="54"/>
                    </a:lnTo>
                    <a:lnTo>
                      <a:pt x="156" y="78"/>
                    </a:lnTo>
                    <a:lnTo>
                      <a:pt x="128" y="104"/>
                    </a:lnTo>
                    <a:lnTo>
                      <a:pt x="100" y="130"/>
                    </a:lnTo>
                    <a:lnTo>
                      <a:pt x="78" y="160"/>
                    </a:lnTo>
                    <a:lnTo>
                      <a:pt x="56" y="192"/>
                    </a:lnTo>
                    <a:lnTo>
                      <a:pt x="38" y="224"/>
                    </a:lnTo>
                    <a:lnTo>
                      <a:pt x="24" y="260"/>
                    </a:lnTo>
                    <a:lnTo>
                      <a:pt x="14" y="294"/>
                    </a:lnTo>
                    <a:lnTo>
                      <a:pt x="4" y="334"/>
                    </a:lnTo>
                    <a:lnTo>
                      <a:pt x="0" y="370"/>
                    </a:lnTo>
                    <a:lnTo>
                      <a:pt x="0" y="408"/>
                    </a:lnTo>
                    <a:lnTo>
                      <a:pt x="2" y="446"/>
                    </a:lnTo>
                    <a:lnTo>
                      <a:pt x="10" y="484"/>
                    </a:lnTo>
                    <a:lnTo>
                      <a:pt x="20" y="520"/>
                    </a:lnTo>
                    <a:lnTo>
                      <a:pt x="34" y="558"/>
                    </a:lnTo>
                    <a:lnTo>
                      <a:pt x="34" y="558"/>
                    </a:lnTo>
                    <a:lnTo>
                      <a:pt x="54" y="594"/>
                    </a:lnTo>
                    <a:lnTo>
                      <a:pt x="74" y="626"/>
                    </a:lnTo>
                    <a:lnTo>
                      <a:pt x="98" y="656"/>
                    </a:lnTo>
                    <a:lnTo>
                      <a:pt x="124" y="682"/>
                    </a:lnTo>
                    <a:lnTo>
                      <a:pt x="154" y="706"/>
                    </a:lnTo>
                    <a:lnTo>
                      <a:pt x="184" y="726"/>
                    </a:lnTo>
                    <a:lnTo>
                      <a:pt x="218" y="744"/>
                    </a:lnTo>
                    <a:lnTo>
                      <a:pt x="250" y="758"/>
                    </a:lnTo>
                    <a:lnTo>
                      <a:pt x="284" y="768"/>
                    </a:lnTo>
                    <a:lnTo>
                      <a:pt x="320" y="776"/>
                    </a:lnTo>
                    <a:lnTo>
                      <a:pt x="356" y="780"/>
                    </a:lnTo>
                    <a:lnTo>
                      <a:pt x="394" y="780"/>
                    </a:lnTo>
                    <a:lnTo>
                      <a:pt x="430" y="776"/>
                    </a:lnTo>
                    <a:lnTo>
                      <a:pt x="468" y="768"/>
                    </a:lnTo>
                    <a:lnTo>
                      <a:pt x="504" y="758"/>
                    </a:lnTo>
                    <a:lnTo>
                      <a:pt x="542" y="742"/>
                    </a:lnTo>
                    <a:lnTo>
                      <a:pt x="542" y="742"/>
                    </a:lnTo>
                    <a:lnTo>
                      <a:pt x="576" y="724"/>
                    </a:lnTo>
                    <a:lnTo>
                      <a:pt x="608" y="702"/>
                    </a:lnTo>
                    <a:lnTo>
                      <a:pt x="638" y="678"/>
                    </a:lnTo>
                    <a:lnTo>
                      <a:pt x="664" y="648"/>
                    </a:lnTo>
                    <a:lnTo>
                      <a:pt x="688" y="620"/>
                    </a:lnTo>
                    <a:lnTo>
                      <a:pt x="710" y="588"/>
                    </a:lnTo>
                    <a:lnTo>
                      <a:pt x="728" y="556"/>
                    </a:lnTo>
                    <a:lnTo>
                      <a:pt x="740" y="520"/>
                    </a:lnTo>
                    <a:lnTo>
                      <a:pt x="752" y="486"/>
                    </a:lnTo>
                    <a:lnTo>
                      <a:pt x="760" y="450"/>
                    </a:lnTo>
                    <a:lnTo>
                      <a:pt x="764" y="410"/>
                    </a:lnTo>
                    <a:lnTo>
                      <a:pt x="764" y="374"/>
                    </a:lnTo>
                    <a:lnTo>
                      <a:pt x="762" y="334"/>
                    </a:lnTo>
                    <a:lnTo>
                      <a:pt x="758" y="296"/>
                    </a:lnTo>
                    <a:lnTo>
                      <a:pt x="746" y="260"/>
                    </a:lnTo>
                    <a:lnTo>
                      <a:pt x="730" y="220"/>
                    </a:lnTo>
                    <a:lnTo>
                      <a:pt x="730" y="220"/>
                    </a:lnTo>
                    <a:lnTo>
                      <a:pt x="714" y="186"/>
                    </a:lnTo>
                    <a:lnTo>
                      <a:pt x="694" y="154"/>
                    </a:lnTo>
                    <a:lnTo>
                      <a:pt x="670" y="124"/>
                    </a:lnTo>
                    <a:lnTo>
                      <a:pt x="642" y="98"/>
                    </a:lnTo>
                    <a:lnTo>
                      <a:pt x="614" y="74"/>
                    </a:lnTo>
                    <a:lnTo>
                      <a:pt x="582" y="54"/>
                    </a:lnTo>
                    <a:lnTo>
                      <a:pt x="550" y="36"/>
                    </a:lnTo>
                    <a:lnTo>
                      <a:pt x="518" y="22"/>
                    </a:lnTo>
                    <a:lnTo>
                      <a:pt x="482" y="12"/>
                    </a:lnTo>
                    <a:lnTo>
                      <a:pt x="448" y="4"/>
                    </a:lnTo>
                    <a:lnTo>
                      <a:pt x="410" y="0"/>
                    </a:lnTo>
                    <a:lnTo>
                      <a:pt x="374" y="0"/>
                    </a:lnTo>
                    <a:lnTo>
                      <a:pt x="336" y="2"/>
                    </a:lnTo>
                    <a:lnTo>
                      <a:pt x="296" y="10"/>
                    </a:lnTo>
                    <a:lnTo>
                      <a:pt x="260" y="22"/>
                    </a:lnTo>
                    <a:lnTo>
                      <a:pt x="224" y="38"/>
                    </a:lnTo>
                    <a:lnTo>
                      <a:pt x="224" y="38"/>
                    </a:lnTo>
                    <a:lnTo>
                      <a:pt x="224" y="38"/>
                    </a:lnTo>
                    <a:close/>
                  </a:path>
                </a:pathLst>
              </a:custGeom>
              <a:solidFill>
                <a:schemeClr val="bg1">
                  <a:lumMod val="85000"/>
                </a:schemeClr>
              </a:solidFill>
              <a:ln w="9525">
                <a:noFill/>
                <a:round/>
                <a:headEnd/>
                <a:tailEnd/>
              </a:ln>
              <a:effectLst>
                <a:innerShdw blurRad="114300">
                  <a:prstClr val="black"/>
                </a:innerShdw>
              </a:effec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351">
                  <a:latin typeface="Calibri" pitchFamily="-109" charset="0"/>
                </a:endParaRPr>
              </a:p>
            </p:txBody>
          </p:sp>
          <p:sp>
            <p:nvSpPr>
              <p:cNvPr id="21" name="Oval 20"/>
              <p:cNvSpPr/>
              <p:nvPr/>
            </p:nvSpPr>
            <p:spPr>
              <a:xfrm>
                <a:off x="5282284" y="2126054"/>
                <a:ext cx="2126224" cy="2126224"/>
              </a:xfrm>
              <a:prstGeom prst="ellipse">
                <a:avLst/>
              </a:prstGeom>
              <a:gradFill rotWithShape="1">
                <a:gsLst>
                  <a:gs pos="0">
                    <a:srgbClr val="FFFFFF">
                      <a:alpha val="0"/>
                    </a:srgbClr>
                  </a:gs>
                  <a:gs pos="100000">
                    <a:srgbClr val="FFFCF9">
                      <a:alpha val="76999"/>
                    </a:srgbClr>
                  </a:gs>
                </a:gsLst>
                <a:lin ang="16200000"/>
              </a:gra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fontAlgn="base">
                  <a:spcBef>
                    <a:spcPct val="0"/>
                  </a:spcBef>
                  <a:spcAft>
                    <a:spcPct val="0"/>
                  </a:spcAft>
                </a:pPr>
                <a:endParaRPr lang="en-US" sz="1351">
                  <a:latin typeface="Calibri" pitchFamily="34" charset="0"/>
                  <a:cs typeface="Arial" charset="0"/>
                </a:endParaRPr>
              </a:p>
            </p:txBody>
          </p:sp>
        </p:grpSp>
      </p:grpSp>
      <p:sp>
        <p:nvSpPr>
          <p:cNvPr id="25" name="Arc 24"/>
          <p:cNvSpPr/>
          <p:nvPr/>
        </p:nvSpPr>
        <p:spPr>
          <a:xfrm>
            <a:off x="2677439" y="1865429"/>
            <a:ext cx="3664399" cy="4066726"/>
          </a:xfrm>
          <a:prstGeom prst="arc">
            <a:avLst>
              <a:gd name="adj1" fmla="val 16200000"/>
              <a:gd name="adj2" fmla="val 5005083"/>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1"/>
          </a:p>
        </p:txBody>
      </p:sp>
      <p:sp>
        <p:nvSpPr>
          <p:cNvPr id="26" name="Oval 25"/>
          <p:cNvSpPr/>
          <p:nvPr/>
        </p:nvSpPr>
        <p:spPr>
          <a:xfrm>
            <a:off x="5560624" y="2219422"/>
            <a:ext cx="236652" cy="236652"/>
          </a:xfrm>
          <a:prstGeom prst="ellipse">
            <a:avLst/>
          </a:prstGeom>
          <a:solidFill>
            <a:srgbClr val="EF41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1</a:t>
            </a:r>
          </a:p>
        </p:txBody>
      </p:sp>
      <p:sp>
        <p:nvSpPr>
          <p:cNvPr id="27" name="Oval 26"/>
          <p:cNvSpPr/>
          <p:nvPr/>
        </p:nvSpPr>
        <p:spPr>
          <a:xfrm>
            <a:off x="6134696" y="3228135"/>
            <a:ext cx="236652" cy="236652"/>
          </a:xfrm>
          <a:prstGeom prst="ellipse">
            <a:avLst/>
          </a:prstGeom>
          <a:solidFill>
            <a:srgbClr val="EF41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2</a:t>
            </a:r>
          </a:p>
        </p:txBody>
      </p:sp>
      <p:sp>
        <p:nvSpPr>
          <p:cNvPr id="28" name="Oval 27"/>
          <p:cNvSpPr/>
          <p:nvPr/>
        </p:nvSpPr>
        <p:spPr>
          <a:xfrm>
            <a:off x="6172319" y="4336952"/>
            <a:ext cx="236652" cy="236652"/>
          </a:xfrm>
          <a:prstGeom prst="ellipse">
            <a:avLst/>
          </a:prstGeom>
          <a:solidFill>
            <a:srgbClr val="EF41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3</a:t>
            </a:r>
          </a:p>
        </p:txBody>
      </p:sp>
      <p:sp>
        <p:nvSpPr>
          <p:cNvPr id="29" name="Oval 28"/>
          <p:cNvSpPr/>
          <p:nvPr/>
        </p:nvSpPr>
        <p:spPr>
          <a:xfrm>
            <a:off x="5720891" y="5205095"/>
            <a:ext cx="236652" cy="236652"/>
          </a:xfrm>
          <a:prstGeom prst="ellipse">
            <a:avLst/>
          </a:prstGeom>
          <a:solidFill>
            <a:srgbClr val="EF41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4</a:t>
            </a:r>
          </a:p>
        </p:txBody>
      </p:sp>
      <p:sp>
        <p:nvSpPr>
          <p:cNvPr id="30" name="Rectangle 29"/>
          <p:cNvSpPr/>
          <p:nvPr/>
        </p:nvSpPr>
        <p:spPr>
          <a:xfrm>
            <a:off x="6193031" y="2021966"/>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1" name="Rectangle 30"/>
          <p:cNvSpPr/>
          <p:nvPr/>
        </p:nvSpPr>
        <p:spPr>
          <a:xfrm>
            <a:off x="6492304" y="3058812"/>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2" name="Rectangle 31"/>
          <p:cNvSpPr/>
          <p:nvPr/>
        </p:nvSpPr>
        <p:spPr>
          <a:xfrm>
            <a:off x="6537036" y="4155336"/>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3" name="Rectangle 32"/>
          <p:cNvSpPr/>
          <p:nvPr/>
        </p:nvSpPr>
        <p:spPr>
          <a:xfrm>
            <a:off x="6193031" y="5101960"/>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34" name="Straight Connector 33"/>
          <p:cNvCxnSpPr/>
          <p:nvPr/>
        </p:nvCxnSpPr>
        <p:spPr>
          <a:xfrm>
            <a:off x="9385476" y="2010242"/>
            <a:ext cx="0" cy="669777"/>
          </a:xfrm>
          <a:prstGeom prst="line">
            <a:avLst/>
          </a:prstGeom>
          <a:ln>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385476" y="3032719"/>
            <a:ext cx="0" cy="669777"/>
          </a:xfrm>
          <a:prstGeom prst="line">
            <a:avLst/>
          </a:prstGeom>
          <a:ln>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385476" y="4055198"/>
            <a:ext cx="0" cy="669777"/>
          </a:xfrm>
          <a:prstGeom prst="line">
            <a:avLst/>
          </a:prstGeom>
          <a:ln>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9385476" y="5077675"/>
            <a:ext cx="0" cy="669777"/>
          </a:xfrm>
          <a:prstGeom prst="line">
            <a:avLst/>
          </a:prstGeom>
          <a:ln>
            <a:solidFill>
              <a:srgbClr val="EF4136"/>
            </a:solidFill>
          </a:ln>
        </p:spPr>
        <p:style>
          <a:lnRef idx="1">
            <a:schemeClr val="accent1"/>
          </a:lnRef>
          <a:fillRef idx="0">
            <a:schemeClr val="accent1"/>
          </a:fillRef>
          <a:effectRef idx="0">
            <a:schemeClr val="accent1"/>
          </a:effectRef>
          <a:fontRef idx="minor">
            <a:schemeClr val="tx1"/>
          </a:fontRef>
        </p:style>
      </p:cxnSp>
      <p:sp>
        <p:nvSpPr>
          <p:cNvPr id="38" name="Freeform 97"/>
          <p:cNvSpPr>
            <a:spLocks noEditPoints="1"/>
          </p:cNvSpPr>
          <p:nvPr/>
        </p:nvSpPr>
        <p:spPr bwMode="auto">
          <a:xfrm>
            <a:off x="8919480" y="2138576"/>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39" name="Group 38"/>
          <p:cNvGrpSpPr/>
          <p:nvPr/>
        </p:nvGrpSpPr>
        <p:grpSpPr>
          <a:xfrm>
            <a:off x="8921512" y="3196607"/>
            <a:ext cx="367656" cy="253556"/>
            <a:chOff x="10455275" y="1401763"/>
            <a:chExt cx="276225" cy="190500"/>
          </a:xfrm>
          <a:solidFill>
            <a:schemeClr val="tx1">
              <a:lumMod val="65000"/>
              <a:lumOff val="35000"/>
            </a:schemeClr>
          </a:solidFill>
        </p:grpSpPr>
        <p:sp>
          <p:nvSpPr>
            <p:cNvPr id="4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6" name="Group 45"/>
          <p:cNvGrpSpPr/>
          <p:nvPr/>
        </p:nvGrpSpPr>
        <p:grpSpPr>
          <a:xfrm>
            <a:off x="8912676" y="4216919"/>
            <a:ext cx="385349" cy="332427"/>
            <a:chOff x="7587897" y="3110308"/>
            <a:chExt cx="287090" cy="247662"/>
          </a:xfrm>
          <a:solidFill>
            <a:schemeClr val="tx1">
              <a:lumMod val="65000"/>
              <a:lumOff val="35000"/>
            </a:schemeClr>
          </a:solidFill>
        </p:grpSpPr>
        <p:sp>
          <p:nvSpPr>
            <p:cNvPr id="47"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0"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51" name="Freeform 313"/>
          <p:cNvSpPr>
            <a:spLocks noEditPoints="1"/>
          </p:cNvSpPr>
          <p:nvPr/>
        </p:nvSpPr>
        <p:spPr bwMode="auto">
          <a:xfrm>
            <a:off x="8915173" y="5247956"/>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1847847" y="3296367"/>
            <a:ext cx="738188" cy="657224"/>
            <a:chOff x="2128838" y="233363"/>
            <a:chExt cx="738188" cy="657224"/>
          </a:xfrm>
          <a:solidFill>
            <a:srgbClr val="EF4136"/>
          </a:solidFill>
        </p:grpSpPr>
        <p:sp>
          <p:nvSpPr>
            <p:cNvPr id="63" name="Freeform 26"/>
            <p:cNvSpPr>
              <a:spLocks noEditPoints="1"/>
            </p:cNvSpPr>
            <p:nvPr/>
          </p:nvSpPr>
          <p:spPr bwMode="auto">
            <a:xfrm>
              <a:off x="2174875"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3 w 138"/>
                <a:gd name="T39" fmla="*/ 5 h 138"/>
                <a:gd name="T40" fmla="*/ 31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6 w 138"/>
                <a:gd name="T61" fmla="*/ 123 h 138"/>
                <a:gd name="T62" fmla="*/ 37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80 w 138"/>
                <a:gd name="T87" fmla="*/ 118 h 138"/>
                <a:gd name="T88" fmla="*/ 70 w 138"/>
                <a:gd name="T89" fmla="*/ 119 h 138"/>
                <a:gd name="T90" fmla="*/ 51 w 138"/>
                <a:gd name="T91" fmla="*/ 115 h 138"/>
                <a:gd name="T92" fmla="*/ 35 w 138"/>
                <a:gd name="T93" fmla="*/ 104 h 138"/>
                <a:gd name="T94" fmla="*/ 24 w 138"/>
                <a:gd name="T95" fmla="*/ 89 h 138"/>
                <a:gd name="T96" fmla="*/ 20 w 138"/>
                <a:gd name="T97" fmla="*/ 68 h 138"/>
                <a:gd name="T98" fmla="*/ 22 w 138"/>
                <a:gd name="T99" fmla="*/ 59 h 138"/>
                <a:gd name="T100" fmla="*/ 29 w 138"/>
                <a:gd name="T101" fmla="*/ 41 h 138"/>
                <a:gd name="T102" fmla="*/ 42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3" y="5"/>
                  </a:lnTo>
                  <a:lnTo>
                    <a:pt x="37" y="8"/>
                  </a:lnTo>
                  <a:lnTo>
                    <a:pt x="31" y="11"/>
                  </a:lnTo>
                  <a:lnTo>
                    <a:pt x="26"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6" y="123"/>
                  </a:lnTo>
                  <a:lnTo>
                    <a:pt x="31" y="126"/>
                  </a:lnTo>
                  <a:lnTo>
                    <a:pt x="37" y="130"/>
                  </a:lnTo>
                  <a:lnTo>
                    <a:pt x="43" y="133"/>
                  </a:lnTo>
                  <a:lnTo>
                    <a:pt x="49" y="135"/>
                  </a:lnTo>
                  <a:lnTo>
                    <a:pt x="56" y="137"/>
                  </a:lnTo>
                  <a:lnTo>
                    <a:pt x="63" y="138"/>
                  </a:lnTo>
                  <a:lnTo>
                    <a:pt x="70" y="138"/>
                  </a:lnTo>
                  <a:lnTo>
                    <a:pt x="70" y="138"/>
                  </a:lnTo>
                  <a:close/>
                  <a:moveTo>
                    <a:pt x="70" y="19"/>
                  </a:moveTo>
                  <a:lnTo>
                    <a:pt x="70" y="19"/>
                  </a:lnTo>
                  <a:lnTo>
                    <a:pt x="80"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80" y="118"/>
                  </a:lnTo>
                  <a:lnTo>
                    <a:pt x="70" y="119"/>
                  </a:lnTo>
                  <a:lnTo>
                    <a:pt x="70" y="119"/>
                  </a:lnTo>
                  <a:lnTo>
                    <a:pt x="60" y="118"/>
                  </a:lnTo>
                  <a:lnTo>
                    <a:pt x="51" y="115"/>
                  </a:lnTo>
                  <a:lnTo>
                    <a:pt x="42" y="110"/>
                  </a:lnTo>
                  <a:lnTo>
                    <a:pt x="35" y="104"/>
                  </a:lnTo>
                  <a:lnTo>
                    <a:pt x="29" y="97"/>
                  </a:lnTo>
                  <a:lnTo>
                    <a:pt x="24" y="89"/>
                  </a:lnTo>
                  <a:lnTo>
                    <a:pt x="22" y="79"/>
                  </a:lnTo>
                  <a:lnTo>
                    <a:pt x="20" y="68"/>
                  </a:lnTo>
                  <a:lnTo>
                    <a:pt x="20" y="68"/>
                  </a:lnTo>
                  <a:lnTo>
                    <a:pt x="22" y="59"/>
                  </a:lnTo>
                  <a:lnTo>
                    <a:pt x="24" y="49"/>
                  </a:lnTo>
                  <a:lnTo>
                    <a:pt x="29" y="41"/>
                  </a:lnTo>
                  <a:lnTo>
                    <a:pt x="35" y="34"/>
                  </a:lnTo>
                  <a:lnTo>
                    <a:pt x="42" y="28"/>
                  </a:lnTo>
                  <a:lnTo>
                    <a:pt x="51"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27"/>
            <p:cNvSpPr>
              <a:spLocks noEditPoints="1"/>
            </p:cNvSpPr>
            <p:nvPr/>
          </p:nvSpPr>
          <p:spPr bwMode="auto">
            <a:xfrm>
              <a:off x="2601913"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2 w 138"/>
                <a:gd name="T39" fmla="*/ 5 h 138"/>
                <a:gd name="T40" fmla="*/ 30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5 w 138"/>
                <a:gd name="T61" fmla="*/ 123 h 138"/>
                <a:gd name="T62" fmla="*/ 36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79 w 138"/>
                <a:gd name="T87" fmla="*/ 118 h 138"/>
                <a:gd name="T88" fmla="*/ 70 w 138"/>
                <a:gd name="T89" fmla="*/ 119 h 138"/>
                <a:gd name="T90" fmla="*/ 50 w 138"/>
                <a:gd name="T91" fmla="*/ 115 h 138"/>
                <a:gd name="T92" fmla="*/ 34 w 138"/>
                <a:gd name="T93" fmla="*/ 104 h 138"/>
                <a:gd name="T94" fmla="*/ 23 w 138"/>
                <a:gd name="T95" fmla="*/ 89 h 138"/>
                <a:gd name="T96" fmla="*/ 20 w 138"/>
                <a:gd name="T97" fmla="*/ 68 h 138"/>
                <a:gd name="T98" fmla="*/ 21 w 138"/>
                <a:gd name="T99" fmla="*/ 59 h 138"/>
                <a:gd name="T100" fmla="*/ 28 w 138"/>
                <a:gd name="T101" fmla="*/ 41 h 138"/>
                <a:gd name="T102" fmla="*/ 41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2" y="5"/>
                  </a:lnTo>
                  <a:lnTo>
                    <a:pt x="36" y="8"/>
                  </a:lnTo>
                  <a:lnTo>
                    <a:pt x="30" y="11"/>
                  </a:lnTo>
                  <a:lnTo>
                    <a:pt x="25"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5" y="123"/>
                  </a:lnTo>
                  <a:lnTo>
                    <a:pt x="30" y="126"/>
                  </a:lnTo>
                  <a:lnTo>
                    <a:pt x="36" y="130"/>
                  </a:lnTo>
                  <a:lnTo>
                    <a:pt x="42" y="133"/>
                  </a:lnTo>
                  <a:lnTo>
                    <a:pt x="49" y="135"/>
                  </a:lnTo>
                  <a:lnTo>
                    <a:pt x="56" y="137"/>
                  </a:lnTo>
                  <a:lnTo>
                    <a:pt x="63" y="138"/>
                  </a:lnTo>
                  <a:lnTo>
                    <a:pt x="70" y="138"/>
                  </a:lnTo>
                  <a:lnTo>
                    <a:pt x="70" y="138"/>
                  </a:lnTo>
                  <a:close/>
                  <a:moveTo>
                    <a:pt x="70" y="19"/>
                  </a:moveTo>
                  <a:lnTo>
                    <a:pt x="70" y="19"/>
                  </a:lnTo>
                  <a:lnTo>
                    <a:pt x="79"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79" y="118"/>
                  </a:lnTo>
                  <a:lnTo>
                    <a:pt x="70" y="119"/>
                  </a:lnTo>
                  <a:lnTo>
                    <a:pt x="70" y="119"/>
                  </a:lnTo>
                  <a:lnTo>
                    <a:pt x="60" y="118"/>
                  </a:lnTo>
                  <a:lnTo>
                    <a:pt x="50" y="115"/>
                  </a:lnTo>
                  <a:lnTo>
                    <a:pt x="41" y="110"/>
                  </a:lnTo>
                  <a:lnTo>
                    <a:pt x="34" y="104"/>
                  </a:lnTo>
                  <a:lnTo>
                    <a:pt x="28" y="97"/>
                  </a:lnTo>
                  <a:lnTo>
                    <a:pt x="23" y="89"/>
                  </a:lnTo>
                  <a:lnTo>
                    <a:pt x="21" y="79"/>
                  </a:lnTo>
                  <a:lnTo>
                    <a:pt x="20" y="68"/>
                  </a:lnTo>
                  <a:lnTo>
                    <a:pt x="20" y="68"/>
                  </a:lnTo>
                  <a:lnTo>
                    <a:pt x="21" y="59"/>
                  </a:lnTo>
                  <a:lnTo>
                    <a:pt x="23" y="49"/>
                  </a:lnTo>
                  <a:lnTo>
                    <a:pt x="28" y="41"/>
                  </a:lnTo>
                  <a:lnTo>
                    <a:pt x="34" y="34"/>
                  </a:lnTo>
                  <a:lnTo>
                    <a:pt x="41" y="28"/>
                  </a:lnTo>
                  <a:lnTo>
                    <a:pt x="50"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28"/>
            <p:cNvSpPr>
              <a:spLocks noEditPoints="1"/>
            </p:cNvSpPr>
            <p:nvPr/>
          </p:nvSpPr>
          <p:spPr bwMode="auto">
            <a:xfrm>
              <a:off x="2128838" y="463550"/>
              <a:ext cx="738188" cy="427037"/>
            </a:xfrm>
            <a:custGeom>
              <a:avLst/>
              <a:gdLst>
                <a:gd name="T0" fmla="*/ 434 w 465"/>
                <a:gd name="T1" fmla="*/ 10 h 269"/>
                <a:gd name="T2" fmla="*/ 408 w 465"/>
                <a:gd name="T3" fmla="*/ 1 h 269"/>
                <a:gd name="T4" fmla="*/ 373 w 465"/>
                <a:gd name="T5" fmla="*/ 2 h 269"/>
                <a:gd name="T6" fmla="*/ 340 w 465"/>
                <a:gd name="T7" fmla="*/ 15 h 269"/>
                <a:gd name="T8" fmla="*/ 305 w 465"/>
                <a:gd name="T9" fmla="*/ 50 h 269"/>
                <a:gd name="T10" fmla="*/ 175 w 465"/>
                <a:gd name="T11" fmla="*/ 79 h 269"/>
                <a:gd name="T12" fmla="*/ 150 w 465"/>
                <a:gd name="T13" fmla="*/ 37 h 269"/>
                <a:gd name="T14" fmla="*/ 118 w 465"/>
                <a:gd name="T15" fmla="*/ 11 h 269"/>
                <a:gd name="T16" fmla="*/ 84 w 465"/>
                <a:gd name="T17" fmla="*/ 0 h 269"/>
                <a:gd name="T18" fmla="*/ 51 w 465"/>
                <a:gd name="T19" fmla="*/ 2 h 269"/>
                <a:gd name="T20" fmla="*/ 26 w 465"/>
                <a:gd name="T21" fmla="*/ 13 h 269"/>
                <a:gd name="T22" fmla="*/ 14 w 465"/>
                <a:gd name="T23" fmla="*/ 26 h 269"/>
                <a:gd name="T24" fmla="*/ 1 w 465"/>
                <a:gd name="T25" fmla="*/ 75 h 269"/>
                <a:gd name="T26" fmla="*/ 1 w 465"/>
                <a:gd name="T27" fmla="*/ 135 h 269"/>
                <a:gd name="T28" fmla="*/ 3 w 465"/>
                <a:gd name="T29" fmla="*/ 266 h 269"/>
                <a:gd name="T30" fmla="*/ 173 w 465"/>
                <a:gd name="T31" fmla="*/ 269 h 269"/>
                <a:gd name="T32" fmla="*/ 182 w 465"/>
                <a:gd name="T33" fmla="*/ 259 h 269"/>
                <a:gd name="T34" fmla="*/ 207 w 465"/>
                <a:gd name="T35" fmla="*/ 194 h 269"/>
                <a:gd name="T36" fmla="*/ 223 w 465"/>
                <a:gd name="T37" fmla="*/ 197 h 269"/>
                <a:gd name="T38" fmla="*/ 238 w 465"/>
                <a:gd name="T39" fmla="*/ 197 h 269"/>
                <a:gd name="T40" fmla="*/ 254 w 465"/>
                <a:gd name="T41" fmla="*/ 196 h 269"/>
                <a:gd name="T42" fmla="*/ 283 w 465"/>
                <a:gd name="T43" fmla="*/ 259 h 269"/>
                <a:gd name="T44" fmla="*/ 289 w 465"/>
                <a:gd name="T45" fmla="*/ 268 h 269"/>
                <a:gd name="T46" fmla="*/ 459 w 465"/>
                <a:gd name="T47" fmla="*/ 268 h 269"/>
                <a:gd name="T48" fmla="*/ 465 w 465"/>
                <a:gd name="T49" fmla="*/ 135 h 269"/>
                <a:gd name="T50" fmla="*/ 465 w 465"/>
                <a:gd name="T51" fmla="*/ 89 h 269"/>
                <a:gd name="T52" fmla="*/ 456 w 465"/>
                <a:gd name="T53" fmla="*/ 37 h 269"/>
                <a:gd name="T54" fmla="*/ 444 w 465"/>
                <a:gd name="T55" fmla="*/ 18 h 269"/>
                <a:gd name="T56" fmla="*/ 238 w 465"/>
                <a:gd name="T57" fmla="*/ 172 h 269"/>
                <a:gd name="T58" fmla="*/ 225 w 465"/>
                <a:gd name="T59" fmla="*/ 177 h 269"/>
                <a:gd name="T60" fmla="*/ 98 w 465"/>
                <a:gd name="T61" fmla="*/ 116 h 269"/>
                <a:gd name="T62" fmla="*/ 54 w 465"/>
                <a:gd name="T63" fmla="*/ 70 h 269"/>
                <a:gd name="T64" fmla="*/ 44 w 465"/>
                <a:gd name="T65" fmla="*/ 75 h 269"/>
                <a:gd name="T66" fmla="*/ 84 w 465"/>
                <a:gd name="T67" fmla="*/ 130 h 269"/>
                <a:gd name="T68" fmla="*/ 163 w 465"/>
                <a:gd name="T69" fmla="*/ 249 h 269"/>
                <a:gd name="T70" fmla="*/ 20 w 465"/>
                <a:gd name="T71" fmla="*/ 120 h 269"/>
                <a:gd name="T72" fmla="*/ 22 w 465"/>
                <a:gd name="T73" fmla="*/ 68 h 269"/>
                <a:gd name="T74" fmla="*/ 35 w 465"/>
                <a:gd name="T75" fmla="*/ 32 h 269"/>
                <a:gd name="T76" fmla="*/ 62 w 465"/>
                <a:gd name="T77" fmla="*/ 20 h 269"/>
                <a:gd name="T78" fmla="*/ 90 w 465"/>
                <a:gd name="T79" fmla="*/ 21 h 269"/>
                <a:gd name="T80" fmla="*/ 117 w 465"/>
                <a:gd name="T81" fmla="*/ 33 h 269"/>
                <a:gd name="T82" fmla="*/ 152 w 465"/>
                <a:gd name="T83" fmla="*/ 78 h 269"/>
                <a:gd name="T84" fmla="*/ 163 w 465"/>
                <a:gd name="T85" fmla="*/ 95 h 269"/>
                <a:gd name="T86" fmla="*/ 241 w 465"/>
                <a:gd name="T87" fmla="*/ 138 h 269"/>
                <a:gd name="T88" fmla="*/ 247 w 465"/>
                <a:gd name="T89" fmla="*/ 151 h 269"/>
                <a:gd name="T90" fmla="*/ 244 w 465"/>
                <a:gd name="T91" fmla="*/ 165 h 269"/>
                <a:gd name="T92" fmla="*/ 445 w 465"/>
                <a:gd name="T93" fmla="*/ 249 h 269"/>
                <a:gd name="T94" fmla="*/ 379 w 465"/>
                <a:gd name="T95" fmla="*/ 132 h 269"/>
                <a:gd name="T96" fmla="*/ 422 w 465"/>
                <a:gd name="T97" fmla="*/ 83 h 269"/>
                <a:gd name="T98" fmla="*/ 419 w 465"/>
                <a:gd name="T99" fmla="*/ 72 h 269"/>
                <a:gd name="T100" fmla="*/ 405 w 465"/>
                <a:gd name="T101" fmla="*/ 73 h 269"/>
                <a:gd name="T102" fmla="*/ 265 w 465"/>
                <a:gd name="T103" fmla="*/ 163 h 269"/>
                <a:gd name="T104" fmla="*/ 265 w 465"/>
                <a:gd name="T105" fmla="*/ 141 h 269"/>
                <a:gd name="T106" fmla="*/ 253 w 465"/>
                <a:gd name="T107" fmla="*/ 122 h 269"/>
                <a:gd name="T108" fmla="*/ 307 w 465"/>
                <a:gd name="T109" fmla="*/ 90 h 269"/>
                <a:gd name="T110" fmla="*/ 328 w 465"/>
                <a:gd name="T111" fmla="*/ 53 h 269"/>
                <a:gd name="T112" fmla="*/ 362 w 465"/>
                <a:gd name="T113" fmla="*/ 26 h 269"/>
                <a:gd name="T114" fmla="*/ 392 w 465"/>
                <a:gd name="T115" fmla="*/ 20 h 269"/>
                <a:gd name="T116" fmla="*/ 423 w 465"/>
                <a:gd name="T117" fmla="*/ 26 h 269"/>
                <a:gd name="T118" fmla="*/ 439 w 465"/>
                <a:gd name="T119" fmla="*/ 46 h 269"/>
                <a:gd name="T120" fmla="*/ 445 w 465"/>
                <a:gd name="T121" fmla="*/ 9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5" h="269">
                  <a:moveTo>
                    <a:pt x="444" y="18"/>
                  </a:moveTo>
                  <a:lnTo>
                    <a:pt x="444" y="18"/>
                  </a:lnTo>
                  <a:lnTo>
                    <a:pt x="439" y="13"/>
                  </a:lnTo>
                  <a:lnTo>
                    <a:pt x="434" y="10"/>
                  </a:lnTo>
                  <a:lnTo>
                    <a:pt x="428" y="7"/>
                  </a:lnTo>
                  <a:lnTo>
                    <a:pt x="422" y="4"/>
                  </a:lnTo>
                  <a:lnTo>
                    <a:pt x="415" y="2"/>
                  </a:lnTo>
                  <a:lnTo>
                    <a:pt x="408" y="1"/>
                  </a:lnTo>
                  <a:lnTo>
                    <a:pt x="392" y="0"/>
                  </a:lnTo>
                  <a:lnTo>
                    <a:pt x="392" y="0"/>
                  </a:lnTo>
                  <a:lnTo>
                    <a:pt x="382" y="0"/>
                  </a:lnTo>
                  <a:lnTo>
                    <a:pt x="373" y="2"/>
                  </a:lnTo>
                  <a:lnTo>
                    <a:pt x="365" y="4"/>
                  </a:lnTo>
                  <a:lnTo>
                    <a:pt x="356" y="7"/>
                  </a:lnTo>
                  <a:lnTo>
                    <a:pt x="349" y="11"/>
                  </a:lnTo>
                  <a:lnTo>
                    <a:pt x="340" y="15"/>
                  </a:lnTo>
                  <a:lnTo>
                    <a:pt x="333" y="20"/>
                  </a:lnTo>
                  <a:lnTo>
                    <a:pt x="327" y="25"/>
                  </a:lnTo>
                  <a:lnTo>
                    <a:pt x="315" y="37"/>
                  </a:lnTo>
                  <a:lnTo>
                    <a:pt x="305" y="50"/>
                  </a:lnTo>
                  <a:lnTo>
                    <a:pt x="297" y="65"/>
                  </a:lnTo>
                  <a:lnTo>
                    <a:pt x="290" y="79"/>
                  </a:lnTo>
                  <a:lnTo>
                    <a:pt x="233" y="110"/>
                  </a:lnTo>
                  <a:lnTo>
                    <a:pt x="175" y="79"/>
                  </a:lnTo>
                  <a:lnTo>
                    <a:pt x="175" y="79"/>
                  </a:lnTo>
                  <a:lnTo>
                    <a:pt x="168" y="65"/>
                  </a:lnTo>
                  <a:lnTo>
                    <a:pt x="160" y="50"/>
                  </a:lnTo>
                  <a:lnTo>
                    <a:pt x="150" y="37"/>
                  </a:lnTo>
                  <a:lnTo>
                    <a:pt x="138" y="25"/>
                  </a:lnTo>
                  <a:lnTo>
                    <a:pt x="132" y="20"/>
                  </a:lnTo>
                  <a:lnTo>
                    <a:pt x="125" y="15"/>
                  </a:lnTo>
                  <a:lnTo>
                    <a:pt x="118" y="11"/>
                  </a:lnTo>
                  <a:lnTo>
                    <a:pt x="110" y="7"/>
                  </a:lnTo>
                  <a:lnTo>
                    <a:pt x="101" y="4"/>
                  </a:lnTo>
                  <a:lnTo>
                    <a:pt x="93" y="2"/>
                  </a:lnTo>
                  <a:lnTo>
                    <a:pt x="84" y="0"/>
                  </a:lnTo>
                  <a:lnTo>
                    <a:pt x="74" y="0"/>
                  </a:lnTo>
                  <a:lnTo>
                    <a:pt x="74" y="0"/>
                  </a:lnTo>
                  <a:lnTo>
                    <a:pt x="58" y="1"/>
                  </a:lnTo>
                  <a:lnTo>
                    <a:pt x="51" y="2"/>
                  </a:lnTo>
                  <a:lnTo>
                    <a:pt x="43" y="4"/>
                  </a:lnTo>
                  <a:lnTo>
                    <a:pt x="37" y="7"/>
                  </a:lnTo>
                  <a:lnTo>
                    <a:pt x="31" y="10"/>
                  </a:lnTo>
                  <a:lnTo>
                    <a:pt x="26" y="13"/>
                  </a:lnTo>
                  <a:lnTo>
                    <a:pt x="21" y="18"/>
                  </a:lnTo>
                  <a:lnTo>
                    <a:pt x="21" y="18"/>
                  </a:lnTo>
                  <a:lnTo>
                    <a:pt x="18" y="22"/>
                  </a:lnTo>
                  <a:lnTo>
                    <a:pt x="14" y="26"/>
                  </a:lnTo>
                  <a:lnTo>
                    <a:pt x="9" y="37"/>
                  </a:lnTo>
                  <a:lnTo>
                    <a:pt x="5" y="48"/>
                  </a:lnTo>
                  <a:lnTo>
                    <a:pt x="3" y="60"/>
                  </a:lnTo>
                  <a:lnTo>
                    <a:pt x="1" y="75"/>
                  </a:lnTo>
                  <a:lnTo>
                    <a:pt x="1" y="89"/>
                  </a:lnTo>
                  <a:lnTo>
                    <a:pt x="0" y="120"/>
                  </a:lnTo>
                  <a:lnTo>
                    <a:pt x="0" y="120"/>
                  </a:lnTo>
                  <a:lnTo>
                    <a:pt x="1" y="135"/>
                  </a:lnTo>
                  <a:lnTo>
                    <a:pt x="1" y="259"/>
                  </a:lnTo>
                  <a:lnTo>
                    <a:pt x="1" y="259"/>
                  </a:lnTo>
                  <a:lnTo>
                    <a:pt x="1" y="263"/>
                  </a:lnTo>
                  <a:lnTo>
                    <a:pt x="3" y="266"/>
                  </a:lnTo>
                  <a:lnTo>
                    <a:pt x="7" y="268"/>
                  </a:lnTo>
                  <a:lnTo>
                    <a:pt x="10" y="269"/>
                  </a:lnTo>
                  <a:lnTo>
                    <a:pt x="173" y="269"/>
                  </a:lnTo>
                  <a:lnTo>
                    <a:pt x="173" y="269"/>
                  </a:lnTo>
                  <a:lnTo>
                    <a:pt x="176" y="268"/>
                  </a:lnTo>
                  <a:lnTo>
                    <a:pt x="179" y="266"/>
                  </a:lnTo>
                  <a:lnTo>
                    <a:pt x="182" y="263"/>
                  </a:lnTo>
                  <a:lnTo>
                    <a:pt x="182" y="259"/>
                  </a:lnTo>
                  <a:lnTo>
                    <a:pt x="182" y="182"/>
                  </a:lnTo>
                  <a:lnTo>
                    <a:pt x="202" y="192"/>
                  </a:lnTo>
                  <a:lnTo>
                    <a:pt x="202" y="192"/>
                  </a:lnTo>
                  <a:lnTo>
                    <a:pt x="207" y="194"/>
                  </a:lnTo>
                  <a:lnTo>
                    <a:pt x="212" y="196"/>
                  </a:lnTo>
                  <a:lnTo>
                    <a:pt x="218" y="197"/>
                  </a:lnTo>
                  <a:lnTo>
                    <a:pt x="223" y="197"/>
                  </a:lnTo>
                  <a:lnTo>
                    <a:pt x="223" y="197"/>
                  </a:lnTo>
                  <a:lnTo>
                    <a:pt x="228" y="197"/>
                  </a:lnTo>
                  <a:lnTo>
                    <a:pt x="233" y="196"/>
                  </a:lnTo>
                  <a:lnTo>
                    <a:pt x="233" y="196"/>
                  </a:lnTo>
                  <a:lnTo>
                    <a:pt x="238" y="197"/>
                  </a:lnTo>
                  <a:lnTo>
                    <a:pt x="243" y="197"/>
                  </a:lnTo>
                  <a:lnTo>
                    <a:pt x="243" y="197"/>
                  </a:lnTo>
                  <a:lnTo>
                    <a:pt x="249" y="197"/>
                  </a:lnTo>
                  <a:lnTo>
                    <a:pt x="254" y="196"/>
                  </a:lnTo>
                  <a:lnTo>
                    <a:pt x="259" y="194"/>
                  </a:lnTo>
                  <a:lnTo>
                    <a:pt x="264" y="192"/>
                  </a:lnTo>
                  <a:lnTo>
                    <a:pt x="283" y="182"/>
                  </a:lnTo>
                  <a:lnTo>
                    <a:pt x="283" y="259"/>
                  </a:lnTo>
                  <a:lnTo>
                    <a:pt x="283" y="259"/>
                  </a:lnTo>
                  <a:lnTo>
                    <a:pt x="284" y="263"/>
                  </a:lnTo>
                  <a:lnTo>
                    <a:pt x="286" y="266"/>
                  </a:lnTo>
                  <a:lnTo>
                    <a:pt x="289" y="268"/>
                  </a:lnTo>
                  <a:lnTo>
                    <a:pt x="293" y="269"/>
                  </a:lnTo>
                  <a:lnTo>
                    <a:pt x="455" y="269"/>
                  </a:lnTo>
                  <a:lnTo>
                    <a:pt x="455" y="269"/>
                  </a:lnTo>
                  <a:lnTo>
                    <a:pt x="459" y="268"/>
                  </a:lnTo>
                  <a:lnTo>
                    <a:pt x="462" y="266"/>
                  </a:lnTo>
                  <a:lnTo>
                    <a:pt x="464" y="263"/>
                  </a:lnTo>
                  <a:lnTo>
                    <a:pt x="465" y="259"/>
                  </a:lnTo>
                  <a:lnTo>
                    <a:pt x="465" y="135"/>
                  </a:lnTo>
                  <a:lnTo>
                    <a:pt x="465" y="135"/>
                  </a:lnTo>
                  <a:lnTo>
                    <a:pt x="465" y="120"/>
                  </a:lnTo>
                  <a:lnTo>
                    <a:pt x="465" y="120"/>
                  </a:lnTo>
                  <a:lnTo>
                    <a:pt x="465" y="89"/>
                  </a:lnTo>
                  <a:lnTo>
                    <a:pt x="464" y="75"/>
                  </a:lnTo>
                  <a:lnTo>
                    <a:pt x="462" y="60"/>
                  </a:lnTo>
                  <a:lnTo>
                    <a:pt x="460" y="48"/>
                  </a:lnTo>
                  <a:lnTo>
                    <a:pt x="456" y="37"/>
                  </a:lnTo>
                  <a:lnTo>
                    <a:pt x="451" y="26"/>
                  </a:lnTo>
                  <a:lnTo>
                    <a:pt x="447" y="22"/>
                  </a:lnTo>
                  <a:lnTo>
                    <a:pt x="444" y="18"/>
                  </a:lnTo>
                  <a:lnTo>
                    <a:pt x="444" y="18"/>
                  </a:lnTo>
                  <a:close/>
                  <a:moveTo>
                    <a:pt x="244" y="165"/>
                  </a:moveTo>
                  <a:lnTo>
                    <a:pt x="244" y="165"/>
                  </a:lnTo>
                  <a:lnTo>
                    <a:pt x="241" y="169"/>
                  </a:lnTo>
                  <a:lnTo>
                    <a:pt x="238" y="172"/>
                  </a:lnTo>
                  <a:lnTo>
                    <a:pt x="234" y="174"/>
                  </a:lnTo>
                  <a:lnTo>
                    <a:pt x="230" y="176"/>
                  </a:lnTo>
                  <a:lnTo>
                    <a:pt x="230" y="176"/>
                  </a:lnTo>
                  <a:lnTo>
                    <a:pt x="225" y="177"/>
                  </a:lnTo>
                  <a:lnTo>
                    <a:pt x="221" y="177"/>
                  </a:lnTo>
                  <a:lnTo>
                    <a:pt x="216" y="176"/>
                  </a:lnTo>
                  <a:lnTo>
                    <a:pt x="212" y="175"/>
                  </a:lnTo>
                  <a:lnTo>
                    <a:pt x="98" y="116"/>
                  </a:lnTo>
                  <a:lnTo>
                    <a:pt x="61" y="73"/>
                  </a:lnTo>
                  <a:lnTo>
                    <a:pt x="61" y="73"/>
                  </a:lnTo>
                  <a:lnTo>
                    <a:pt x="58" y="71"/>
                  </a:lnTo>
                  <a:lnTo>
                    <a:pt x="54" y="70"/>
                  </a:lnTo>
                  <a:lnTo>
                    <a:pt x="51" y="70"/>
                  </a:lnTo>
                  <a:lnTo>
                    <a:pt x="46" y="72"/>
                  </a:lnTo>
                  <a:lnTo>
                    <a:pt x="46" y="72"/>
                  </a:lnTo>
                  <a:lnTo>
                    <a:pt x="44" y="75"/>
                  </a:lnTo>
                  <a:lnTo>
                    <a:pt x="43" y="79"/>
                  </a:lnTo>
                  <a:lnTo>
                    <a:pt x="43" y="83"/>
                  </a:lnTo>
                  <a:lnTo>
                    <a:pt x="45" y="86"/>
                  </a:lnTo>
                  <a:lnTo>
                    <a:pt x="84" y="130"/>
                  </a:lnTo>
                  <a:lnTo>
                    <a:pt x="84" y="130"/>
                  </a:lnTo>
                  <a:lnTo>
                    <a:pt x="87" y="132"/>
                  </a:lnTo>
                  <a:lnTo>
                    <a:pt x="163" y="172"/>
                  </a:lnTo>
                  <a:lnTo>
                    <a:pt x="163" y="249"/>
                  </a:lnTo>
                  <a:lnTo>
                    <a:pt x="20" y="249"/>
                  </a:lnTo>
                  <a:lnTo>
                    <a:pt x="20" y="135"/>
                  </a:lnTo>
                  <a:lnTo>
                    <a:pt x="20" y="135"/>
                  </a:lnTo>
                  <a:lnTo>
                    <a:pt x="20" y="120"/>
                  </a:lnTo>
                  <a:lnTo>
                    <a:pt x="20" y="120"/>
                  </a:lnTo>
                  <a:lnTo>
                    <a:pt x="20" y="92"/>
                  </a:lnTo>
                  <a:lnTo>
                    <a:pt x="21" y="80"/>
                  </a:lnTo>
                  <a:lnTo>
                    <a:pt x="22" y="68"/>
                  </a:lnTo>
                  <a:lnTo>
                    <a:pt x="24" y="56"/>
                  </a:lnTo>
                  <a:lnTo>
                    <a:pt x="26" y="46"/>
                  </a:lnTo>
                  <a:lnTo>
                    <a:pt x="30" y="38"/>
                  </a:lnTo>
                  <a:lnTo>
                    <a:pt x="35" y="32"/>
                  </a:lnTo>
                  <a:lnTo>
                    <a:pt x="35" y="32"/>
                  </a:lnTo>
                  <a:lnTo>
                    <a:pt x="42" y="26"/>
                  </a:lnTo>
                  <a:lnTo>
                    <a:pt x="52" y="23"/>
                  </a:lnTo>
                  <a:lnTo>
                    <a:pt x="62" y="20"/>
                  </a:lnTo>
                  <a:lnTo>
                    <a:pt x="74" y="20"/>
                  </a:lnTo>
                  <a:lnTo>
                    <a:pt x="74" y="20"/>
                  </a:lnTo>
                  <a:lnTo>
                    <a:pt x="82" y="20"/>
                  </a:lnTo>
                  <a:lnTo>
                    <a:pt x="90" y="21"/>
                  </a:lnTo>
                  <a:lnTo>
                    <a:pt x="97" y="23"/>
                  </a:lnTo>
                  <a:lnTo>
                    <a:pt x="104" y="26"/>
                  </a:lnTo>
                  <a:lnTo>
                    <a:pt x="110" y="29"/>
                  </a:lnTo>
                  <a:lnTo>
                    <a:pt x="117" y="33"/>
                  </a:lnTo>
                  <a:lnTo>
                    <a:pt x="128" y="42"/>
                  </a:lnTo>
                  <a:lnTo>
                    <a:pt x="138" y="53"/>
                  </a:lnTo>
                  <a:lnTo>
                    <a:pt x="146" y="65"/>
                  </a:lnTo>
                  <a:lnTo>
                    <a:pt x="152" y="78"/>
                  </a:lnTo>
                  <a:lnTo>
                    <a:pt x="158" y="90"/>
                  </a:lnTo>
                  <a:lnTo>
                    <a:pt x="158" y="90"/>
                  </a:lnTo>
                  <a:lnTo>
                    <a:pt x="160" y="93"/>
                  </a:lnTo>
                  <a:lnTo>
                    <a:pt x="163" y="95"/>
                  </a:lnTo>
                  <a:lnTo>
                    <a:pt x="234" y="132"/>
                  </a:lnTo>
                  <a:lnTo>
                    <a:pt x="234" y="132"/>
                  </a:lnTo>
                  <a:lnTo>
                    <a:pt x="238" y="135"/>
                  </a:lnTo>
                  <a:lnTo>
                    <a:pt x="241" y="138"/>
                  </a:lnTo>
                  <a:lnTo>
                    <a:pt x="244" y="142"/>
                  </a:lnTo>
                  <a:lnTo>
                    <a:pt x="246" y="146"/>
                  </a:lnTo>
                  <a:lnTo>
                    <a:pt x="246" y="146"/>
                  </a:lnTo>
                  <a:lnTo>
                    <a:pt x="247" y="151"/>
                  </a:lnTo>
                  <a:lnTo>
                    <a:pt x="247" y="156"/>
                  </a:lnTo>
                  <a:lnTo>
                    <a:pt x="246" y="160"/>
                  </a:lnTo>
                  <a:lnTo>
                    <a:pt x="244" y="165"/>
                  </a:lnTo>
                  <a:lnTo>
                    <a:pt x="244" y="165"/>
                  </a:lnTo>
                  <a:close/>
                  <a:moveTo>
                    <a:pt x="445" y="120"/>
                  </a:moveTo>
                  <a:lnTo>
                    <a:pt x="445" y="120"/>
                  </a:lnTo>
                  <a:lnTo>
                    <a:pt x="445" y="135"/>
                  </a:lnTo>
                  <a:lnTo>
                    <a:pt x="445" y="249"/>
                  </a:lnTo>
                  <a:lnTo>
                    <a:pt x="303" y="249"/>
                  </a:lnTo>
                  <a:lnTo>
                    <a:pt x="303" y="172"/>
                  </a:lnTo>
                  <a:lnTo>
                    <a:pt x="379" y="132"/>
                  </a:lnTo>
                  <a:lnTo>
                    <a:pt x="379" y="132"/>
                  </a:lnTo>
                  <a:lnTo>
                    <a:pt x="382" y="130"/>
                  </a:lnTo>
                  <a:lnTo>
                    <a:pt x="420" y="86"/>
                  </a:lnTo>
                  <a:lnTo>
                    <a:pt x="420" y="86"/>
                  </a:lnTo>
                  <a:lnTo>
                    <a:pt x="422" y="83"/>
                  </a:lnTo>
                  <a:lnTo>
                    <a:pt x="422" y="79"/>
                  </a:lnTo>
                  <a:lnTo>
                    <a:pt x="421" y="75"/>
                  </a:lnTo>
                  <a:lnTo>
                    <a:pt x="419" y="72"/>
                  </a:lnTo>
                  <a:lnTo>
                    <a:pt x="419" y="72"/>
                  </a:lnTo>
                  <a:lnTo>
                    <a:pt x="415" y="70"/>
                  </a:lnTo>
                  <a:lnTo>
                    <a:pt x="412" y="70"/>
                  </a:lnTo>
                  <a:lnTo>
                    <a:pt x="408" y="71"/>
                  </a:lnTo>
                  <a:lnTo>
                    <a:pt x="405" y="73"/>
                  </a:lnTo>
                  <a:lnTo>
                    <a:pt x="368" y="116"/>
                  </a:lnTo>
                  <a:lnTo>
                    <a:pt x="263" y="170"/>
                  </a:lnTo>
                  <a:lnTo>
                    <a:pt x="263" y="170"/>
                  </a:lnTo>
                  <a:lnTo>
                    <a:pt x="265" y="163"/>
                  </a:lnTo>
                  <a:lnTo>
                    <a:pt x="266" y="155"/>
                  </a:lnTo>
                  <a:lnTo>
                    <a:pt x="266" y="148"/>
                  </a:lnTo>
                  <a:lnTo>
                    <a:pt x="265" y="141"/>
                  </a:lnTo>
                  <a:lnTo>
                    <a:pt x="265" y="141"/>
                  </a:lnTo>
                  <a:lnTo>
                    <a:pt x="263" y="135"/>
                  </a:lnTo>
                  <a:lnTo>
                    <a:pt x="260" y="131"/>
                  </a:lnTo>
                  <a:lnTo>
                    <a:pt x="257" y="126"/>
                  </a:lnTo>
                  <a:lnTo>
                    <a:pt x="253" y="122"/>
                  </a:lnTo>
                  <a:lnTo>
                    <a:pt x="302" y="95"/>
                  </a:lnTo>
                  <a:lnTo>
                    <a:pt x="302" y="95"/>
                  </a:lnTo>
                  <a:lnTo>
                    <a:pt x="305" y="93"/>
                  </a:lnTo>
                  <a:lnTo>
                    <a:pt x="307" y="90"/>
                  </a:lnTo>
                  <a:lnTo>
                    <a:pt x="307" y="90"/>
                  </a:lnTo>
                  <a:lnTo>
                    <a:pt x="313" y="78"/>
                  </a:lnTo>
                  <a:lnTo>
                    <a:pt x="319" y="65"/>
                  </a:lnTo>
                  <a:lnTo>
                    <a:pt x="328" y="53"/>
                  </a:lnTo>
                  <a:lnTo>
                    <a:pt x="337" y="42"/>
                  </a:lnTo>
                  <a:lnTo>
                    <a:pt x="350" y="33"/>
                  </a:lnTo>
                  <a:lnTo>
                    <a:pt x="356" y="29"/>
                  </a:lnTo>
                  <a:lnTo>
                    <a:pt x="362" y="26"/>
                  </a:lnTo>
                  <a:lnTo>
                    <a:pt x="369" y="23"/>
                  </a:lnTo>
                  <a:lnTo>
                    <a:pt x="376" y="21"/>
                  </a:lnTo>
                  <a:lnTo>
                    <a:pt x="384" y="20"/>
                  </a:lnTo>
                  <a:lnTo>
                    <a:pt x="392" y="20"/>
                  </a:lnTo>
                  <a:lnTo>
                    <a:pt x="392" y="20"/>
                  </a:lnTo>
                  <a:lnTo>
                    <a:pt x="404" y="20"/>
                  </a:lnTo>
                  <a:lnTo>
                    <a:pt x="414" y="23"/>
                  </a:lnTo>
                  <a:lnTo>
                    <a:pt x="423" y="26"/>
                  </a:lnTo>
                  <a:lnTo>
                    <a:pt x="430" y="32"/>
                  </a:lnTo>
                  <a:lnTo>
                    <a:pt x="430" y="32"/>
                  </a:lnTo>
                  <a:lnTo>
                    <a:pt x="435" y="38"/>
                  </a:lnTo>
                  <a:lnTo>
                    <a:pt x="439" y="46"/>
                  </a:lnTo>
                  <a:lnTo>
                    <a:pt x="441" y="56"/>
                  </a:lnTo>
                  <a:lnTo>
                    <a:pt x="443" y="68"/>
                  </a:lnTo>
                  <a:lnTo>
                    <a:pt x="444" y="80"/>
                  </a:lnTo>
                  <a:lnTo>
                    <a:pt x="445" y="92"/>
                  </a:lnTo>
                  <a:lnTo>
                    <a:pt x="445" y="120"/>
                  </a:lnTo>
                  <a:lnTo>
                    <a:pt x="445"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66" name="Rectangle 65"/>
          <p:cNvSpPr/>
          <p:nvPr/>
        </p:nvSpPr>
        <p:spPr>
          <a:xfrm>
            <a:off x="1114908" y="3959100"/>
            <a:ext cx="2204067" cy="400110"/>
          </a:xfrm>
          <a:prstGeom prst="rect">
            <a:avLst/>
          </a:prstGeom>
        </p:spPr>
        <p:txBody>
          <a:bodyPr wrap="square">
            <a:spAutoFit/>
          </a:bodyPr>
          <a:lstStyle/>
          <a:p>
            <a:pPr algn="ctr">
              <a:spcBef>
                <a:spcPts val="600"/>
              </a:spcBef>
              <a:buClr>
                <a:srgbClr val="E24848"/>
              </a:buClr>
              <a:defRPr/>
            </a:pPr>
            <a:r>
              <a:rPr lang="en-US" sz="2000" b="1"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RELATIONSHIP</a:t>
            </a:r>
          </a:p>
        </p:txBody>
      </p:sp>
      <p:grpSp>
        <p:nvGrpSpPr>
          <p:cNvPr id="52" name="Group 51"/>
          <p:cNvGrpSpPr/>
          <p:nvPr/>
        </p:nvGrpSpPr>
        <p:grpSpPr>
          <a:xfrm>
            <a:off x="3768644" y="3146810"/>
            <a:ext cx="1334100" cy="993530"/>
            <a:chOff x="8111974" y="2765981"/>
            <a:chExt cx="2364406" cy="1760820"/>
          </a:xfrm>
        </p:grpSpPr>
        <p:grpSp>
          <p:nvGrpSpPr>
            <p:cNvPr id="53" name="Group 52"/>
            <p:cNvGrpSpPr/>
            <p:nvPr/>
          </p:nvGrpSpPr>
          <p:grpSpPr>
            <a:xfrm>
              <a:off x="8665689" y="2765981"/>
              <a:ext cx="1256975" cy="1279695"/>
              <a:chOff x="8737600" y="4254500"/>
              <a:chExt cx="263525" cy="268288"/>
            </a:xfrm>
            <a:solidFill>
              <a:schemeClr val="bg1">
                <a:lumMod val="65000"/>
              </a:schemeClr>
            </a:solidFill>
          </p:grpSpPr>
          <p:sp>
            <p:nvSpPr>
              <p:cNvPr id="5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5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5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54" name="Rectangle 53"/>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999229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SWOT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11</a:t>
            </a:fld>
            <a:endParaRPr lang="en-US" dirty="0"/>
          </a:p>
        </p:txBody>
      </p:sp>
      <p:sp>
        <p:nvSpPr>
          <p:cNvPr id="44" name="Isosceles Triangle 43"/>
          <p:cNvSpPr/>
          <p:nvPr/>
        </p:nvSpPr>
        <p:spPr>
          <a:xfrm rot="10800000">
            <a:off x="2300289" y="2891154"/>
            <a:ext cx="2838081" cy="2202188"/>
          </a:xfrm>
          <a:prstGeom prst="triangle">
            <a:avLst/>
          </a:prstGeom>
          <a:solidFill>
            <a:srgbClr val="EF4136">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5" name="Title 18"/>
          <p:cNvSpPr txBox="1">
            <a:spLocks/>
          </p:cNvSpPr>
          <p:nvPr/>
        </p:nvSpPr>
        <p:spPr>
          <a:xfrm>
            <a:off x="2300288" y="2472228"/>
            <a:ext cx="2838082" cy="338554"/>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STRENGTHS</a:t>
            </a:r>
          </a:p>
        </p:txBody>
      </p:sp>
      <p:sp>
        <p:nvSpPr>
          <p:cNvPr id="42" name="Isosceles Triangle 41"/>
          <p:cNvSpPr/>
          <p:nvPr/>
        </p:nvSpPr>
        <p:spPr>
          <a:xfrm rot="10800000">
            <a:off x="5016292" y="2891153"/>
            <a:ext cx="1096919" cy="851147"/>
          </a:xfrm>
          <a:prstGeom prst="triangle">
            <a:avLst/>
          </a:prstGeom>
          <a:solidFill>
            <a:schemeClr val="tx1">
              <a:lumMod val="75000"/>
              <a:lumOff val="2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3" name="Title 18"/>
          <p:cNvSpPr txBox="1">
            <a:spLocks/>
          </p:cNvSpPr>
          <p:nvPr/>
        </p:nvSpPr>
        <p:spPr>
          <a:xfrm>
            <a:off x="4683639" y="2472228"/>
            <a:ext cx="1762226" cy="338554"/>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WEAKNESS </a:t>
            </a:r>
          </a:p>
        </p:txBody>
      </p:sp>
      <p:sp>
        <p:nvSpPr>
          <p:cNvPr id="40" name="Isosceles Triangle 39"/>
          <p:cNvSpPr/>
          <p:nvPr/>
        </p:nvSpPr>
        <p:spPr>
          <a:xfrm rot="10800000">
            <a:off x="5991133" y="2891155"/>
            <a:ext cx="2298197" cy="1783265"/>
          </a:xfrm>
          <a:prstGeom prst="triangle">
            <a:avLst/>
          </a:prstGeom>
          <a:solidFill>
            <a:schemeClr val="tx2">
              <a:lumMod val="7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1" name="Title 18"/>
          <p:cNvSpPr txBox="1">
            <a:spLocks/>
          </p:cNvSpPr>
          <p:nvPr/>
        </p:nvSpPr>
        <p:spPr>
          <a:xfrm>
            <a:off x="6111671" y="2472228"/>
            <a:ext cx="2057119" cy="338554"/>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OPPORTUNITIES</a:t>
            </a:r>
          </a:p>
        </p:txBody>
      </p:sp>
      <p:sp>
        <p:nvSpPr>
          <p:cNvPr id="38" name="Isosceles Triangle 37"/>
          <p:cNvSpPr/>
          <p:nvPr/>
        </p:nvSpPr>
        <p:spPr>
          <a:xfrm rot="10800000">
            <a:off x="8164269" y="2891155"/>
            <a:ext cx="1397777" cy="1084595"/>
          </a:xfrm>
          <a:prstGeom prst="triangle">
            <a:avLst/>
          </a:pr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9" name="Title 18"/>
          <p:cNvSpPr txBox="1">
            <a:spLocks/>
          </p:cNvSpPr>
          <p:nvPr/>
        </p:nvSpPr>
        <p:spPr>
          <a:xfrm>
            <a:off x="7834598" y="2472228"/>
            <a:ext cx="2057119" cy="338554"/>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THREATS</a:t>
            </a:r>
          </a:p>
        </p:txBody>
      </p:sp>
      <p:sp>
        <p:nvSpPr>
          <p:cNvPr id="34" name="Rectangle 33"/>
          <p:cNvSpPr/>
          <p:nvPr/>
        </p:nvSpPr>
        <p:spPr>
          <a:xfrm>
            <a:off x="2682863" y="5245288"/>
            <a:ext cx="2072933" cy="600164"/>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5" name="Rectangle 34"/>
          <p:cNvSpPr/>
          <p:nvPr/>
        </p:nvSpPr>
        <p:spPr>
          <a:xfrm>
            <a:off x="4547347" y="3923466"/>
            <a:ext cx="2072933" cy="600164"/>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6" name="Rectangle 35"/>
          <p:cNvSpPr/>
          <p:nvPr/>
        </p:nvSpPr>
        <p:spPr>
          <a:xfrm>
            <a:off x="6091340" y="4878101"/>
            <a:ext cx="2072933" cy="600164"/>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7" name="Rectangle 36"/>
          <p:cNvSpPr/>
          <p:nvPr/>
        </p:nvSpPr>
        <p:spPr>
          <a:xfrm>
            <a:off x="7818600" y="4106553"/>
            <a:ext cx="2072933" cy="600164"/>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grpSp>
        <p:nvGrpSpPr>
          <p:cNvPr id="14" name="Group 13"/>
          <p:cNvGrpSpPr/>
          <p:nvPr/>
        </p:nvGrpSpPr>
        <p:grpSpPr>
          <a:xfrm>
            <a:off x="3471880" y="1902669"/>
            <a:ext cx="494890" cy="494904"/>
            <a:chOff x="1260653" y="5164525"/>
            <a:chExt cx="449900" cy="449911"/>
          </a:xfrm>
          <a:solidFill>
            <a:srgbClr val="F24868"/>
          </a:solidFill>
        </p:grpSpPr>
        <p:sp>
          <p:nvSpPr>
            <p:cNvPr id="24" name="Freeform 439"/>
            <p:cNvSpPr>
              <a:spLocks noEditPoints="1"/>
            </p:cNvSpPr>
            <p:nvPr/>
          </p:nvSpPr>
          <p:spPr bwMode="auto">
            <a:xfrm>
              <a:off x="1317437" y="5538724"/>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440"/>
            <p:cNvSpPr>
              <a:spLocks noEditPoints="1"/>
            </p:cNvSpPr>
            <p:nvPr/>
          </p:nvSpPr>
          <p:spPr bwMode="auto">
            <a:xfrm>
              <a:off x="1524188" y="5538719"/>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441"/>
            <p:cNvSpPr>
              <a:spLocks/>
            </p:cNvSpPr>
            <p:nvPr/>
          </p:nvSpPr>
          <p:spPr bwMode="auto">
            <a:xfrm>
              <a:off x="1448476" y="5164530"/>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442"/>
            <p:cNvSpPr>
              <a:spLocks/>
            </p:cNvSpPr>
            <p:nvPr/>
          </p:nvSpPr>
          <p:spPr bwMode="auto">
            <a:xfrm>
              <a:off x="1393149" y="5164525"/>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443"/>
            <p:cNvSpPr>
              <a:spLocks/>
            </p:cNvSpPr>
            <p:nvPr/>
          </p:nvSpPr>
          <p:spPr bwMode="auto">
            <a:xfrm>
              <a:off x="1345100" y="5221316"/>
              <a:ext cx="365453" cy="336333"/>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5" name="Group 14"/>
          <p:cNvGrpSpPr/>
          <p:nvPr/>
        </p:nvGrpSpPr>
        <p:grpSpPr>
          <a:xfrm>
            <a:off x="5336367" y="1902669"/>
            <a:ext cx="494888" cy="494904"/>
            <a:chOff x="2013401" y="5164525"/>
            <a:chExt cx="449898" cy="449911"/>
          </a:xfrm>
          <a:solidFill>
            <a:schemeClr val="tx1">
              <a:lumMod val="75000"/>
              <a:lumOff val="25000"/>
            </a:schemeClr>
          </a:solidFill>
        </p:grpSpPr>
        <p:sp>
          <p:nvSpPr>
            <p:cNvPr id="18" name="Freeform 445"/>
            <p:cNvSpPr>
              <a:spLocks noEditPoints="1"/>
            </p:cNvSpPr>
            <p:nvPr/>
          </p:nvSpPr>
          <p:spPr bwMode="auto">
            <a:xfrm>
              <a:off x="2070182" y="5538724"/>
              <a:ext cx="74256"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1 w 154"/>
                <a:gd name="T35" fmla="*/ 153 h 155"/>
                <a:gd name="T36" fmla="*/ 46 w 154"/>
                <a:gd name="T37" fmla="*/ 149 h 155"/>
                <a:gd name="T38" fmla="*/ 22 w 154"/>
                <a:gd name="T39" fmla="*/ 133 h 155"/>
                <a:gd name="T40" fmla="*/ 6 w 154"/>
                <a:gd name="T41" fmla="*/ 108 h 155"/>
                <a:gd name="T42" fmla="*/ 2 w 154"/>
                <a:gd name="T43" fmla="*/ 94 h 155"/>
                <a:gd name="T44" fmla="*/ 0 w 154"/>
                <a:gd name="T45" fmla="*/ 78 h 155"/>
                <a:gd name="T46" fmla="*/ 2 w 154"/>
                <a:gd name="T47" fmla="*/ 62 h 155"/>
                <a:gd name="T48" fmla="*/ 6 w 154"/>
                <a:gd name="T49" fmla="*/ 48 h 155"/>
                <a:gd name="T50" fmla="*/ 22 w 154"/>
                <a:gd name="T51" fmla="*/ 23 h 155"/>
                <a:gd name="T52" fmla="*/ 46 w 154"/>
                <a:gd name="T53" fmla="*/ 6 h 155"/>
                <a:gd name="T54" fmla="*/ 61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8"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1" y="153"/>
                  </a:lnTo>
                  <a:lnTo>
                    <a:pt x="53" y="152"/>
                  </a:lnTo>
                  <a:lnTo>
                    <a:pt x="46" y="149"/>
                  </a:lnTo>
                  <a:lnTo>
                    <a:pt x="33" y="142"/>
                  </a:lnTo>
                  <a:lnTo>
                    <a:pt x="22" y="133"/>
                  </a:lnTo>
                  <a:lnTo>
                    <a:pt x="13" y="121"/>
                  </a:lnTo>
                  <a:lnTo>
                    <a:pt x="6" y="108"/>
                  </a:lnTo>
                  <a:lnTo>
                    <a:pt x="3" y="101"/>
                  </a:lnTo>
                  <a:lnTo>
                    <a:pt x="2" y="94"/>
                  </a:lnTo>
                  <a:lnTo>
                    <a:pt x="0" y="85"/>
                  </a:lnTo>
                  <a:lnTo>
                    <a:pt x="0" y="78"/>
                  </a:lnTo>
                  <a:lnTo>
                    <a:pt x="0" y="70"/>
                  </a:lnTo>
                  <a:lnTo>
                    <a:pt x="2" y="62"/>
                  </a:lnTo>
                  <a:lnTo>
                    <a:pt x="3" y="55"/>
                  </a:lnTo>
                  <a:lnTo>
                    <a:pt x="6" y="48"/>
                  </a:lnTo>
                  <a:lnTo>
                    <a:pt x="13" y="35"/>
                  </a:lnTo>
                  <a:lnTo>
                    <a:pt x="22" y="23"/>
                  </a:lnTo>
                  <a:lnTo>
                    <a:pt x="33" y="13"/>
                  </a:lnTo>
                  <a:lnTo>
                    <a:pt x="46" y="6"/>
                  </a:lnTo>
                  <a:lnTo>
                    <a:pt x="53" y="5"/>
                  </a:lnTo>
                  <a:lnTo>
                    <a:pt x="61" y="2"/>
                  </a:lnTo>
                  <a:lnTo>
                    <a:pt x="69" y="0"/>
                  </a:lnTo>
                  <a:lnTo>
                    <a:pt x="76" y="0"/>
                  </a:lnTo>
                  <a:lnTo>
                    <a:pt x="85" y="0"/>
                  </a:lnTo>
                  <a:lnTo>
                    <a:pt x="92" y="2"/>
                  </a:lnTo>
                  <a:lnTo>
                    <a:pt x="100" y="5"/>
                  </a:lnTo>
                  <a:lnTo>
                    <a:pt x="107" y="6"/>
                  </a:lnTo>
                  <a:lnTo>
                    <a:pt x="120"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20" y="142"/>
                  </a:lnTo>
                  <a:lnTo>
                    <a:pt x="107" y="149"/>
                  </a:lnTo>
                  <a:lnTo>
                    <a:pt x="100"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446"/>
            <p:cNvSpPr>
              <a:spLocks noEditPoints="1"/>
            </p:cNvSpPr>
            <p:nvPr/>
          </p:nvSpPr>
          <p:spPr bwMode="auto">
            <a:xfrm>
              <a:off x="2275477" y="5538719"/>
              <a:ext cx="75712"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0 w 154"/>
                <a:gd name="T35" fmla="*/ 153 h 155"/>
                <a:gd name="T36" fmla="*/ 46 w 154"/>
                <a:gd name="T37" fmla="*/ 149 h 155"/>
                <a:gd name="T38" fmla="*/ 22 w 154"/>
                <a:gd name="T39" fmla="*/ 133 h 155"/>
                <a:gd name="T40" fmla="*/ 6 w 154"/>
                <a:gd name="T41" fmla="*/ 108 h 155"/>
                <a:gd name="T42" fmla="*/ 1 w 154"/>
                <a:gd name="T43" fmla="*/ 94 h 155"/>
                <a:gd name="T44" fmla="*/ 0 w 154"/>
                <a:gd name="T45" fmla="*/ 78 h 155"/>
                <a:gd name="T46" fmla="*/ 1 w 154"/>
                <a:gd name="T47" fmla="*/ 62 h 155"/>
                <a:gd name="T48" fmla="*/ 6 w 154"/>
                <a:gd name="T49" fmla="*/ 48 h 155"/>
                <a:gd name="T50" fmla="*/ 22 w 154"/>
                <a:gd name="T51" fmla="*/ 23 h 155"/>
                <a:gd name="T52" fmla="*/ 46 w 154"/>
                <a:gd name="T53" fmla="*/ 6 h 155"/>
                <a:gd name="T54" fmla="*/ 60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7"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0" y="153"/>
                  </a:lnTo>
                  <a:lnTo>
                    <a:pt x="53" y="152"/>
                  </a:lnTo>
                  <a:lnTo>
                    <a:pt x="46" y="149"/>
                  </a:lnTo>
                  <a:lnTo>
                    <a:pt x="33" y="142"/>
                  </a:lnTo>
                  <a:lnTo>
                    <a:pt x="22" y="133"/>
                  </a:lnTo>
                  <a:lnTo>
                    <a:pt x="13" y="121"/>
                  </a:lnTo>
                  <a:lnTo>
                    <a:pt x="6" y="108"/>
                  </a:lnTo>
                  <a:lnTo>
                    <a:pt x="3" y="101"/>
                  </a:lnTo>
                  <a:lnTo>
                    <a:pt x="1" y="94"/>
                  </a:lnTo>
                  <a:lnTo>
                    <a:pt x="0" y="85"/>
                  </a:lnTo>
                  <a:lnTo>
                    <a:pt x="0" y="78"/>
                  </a:lnTo>
                  <a:lnTo>
                    <a:pt x="0" y="70"/>
                  </a:lnTo>
                  <a:lnTo>
                    <a:pt x="1" y="62"/>
                  </a:lnTo>
                  <a:lnTo>
                    <a:pt x="3" y="55"/>
                  </a:lnTo>
                  <a:lnTo>
                    <a:pt x="6" y="48"/>
                  </a:lnTo>
                  <a:lnTo>
                    <a:pt x="13" y="35"/>
                  </a:lnTo>
                  <a:lnTo>
                    <a:pt x="22" y="23"/>
                  </a:lnTo>
                  <a:lnTo>
                    <a:pt x="33" y="13"/>
                  </a:lnTo>
                  <a:lnTo>
                    <a:pt x="46" y="6"/>
                  </a:lnTo>
                  <a:lnTo>
                    <a:pt x="53" y="5"/>
                  </a:lnTo>
                  <a:lnTo>
                    <a:pt x="60" y="2"/>
                  </a:lnTo>
                  <a:lnTo>
                    <a:pt x="69" y="0"/>
                  </a:lnTo>
                  <a:lnTo>
                    <a:pt x="76" y="0"/>
                  </a:lnTo>
                  <a:lnTo>
                    <a:pt x="85" y="0"/>
                  </a:lnTo>
                  <a:lnTo>
                    <a:pt x="92" y="2"/>
                  </a:lnTo>
                  <a:lnTo>
                    <a:pt x="99" y="5"/>
                  </a:lnTo>
                  <a:lnTo>
                    <a:pt x="107" y="6"/>
                  </a:lnTo>
                  <a:lnTo>
                    <a:pt x="119"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19" y="142"/>
                  </a:lnTo>
                  <a:lnTo>
                    <a:pt x="107"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 name="Freeform 447"/>
            <p:cNvSpPr>
              <a:spLocks/>
            </p:cNvSpPr>
            <p:nvPr/>
          </p:nvSpPr>
          <p:spPr bwMode="auto">
            <a:xfrm>
              <a:off x="2199766" y="5164525"/>
              <a:ext cx="18928" cy="149967"/>
            </a:xfrm>
            <a:custGeom>
              <a:avLst/>
              <a:gdLst>
                <a:gd name="T0" fmla="*/ 21 w 39"/>
                <a:gd name="T1" fmla="*/ 309 h 309"/>
                <a:gd name="T2" fmla="*/ 16 w 39"/>
                <a:gd name="T3" fmla="*/ 309 h 309"/>
                <a:gd name="T4" fmla="*/ 12 w 39"/>
                <a:gd name="T5" fmla="*/ 307 h 309"/>
                <a:gd name="T6" fmla="*/ 9 w 39"/>
                <a:gd name="T7" fmla="*/ 306 h 309"/>
                <a:gd name="T8" fmla="*/ 6 w 39"/>
                <a:gd name="T9" fmla="*/ 303 h 309"/>
                <a:gd name="T10" fmla="*/ 5 w 39"/>
                <a:gd name="T11" fmla="*/ 300 h 309"/>
                <a:gd name="T12" fmla="*/ 2 w 39"/>
                <a:gd name="T13" fmla="*/ 297 h 309"/>
                <a:gd name="T14" fmla="*/ 2 w 39"/>
                <a:gd name="T15" fmla="*/ 294 h 309"/>
                <a:gd name="T16" fmla="*/ 0 w 39"/>
                <a:gd name="T17" fmla="*/ 290 h 309"/>
                <a:gd name="T18" fmla="*/ 0 w 39"/>
                <a:gd name="T19" fmla="*/ 19 h 309"/>
                <a:gd name="T20" fmla="*/ 2 w 39"/>
                <a:gd name="T21" fmla="*/ 15 h 309"/>
                <a:gd name="T22" fmla="*/ 2 w 39"/>
                <a:gd name="T23" fmla="*/ 12 h 309"/>
                <a:gd name="T24" fmla="*/ 5 w 39"/>
                <a:gd name="T25" fmla="*/ 9 h 309"/>
                <a:gd name="T26" fmla="*/ 6 w 39"/>
                <a:gd name="T27" fmla="*/ 6 h 309"/>
                <a:gd name="T28" fmla="*/ 9 w 39"/>
                <a:gd name="T29" fmla="*/ 3 h 309"/>
                <a:gd name="T30" fmla="*/ 12 w 39"/>
                <a:gd name="T31" fmla="*/ 2 h 309"/>
                <a:gd name="T32" fmla="*/ 16 w 39"/>
                <a:gd name="T33" fmla="*/ 0 h 309"/>
                <a:gd name="T34" fmla="*/ 21 w 39"/>
                <a:gd name="T35" fmla="*/ 0 h 309"/>
                <a:gd name="T36" fmla="*/ 23 w 39"/>
                <a:gd name="T37" fmla="*/ 0 h 309"/>
                <a:gd name="T38" fmla="*/ 28 w 39"/>
                <a:gd name="T39" fmla="*/ 2 h 309"/>
                <a:gd name="T40" fmla="*/ 31 w 39"/>
                <a:gd name="T41" fmla="*/ 3 h 309"/>
                <a:gd name="T42" fmla="*/ 34 w 39"/>
                <a:gd name="T43" fmla="*/ 6 h 309"/>
                <a:gd name="T44" fmla="*/ 36 w 39"/>
                <a:gd name="T45" fmla="*/ 9 h 309"/>
                <a:gd name="T46" fmla="*/ 38 w 39"/>
                <a:gd name="T47" fmla="*/ 12 h 309"/>
                <a:gd name="T48" fmla="*/ 39 w 39"/>
                <a:gd name="T49" fmla="*/ 15 h 309"/>
                <a:gd name="T50" fmla="*/ 39 w 39"/>
                <a:gd name="T51" fmla="*/ 19 h 309"/>
                <a:gd name="T52" fmla="*/ 39 w 39"/>
                <a:gd name="T53" fmla="*/ 290 h 309"/>
                <a:gd name="T54" fmla="*/ 39 w 39"/>
                <a:gd name="T55" fmla="*/ 294 h 309"/>
                <a:gd name="T56" fmla="*/ 38 w 39"/>
                <a:gd name="T57" fmla="*/ 297 h 309"/>
                <a:gd name="T58" fmla="*/ 36 w 39"/>
                <a:gd name="T59" fmla="*/ 300 h 309"/>
                <a:gd name="T60" fmla="*/ 34 w 39"/>
                <a:gd name="T61" fmla="*/ 303 h 309"/>
                <a:gd name="T62" fmla="*/ 31 w 39"/>
                <a:gd name="T63" fmla="*/ 306 h 309"/>
                <a:gd name="T64" fmla="*/ 28 w 39"/>
                <a:gd name="T65" fmla="*/ 307 h 309"/>
                <a:gd name="T66" fmla="*/ 23 w 39"/>
                <a:gd name="T67" fmla="*/ 309 h 309"/>
                <a:gd name="T68" fmla="*/ 21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1" y="309"/>
                  </a:moveTo>
                  <a:lnTo>
                    <a:pt x="16" y="309"/>
                  </a:lnTo>
                  <a:lnTo>
                    <a:pt x="12" y="307"/>
                  </a:lnTo>
                  <a:lnTo>
                    <a:pt x="9" y="306"/>
                  </a:lnTo>
                  <a:lnTo>
                    <a:pt x="6" y="303"/>
                  </a:lnTo>
                  <a:lnTo>
                    <a:pt x="5" y="300"/>
                  </a:lnTo>
                  <a:lnTo>
                    <a:pt x="2" y="297"/>
                  </a:lnTo>
                  <a:lnTo>
                    <a:pt x="2" y="294"/>
                  </a:lnTo>
                  <a:lnTo>
                    <a:pt x="0" y="290"/>
                  </a:lnTo>
                  <a:lnTo>
                    <a:pt x="0" y="19"/>
                  </a:lnTo>
                  <a:lnTo>
                    <a:pt x="2" y="15"/>
                  </a:lnTo>
                  <a:lnTo>
                    <a:pt x="2" y="12"/>
                  </a:lnTo>
                  <a:lnTo>
                    <a:pt x="5" y="9"/>
                  </a:lnTo>
                  <a:lnTo>
                    <a:pt x="6" y="6"/>
                  </a:lnTo>
                  <a:lnTo>
                    <a:pt x="9" y="3"/>
                  </a:lnTo>
                  <a:lnTo>
                    <a:pt x="12" y="2"/>
                  </a:lnTo>
                  <a:lnTo>
                    <a:pt x="16" y="0"/>
                  </a:lnTo>
                  <a:lnTo>
                    <a:pt x="21" y="0"/>
                  </a:lnTo>
                  <a:lnTo>
                    <a:pt x="23" y="0"/>
                  </a:lnTo>
                  <a:lnTo>
                    <a:pt x="28" y="2"/>
                  </a:lnTo>
                  <a:lnTo>
                    <a:pt x="31" y="3"/>
                  </a:lnTo>
                  <a:lnTo>
                    <a:pt x="34" y="6"/>
                  </a:lnTo>
                  <a:lnTo>
                    <a:pt x="36" y="9"/>
                  </a:lnTo>
                  <a:lnTo>
                    <a:pt x="38" y="12"/>
                  </a:lnTo>
                  <a:lnTo>
                    <a:pt x="39" y="15"/>
                  </a:lnTo>
                  <a:lnTo>
                    <a:pt x="39" y="19"/>
                  </a:lnTo>
                  <a:lnTo>
                    <a:pt x="39" y="290"/>
                  </a:lnTo>
                  <a:lnTo>
                    <a:pt x="39" y="294"/>
                  </a:lnTo>
                  <a:lnTo>
                    <a:pt x="38" y="297"/>
                  </a:lnTo>
                  <a:lnTo>
                    <a:pt x="36" y="300"/>
                  </a:lnTo>
                  <a:lnTo>
                    <a:pt x="34" y="303"/>
                  </a:lnTo>
                  <a:lnTo>
                    <a:pt x="31" y="306"/>
                  </a:lnTo>
                  <a:lnTo>
                    <a:pt x="28" y="307"/>
                  </a:lnTo>
                  <a:lnTo>
                    <a:pt x="23" y="309"/>
                  </a:lnTo>
                  <a:lnTo>
                    <a:pt x="21"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 name="Freeform 448"/>
            <p:cNvSpPr>
              <a:spLocks/>
            </p:cNvSpPr>
            <p:nvPr/>
          </p:nvSpPr>
          <p:spPr bwMode="auto">
            <a:xfrm>
              <a:off x="2144438" y="5238781"/>
              <a:ext cx="131039" cy="75711"/>
            </a:xfrm>
            <a:custGeom>
              <a:avLst/>
              <a:gdLst>
                <a:gd name="T0" fmla="*/ 136 w 271"/>
                <a:gd name="T1" fmla="*/ 155 h 155"/>
                <a:gd name="T2" fmla="*/ 131 w 271"/>
                <a:gd name="T3" fmla="*/ 155 h 155"/>
                <a:gd name="T4" fmla="*/ 128 w 271"/>
                <a:gd name="T5" fmla="*/ 153 h 155"/>
                <a:gd name="T6" fmla="*/ 124 w 271"/>
                <a:gd name="T7" fmla="*/ 152 h 155"/>
                <a:gd name="T8" fmla="*/ 121 w 271"/>
                <a:gd name="T9" fmla="*/ 149 h 155"/>
                <a:gd name="T10" fmla="*/ 6 w 271"/>
                <a:gd name="T11" fmla="*/ 34 h 155"/>
                <a:gd name="T12" fmla="*/ 3 w 271"/>
                <a:gd name="T13" fmla="*/ 31 h 155"/>
                <a:gd name="T14" fmla="*/ 2 w 271"/>
                <a:gd name="T15" fmla="*/ 26 h 155"/>
                <a:gd name="T16" fmla="*/ 0 w 271"/>
                <a:gd name="T17" fmla="*/ 24 h 155"/>
                <a:gd name="T18" fmla="*/ 0 w 271"/>
                <a:gd name="T19" fmla="*/ 19 h 155"/>
                <a:gd name="T20" fmla="*/ 0 w 271"/>
                <a:gd name="T21" fmla="*/ 16 h 155"/>
                <a:gd name="T22" fmla="*/ 2 w 271"/>
                <a:gd name="T23" fmla="*/ 12 h 155"/>
                <a:gd name="T24" fmla="*/ 3 w 271"/>
                <a:gd name="T25" fmla="*/ 9 h 155"/>
                <a:gd name="T26" fmla="*/ 6 w 271"/>
                <a:gd name="T27" fmla="*/ 6 h 155"/>
                <a:gd name="T28" fmla="*/ 9 w 271"/>
                <a:gd name="T29" fmla="*/ 3 h 155"/>
                <a:gd name="T30" fmla="*/ 12 w 271"/>
                <a:gd name="T31" fmla="*/ 2 h 155"/>
                <a:gd name="T32" fmla="*/ 16 w 271"/>
                <a:gd name="T33" fmla="*/ 0 h 155"/>
                <a:gd name="T34" fmla="*/ 19 w 271"/>
                <a:gd name="T35" fmla="*/ 0 h 155"/>
                <a:gd name="T36" fmla="*/ 23 w 271"/>
                <a:gd name="T37" fmla="*/ 0 h 155"/>
                <a:gd name="T38" fmla="*/ 26 w 271"/>
                <a:gd name="T39" fmla="*/ 2 h 155"/>
                <a:gd name="T40" fmla="*/ 30 w 271"/>
                <a:gd name="T41" fmla="*/ 3 h 155"/>
                <a:gd name="T42" fmla="*/ 33 w 271"/>
                <a:gd name="T43" fmla="*/ 6 h 155"/>
                <a:gd name="T44" fmla="*/ 136 w 271"/>
                <a:gd name="T45" fmla="*/ 109 h 155"/>
                <a:gd name="T46" fmla="*/ 238 w 271"/>
                <a:gd name="T47" fmla="*/ 6 h 155"/>
                <a:gd name="T48" fmla="*/ 241 w 271"/>
                <a:gd name="T49" fmla="*/ 3 h 155"/>
                <a:gd name="T50" fmla="*/ 244 w 271"/>
                <a:gd name="T51" fmla="*/ 2 h 155"/>
                <a:gd name="T52" fmla="*/ 248 w 271"/>
                <a:gd name="T53" fmla="*/ 0 h 155"/>
                <a:gd name="T54" fmla="*/ 251 w 271"/>
                <a:gd name="T55" fmla="*/ 0 h 155"/>
                <a:gd name="T56" fmla="*/ 255 w 271"/>
                <a:gd name="T57" fmla="*/ 0 h 155"/>
                <a:gd name="T58" fmla="*/ 258 w 271"/>
                <a:gd name="T59" fmla="*/ 2 h 155"/>
                <a:gd name="T60" fmla="*/ 261 w 271"/>
                <a:gd name="T61" fmla="*/ 3 h 155"/>
                <a:gd name="T62" fmla="*/ 265 w 271"/>
                <a:gd name="T63" fmla="*/ 6 h 155"/>
                <a:gd name="T64" fmla="*/ 267 w 271"/>
                <a:gd name="T65" fmla="*/ 9 h 155"/>
                <a:gd name="T66" fmla="*/ 270 w 271"/>
                <a:gd name="T67" fmla="*/ 12 h 155"/>
                <a:gd name="T68" fmla="*/ 270 w 271"/>
                <a:gd name="T69" fmla="*/ 16 h 155"/>
                <a:gd name="T70" fmla="*/ 271 w 271"/>
                <a:gd name="T71" fmla="*/ 19 h 155"/>
                <a:gd name="T72" fmla="*/ 270 w 271"/>
                <a:gd name="T73" fmla="*/ 24 h 155"/>
                <a:gd name="T74" fmla="*/ 270 w 271"/>
                <a:gd name="T75" fmla="*/ 26 h 155"/>
                <a:gd name="T76" fmla="*/ 267 w 271"/>
                <a:gd name="T77" fmla="*/ 31 h 155"/>
                <a:gd name="T78" fmla="*/ 265 w 271"/>
                <a:gd name="T79" fmla="*/ 34 h 155"/>
                <a:gd name="T80" fmla="*/ 149 w 271"/>
                <a:gd name="T81" fmla="*/ 149 h 155"/>
                <a:gd name="T82" fmla="*/ 146 w 271"/>
                <a:gd name="T83" fmla="*/ 152 h 155"/>
                <a:gd name="T84" fmla="*/ 143 w 271"/>
                <a:gd name="T85" fmla="*/ 153 h 155"/>
                <a:gd name="T86" fmla="*/ 138 w 271"/>
                <a:gd name="T87" fmla="*/ 155 h 155"/>
                <a:gd name="T88" fmla="*/ 136 w 271"/>
                <a:gd name="T8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5">
                  <a:moveTo>
                    <a:pt x="136" y="155"/>
                  </a:moveTo>
                  <a:lnTo>
                    <a:pt x="131" y="155"/>
                  </a:lnTo>
                  <a:lnTo>
                    <a:pt x="128" y="153"/>
                  </a:lnTo>
                  <a:lnTo>
                    <a:pt x="124" y="152"/>
                  </a:lnTo>
                  <a:lnTo>
                    <a:pt x="121" y="149"/>
                  </a:lnTo>
                  <a:lnTo>
                    <a:pt x="6" y="34"/>
                  </a:lnTo>
                  <a:lnTo>
                    <a:pt x="3" y="31"/>
                  </a:lnTo>
                  <a:lnTo>
                    <a:pt x="2" y="26"/>
                  </a:lnTo>
                  <a:lnTo>
                    <a:pt x="0" y="24"/>
                  </a:lnTo>
                  <a:lnTo>
                    <a:pt x="0" y="19"/>
                  </a:lnTo>
                  <a:lnTo>
                    <a:pt x="0" y="16"/>
                  </a:lnTo>
                  <a:lnTo>
                    <a:pt x="2" y="12"/>
                  </a:lnTo>
                  <a:lnTo>
                    <a:pt x="3" y="9"/>
                  </a:lnTo>
                  <a:lnTo>
                    <a:pt x="6" y="6"/>
                  </a:lnTo>
                  <a:lnTo>
                    <a:pt x="9" y="3"/>
                  </a:lnTo>
                  <a:lnTo>
                    <a:pt x="12" y="2"/>
                  </a:lnTo>
                  <a:lnTo>
                    <a:pt x="16" y="0"/>
                  </a:lnTo>
                  <a:lnTo>
                    <a:pt x="19" y="0"/>
                  </a:lnTo>
                  <a:lnTo>
                    <a:pt x="23" y="0"/>
                  </a:lnTo>
                  <a:lnTo>
                    <a:pt x="26" y="2"/>
                  </a:lnTo>
                  <a:lnTo>
                    <a:pt x="30" y="3"/>
                  </a:lnTo>
                  <a:lnTo>
                    <a:pt x="33" y="6"/>
                  </a:lnTo>
                  <a:lnTo>
                    <a:pt x="136" y="109"/>
                  </a:lnTo>
                  <a:lnTo>
                    <a:pt x="238" y="6"/>
                  </a:lnTo>
                  <a:lnTo>
                    <a:pt x="241" y="3"/>
                  </a:lnTo>
                  <a:lnTo>
                    <a:pt x="244" y="2"/>
                  </a:lnTo>
                  <a:lnTo>
                    <a:pt x="248" y="0"/>
                  </a:lnTo>
                  <a:lnTo>
                    <a:pt x="251" y="0"/>
                  </a:lnTo>
                  <a:lnTo>
                    <a:pt x="255" y="0"/>
                  </a:lnTo>
                  <a:lnTo>
                    <a:pt x="258" y="2"/>
                  </a:lnTo>
                  <a:lnTo>
                    <a:pt x="261" y="3"/>
                  </a:lnTo>
                  <a:lnTo>
                    <a:pt x="265" y="6"/>
                  </a:lnTo>
                  <a:lnTo>
                    <a:pt x="267" y="9"/>
                  </a:lnTo>
                  <a:lnTo>
                    <a:pt x="270" y="12"/>
                  </a:lnTo>
                  <a:lnTo>
                    <a:pt x="270" y="16"/>
                  </a:lnTo>
                  <a:lnTo>
                    <a:pt x="271" y="19"/>
                  </a:lnTo>
                  <a:lnTo>
                    <a:pt x="270" y="24"/>
                  </a:lnTo>
                  <a:lnTo>
                    <a:pt x="270" y="26"/>
                  </a:lnTo>
                  <a:lnTo>
                    <a:pt x="267" y="31"/>
                  </a:lnTo>
                  <a:lnTo>
                    <a:pt x="265" y="34"/>
                  </a:lnTo>
                  <a:lnTo>
                    <a:pt x="149" y="149"/>
                  </a:lnTo>
                  <a:lnTo>
                    <a:pt x="146" y="152"/>
                  </a:lnTo>
                  <a:lnTo>
                    <a:pt x="143" y="153"/>
                  </a:lnTo>
                  <a:lnTo>
                    <a:pt x="138" y="155"/>
                  </a:lnTo>
                  <a:lnTo>
                    <a:pt x="13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 name="Freeform 449"/>
            <p:cNvSpPr>
              <a:spLocks/>
            </p:cNvSpPr>
            <p:nvPr/>
          </p:nvSpPr>
          <p:spPr bwMode="auto">
            <a:xfrm>
              <a:off x="2097846" y="5221316"/>
              <a:ext cx="365453" cy="336333"/>
            </a:xfrm>
            <a:custGeom>
              <a:avLst/>
              <a:gdLst>
                <a:gd name="T0" fmla="*/ 443 w 753"/>
                <a:gd name="T1" fmla="*/ 695 h 695"/>
                <a:gd name="T2" fmla="*/ 18 w 753"/>
                <a:gd name="T3" fmla="*/ 695 h 695"/>
                <a:gd name="T4" fmla="*/ 14 w 753"/>
                <a:gd name="T5" fmla="*/ 695 h 695"/>
                <a:gd name="T6" fmla="*/ 11 w 753"/>
                <a:gd name="T7" fmla="*/ 694 h 695"/>
                <a:gd name="T8" fmla="*/ 8 w 753"/>
                <a:gd name="T9" fmla="*/ 692 h 695"/>
                <a:gd name="T10" fmla="*/ 6 w 753"/>
                <a:gd name="T11" fmla="*/ 690 h 695"/>
                <a:gd name="T12" fmla="*/ 3 w 753"/>
                <a:gd name="T13" fmla="*/ 687 h 695"/>
                <a:gd name="T14" fmla="*/ 1 w 753"/>
                <a:gd name="T15" fmla="*/ 684 h 695"/>
                <a:gd name="T16" fmla="*/ 0 w 753"/>
                <a:gd name="T17" fmla="*/ 679 h 695"/>
                <a:gd name="T18" fmla="*/ 0 w 753"/>
                <a:gd name="T19" fmla="*/ 677 h 695"/>
                <a:gd name="T20" fmla="*/ 0 w 753"/>
                <a:gd name="T21" fmla="*/ 672 h 695"/>
                <a:gd name="T22" fmla="*/ 1 w 753"/>
                <a:gd name="T23" fmla="*/ 668 h 695"/>
                <a:gd name="T24" fmla="*/ 3 w 753"/>
                <a:gd name="T25" fmla="*/ 665 h 695"/>
                <a:gd name="T26" fmla="*/ 6 w 753"/>
                <a:gd name="T27" fmla="*/ 662 h 695"/>
                <a:gd name="T28" fmla="*/ 8 w 753"/>
                <a:gd name="T29" fmla="*/ 659 h 695"/>
                <a:gd name="T30" fmla="*/ 11 w 753"/>
                <a:gd name="T31" fmla="*/ 658 h 695"/>
                <a:gd name="T32" fmla="*/ 14 w 753"/>
                <a:gd name="T33" fmla="*/ 656 h 695"/>
                <a:gd name="T34" fmla="*/ 18 w 753"/>
                <a:gd name="T35" fmla="*/ 656 h 695"/>
                <a:gd name="T36" fmla="*/ 429 w 753"/>
                <a:gd name="T37" fmla="*/ 656 h 695"/>
                <a:gd name="T38" fmla="*/ 579 w 753"/>
                <a:gd name="T39" fmla="*/ 15 h 695"/>
                <a:gd name="T40" fmla="*/ 582 w 753"/>
                <a:gd name="T41" fmla="*/ 8 h 695"/>
                <a:gd name="T42" fmla="*/ 586 w 753"/>
                <a:gd name="T43" fmla="*/ 4 h 695"/>
                <a:gd name="T44" fmla="*/ 592 w 753"/>
                <a:gd name="T45" fmla="*/ 1 h 695"/>
                <a:gd name="T46" fmla="*/ 597 w 753"/>
                <a:gd name="T47" fmla="*/ 0 h 695"/>
                <a:gd name="T48" fmla="*/ 733 w 753"/>
                <a:gd name="T49" fmla="*/ 0 h 695"/>
                <a:gd name="T50" fmla="*/ 737 w 753"/>
                <a:gd name="T51" fmla="*/ 0 h 695"/>
                <a:gd name="T52" fmla="*/ 741 w 753"/>
                <a:gd name="T53" fmla="*/ 1 h 695"/>
                <a:gd name="T54" fmla="*/ 744 w 753"/>
                <a:gd name="T55" fmla="*/ 2 h 695"/>
                <a:gd name="T56" fmla="*/ 747 w 753"/>
                <a:gd name="T57" fmla="*/ 5 h 695"/>
                <a:gd name="T58" fmla="*/ 749 w 753"/>
                <a:gd name="T59" fmla="*/ 8 h 695"/>
                <a:gd name="T60" fmla="*/ 751 w 753"/>
                <a:gd name="T61" fmla="*/ 11 h 695"/>
                <a:gd name="T62" fmla="*/ 751 w 753"/>
                <a:gd name="T63" fmla="*/ 15 h 695"/>
                <a:gd name="T64" fmla="*/ 753 w 753"/>
                <a:gd name="T65" fmla="*/ 20 h 695"/>
                <a:gd name="T66" fmla="*/ 751 w 753"/>
                <a:gd name="T67" fmla="*/ 23 h 695"/>
                <a:gd name="T68" fmla="*/ 751 w 753"/>
                <a:gd name="T69" fmla="*/ 27 h 695"/>
                <a:gd name="T70" fmla="*/ 749 w 753"/>
                <a:gd name="T71" fmla="*/ 30 h 695"/>
                <a:gd name="T72" fmla="*/ 747 w 753"/>
                <a:gd name="T73" fmla="*/ 33 h 695"/>
                <a:gd name="T74" fmla="*/ 744 w 753"/>
                <a:gd name="T75" fmla="*/ 36 h 695"/>
                <a:gd name="T76" fmla="*/ 741 w 753"/>
                <a:gd name="T77" fmla="*/ 37 h 695"/>
                <a:gd name="T78" fmla="*/ 737 w 753"/>
                <a:gd name="T79" fmla="*/ 38 h 695"/>
                <a:gd name="T80" fmla="*/ 733 w 753"/>
                <a:gd name="T81" fmla="*/ 38 h 695"/>
                <a:gd name="T82" fmla="*/ 613 w 753"/>
                <a:gd name="T83" fmla="*/ 38 h 695"/>
                <a:gd name="T84" fmla="*/ 462 w 753"/>
                <a:gd name="T85" fmla="*/ 681 h 695"/>
                <a:gd name="T86" fmla="*/ 459 w 753"/>
                <a:gd name="T87" fmla="*/ 687 h 695"/>
                <a:gd name="T88" fmla="*/ 455 w 753"/>
                <a:gd name="T89" fmla="*/ 691 h 695"/>
                <a:gd name="T90" fmla="*/ 450 w 753"/>
                <a:gd name="T91" fmla="*/ 694 h 695"/>
                <a:gd name="T92" fmla="*/ 443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3" y="695"/>
                  </a:moveTo>
                  <a:lnTo>
                    <a:pt x="18" y="695"/>
                  </a:lnTo>
                  <a:lnTo>
                    <a:pt x="14" y="695"/>
                  </a:lnTo>
                  <a:lnTo>
                    <a:pt x="11" y="694"/>
                  </a:lnTo>
                  <a:lnTo>
                    <a:pt x="8" y="692"/>
                  </a:lnTo>
                  <a:lnTo>
                    <a:pt x="6" y="690"/>
                  </a:lnTo>
                  <a:lnTo>
                    <a:pt x="3" y="687"/>
                  </a:lnTo>
                  <a:lnTo>
                    <a:pt x="1" y="684"/>
                  </a:lnTo>
                  <a:lnTo>
                    <a:pt x="0" y="679"/>
                  </a:lnTo>
                  <a:lnTo>
                    <a:pt x="0" y="677"/>
                  </a:lnTo>
                  <a:lnTo>
                    <a:pt x="0" y="672"/>
                  </a:lnTo>
                  <a:lnTo>
                    <a:pt x="1" y="668"/>
                  </a:lnTo>
                  <a:lnTo>
                    <a:pt x="3" y="665"/>
                  </a:lnTo>
                  <a:lnTo>
                    <a:pt x="6" y="662"/>
                  </a:lnTo>
                  <a:lnTo>
                    <a:pt x="8" y="659"/>
                  </a:lnTo>
                  <a:lnTo>
                    <a:pt x="11" y="658"/>
                  </a:lnTo>
                  <a:lnTo>
                    <a:pt x="14" y="656"/>
                  </a:lnTo>
                  <a:lnTo>
                    <a:pt x="18" y="656"/>
                  </a:lnTo>
                  <a:lnTo>
                    <a:pt x="429" y="656"/>
                  </a:lnTo>
                  <a:lnTo>
                    <a:pt x="579" y="15"/>
                  </a:lnTo>
                  <a:lnTo>
                    <a:pt x="582" y="8"/>
                  </a:lnTo>
                  <a:lnTo>
                    <a:pt x="586" y="4"/>
                  </a:lnTo>
                  <a:lnTo>
                    <a:pt x="592" y="1"/>
                  </a:lnTo>
                  <a:lnTo>
                    <a:pt x="597" y="0"/>
                  </a:lnTo>
                  <a:lnTo>
                    <a:pt x="733" y="0"/>
                  </a:lnTo>
                  <a:lnTo>
                    <a:pt x="737" y="0"/>
                  </a:lnTo>
                  <a:lnTo>
                    <a:pt x="741" y="1"/>
                  </a:lnTo>
                  <a:lnTo>
                    <a:pt x="744" y="2"/>
                  </a:lnTo>
                  <a:lnTo>
                    <a:pt x="747" y="5"/>
                  </a:lnTo>
                  <a:lnTo>
                    <a:pt x="749" y="8"/>
                  </a:lnTo>
                  <a:lnTo>
                    <a:pt x="751" y="11"/>
                  </a:lnTo>
                  <a:lnTo>
                    <a:pt x="751" y="15"/>
                  </a:lnTo>
                  <a:lnTo>
                    <a:pt x="753" y="20"/>
                  </a:lnTo>
                  <a:lnTo>
                    <a:pt x="751" y="23"/>
                  </a:lnTo>
                  <a:lnTo>
                    <a:pt x="751" y="27"/>
                  </a:lnTo>
                  <a:lnTo>
                    <a:pt x="749" y="30"/>
                  </a:lnTo>
                  <a:lnTo>
                    <a:pt x="747" y="33"/>
                  </a:lnTo>
                  <a:lnTo>
                    <a:pt x="744" y="36"/>
                  </a:lnTo>
                  <a:lnTo>
                    <a:pt x="741" y="37"/>
                  </a:lnTo>
                  <a:lnTo>
                    <a:pt x="737" y="38"/>
                  </a:lnTo>
                  <a:lnTo>
                    <a:pt x="733" y="38"/>
                  </a:lnTo>
                  <a:lnTo>
                    <a:pt x="613" y="38"/>
                  </a:lnTo>
                  <a:lnTo>
                    <a:pt x="462" y="681"/>
                  </a:lnTo>
                  <a:lnTo>
                    <a:pt x="459" y="687"/>
                  </a:lnTo>
                  <a:lnTo>
                    <a:pt x="455" y="691"/>
                  </a:lnTo>
                  <a:lnTo>
                    <a:pt x="450" y="694"/>
                  </a:lnTo>
                  <a:lnTo>
                    <a:pt x="443"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450"/>
            <p:cNvSpPr>
              <a:spLocks/>
            </p:cNvSpPr>
            <p:nvPr/>
          </p:nvSpPr>
          <p:spPr bwMode="auto">
            <a:xfrm>
              <a:off x="2013401" y="5333436"/>
              <a:ext cx="356718" cy="187823"/>
            </a:xfrm>
            <a:custGeom>
              <a:avLst/>
              <a:gdLst>
                <a:gd name="T0" fmla="*/ 637 w 734"/>
                <a:gd name="T1" fmla="*/ 387 h 387"/>
                <a:gd name="T2" fmla="*/ 135 w 734"/>
                <a:gd name="T3" fmla="*/ 387 h 387"/>
                <a:gd name="T4" fmla="*/ 129 w 734"/>
                <a:gd name="T5" fmla="*/ 387 h 387"/>
                <a:gd name="T6" fmla="*/ 123 w 734"/>
                <a:gd name="T7" fmla="*/ 384 h 387"/>
                <a:gd name="T8" fmla="*/ 119 w 734"/>
                <a:gd name="T9" fmla="*/ 379 h 387"/>
                <a:gd name="T10" fmla="*/ 116 w 734"/>
                <a:gd name="T11" fmla="*/ 374 h 387"/>
                <a:gd name="T12" fmla="*/ 1 w 734"/>
                <a:gd name="T13" fmla="*/ 26 h 387"/>
                <a:gd name="T14" fmla="*/ 0 w 734"/>
                <a:gd name="T15" fmla="*/ 22 h 387"/>
                <a:gd name="T16" fmla="*/ 0 w 734"/>
                <a:gd name="T17" fmla="*/ 16 h 387"/>
                <a:gd name="T18" fmla="*/ 1 w 734"/>
                <a:gd name="T19" fmla="*/ 12 h 387"/>
                <a:gd name="T20" fmla="*/ 4 w 734"/>
                <a:gd name="T21" fmla="*/ 9 h 387"/>
                <a:gd name="T22" fmla="*/ 7 w 734"/>
                <a:gd name="T23" fmla="*/ 5 h 387"/>
                <a:gd name="T24" fmla="*/ 10 w 734"/>
                <a:gd name="T25" fmla="*/ 3 h 387"/>
                <a:gd name="T26" fmla="*/ 14 w 734"/>
                <a:gd name="T27" fmla="*/ 0 h 387"/>
                <a:gd name="T28" fmla="*/ 18 w 734"/>
                <a:gd name="T29" fmla="*/ 0 h 387"/>
                <a:gd name="T30" fmla="*/ 714 w 734"/>
                <a:gd name="T31" fmla="*/ 0 h 387"/>
                <a:gd name="T32" fmla="*/ 718 w 734"/>
                <a:gd name="T33" fmla="*/ 0 h 387"/>
                <a:gd name="T34" fmla="*/ 721 w 734"/>
                <a:gd name="T35" fmla="*/ 2 h 387"/>
                <a:gd name="T36" fmla="*/ 725 w 734"/>
                <a:gd name="T37" fmla="*/ 3 h 387"/>
                <a:gd name="T38" fmla="*/ 728 w 734"/>
                <a:gd name="T39" fmla="*/ 6 h 387"/>
                <a:gd name="T40" fmla="*/ 730 w 734"/>
                <a:gd name="T41" fmla="*/ 9 h 387"/>
                <a:gd name="T42" fmla="*/ 732 w 734"/>
                <a:gd name="T43" fmla="*/ 12 h 387"/>
                <a:gd name="T44" fmla="*/ 732 w 734"/>
                <a:gd name="T45" fmla="*/ 16 h 387"/>
                <a:gd name="T46" fmla="*/ 734 w 734"/>
                <a:gd name="T47" fmla="*/ 21 h 387"/>
                <a:gd name="T48" fmla="*/ 732 w 734"/>
                <a:gd name="T49" fmla="*/ 24 h 387"/>
                <a:gd name="T50" fmla="*/ 732 w 734"/>
                <a:gd name="T51" fmla="*/ 28 h 387"/>
                <a:gd name="T52" fmla="*/ 730 w 734"/>
                <a:gd name="T53" fmla="*/ 31 h 387"/>
                <a:gd name="T54" fmla="*/ 728 w 734"/>
                <a:gd name="T55" fmla="*/ 34 h 387"/>
                <a:gd name="T56" fmla="*/ 725 w 734"/>
                <a:gd name="T57" fmla="*/ 36 h 387"/>
                <a:gd name="T58" fmla="*/ 721 w 734"/>
                <a:gd name="T59" fmla="*/ 38 h 387"/>
                <a:gd name="T60" fmla="*/ 718 w 734"/>
                <a:gd name="T61" fmla="*/ 39 h 387"/>
                <a:gd name="T62" fmla="*/ 714 w 734"/>
                <a:gd name="T63" fmla="*/ 39 h 387"/>
                <a:gd name="T64" fmla="*/ 46 w 734"/>
                <a:gd name="T65" fmla="*/ 39 h 387"/>
                <a:gd name="T66" fmla="*/ 149 w 734"/>
                <a:gd name="T67" fmla="*/ 348 h 387"/>
                <a:gd name="T68" fmla="*/ 637 w 734"/>
                <a:gd name="T69" fmla="*/ 348 h 387"/>
                <a:gd name="T70" fmla="*/ 640 w 734"/>
                <a:gd name="T71" fmla="*/ 349 h 387"/>
                <a:gd name="T72" fmla="*/ 645 w 734"/>
                <a:gd name="T73" fmla="*/ 350 h 387"/>
                <a:gd name="T74" fmla="*/ 648 w 734"/>
                <a:gd name="T75" fmla="*/ 352 h 387"/>
                <a:gd name="T76" fmla="*/ 650 w 734"/>
                <a:gd name="T77" fmla="*/ 353 h 387"/>
                <a:gd name="T78" fmla="*/ 653 w 734"/>
                <a:gd name="T79" fmla="*/ 356 h 387"/>
                <a:gd name="T80" fmla="*/ 655 w 734"/>
                <a:gd name="T81" fmla="*/ 361 h 387"/>
                <a:gd name="T82" fmla="*/ 656 w 734"/>
                <a:gd name="T83" fmla="*/ 363 h 387"/>
                <a:gd name="T84" fmla="*/ 656 w 734"/>
                <a:gd name="T85" fmla="*/ 368 h 387"/>
                <a:gd name="T86" fmla="*/ 656 w 734"/>
                <a:gd name="T87" fmla="*/ 372 h 387"/>
                <a:gd name="T88" fmla="*/ 655 w 734"/>
                <a:gd name="T89" fmla="*/ 375 h 387"/>
                <a:gd name="T90" fmla="*/ 653 w 734"/>
                <a:gd name="T91" fmla="*/ 378 h 387"/>
                <a:gd name="T92" fmla="*/ 650 w 734"/>
                <a:gd name="T93" fmla="*/ 381 h 387"/>
                <a:gd name="T94" fmla="*/ 648 w 734"/>
                <a:gd name="T95" fmla="*/ 384 h 387"/>
                <a:gd name="T96" fmla="*/ 645 w 734"/>
                <a:gd name="T97" fmla="*/ 385 h 387"/>
                <a:gd name="T98" fmla="*/ 640 w 734"/>
                <a:gd name="T99" fmla="*/ 387 h 387"/>
                <a:gd name="T100" fmla="*/ 637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7" y="387"/>
                  </a:moveTo>
                  <a:lnTo>
                    <a:pt x="135" y="387"/>
                  </a:lnTo>
                  <a:lnTo>
                    <a:pt x="129" y="387"/>
                  </a:lnTo>
                  <a:lnTo>
                    <a:pt x="123" y="384"/>
                  </a:lnTo>
                  <a:lnTo>
                    <a:pt x="119" y="379"/>
                  </a:lnTo>
                  <a:lnTo>
                    <a:pt x="116" y="374"/>
                  </a:lnTo>
                  <a:lnTo>
                    <a:pt x="1" y="26"/>
                  </a:lnTo>
                  <a:lnTo>
                    <a:pt x="0" y="22"/>
                  </a:lnTo>
                  <a:lnTo>
                    <a:pt x="0" y="16"/>
                  </a:lnTo>
                  <a:lnTo>
                    <a:pt x="1" y="12"/>
                  </a:lnTo>
                  <a:lnTo>
                    <a:pt x="4" y="9"/>
                  </a:lnTo>
                  <a:lnTo>
                    <a:pt x="7" y="5"/>
                  </a:lnTo>
                  <a:lnTo>
                    <a:pt x="10" y="3"/>
                  </a:lnTo>
                  <a:lnTo>
                    <a:pt x="14" y="0"/>
                  </a:lnTo>
                  <a:lnTo>
                    <a:pt x="18" y="0"/>
                  </a:lnTo>
                  <a:lnTo>
                    <a:pt x="714" y="0"/>
                  </a:lnTo>
                  <a:lnTo>
                    <a:pt x="718" y="0"/>
                  </a:lnTo>
                  <a:lnTo>
                    <a:pt x="721" y="2"/>
                  </a:lnTo>
                  <a:lnTo>
                    <a:pt x="725" y="3"/>
                  </a:lnTo>
                  <a:lnTo>
                    <a:pt x="728" y="6"/>
                  </a:lnTo>
                  <a:lnTo>
                    <a:pt x="730" y="9"/>
                  </a:lnTo>
                  <a:lnTo>
                    <a:pt x="732" y="12"/>
                  </a:lnTo>
                  <a:lnTo>
                    <a:pt x="732" y="16"/>
                  </a:lnTo>
                  <a:lnTo>
                    <a:pt x="734" y="21"/>
                  </a:lnTo>
                  <a:lnTo>
                    <a:pt x="732" y="24"/>
                  </a:lnTo>
                  <a:lnTo>
                    <a:pt x="732" y="28"/>
                  </a:lnTo>
                  <a:lnTo>
                    <a:pt x="730" y="31"/>
                  </a:lnTo>
                  <a:lnTo>
                    <a:pt x="728" y="34"/>
                  </a:lnTo>
                  <a:lnTo>
                    <a:pt x="725" y="36"/>
                  </a:lnTo>
                  <a:lnTo>
                    <a:pt x="721" y="38"/>
                  </a:lnTo>
                  <a:lnTo>
                    <a:pt x="718" y="39"/>
                  </a:lnTo>
                  <a:lnTo>
                    <a:pt x="714" y="39"/>
                  </a:lnTo>
                  <a:lnTo>
                    <a:pt x="46" y="39"/>
                  </a:lnTo>
                  <a:lnTo>
                    <a:pt x="149" y="348"/>
                  </a:lnTo>
                  <a:lnTo>
                    <a:pt x="637" y="348"/>
                  </a:lnTo>
                  <a:lnTo>
                    <a:pt x="640" y="349"/>
                  </a:lnTo>
                  <a:lnTo>
                    <a:pt x="645" y="350"/>
                  </a:lnTo>
                  <a:lnTo>
                    <a:pt x="648" y="352"/>
                  </a:lnTo>
                  <a:lnTo>
                    <a:pt x="650" y="353"/>
                  </a:lnTo>
                  <a:lnTo>
                    <a:pt x="653" y="356"/>
                  </a:lnTo>
                  <a:lnTo>
                    <a:pt x="655" y="361"/>
                  </a:lnTo>
                  <a:lnTo>
                    <a:pt x="656" y="363"/>
                  </a:lnTo>
                  <a:lnTo>
                    <a:pt x="656" y="368"/>
                  </a:lnTo>
                  <a:lnTo>
                    <a:pt x="656" y="372"/>
                  </a:lnTo>
                  <a:lnTo>
                    <a:pt x="655" y="375"/>
                  </a:lnTo>
                  <a:lnTo>
                    <a:pt x="653" y="378"/>
                  </a:lnTo>
                  <a:lnTo>
                    <a:pt x="650" y="381"/>
                  </a:lnTo>
                  <a:lnTo>
                    <a:pt x="648" y="384"/>
                  </a:lnTo>
                  <a:lnTo>
                    <a:pt x="645" y="385"/>
                  </a:lnTo>
                  <a:lnTo>
                    <a:pt x="640" y="387"/>
                  </a:lnTo>
                  <a:lnTo>
                    <a:pt x="637"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6" name="Freeform 232"/>
          <p:cNvSpPr>
            <a:spLocks noEditPoints="1"/>
          </p:cNvSpPr>
          <p:nvPr/>
        </p:nvSpPr>
        <p:spPr bwMode="auto">
          <a:xfrm>
            <a:off x="8708614" y="1950173"/>
            <a:ext cx="309086" cy="399892"/>
          </a:xfrm>
          <a:custGeom>
            <a:avLst/>
            <a:gdLst>
              <a:gd name="T0" fmla="*/ 35 w 705"/>
              <a:gd name="T1" fmla="*/ 881 h 917"/>
              <a:gd name="T2" fmla="*/ 669 w 705"/>
              <a:gd name="T3" fmla="*/ 476 h 917"/>
              <a:gd name="T4" fmla="*/ 159 w 705"/>
              <a:gd name="T5" fmla="*/ 229 h 917"/>
              <a:gd name="T6" fmla="*/ 163 w 705"/>
              <a:gd name="T7" fmla="*/ 190 h 917"/>
              <a:gd name="T8" fmla="*/ 174 w 705"/>
              <a:gd name="T9" fmla="*/ 154 h 917"/>
              <a:gd name="T10" fmla="*/ 192 w 705"/>
              <a:gd name="T11" fmla="*/ 121 h 917"/>
              <a:gd name="T12" fmla="*/ 216 w 705"/>
              <a:gd name="T13" fmla="*/ 91 h 917"/>
              <a:gd name="T14" fmla="*/ 244 w 705"/>
              <a:gd name="T15" fmla="*/ 68 h 917"/>
              <a:gd name="T16" fmla="*/ 277 w 705"/>
              <a:gd name="T17" fmla="*/ 50 h 917"/>
              <a:gd name="T18" fmla="*/ 313 w 705"/>
              <a:gd name="T19" fmla="*/ 38 h 917"/>
              <a:gd name="T20" fmla="*/ 353 w 705"/>
              <a:gd name="T21" fmla="*/ 35 h 917"/>
              <a:gd name="T22" fmla="*/ 392 w 705"/>
              <a:gd name="T23" fmla="*/ 38 h 917"/>
              <a:gd name="T24" fmla="*/ 428 w 705"/>
              <a:gd name="T25" fmla="*/ 50 h 917"/>
              <a:gd name="T26" fmla="*/ 461 w 705"/>
              <a:gd name="T27" fmla="*/ 68 h 917"/>
              <a:gd name="T28" fmla="*/ 490 w 705"/>
              <a:gd name="T29" fmla="*/ 91 h 917"/>
              <a:gd name="T30" fmla="*/ 513 w 705"/>
              <a:gd name="T31" fmla="*/ 121 h 917"/>
              <a:gd name="T32" fmla="*/ 531 w 705"/>
              <a:gd name="T33" fmla="*/ 154 h 917"/>
              <a:gd name="T34" fmla="*/ 543 w 705"/>
              <a:gd name="T35" fmla="*/ 190 h 917"/>
              <a:gd name="T36" fmla="*/ 546 w 705"/>
              <a:gd name="T37" fmla="*/ 229 h 917"/>
              <a:gd name="T38" fmla="*/ 159 w 705"/>
              <a:gd name="T39" fmla="*/ 440 h 917"/>
              <a:gd name="T40" fmla="*/ 582 w 705"/>
              <a:gd name="T41" fmla="*/ 440 h 917"/>
              <a:gd name="T42" fmla="*/ 582 w 705"/>
              <a:gd name="T43" fmla="*/ 217 h 917"/>
              <a:gd name="T44" fmla="*/ 579 w 705"/>
              <a:gd name="T45" fmla="*/ 194 h 917"/>
              <a:gd name="T46" fmla="*/ 574 w 705"/>
              <a:gd name="T47" fmla="*/ 171 h 917"/>
              <a:gd name="T48" fmla="*/ 568 w 705"/>
              <a:gd name="T49" fmla="*/ 150 h 917"/>
              <a:gd name="T50" fmla="*/ 554 w 705"/>
              <a:gd name="T51" fmla="*/ 119 h 917"/>
              <a:gd name="T52" fmla="*/ 529 w 705"/>
              <a:gd name="T53" fmla="*/ 83 h 917"/>
              <a:gd name="T54" fmla="*/ 499 w 705"/>
              <a:gd name="T55" fmla="*/ 53 h 917"/>
              <a:gd name="T56" fmla="*/ 462 w 705"/>
              <a:gd name="T57" fmla="*/ 28 h 917"/>
              <a:gd name="T58" fmla="*/ 432 w 705"/>
              <a:gd name="T59" fmla="*/ 14 h 917"/>
              <a:gd name="T60" fmla="*/ 410 w 705"/>
              <a:gd name="T61" fmla="*/ 7 h 917"/>
              <a:gd name="T62" fmla="*/ 388 w 705"/>
              <a:gd name="T63" fmla="*/ 3 h 917"/>
              <a:gd name="T64" fmla="*/ 365 w 705"/>
              <a:gd name="T65" fmla="*/ 0 h 917"/>
              <a:gd name="T66" fmla="*/ 341 w 705"/>
              <a:gd name="T67" fmla="*/ 0 h 917"/>
              <a:gd name="T68" fmla="*/ 317 w 705"/>
              <a:gd name="T69" fmla="*/ 3 h 917"/>
              <a:gd name="T70" fmla="*/ 296 w 705"/>
              <a:gd name="T71" fmla="*/ 7 h 917"/>
              <a:gd name="T72" fmla="*/ 274 w 705"/>
              <a:gd name="T73" fmla="*/ 14 h 917"/>
              <a:gd name="T74" fmla="*/ 243 w 705"/>
              <a:gd name="T75" fmla="*/ 28 h 917"/>
              <a:gd name="T76" fmla="*/ 207 w 705"/>
              <a:gd name="T77" fmla="*/ 53 h 917"/>
              <a:gd name="T78" fmla="*/ 176 w 705"/>
              <a:gd name="T79" fmla="*/ 83 h 917"/>
              <a:gd name="T80" fmla="*/ 151 w 705"/>
              <a:gd name="T81" fmla="*/ 119 h 917"/>
              <a:gd name="T82" fmla="*/ 137 w 705"/>
              <a:gd name="T83" fmla="*/ 150 h 917"/>
              <a:gd name="T84" fmla="*/ 130 w 705"/>
              <a:gd name="T85" fmla="*/ 171 h 917"/>
              <a:gd name="T86" fmla="*/ 126 w 705"/>
              <a:gd name="T87" fmla="*/ 194 h 917"/>
              <a:gd name="T88" fmla="*/ 124 w 705"/>
              <a:gd name="T89" fmla="*/ 217 h 917"/>
              <a:gd name="T90" fmla="*/ 123 w 705"/>
              <a:gd name="T91" fmla="*/ 440 h 917"/>
              <a:gd name="T92" fmla="*/ 0 w 705"/>
              <a:gd name="T93" fmla="*/ 917 h 917"/>
              <a:gd name="T94" fmla="*/ 705 w 705"/>
              <a:gd name="T95"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5" h="917">
                <a:moveTo>
                  <a:pt x="669" y="881"/>
                </a:moveTo>
                <a:lnTo>
                  <a:pt x="35" y="881"/>
                </a:lnTo>
                <a:lnTo>
                  <a:pt x="35" y="476"/>
                </a:lnTo>
                <a:lnTo>
                  <a:pt x="669" y="476"/>
                </a:lnTo>
                <a:lnTo>
                  <a:pt x="669" y="881"/>
                </a:lnTo>
                <a:close/>
                <a:moveTo>
                  <a:pt x="159" y="229"/>
                </a:moveTo>
                <a:lnTo>
                  <a:pt x="160"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5" y="44"/>
                </a:lnTo>
                <a:lnTo>
                  <a:pt x="313" y="38"/>
                </a:lnTo>
                <a:lnTo>
                  <a:pt x="332" y="36"/>
                </a:lnTo>
                <a:lnTo>
                  <a:pt x="353" y="35"/>
                </a:lnTo>
                <a:lnTo>
                  <a:pt x="372" y="36"/>
                </a:lnTo>
                <a:lnTo>
                  <a:pt x="392" y="38"/>
                </a:lnTo>
                <a:lnTo>
                  <a:pt x="410" y="44"/>
                </a:lnTo>
                <a:lnTo>
                  <a:pt x="428" y="50"/>
                </a:lnTo>
                <a:lnTo>
                  <a:pt x="445" y="58"/>
                </a:lnTo>
                <a:lnTo>
                  <a:pt x="461" y="68"/>
                </a:lnTo>
                <a:lnTo>
                  <a:pt x="476" y="80"/>
                </a:lnTo>
                <a:lnTo>
                  <a:pt x="490" y="91"/>
                </a:lnTo>
                <a:lnTo>
                  <a:pt x="502" y="105"/>
                </a:lnTo>
                <a:lnTo>
                  <a:pt x="513" y="121"/>
                </a:lnTo>
                <a:lnTo>
                  <a:pt x="523" y="137"/>
                </a:lnTo>
                <a:lnTo>
                  <a:pt x="531" y="154"/>
                </a:lnTo>
                <a:lnTo>
                  <a:pt x="538" y="171"/>
                </a:lnTo>
                <a:lnTo>
                  <a:pt x="543" y="190"/>
                </a:lnTo>
                <a:lnTo>
                  <a:pt x="545" y="209"/>
                </a:lnTo>
                <a:lnTo>
                  <a:pt x="546" y="229"/>
                </a:lnTo>
                <a:lnTo>
                  <a:pt x="546" y="440"/>
                </a:lnTo>
                <a:lnTo>
                  <a:pt x="159" y="440"/>
                </a:lnTo>
                <a:lnTo>
                  <a:pt x="159" y="229"/>
                </a:lnTo>
                <a:close/>
                <a:moveTo>
                  <a:pt x="582" y="440"/>
                </a:moveTo>
                <a:lnTo>
                  <a:pt x="582" y="229"/>
                </a:lnTo>
                <a:lnTo>
                  <a:pt x="582" y="217"/>
                </a:lnTo>
                <a:lnTo>
                  <a:pt x="581" y="206"/>
                </a:lnTo>
                <a:lnTo>
                  <a:pt x="579" y="194"/>
                </a:lnTo>
                <a:lnTo>
                  <a:pt x="578" y="183"/>
                </a:lnTo>
                <a:lnTo>
                  <a:pt x="574" y="171"/>
                </a:lnTo>
                <a:lnTo>
                  <a:pt x="571" y="161"/>
                </a:lnTo>
                <a:lnTo>
                  <a:pt x="568" y="150"/>
                </a:lnTo>
                <a:lnTo>
                  <a:pt x="564" y="140"/>
                </a:lnTo>
                <a:lnTo>
                  <a:pt x="554" y="119"/>
                </a:lnTo>
                <a:lnTo>
                  <a:pt x="543" y="101"/>
                </a:lnTo>
                <a:lnTo>
                  <a:pt x="529" y="83"/>
                </a:lnTo>
                <a:lnTo>
                  <a:pt x="515" y="67"/>
                </a:lnTo>
                <a:lnTo>
                  <a:pt x="499" y="53"/>
                </a:lnTo>
                <a:lnTo>
                  <a:pt x="480" y="38"/>
                </a:lnTo>
                <a:lnTo>
                  <a:pt x="462" y="28"/>
                </a:lnTo>
                <a:lnTo>
                  <a:pt x="442" y="18"/>
                </a:lnTo>
                <a:lnTo>
                  <a:pt x="432" y="14"/>
                </a:lnTo>
                <a:lnTo>
                  <a:pt x="421" y="10"/>
                </a:lnTo>
                <a:lnTo>
                  <a:pt x="410" y="7"/>
                </a:lnTo>
                <a:lnTo>
                  <a:pt x="398" y="4"/>
                </a:lnTo>
                <a:lnTo>
                  <a:pt x="388" y="3"/>
                </a:lnTo>
                <a:lnTo>
                  <a:pt x="376" y="1"/>
                </a:lnTo>
                <a:lnTo>
                  <a:pt x="365" y="0"/>
                </a:lnTo>
                <a:lnTo>
                  <a:pt x="353" y="0"/>
                </a:lnTo>
                <a:lnTo>
                  <a:pt x="341" y="0"/>
                </a:lnTo>
                <a:lnTo>
                  <a:pt x="329" y="1"/>
                </a:lnTo>
                <a:lnTo>
                  <a:pt x="317" y="3"/>
                </a:lnTo>
                <a:lnTo>
                  <a:pt x="307" y="4"/>
                </a:lnTo>
                <a:lnTo>
                  <a:pt x="296" y="7"/>
                </a:lnTo>
                <a:lnTo>
                  <a:pt x="285" y="10"/>
                </a:lnTo>
                <a:lnTo>
                  <a:pt x="274" y="14"/>
                </a:lnTo>
                <a:lnTo>
                  <a:pt x="263" y="18"/>
                </a:lnTo>
                <a:lnTo>
                  <a:pt x="243" y="28"/>
                </a:lnTo>
                <a:lnTo>
                  <a:pt x="224" y="38"/>
                </a:lnTo>
                <a:lnTo>
                  <a:pt x="207" y="53"/>
                </a:lnTo>
                <a:lnTo>
                  <a:pt x="191" y="67"/>
                </a:lnTo>
                <a:lnTo>
                  <a:pt x="176" y="83"/>
                </a:lnTo>
                <a:lnTo>
                  <a:pt x="163"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82" y="44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7" name="Freeform 233"/>
          <p:cNvSpPr>
            <a:spLocks noEditPoints="1"/>
          </p:cNvSpPr>
          <p:nvPr/>
        </p:nvSpPr>
        <p:spPr bwMode="auto">
          <a:xfrm>
            <a:off x="7036396" y="1950173"/>
            <a:ext cx="309086" cy="399892"/>
          </a:xfrm>
          <a:custGeom>
            <a:avLst/>
            <a:gdLst>
              <a:gd name="T0" fmla="*/ 35 w 705"/>
              <a:gd name="T1" fmla="*/ 881 h 917"/>
              <a:gd name="T2" fmla="*/ 669 w 705"/>
              <a:gd name="T3" fmla="*/ 476 h 917"/>
              <a:gd name="T4" fmla="*/ 599 w 705"/>
              <a:gd name="T5" fmla="*/ 440 h 917"/>
              <a:gd name="T6" fmla="*/ 546 w 705"/>
              <a:gd name="T7" fmla="*/ 440 h 917"/>
              <a:gd name="T8" fmla="*/ 158 w 705"/>
              <a:gd name="T9" fmla="*/ 440 h 917"/>
              <a:gd name="T10" fmla="*/ 159 w 705"/>
              <a:gd name="T11" fmla="*/ 209 h 917"/>
              <a:gd name="T12" fmla="*/ 167 w 705"/>
              <a:gd name="T13" fmla="*/ 171 h 917"/>
              <a:gd name="T14" fmla="*/ 182 w 705"/>
              <a:gd name="T15" fmla="*/ 137 h 917"/>
              <a:gd name="T16" fmla="*/ 203 w 705"/>
              <a:gd name="T17" fmla="*/ 105 h 917"/>
              <a:gd name="T18" fmla="*/ 229 w 705"/>
              <a:gd name="T19" fmla="*/ 80 h 917"/>
              <a:gd name="T20" fmla="*/ 260 w 705"/>
              <a:gd name="T21" fmla="*/ 58 h 917"/>
              <a:gd name="T22" fmla="*/ 294 w 705"/>
              <a:gd name="T23" fmla="*/ 44 h 917"/>
              <a:gd name="T24" fmla="*/ 332 w 705"/>
              <a:gd name="T25" fmla="*/ 36 h 917"/>
              <a:gd name="T26" fmla="*/ 372 w 705"/>
              <a:gd name="T27" fmla="*/ 36 h 917"/>
              <a:gd name="T28" fmla="*/ 410 w 705"/>
              <a:gd name="T29" fmla="*/ 44 h 917"/>
              <a:gd name="T30" fmla="*/ 445 w 705"/>
              <a:gd name="T31" fmla="*/ 58 h 917"/>
              <a:gd name="T32" fmla="*/ 476 w 705"/>
              <a:gd name="T33" fmla="*/ 80 h 917"/>
              <a:gd name="T34" fmla="*/ 502 w 705"/>
              <a:gd name="T35" fmla="*/ 105 h 917"/>
              <a:gd name="T36" fmla="*/ 522 w 705"/>
              <a:gd name="T37" fmla="*/ 137 h 917"/>
              <a:gd name="T38" fmla="*/ 538 w 705"/>
              <a:gd name="T39" fmla="*/ 171 h 917"/>
              <a:gd name="T40" fmla="*/ 545 w 705"/>
              <a:gd name="T41" fmla="*/ 209 h 917"/>
              <a:gd name="T42" fmla="*/ 546 w 705"/>
              <a:gd name="T43" fmla="*/ 300 h 917"/>
              <a:gd name="T44" fmla="*/ 582 w 705"/>
              <a:gd name="T45" fmla="*/ 229 h 917"/>
              <a:gd name="T46" fmla="*/ 581 w 705"/>
              <a:gd name="T47" fmla="*/ 206 h 917"/>
              <a:gd name="T48" fmla="*/ 576 w 705"/>
              <a:gd name="T49" fmla="*/ 183 h 917"/>
              <a:gd name="T50" fmla="*/ 571 w 705"/>
              <a:gd name="T51" fmla="*/ 161 h 917"/>
              <a:gd name="T52" fmla="*/ 563 w 705"/>
              <a:gd name="T53" fmla="*/ 140 h 917"/>
              <a:gd name="T54" fmla="*/ 542 w 705"/>
              <a:gd name="T55" fmla="*/ 101 h 917"/>
              <a:gd name="T56" fmla="*/ 515 w 705"/>
              <a:gd name="T57" fmla="*/ 67 h 917"/>
              <a:gd name="T58" fmla="*/ 480 w 705"/>
              <a:gd name="T59" fmla="*/ 38 h 917"/>
              <a:gd name="T60" fmla="*/ 441 w 705"/>
              <a:gd name="T61" fmla="*/ 18 h 917"/>
              <a:gd name="T62" fmla="*/ 421 w 705"/>
              <a:gd name="T63" fmla="*/ 10 h 917"/>
              <a:gd name="T64" fmla="*/ 398 w 705"/>
              <a:gd name="T65" fmla="*/ 4 h 917"/>
              <a:gd name="T66" fmla="*/ 376 w 705"/>
              <a:gd name="T67" fmla="*/ 1 h 917"/>
              <a:gd name="T68" fmla="*/ 353 w 705"/>
              <a:gd name="T69" fmla="*/ 0 h 917"/>
              <a:gd name="T70" fmla="*/ 329 w 705"/>
              <a:gd name="T71" fmla="*/ 1 h 917"/>
              <a:gd name="T72" fmla="*/ 306 w 705"/>
              <a:gd name="T73" fmla="*/ 4 h 917"/>
              <a:gd name="T74" fmla="*/ 284 w 705"/>
              <a:gd name="T75" fmla="*/ 10 h 917"/>
              <a:gd name="T76" fmla="*/ 263 w 705"/>
              <a:gd name="T77" fmla="*/ 18 h 917"/>
              <a:gd name="T78" fmla="*/ 224 w 705"/>
              <a:gd name="T79" fmla="*/ 38 h 917"/>
              <a:gd name="T80" fmla="*/ 190 w 705"/>
              <a:gd name="T81" fmla="*/ 67 h 917"/>
              <a:gd name="T82" fmla="*/ 162 w 705"/>
              <a:gd name="T83" fmla="*/ 101 h 917"/>
              <a:gd name="T84" fmla="*/ 141 w 705"/>
              <a:gd name="T85" fmla="*/ 140 h 917"/>
              <a:gd name="T86" fmla="*/ 134 w 705"/>
              <a:gd name="T87" fmla="*/ 161 h 917"/>
              <a:gd name="T88" fmla="*/ 128 w 705"/>
              <a:gd name="T89" fmla="*/ 183 h 917"/>
              <a:gd name="T90" fmla="*/ 124 w 705"/>
              <a:gd name="T91" fmla="*/ 206 h 917"/>
              <a:gd name="T92" fmla="*/ 123 w 705"/>
              <a:gd name="T93" fmla="*/ 229 h 917"/>
              <a:gd name="T94" fmla="*/ 0 w 705"/>
              <a:gd name="T95" fmla="*/ 440 h 917"/>
              <a:gd name="T96" fmla="*/ 705 w 705"/>
              <a:gd name="T97" fmla="*/ 917 h 917"/>
              <a:gd name="T98" fmla="*/ 599 w 705"/>
              <a:gd name="T99"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5" h="917">
                <a:moveTo>
                  <a:pt x="669" y="881"/>
                </a:moveTo>
                <a:lnTo>
                  <a:pt x="35" y="881"/>
                </a:lnTo>
                <a:lnTo>
                  <a:pt x="35" y="476"/>
                </a:lnTo>
                <a:lnTo>
                  <a:pt x="669" y="476"/>
                </a:lnTo>
                <a:lnTo>
                  <a:pt x="669" y="881"/>
                </a:lnTo>
                <a:close/>
                <a:moveTo>
                  <a:pt x="599" y="440"/>
                </a:moveTo>
                <a:lnTo>
                  <a:pt x="582" y="440"/>
                </a:lnTo>
                <a:lnTo>
                  <a:pt x="546" y="440"/>
                </a:lnTo>
                <a:lnTo>
                  <a:pt x="516" y="440"/>
                </a:lnTo>
                <a:lnTo>
                  <a:pt x="158" y="440"/>
                </a:lnTo>
                <a:lnTo>
                  <a:pt x="158" y="229"/>
                </a:lnTo>
                <a:lnTo>
                  <a:pt x="159"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4" y="44"/>
                </a:lnTo>
                <a:lnTo>
                  <a:pt x="313" y="38"/>
                </a:lnTo>
                <a:lnTo>
                  <a:pt x="332" y="36"/>
                </a:lnTo>
                <a:lnTo>
                  <a:pt x="353" y="35"/>
                </a:lnTo>
                <a:lnTo>
                  <a:pt x="372" y="36"/>
                </a:lnTo>
                <a:lnTo>
                  <a:pt x="392" y="38"/>
                </a:lnTo>
                <a:lnTo>
                  <a:pt x="410" y="44"/>
                </a:lnTo>
                <a:lnTo>
                  <a:pt x="427" y="50"/>
                </a:lnTo>
                <a:lnTo>
                  <a:pt x="445" y="58"/>
                </a:lnTo>
                <a:lnTo>
                  <a:pt x="461" y="68"/>
                </a:lnTo>
                <a:lnTo>
                  <a:pt x="476" y="80"/>
                </a:lnTo>
                <a:lnTo>
                  <a:pt x="489" y="91"/>
                </a:lnTo>
                <a:lnTo>
                  <a:pt x="502" y="105"/>
                </a:lnTo>
                <a:lnTo>
                  <a:pt x="513" y="121"/>
                </a:lnTo>
                <a:lnTo>
                  <a:pt x="522" y="137"/>
                </a:lnTo>
                <a:lnTo>
                  <a:pt x="531" y="154"/>
                </a:lnTo>
                <a:lnTo>
                  <a:pt x="538" y="171"/>
                </a:lnTo>
                <a:lnTo>
                  <a:pt x="542" y="190"/>
                </a:lnTo>
                <a:lnTo>
                  <a:pt x="545" y="209"/>
                </a:lnTo>
                <a:lnTo>
                  <a:pt x="546" y="229"/>
                </a:lnTo>
                <a:lnTo>
                  <a:pt x="546" y="300"/>
                </a:lnTo>
                <a:lnTo>
                  <a:pt x="582" y="300"/>
                </a:lnTo>
                <a:lnTo>
                  <a:pt x="582" y="229"/>
                </a:lnTo>
                <a:lnTo>
                  <a:pt x="581" y="217"/>
                </a:lnTo>
                <a:lnTo>
                  <a:pt x="581" y="206"/>
                </a:lnTo>
                <a:lnTo>
                  <a:pt x="579" y="194"/>
                </a:lnTo>
                <a:lnTo>
                  <a:pt x="576" y="183"/>
                </a:lnTo>
                <a:lnTo>
                  <a:pt x="574" y="171"/>
                </a:lnTo>
                <a:lnTo>
                  <a:pt x="571" y="161"/>
                </a:lnTo>
                <a:lnTo>
                  <a:pt x="568" y="150"/>
                </a:lnTo>
                <a:lnTo>
                  <a:pt x="563" y="140"/>
                </a:lnTo>
                <a:lnTo>
                  <a:pt x="554" y="119"/>
                </a:lnTo>
                <a:lnTo>
                  <a:pt x="542" y="101"/>
                </a:lnTo>
                <a:lnTo>
                  <a:pt x="529" y="83"/>
                </a:lnTo>
                <a:lnTo>
                  <a:pt x="515" y="67"/>
                </a:lnTo>
                <a:lnTo>
                  <a:pt x="499" y="53"/>
                </a:lnTo>
                <a:lnTo>
                  <a:pt x="480" y="38"/>
                </a:lnTo>
                <a:lnTo>
                  <a:pt x="462" y="28"/>
                </a:lnTo>
                <a:lnTo>
                  <a:pt x="441" y="18"/>
                </a:lnTo>
                <a:lnTo>
                  <a:pt x="431" y="14"/>
                </a:lnTo>
                <a:lnTo>
                  <a:pt x="421" y="10"/>
                </a:lnTo>
                <a:lnTo>
                  <a:pt x="410" y="7"/>
                </a:lnTo>
                <a:lnTo>
                  <a:pt x="398" y="4"/>
                </a:lnTo>
                <a:lnTo>
                  <a:pt x="387" y="3"/>
                </a:lnTo>
                <a:lnTo>
                  <a:pt x="376" y="1"/>
                </a:lnTo>
                <a:lnTo>
                  <a:pt x="364" y="0"/>
                </a:lnTo>
                <a:lnTo>
                  <a:pt x="353" y="0"/>
                </a:lnTo>
                <a:lnTo>
                  <a:pt x="341" y="0"/>
                </a:lnTo>
                <a:lnTo>
                  <a:pt x="329" y="1"/>
                </a:lnTo>
                <a:lnTo>
                  <a:pt x="317" y="3"/>
                </a:lnTo>
                <a:lnTo>
                  <a:pt x="306" y="4"/>
                </a:lnTo>
                <a:lnTo>
                  <a:pt x="294" y="7"/>
                </a:lnTo>
                <a:lnTo>
                  <a:pt x="284" y="10"/>
                </a:lnTo>
                <a:lnTo>
                  <a:pt x="274" y="14"/>
                </a:lnTo>
                <a:lnTo>
                  <a:pt x="263" y="18"/>
                </a:lnTo>
                <a:lnTo>
                  <a:pt x="243" y="28"/>
                </a:lnTo>
                <a:lnTo>
                  <a:pt x="224" y="38"/>
                </a:lnTo>
                <a:lnTo>
                  <a:pt x="206" y="53"/>
                </a:lnTo>
                <a:lnTo>
                  <a:pt x="190" y="67"/>
                </a:lnTo>
                <a:lnTo>
                  <a:pt x="176" y="83"/>
                </a:lnTo>
                <a:lnTo>
                  <a:pt x="162"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99" y="440"/>
                </a:lnTo>
                <a:close/>
              </a:path>
            </a:pathLst>
          </a:cu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cxnSp>
        <p:nvCxnSpPr>
          <p:cNvPr id="7" name="Straight Connector 6"/>
          <p:cNvCxnSpPr/>
          <p:nvPr/>
        </p:nvCxnSpPr>
        <p:spPr>
          <a:xfrm flipV="1">
            <a:off x="3718443" y="2889338"/>
            <a:ext cx="0" cy="1703542"/>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5559790" y="2889338"/>
            <a:ext cx="0" cy="424099"/>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7131765" y="2889339"/>
            <a:ext cx="0" cy="1461324"/>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8853149" y="2889340"/>
            <a:ext cx="0" cy="769173"/>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053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12</a:t>
            </a:fld>
            <a:endParaRPr lang="en-US" dirty="0"/>
          </a:p>
        </p:txBody>
      </p:sp>
      <p:graphicFrame>
        <p:nvGraphicFramePr>
          <p:cNvPr id="12" name="Chart 11"/>
          <p:cNvGraphicFramePr/>
          <p:nvPr>
            <p:extLst>
              <p:ext uri="{D42A27DB-BD31-4B8C-83A1-F6EECF244321}">
                <p14:modId xmlns:p14="http://schemas.microsoft.com/office/powerpoint/2010/main" val="243607398"/>
              </p:ext>
            </p:extLst>
          </p:nvPr>
        </p:nvGraphicFramePr>
        <p:xfrm>
          <a:off x="1828347" y="1838327"/>
          <a:ext cx="5972175" cy="2390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091047766"/>
              </p:ext>
            </p:extLst>
          </p:nvPr>
        </p:nvGraphicFramePr>
        <p:xfrm>
          <a:off x="1828799" y="4260211"/>
          <a:ext cx="8655486" cy="1327792"/>
        </p:xfrm>
        <a:graphic>
          <a:graphicData uri="http://schemas.openxmlformats.org/drawingml/2006/table">
            <a:tbl>
              <a:tblPr firstRow="1" bandRow="1">
                <a:tableStyleId>{5C22544A-7EE6-4342-B048-85BDC9FD1C3A}</a:tableStyleId>
              </a:tblPr>
              <a:tblGrid>
                <a:gridCol w="1442581"/>
                <a:gridCol w="1442581"/>
                <a:gridCol w="1442581"/>
                <a:gridCol w="1442581"/>
                <a:gridCol w="1442581"/>
                <a:gridCol w="1442581"/>
              </a:tblGrid>
              <a:tr h="331948">
                <a:tc>
                  <a:txBody>
                    <a:bodyPr/>
                    <a:lstStyle/>
                    <a:p>
                      <a:r>
                        <a:rPr lang="en-US" sz="1500" dirty="0" smtClean="0">
                          <a:solidFill>
                            <a:schemeClr val="bg1"/>
                          </a:solidFill>
                          <a:latin typeface="+mj-lt"/>
                        </a:rPr>
                        <a:t>PRODUCT</a:t>
                      </a:r>
                      <a:endParaRPr lang="en-US" sz="150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F4136"/>
                    </a:solidFill>
                  </a:tcPr>
                </a:tc>
                <a:tc>
                  <a:txBody>
                    <a:bodyPr/>
                    <a:lstStyle/>
                    <a:p>
                      <a:pPr algn="ctr"/>
                      <a:r>
                        <a:rPr lang="en-US" sz="1500" b="0" dirty="0" smtClean="0">
                          <a:solidFill>
                            <a:schemeClr val="bg1"/>
                          </a:solidFill>
                          <a:latin typeface="+mj-lt"/>
                        </a:rPr>
                        <a:t>PRICE1</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PRICE3</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PRICE4</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PRICE5</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r>
              <a:tr h="331948">
                <a:tc>
                  <a:txBody>
                    <a:bodyPr/>
                    <a:lstStyle/>
                    <a:p>
                      <a:r>
                        <a:rPr lang="en-US" sz="1200" dirty="0" smtClean="0">
                          <a:solidFill>
                            <a:schemeClr val="tx1">
                              <a:lumMod val="65000"/>
                              <a:lumOff val="35000"/>
                            </a:schemeClr>
                          </a:solidFill>
                          <a:latin typeface="+mj-lt"/>
                        </a:rPr>
                        <a:t>PRODUCT</a:t>
                      </a:r>
                      <a:r>
                        <a:rPr lang="en-US" sz="1200" baseline="0" dirty="0" smtClean="0">
                          <a:solidFill>
                            <a:schemeClr val="tx1">
                              <a:lumMod val="65000"/>
                              <a:lumOff val="35000"/>
                            </a:schemeClr>
                          </a:solidFill>
                          <a:latin typeface="+mj-lt"/>
                        </a:rPr>
                        <a:t> 1</a:t>
                      </a:r>
                      <a:endParaRPr lang="en-US" sz="1200" dirty="0" smtClean="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alpha val="54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477</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r>
              <a:tr h="331948">
                <a:tc>
                  <a:txBody>
                    <a:bodyPr/>
                    <a:lstStyle/>
                    <a:p>
                      <a:r>
                        <a:rPr lang="en-US" sz="1200" dirty="0" smtClean="0">
                          <a:solidFill>
                            <a:schemeClr val="tx1">
                              <a:lumMod val="65000"/>
                              <a:lumOff val="35000"/>
                            </a:schemeClr>
                          </a:solidFill>
                          <a:latin typeface="+mj-lt"/>
                        </a:rPr>
                        <a:t>PRODUCT 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alpha val="54000"/>
                      </a:schemeClr>
                    </a:solidFill>
                  </a:tcPr>
                </a:tc>
                <a:tc>
                  <a:txBody>
                    <a:bodyPr/>
                    <a:lstStyle/>
                    <a:p>
                      <a:pPr algn="ctr"/>
                      <a:r>
                        <a:rPr lang="en-US" sz="1200" dirty="0" smtClean="0">
                          <a:solidFill>
                            <a:schemeClr val="tx1">
                              <a:lumMod val="65000"/>
                              <a:lumOff val="35000"/>
                            </a:schemeClr>
                          </a:solidFill>
                          <a:latin typeface="+mj-lt"/>
                        </a:rPr>
                        <a:t>400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453</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852</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331948">
                <a:tc>
                  <a:txBody>
                    <a:bodyPr/>
                    <a:lstStyle/>
                    <a:p>
                      <a:r>
                        <a:rPr lang="en-US" sz="1200" dirty="0" smtClean="0">
                          <a:solidFill>
                            <a:schemeClr val="tx1">
                              <a:lumMod val="65000"/>
                              <a:lumOff val="35000"/>
                            </a:schemeClr>
                          </a:solidFill>
                          <a:latin typeface="+mj-lt"/>
                        </a:rPr>
                        <a:t>PRODUCT 3</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alpha val="54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455</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455</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r>
            </a:tbl>
          </a:graphicData>
        </a:graphic>
      </p:graphicFrame>
      <p:sp>
        <p:nvSpPr>
          <p:cNvPr id="16" name="Rectangle 15"/>
          <p:cNvSpPr/>
          <p:nvPr/>
        </p:nvSpPr>
        <p:spPr>
          <a:xfrm>
            <a:off x="7852277" y="2554295"/>
            <a:ext cx="2632008"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7" name="Rectangle 16"/>
          <p:cNvSpPr/>
          <p:nvPr/>
        </p:nvSpPr>
        <p:spPr>
          <a:xfrm>
            <a:off x="7852283" y="1990227"/>
            <a:ext cx="2844951" cy="584775"/>
          </a:xfrm>
          <a:prstGeom prst="rect">
            <a:avLst/>
          </a:prstGeom>
        </p:spPr>
        <p:txBody>
          <a:bodyPr wrap="square">
            <a:spAutoFit/>
          </a:bodyPr>
          <a:lstStyle/>
          <a:p>
            <a:pP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8" name="Rectangle 17"/>
          <p:cNvSpPr/>
          <p:nvPr/>
        </p:nvSpPr>
        <p:spPr>
          <a:xfrm>
            <a:off x="7852277" y="3291882"/>
            <a:ext cx="2632008"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544037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13</a:t>
            </a:fld>
            <a:endParaRPr lang="en-US" dirty="0"/>
          </a:p>
        </p:txBody>
      </p:sp>
      <p:graphicFrame>
        <p:nvGraphicFramePr>
          <p:cNvPr id="19" name="Chart 18"/>
          <p:cNvGraphicFramePr/>
          <p:nvPr>
            <p:extLst>
              <p:ext uri="{D42A27DB-BD31-4B8C-83A1-F6EECF244321}">
                <p14:modId xmlns:p14="http://schemas.microsoft.com/office/powerpoint/2010/main" val="2383206699"/>
              </p:ext>
            </p:extLst>
          </p:nvPr>
        </p:nvGraphicFramePr>
        <p:xfrm>
          <a:off x="2264230" y="3604993"/>
          <a:ext cx="7893159" cy="2390288"/>
        </p:xfrm>
        <a:graphic>
          <a:graphicData uri="http://schemas.openxmlformats.org/drawingml/2006/chart">
            <c:chart xmlns:c="http://schemas.openxmlformats.org/drawingml/2006/chart" xmlns:r="http://schemas.openxmlformats.org/officeDocument/2006/relationships" r:id="rId3"/>
          </a:graphicData>
        </a:graphic>
      </p:graphicFrame>
      <p:sp>
        <p:nvSpPr>
          <p:cNvPr id="20" name="Teardrop 19"/>
          <p:cNvSpPr/>
          <p:nvPr/>
        </p:nvSpPr>
        <p:spPr>
          <a:xfrm rot="8100000">
            <a:off x="2819353" y="1835166"/>
            <a:ext cx="624548" cy="624548"/>
          </a:xfrm>
          <a:prstGeom prst="teardrop">
            <a:avLst/>
          </a:prstGeom>
          <a:solidFill>
            <a:srgbClr val="EF4136">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1" name="Group 20"/>
          <p:cNvGrpSpPr/>
          <p:nvPr/>
        </p:nvGrpSpPr>
        <p:grpSpPr>
          <a:xfrm>
            <a:off x="2950684" y="1930430"/>
            <a:ext cx="371819" cy="373023"/>
            <a:chOff x="1260653" y="3762422"/>
            <a:chExt cx="449901" cy="451357"/>
          </a:xfrm>
          <a:solidFill>
            <a:schemeClr val="bg1"/>
          </a:solidFill>
        </p:grpSpPr>
        <p:sp>
          <p:nvSpPr>
            <p:cNvPr id="22" name="Freeform 386"/>
            <p:cNvSpPr>
              <a:spLocks noEditPoints="1"/>
            </p:cNvSpPr>
            <p:nvPr/>
          </p:nvSpPr>
          <p:spPr bwMode="auto">
            <a:xfrm>
              <a:off x="1260653" y="3762422"/>
              <a:ext cx="449901" cy="451357"/>
            </a:xfrm>
            <a:custGeom>
              <a:avLst/>
              <a:gdLst>
                <a:gd name="T0" fmla="*/ 379 w 927"/>
                <a:gd name="T1" fmla="*/ 48 h 928"/>
                <a:gd name="T2" fmla="*/ 279 w 927"/>
                <a:gd name="T3" fmla="*/ 81 h 928"/>
                <a:gd name="T4" fmla="*/ 194 w 927"/>
                <a:gd name="T5" fmla="*/ 137 h 928"/>
                <a:gd name="T6" fmla="*/ 124 w 927"/>
                <a:gd name="T7" fmla="*/ 211 h 928"/>
                <a:gd name="T8" fmla="*/ 72 w 927"/>
                <a:gd name="T9" fmla="*/ 299 h 928"/>
                <a:gd name="T10" fmla="*/ 43 w 927"/>
                <a:gd name="T11" fmla="*/ 399 h 928"/>
                <a:gd name="T12" fmla="*/ 42 w 927"/>
                <a:gd name="T13" fmla="*/ 507 h 928"/>
                <a:gd name="T14" fmla="*/ 65 w 927"/>
                <a:gd name="T15" fmla="*/ 610 h 928"/>
                <a:gd name="T16" fmla="*/ 112 w 927"/>
                <a:gd name="T17" fmla="*/ 702 h 928"/>
                <a:gd name="T18" fmla="*/ 179 w 927"/>
                <a:gd name="T19" fmla="*/ 778 h 928"/>
                <a:gd name="T20" fmla="*/ 262 w 927"/>
                <a:gd name="T21" fmla="*/ 837 h 928"/>
                <a:gd name="T22" fmla="*/ 357 w 927"/>
                <a:gd name="T23" fmla="*/ 876 h 928"/>
                <a:gd name="T24" fmla="*/ 464 w 927"/>
                <a:gd name="T25" fmla="*/ 889 h 928"/>
                <a:gd name="T26" fmla="*/ 570 w 927"/>
                <a:gd name="T27" fmla="*/ 876 h 928"/>
                <a:gd name="T28" fmla="*/ 667 w 927"/>
                <a:gd name="T29" fmla="*/ 837 h 928"/>
                <a:gd name="T30" fmla="*/ 749 w 927"/>
                <a:gd name="T31" fmla="*/ 778 h 928"/>
                <a:gd name="T32" fmla="*/ 817 w 927"/>
                <a:gd name="T33" fmla="*/ 702 h 928"/>
                <a:gd name="T34" fmla="*/ 863 w 927"/>
                <a:gd name="T35" fmla="*/ 610 h 928"/>
                <a:gd name="T36" fmla="*/ 887 w 927"/>
                <a:gd name="T37" fmla="*/ 507 h 928"/>
                <a:gd name="T38" fmla="*/ 884 w 927"/>
                <a:gd name="T39" fmla="*/ 399 h 928"/>
                <a:gd name="T40" fmla="*/ 855 w 927"/>
                <a:gd name="T41" fmla="*/ 299 h 928"/>
                <a:gd name="T42" fmla="*/ 804 w 927"/>
                <a:gd name="T43" fmla="*/ 211 h 928"/>
                <a:gd name="T44" fmla="*/ 734 w 927"/>
                <a:gd name="T45" fmla="*/ 137 h 928"/>
                <a:gd name="T46" fmla="*/ 648 w 927"/>
                <a:gd name="T47" fmla="*/ 81 h 928"/>
                <a:gd name="T48" fmla="*/ 549 w 927"/>
                <a:gd name="T49" fmla="*/ 48 h 928"/>
                <a:gd name="T50" fmla="*/ 464 w 927"/>
                <a:gd name="T51" fmla="*/ 928 h 928"/>
                <a:gd name="T52" fmla="*/ 349 w 927"/>
                <a:gd name="T53" fmla="*/ 914 h 928"/>
                <a:gd name="T54" fmla="*/ 243 w 927"/>
                <a:gd name="T55" fmla="*/ 872 h 928"/>
                <a:gd name="T56" fmla="*/ 153 w 927"/>
                <a:gd name="T57" fmla="*/ 807 h 928"/>
                <a:gd name="T58" fmla="*/ 79 w 927"/>
                <a:gd name="T59" fmla="*/ 724 h 928"/>
                <a:gd name="T60" fmla="*/ 29 w 927"/>
                <a:gd name="T61" fmla="*/ 624 h 928"/>
                <a:gd name="T62" fmla="*/ 3 w 927"/>
                <a:gd name="T63" fmla="*/ 512 h 928"/>
                <a:gd name="T64" fmla="*/ 6 w 927"/>
                <a:gd name="T65" fmla="*/ 394 h 928"/>
                <a:gd name="T66" fmla="*/ 38 w 927"/>
                <a:gd name="T67" fmla="*/ 284 h 928"/>
                <a:gd name="T68" fmla="*/ 92 w 927"/>
                <a:gd name="T69" fmla="*/ 188 h 928"/>
                <a:gd name="T70" fmla="*/ 169 w 927"/>
                <a:gd name="T71" fmla="*/ 107 h 928"/>
                <a:gd name="T72" fmla="*/ 264 w 927"/>
                <a:gd name="T73" fmla="*/ 47 h 928"/>
                <a:gd name="T74" fmla="*/ 370 w 927"/>
                <a:gd name="T75" fmla="*/ 11 h 928"/>
                <a:gd name="T76" fmla="*/ 488 w 927"/>
                <a:gd name="T77" fmla="*/ 2 h 928"/>
                <a:gd name="T78" fmla="*/ 602 w 927"/>
                <a:gd name="T79" fmla="*/ 22 h 928"/>
                <a:gd name="T80" fmla="*/ 704 w 927"/>
                <a:gd name="T81" fmla="*/ 68 h 928"/>
                <a:gd name="T82" fmla="*/ 792 w 927"/>
                <a:gd name="T83" fmla="*/ 137 h 928"/>
                <a:gd name="T84" fmla="*/ 860 w 927"/>
                <a:gd name="T85" fmla="*/ 224 h 928"/>
                <a:gd name="T86" fmla="*/ 906 w 927"/>
                <a:gd name="T87" fmla="*/ 326 h 928"/>
                <a:gd name="T88" fmla="*/ 926 w 927"/>
                <a:gd name="T89" fmla="*/ 441 h 928"/>
                <a:gd name="T90" fmla="*/ 917 w 927"/>
                <a:gd name="T91" fmla="*/ 558 h 928"/>
                <a:gd name="T92" fmla="*/ 881 w 927"/>
                <a:gd name="T93" fmla="*/ 664 h 928"/>
                <a:gd name="T94" fmla="*/ 821 w 927"/>
                <a:gd name="T95" fmla="*/ 760 h 928"/>
                <a:gd name="T96" fmla="*/ 740 w 927"/>
                <a:gd name="T97" fmla="*/ 836 h 928"/>
                <a:gd name="T98" fmla="*/ 644 w 927"/>
                <a:gd name="T99" fmla="*/ 892 h 928"/>
                <a:gd name="T100" fmla="*/ 534 w 927"/>
                <a:gd name="T101" fmla="*/ 922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7" h="928">
                  <a:moveTo>
                    <a:pt x="464" y="39"/>
                  </a:moveTo>
                  <a:lnTo>
                    <a:pt x="442" y="39"/>
                  </a:lnTo>
                  <a:lnTo>
                    <a:pt x="421" y="42"/>
                  </a:lnTo>
                  <a:lnTo>
                    <a:pt x="399" y="44"/>
                  </a:lnTo>
                  <a:lnTo>
                    <a:pt x="379" y="48"/>
                  </a:lnTo>
                  <a:lnTo>
                    <a:pt x="357" y="52"/>
                  </a:lnTo>
                  <a:lnTo>
                    <a:pt x="337" y="58"/>
                  </a:lnTo>
                  <a:lnTo>
                    <a:pt x="318" y="65"/>
                  </a:lnTo>
                  <a:lnTo>
                    <a:pt x="298" y="73"/>
                  </a:lnTo>
                  <a:lnTo>
                    <a:pt x="279" y="81"/>
                  </a:lnTo>
                  <a:lnTo>
                    <a:pt x="262" y="91"/>
                  </a:lnTo>
                  <a:lnTo>
                    <a:pt x="243" y="101"/>
                  </a:lnTo>
                  <a:lnTo>
                    <a:pt x="226" y="113"/>
                  </a:lnTo>
                  <a:lnTo>
                    <a:pt x="210" y="124"/>
                  </a:lnTo>
                  <a:lnTo>
                    <a:pt x="194" y="137"/>
                  </a:lnTo>
                  <a:lnTo>
                    <a:pt x="179" y="150"/>
                  </a:lnTo>
                  <a:lnTo>
                    <a:pt x="164" y="165"/>
                  </a:lnTo>
                  <a:lnTo>
                    <a:pt x="150" y="179"/>
                  </a:lnTo>
                  <a:lnTo>
                    <a:pt x="137" y="195"/>
                  </a:lnTo>
                  <a:lnTo>
                    <a:pt x="124" y="211"/>
                  </a:lnTo>
                  <a:lnTo>
                    <a:pt x="112" y="227"/>
                  </a:lnTo>
                  <a:lnTo>
                    <a:pt x="101" y="244"/>
                  </a:lnTo>
                  <a:lnTo>
                    <a:pt x="91" y="263"/>
                  </a:lnTo>
                  <a:lnTo>
                    <a:pt x="81" y="280"/>
                  </a:lnTo>
                  <a:lnTo>
                    <a:pt x="72" y="299"/>
                  </a:lnTo>
                  <a:lnTo>
                    <a:pt x="65" y="319"/>
                  </a:lnTo>
                  <a:lnTo>
                    <a:pt x="58" y="338"/>
                  </a:lnTo>
                  <a:lnTo>
                    <a:pt x="52" y="358"/>
                  </a:lnTo>
                  <a:lnTo>
                    <a:pt x="48" y="379"/>
                  </a:lnTo>
                  <a:lnTo>
                    <a:pt x="43" y="399"/>
                  </a:lnTo>
                  <a:lnTo>
                    <a:pt x="42" y="421"/>
                  </a:lnTo>
                  <a:lnTo>
                    <a:pt x="39" y="443"/>
                  </a:lnTo>
                  <a:lnTo>
                    <a:pt x="39" y="464"/>
                  </a:lnTo>
                  <a:lnTo>
                    <a:pt x="39" y="486"/>
                  </a:lnTo>
                  <a:lnTo>
                    <a:pt x="42" y="507"/>
                  </a:lnTo>
                  <a:lnTo>
                    <a:pt x="43" y="529"/>
                  </a:lnTo>
                  <a:lnTo>
                    <a:pt x="48" y="549"/>
                  </a:lnTo>
                  <a:lnTo>
                    <a:pt x="52" y="571"/>
                  </a:lnTo>
                  <a:lnTo>
                    <a:pt x="58" y="591"/>
                  </a:lnTo>
                  <a:lnTo>
                    <a:pt x="65" y="610"/>
                  </a:lnTo>
                  <a:lnTo>
                    <a:pt x="72" y="630"/>
                  </a:lnTo>
                  <a:lnTo>
                    <a:pt x="81" y="649"/>
                  </a:lnTo>
                  <a:lnTo>
                    <a:pt x="91" y="667"/>
                  </a:lnTo>
                  <a:lnTo>
                    <a:pt x="101" y="685"/>
                  </a:lnTo>
                  <a:lnTo>
                    <a:pt x="112" y="702"/>
                  </a:lnTo>
                  <a:lnTo>
                    <a:pt x="124" y="718"/>
                  </a:lnTo>
                  <a:lnTo>
                    <a:pt x="137" y="735"/>
                  </a:lnTo>
                  <a:lnTo>
                    <a:pt x="150" y="749"/>
                  </a:lnTo>
                  <a:lnTo>
                    <a:pt x="164" y="765"/>
                  </a:lnTo>
                  <a:lnTo>
                    <a:pt x="179" y="778"/>
                  </a:lnTo>
                  <a:lnTo>
                    <a:pt x="194" y="793"/>
                  </a:lnTo>
                  <a:lnTo>
                    <a:pt x="210" y="804"/>
                  </a:lnTo>
                  <a:lnTo>
                    <a:pt x="226" y="817"/>
                  </a:lnTo>
                  <a:lnTo>
                    <a:pt x="243" y="827"/>
                  </a:lnTo>
                  <a:lnTo>
                    <a:pt x="262" y="837"/>
                  </a:lnTo>
                  <a:lnTo>
                    <a:pt x="279" y="847"/>
                  </a:lnTo>
                  <a:lnTo>
                    <a:pt x="298" y="856"/>
                  </a:lnTo>
                  <a:lnTo>
                    <a:pt x="318" y="863"/>
                  </a:lnTo>
                  <a:lnTo>
                    <a:pt x="337" y="870"/>
                  </a:lnTo>
                  <a:lnTo>
                    <a:pt x="357" y="876"/>
                  </a:lnTo>
                  <a:lnTo>
                    <a:pt x="379" y="881"/>
                  </a:lnTo>
                  <a:lnTo>
                    <a:pt x="399" y="885"/>
                  </a:lnTo>
                  <a:lnTo>
                    <a:pt x="421" y="888"/>
                  </a:lnTo>
                  <a:lnTo>
                    <a:pt x="442" y="889"/>
                  </a:lnTo>
                  <a:lnTo>
                    <a:pt x="464" y="889"/>
                  </a:lnTo>
                  <a:lnTo>
                    <a:pt x="485" y="889"/>
                  </a:lnTo>
                  <a:lnTo>
                    <a:pt x="507" y="888"/>
                  </a:lnTo>
                  <a:lnTo>
                    <a:pt x="529" y="885"/>
                  </a:lnTo>
                  <a:lnTo>
                    <a:pt x="549" y="881"/>
                  </a:lnTo>
                  <a:lnTo>
                    <a:pt x="570" y="876"/>
                  </a:lnTo>
                  <a:lnTo>
                    <a:pt x="590" y="870"/>
                  </a:lnTo>
                  <a:lnTo>
                    <a:pt x="609" y="863"/>
                  </a:lnTo>
                  <a:lnTo>
                    <a:pt x="629" y="856"/>
                  </a:lnTo>
                  <a:lnTo>
                    <a:pt x="648" y="847"/>
                  </a:lnTo>
                  <a:lnTo>
                    <a:pt x="667" y="837"/>
                  </a:lnTo>
                  <a:lnTo>
                    <a:pt x="684" y="827"/>
                  </a:lnTo>
                  <a:lnTo>
                    <a:pt x="701" y="817"/>
                  </a:lnTo>
                  <a:lnTo>
                    <a:pt x="717" y="804"/>
                  </a:lnTo>
                  <a:lnTo>
                    <a:pt x="734" y="793"/>
                  </a:lnTo>
                  <a:lnTo>
                    <a:pt x="749" y="778"/>
                  </a:lnTo>
                  <a:lnTo>
                    <a:pt x="765" y="765"/>
                  </a:lnTo>
                  <a:lnTo>
                    <a:pt x="778" y="749"/>
                  </a:lnTo>
                  <a:lnTo>
                    <a:pt x="792" y="735"/>
                  </a:lnTo>
                  <a:lnTo>
                    <a:pt x="804" y="718"/>
                  </a:lnTo>
                  <a:lnTo>
                    <a:pt x="817" y="702"/>
                  </a:lnTo>
                  <a:lnTo>
                    <a:pt x="827" y="685"/>
                  </a:lnTo>
                  <a:lnTo>
                    <a:pt x="837" y="667"/>
                  </a:lnTo>
                  <a:lnTo>
                    <a:pt x="847" y="649"/>
                  </a:lnTo>
                  <a:lnTo>
                    <a:pt x="855" y="630"/>
                  </a:lnTo>
                  <a:lnTo>
                    <a:pt x="863" y="610"/>
                  </a:lnTo>
                  <a:lnTo>
                    <a:pt x="870" y="591"/>
                  </a:lnTo>
                  <a:lnTo>
                    <a:pt x="876" y="571"/>
                  </a:lnTo>
                  <a:lnTo>
                    <a:pt x="880" y="549"/>
                  </a:lnTo>
                  <a:lnTo>
                    <a:pt x="884" y="529"/>
                  </a:lnTo>
                  <a:lnTo>
                    <a:pt x="887" y="507"/>
                  </a:lnTo>
                  <a:lnTo>
                    <a:pt x="889" y="486"/>
                  </a:lnTo>
                  <a:lnTo>
                    <a:pt x="889" y="464"/>
                  </a:lnTo>
                  <a:lnTo>
                    <a:pt x="889" y="443"/>
                  </a:lnTo>
                  <a:lnTo>
                    <a:pt x="887" y="421"/>
                  </a:lnTo>
                  <a:lnTo>
                    <a:pt x="884" y="399"/>
                  </a:lnTo>
                  <a:lnTo>
                    <a:pt x="880" y="379"/>
                  </a:lnTo>
                  <a:lnTo>
                    <a:pt x="876" y="358"/>
                  </a:lnTo>
                  <a:lnTo>
                    <a:pt x="870" y="338"/>
                  </a:lnTo>
                  <a:lnTo>
                    <a:pt x="863" y="319"/>
                  </a:lnTo>
                  <a:lnTo>
                    <a:pt x="855" y="299"/>
                  </a:lnTo>
                  <a:lnTo>
                    <a:pt x="847" y="280"/>
                  </a:lnTo>
                  <a:lnTo>
                    <a:pt x="837" y="263"/>
                  </a:lnTo>
                  <a:lnTo>
                    <a:pt x="827" y="244"/>
                  </a:lnTo>
                  <a:lnTo>
                    <a:pt x="817" y="227"/>
                  </a:lnTo>
                  <a:lnTo>
                    <a:pt x="804" y="211"/>
                  </a:lnTo>
                  <a:lnTo>
                    <a:pt x="792" y="195"/>
                  </a:lnTo>
                  <a:lnTo>
                    <a:pt x="778" y="179"/>
                  </a:lnTo>
                  <a:lnTo>
                    <a:pt x="765" y="165"/>
                  </a:lnTo>
                  <a:lnTo>
                    <a:pt x="749" y="150"/>
                  </a:lnTo>
                  <a:lnTo>
                    <a:pt x="734" y="137"/>
                  </a:lnTo>
                  <a:lnTo>
                    <a:pt x="717" y="124"/>
                  </a:lnTo>
                  <a:lnTo>
                    <a:pt x="701" y="113"/>
                  </a:lnTo>
                  <a:lnTo>
                    <a:pt x="684" y="101"/>
                  </a:lnTo>
                  <a:lnTo>
                    <a:pt x="667" y="91"/>
                  </a:lnTo>
                  <a:lnTo>
                    <a:pt x="648" y="81"/>
                  </a:lnTo>
                  <a:lnTo>
                    <a:pt x="629" y="73"/>
                  </a:lnTo>
                  <a:lnTo>
                    <a:pt x="609" y="65"/>
                  </a:lnTo>
                  <a:lnTo>
                    <a:pt x="590" y="58"/>
                  </a:lnTo>
                  <a:lnTo>
                    <a:pt x="570" y="52"/>
                  </a:lnTo>
                  <a:lnTo>
                    <a:pt x="549" y="48"/>
                  </a:lnTo>
                  <a:lnTo>
                    <a:pt x="529" y="44"/>
                  </a:lnTo>
                  <a:lnTo>
                    <a:pt x="507" y="42"/>
                  </a:lnTo>
                  <a:lnTo>
                    <a:pt x="485" y="39"/>
                  </a:lnTo>
                  <a:lnTo>
                    <a:pt x="464" y="39"/>
                  </a:lnTo>
                  <a:close/>
                  <a:moveTo>
                    <a:pt x="464" y="928"/>
                  </a:moveTo>
                  <a:lnTo>
                    <a:pt x="441" y="927"/>
                  </a:lnTo>
                  <a:lnTo>
                    <a:pt x="416" y="925"/>
                  </a:lnTo>
                  <a:lnTo>
                    <a:pt x="393" y="922"/>
                  </a:lnTo>
                  <a:lnTo>
                    <a:pt x="370" y="918"/>
                  </a:lnTo>
                  <a:lnTo>
                    <a:pt x="349" y="914"/>
                  </a:lnTo>
                  <a:lnTo>
                    <a:pt x="326" y="906"/>
                  </a:lnTo>
                  <a:lnTo>
                    <a:pt x="305" y="899"/>
                  </a:lnTo>
                  <a:lnTo>
                    <a:pt x="284" y="892"/>
                  </a:lnTo>
                  <a:lnTo>
                    <a:pt x="264" y="882"/>
                  </a:lnTo>
                  <a:lnTo>
                    <a:pt x="243" y="872"/>
                  </a:lnTo>
                  <a:lnTo>
                    <a:pt x="223" y="860"/>
                  </a:lnTo>
                  <a:lnTo>
                    <a:pt x="205" y="849"/>
                  </a:lnTo>
                  <a:lnTo>
                    <a:pt x="187" y="836"/>
                  </a:lnTo>
                  <a:lnTo>
                    <a:pt x="169" y="821"/>
                  </a:lnTo>
                  <a:lnTo>
                    <a:pt x="153" y="807"/>
                  </a:lnTo>
                  <a:lnTo>
                    <a:pt x="137" y="793"/>
                  </a:lnTo>
                  <a:lnTo>
                    <a:pt x="121" y="775"/>
                  </a:lnTo>
                  <a:lnTo>
                    <a:pt x="107" y="760"/>
                  </a:lnTo>
                  <a:lnTo>
                    <a:pt x="92" y="742"/>
                  </a:lnTo>
                  <a:lnTo>
                    <a:pt x="79" y="724"/>
                  </a:lnTo>
                  <a:lnTo>
                    <a:pt x="68" y="705"/>
                  </a:lnTo>
                  <a:lnTo>
                    <a:pt x="56" y="685"/>
                  </a:lnTo>
                  <a:lnTo>
                    <a:pt x="46" y="664"/>
                  </a:lnTo>
                  <a:lnTo>
                    <a:pt x="38" y="644"/>
                  </a:lnTo>
                  <a:lnTo>
                    <a:pt x="29" y="624"/>
                  </a:lnTo>
                  <a:lnTo>
                    <a:pt x="22" y="603"/>
                  </a:lnTo>
                  <a:lnTo>
                    <a:pt x="14" y="580"/>
                  </a:lnTo>
                  <a:lnTo>
                    <a:pt x="10" y="558"/>
                  </a:lnTo>
                  <a:lnTo>
                    <a:pt x="6" y="535"/>
                  </a:lnTo>
                  <a:lnTo>
                    <a:pt x="3" y="512"/>
                  </a:lnTo>
                  <a:lnTo>
                    <a:pt x="2" y="489"/>
                  </a:lnTo>
                  <a:lnTo>
                    <a:pt x="0" y="464"/>
                  </a:lnTo>
                  <a:lnTo>
                    <a:pt x="2" y="441"/>
                  </a:lnTo>
                  <a:lnTo>
                    <a:pt x="3" y="417"/>
                  </a:lnTo>
                  <a:lnTo>
                    <a:pt x="6" y="394"/>
                  </a:lnTo>
                  <a:lnTo>
                    <a:pt x="10" y="371"/>
                  </a:lnTo>
                  <a:lnTo>
                    <a:pt x="14" y="349"/>
                  </a:lnTo>
                  <a:lnTo>
                    <a:pt x="22" y="326"/>
                  </a:lnTo>
                  <a:lnTo>
                    <a:pt x="29" y="306"/>
                  </a:lnTo>
                  <a:lnTo>
                    <a:pt x="38" y="284"/>
                  </a:lnTo>
                  <a:lnTo>
                    <a:pt x="46" y="264"/>
                  </a:lnTo>
                  <a:lnTo>
                    <a:pt x="56" y="244"/>
                  </a:lnTo>
                  <a:lnTo>
                    <a:pt x="68" y="224"/>
                  </a:lnTo>
                  <a:lnTo>
                    <a:pt x="79" y="205"/>
                  </a:lnTo>
                  <a:lnTo>
                    <a:pt x="92" y="188"/>
                  </a:lnTo>
                  <a:lnTo>
                    <a:pt x="107" y="169"/>
                  </a:lnTo>
                  <a:lnTo>
                    <a:pt x="121" y="153"/>
                  </a:lnTo>
                  <a:lnTo>
                    <a:pt x="137" y="137"/>
                  </a:lnTo>
                  <a:lnTo>
                    <a:pt x="153" y="121"/>
                  </a:lnTo>
                  <a:lnTo>
                    <a:pt x="169" y="107"/>
                  </a:lnTo>
                  <a:lnTo>
                    <a:pt x="187" y="93"/>
                  </a:lnTo>
                  <a:lnTo>
                    <a:pt x="205" y="80"/>
                  </a:lnTo>
                  <a:lnTo>
                    <a:pt x="223" y="68"/>
                  </a:lnTo>
                  <a:lnTo>
                    <a:pt x="243" y="57"/>
                  </a:lnTo>
                  <a:lnTo>
                    <a:pt x="264" y="47"/>
                  </a:lnTo>
                  <a:lnTo>
                    <a:pt x="284" y="38"/>
                  </a:lnTo>
                  <a:lnTo>
                    <a:pt x="305" y="29"/>
                  </a:lnTo>
                  <a:lnTo>
                    <a:pt x="326" y="22"/>
                  </a:lnTo>
                  <a:lnTo>
                    <a:pt x="349" y="15"/>
                  </a:lnTo>
                  <a:lnTo>
                    <a:pt x="370" y="11"/>
                  </a:lnTo>
                  <a:lnTo>
                    <a:pt x="393" y="6"/>
                  </a:lnTo>
                  <a:lnTo>
                    <a:pt x="416" y="3"/>
                  </a:lnTo>
                  <a:lnTo>
                    <a:pt x="441" y="2"/>
                  </a:lnTo>
                  <a:lnTo>
                    <a:pt x="464" y="0"/>
                  </a:lnTo>
                  <a:lnTo>
                    <a:pt x="488" y="2"/>
                  </a:lnTo>
                  <a:lnTo>
                    <a:pt x="511" y="3"/>
                  </a:lnTo>
                  <a:lnTo>
                    <a:pt x="534" y="6"/>
                  </a:lnTo>
                  <a:lnTo>
                    <a:pt x="557" y="11"/>
                  </a:lnTo>
                  <a:lnTo>
                    <a:pt x="579" y="15"/>
                  </a:lnTo>
                  <a:lnTo>
                    <a:pt x="602" y="22"/>
                  </a:lnTo>
                  <a:lnTo>
                    <a:pt x="624" y="29"/>
                  </a:lnTo>
                  <a:lnTo>
                    <a:pt x="644" y="38"/>
                  </a:lnTo>
                  <a:lnTo>
                    <a:pt x="664" y="47"/>
                  </a:lnTo>
                  <a:lnTo>
                    <a:pt x="684" y="57"/>
                  </a:lnTo>
                  <a:lnTo>
                    <a:pt x="704" y="68"/>
                  </a:lnTo>
                  <a:lnTo>
                    <a:pt x="723" y="80"/>
                  </a:lnTo>
                  <a:lnTo>
                    <a:pt x="740" y="93"/>
                  </a:lnTo>
                  <a:lnTo>
                    <a:pt x="759" y="107"/>
                  </a:lnTo>
                  <a:lnTo>
                    <a:pt x="775" y="121"/>
                  </a:lnTo>
                  <a:lnTo>
                    <a:pt x="792" y="137"/>
                  </a:lnTo>
                  <a:lnTo>
                    <a:pt x="806" y="153"/>
                  </a:lnTo>
                  <a:lnTo>
                    <a:pt x="821" y="169"/>
                  </a:lnTo>
                  <a:lnTo>
                    <a:pt x="835" y="188"/>
                  </a:lnTo>
                  <a:lnTo>
                    <a:pt x="848" y="205"/>
                  </a:lnTo>
                  <a:lnTo>
                    <a:pt x="860" y="224"/>
                  </a:lnTo>
                  <a:lnTo>
                    <a:pt x="871" y="244"/>
                  </a:lnTo>
                  <a:lnTo>
                    <a:pt x="881" y="264"/>
                  </a:lnTo>
                  <a:lnTo>
                    <a:pt x="891" y="284"/>
                  </a:lnTo>
                  <a:lnTo>
                    <a:pt x="899" y="306"/>
                  </a:lnTo>
                  <a:lnTo>
                    <a:pt x="906" y="326"/>
                  </a:lnTo>
                  <a:lnTo>
                    <a:pt x="913" y="349"/>
                  </a:lnTo>
                  <a:lnTo>
                    <a:pt x="917" y="371"/>
                  </a:lnTo>
                  <a:lnTo>
                    <a:pt x="922" y="394"/>
                  </a:lnTo>
                  <a:lnTo>
                    <a:pt x="925" y="417"/>
                  </a:lnTo>
                  <a:lnTo>
                    <a:pt x="926" y="441"/>
                  </a:lnTo>
                  <a:lnTo>
                    <a:pt x="927" y="464"/>
                  </a:lnTo>
                  <a:lnTo>
                    <a:pt x="926" y="489"/>
                  </a:lnTo>
                  <a:lnTo>
                    <a:pt x="925" y="512"/>
                  </a:lnTo>
                  <a:lnTo>
                    <a:pt x="922" y="535"/>
                  </a:lnTo>
                  <a:lnTo>
                    <a:pt x="917" y="558"/>
                  </a:lnTo>
                  <a:lnTo>
                    <a:pt x="913" y="580"/>
                  </a:lnTo>
                  <a:lnTo>
                    <a:pt x="906" y="603"/>
                  </a:lnTo>
                  <a:lnTo>
                    <a:pt x="899" y="624"/>
                  </a:lnTo>
                  <a:lnTo>
                    <a:pt x="891" y="644"/>
                  </a:lnTo>
                  <a:lnTo>
                    <a:pt x="881" y="664"/>
                  </a:lnTo>
                  <a:lnTo>
                    <a:pt x="871" y="685"/>
                  </a:lnTo>
                  <a:lnTo>
                    <a:pt x="860" y="705"/>
                  </a:lnTo>
                  <a:lnTo>
                    <a:pt x="848" y="724"/>
                  </a:lnTo>
                  <a:lnTo>
                    <a:pt x="835" y="742"/>
                  </a:lnTo>
                  <a:lnTo>
                    <a:pt x="821" y="760"/>
                  </a:lnTo>
                  <a:lnTo>
                    <a:pt x="806" y="775"/>
                  </a:lnTo>
                  <a:lnTo>
                    <a:pt x="792" y="793"/>
                  </a:lnTo>
                  <a:lnTo>
                    <a:pt x="775" y="807"/>
                  </a:lnTo>
                  <a:lnTo>
                    <a:pt x="759" y="821"/>
                  </a:lnTo>
                  <a:lnTo>
                    <a:pt x="740" y="836"/>
                  </a:lnTo>
                  <a:lnTo>
                    <a:pt x="723" y="849"/>
                  </a:lnTo>
                  <a:lnTo>
                    <a:pt x="704" y="860"/>
                  </a:lnTo>
                  <a:lnTo>
                    <a:pt x="684" y="872"/>
                  </a:lnTo>
                  <a:lnTo>
                    <a:pt x="664" y="882"/>
                  </a:lnTo>
                  <a:lnTo>
                    <a:pt x="644" y="892"/>
                  </a:lnTo>
                  <a:lnTo>
                    <a:pt x="624" y="899"/>
                  </a:lnTo>
                  <a:lnTo>
                    <a:pt x="602" y="906"/>
                  </a:lnTo>
                  <a:lnTo>
                    <a:pt x="579" y="914"/>
                  </a:lnTo>
                  <a:lnTo>
                    <a:pt x="557" y="918"/>
                  </a:lnTo>
                  <a:lnTo>
                    <a:pt x="534" y="922"/>
                  </a:lnTo>
                  <a:lnTo>
                    <a:pt x="511" y="925"/>
                  </a:lnTo>
                  <a:lnTo>
                    <a:pt x="488" y="927"/>
                  </a:lnTo>
                  <a:lnTo>
                    <a:pt x="464"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387"/>
            <p:cNvSpPr>
              <a:spLocks noEditPoints="1"/>
            </p:cNvSpPr>
            <p:nvPr/>
          </p:nvSpPr>
          <p:spPr bwMode="auto">
            <a:xfrm>
              <a:off x="1448476" y="3950245"/>
              <a:ext cx="75712" cy="75712"/>
            </a:xfrm>
            <a:custGeom>
              <a:avLst/>
              <a:gdLst>
                <a:gd name="T0" fmla="*/ 71 w 156"/>
                <a:gd name="T1" fmla="*/ 41 h 156"/>
                <a:gd name="T2" fmla="*/ 56 w 156"/>
                <a:gd name="T3" fmla="*/ 47 h 156"/>
                <a:gd name="T4" fmla="*/ 46 w 156"/>
                <a:gd name="T5" fmla="*/ 57 h 156"/>
                <a:gd name="T6" fmla="*/ 40 w 156"/>
                <a:gd name="T7" fmla="*/ 71 h 156"/>
                <a:gd name="T8" fmla="*/ 40 w 156"/>
                <a:gd name="T9" fmla="*/ 85 h 156"/>
                <a:gd name="T10" fmla="*/ 46 w 156"/>
                <a:gd name="T11" fmla="*/ 100 h 156"/>
                <a:gd name="T12" fmla="*/ 56 w 156"/>
                <a:gd name="T13" fmla="*/ 110 h 156"/>
                <a:gd name="T14" fmla="*/ 71 w 156"/>
                <a:gd name="T15" fmla="*/ 116 h 156"/>
                <a:gd name="T16" fmla="*/ 85 w 156"/>
                <a:gd name="T17" fmla="*/ 116 h 156"/>
                <a:gd name="T18" fmla="*/ 99 w 156"/>
                <a:gd name="T19" fmla="*/ 110 h 156"/>
                <a:gd name="T20" fmla="*/ 109 w 156"/>
                <a:gd name="T21" fmla="*/ 100 h 156"/>
                <a:gd name="T22" fmla="*/ 115 w 156"/>
                <a:gd name="T23" fmla="*/ 85 h 156"/>
                <a:gd name="T24" fmla="*/ 115 w 156"/>
                <a:gd name="T25" fmla="*/ 71 h 156"/>
                <a:gd name="T26" fmla="*/ 109 w 156"/>
                <a:gd name="T27" fmla="*/ 57 h 156"/>
                <a:gd name="T28" fmla="*/ 99 w 156"/>
                <a:gd name="T29" fmla="*/ 47 h 156"/>
                <a:gd name="T30" fmla="*/ 85 w 156"/>
                <a:gd name="T31" fmla="*/ 41 h 156"/>
                <a:gd name="T32" fmla="*/ 78 w 156"/>
                <a:gd name="T33" fmla="*/ 156 h 156"/>
                <a:gd name="T34" fmla="*/ 62 w 156"/>
                <a:gd name="T35" fmla="*/ 155 h 156"/>
                <a:gd name="T36" fmla="*/ 48 w 156"/>
                <a:gd name="T37" fmla="*/ 149 h 156"/>
                <a:gd name="T38" fmla="*/ 23 w 156"/>
                <a:gd name="T39" fmla="*/ 133 h 156"/>
                <a:gd name="T40" fmla="*/ 7 w 156"/>
                <a:gd name="T41" fmla="*/ 109 h 156"/>
                <a:gd name="T42" fmla="*/ 3 w 156"/>
                <a:gd name="T43" fmla="*/ 94 h 156"/>
                <a:gd name="T44" fmla="*/ 0 w 156"/>
                <a:gd name="T45" fmla="*/ 78 h 156"/>
                <a:gd name="T46" fmla="*/ 3 w 156"/>
                <a:gd name="T47" fmla="*/ 62 h 156"/>
                <a:gd name="T48" fmla="*/ 7 w 156"/>
                <a:gd name="T49" fmla="*/ 48 h 156"/>
                <a:gd name="T50" fmla="*/ 23 w 156"/>
                <a:gd name="T51" fmla="*/ 24 h 156"/>
                <a:gd name="T52" fmla="*/ 48 w 156"/>
                <a:gd name="T53" fmla="*/ 8 h 156"/>
                <a:gd name="T54" fmla="*/ 62 w 156"/>
                <a:gd name="T55" fmla="*/ 3 h 156"/>
                <a:gd name="T56" fmla="*/ 78 w 156"/>
                <a:gd name="T57" fmla="*/ 0 h 156"/>
                <a:gd name="T58" fmla="*/ 94 w 156"/>
                <a:gd name="T59" fmla="*/ 3 h 156"/>
                <a:gd name="T60" fmla="*/ 108 w 156"/>
                <a:gd name="T61" fmla="*/ 8 h 156"/>
                <a:gd name="T62" fmla="*/ 132 w 156"/>
                <a:gd name="T63" fmla="*/ 24 h 156"/>
                <a:gd name="T64" fmla="*/ 148 w 156"/>
                <a:gd name="T65" fmla="*/ 48 h 156"/>
                <a:gd name="T66" fmla="*/ 154 w 156"/>
                <a:gd name="T67" fmla="*/ 62 h 156"/>
                <a:gd name="T68" fmla="*/ 156 w 156"/>
                <a:gd name="T69" fmla="*/ 78 h 156"/>
                <a:gd name="T70" fmla="*/ 154 w 156"/>
                <a:gd name="T71" fmla="*/ 94 h 156"/>
                <a:gd name="T72" fmla="*/ 148 w 156"/>
                <a:gd name="T73" fmla="*/ 109 h 156"/>
                <a:gd name="T74" fmla="*/ 132 w 156"/>
                <a:gd name="T75" fmla="*/ 133 h 156"/>
                <a:gd name="T76" fmla="*/ 108 w 156"/>
                <a:gd name="T77" fmla="*/ 149 h 156"/>
                <a:gd name="T78" fmla="*/ 94 w 156"/>
                <a:gd name="T79" fmla="*/ 155 h 156"/>
                <a:gd name="T80" fmla="*/ 78 w 156"/>
                <a:gd name="T8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 h="156">
                  <a:moveTo>
                    <a:pt x="78" y="39"/>
                  </a:moveTo>
                  <a:lnTo>
                    <a:pt x="71" y="41"/>
                  </a:lnTo>
                  <a:lnTo>
                    <a:pt x="63" y="42"/>
                  </a:lnTo>
                  <a:lnTo>
                    <a:pt x="56" y="47"/>
                  </a:lnTo>
                  <a:lnTo>
                    <a:pt x="50" y="51"/>
                  </a:lnTo>
                  <a:lnTo>
                    <a:pt x="46" y="57"/>
                  </a:lnTo>
                  <a:lnTo>
                    <a:pt x="42" y="64"/>
                  </a:lnTo>
                  <a:lnTo>
                    <a:pt x="40" y="71"/>
                  </a:lnTo>
                  <a:lnTo>
                    <a:pt x="39" y="78"/>
                  </a:lnTo>
                  <a:lnTo>
                    <a:pt x="40" y="85"/>
                  </a:lnTo>
                  <a:lnTo>
                    <a:pt x="42" y="94"/>
                  </a:lnTo>
                  <a:lnTo>
                    <a:pt x="46" y="100"/>
                  </a:lnTo>
                  <a:lnTo>
                    <a:pt x="50" y="106"/>
                  </a:lnTo>
                  <a:lnTo>
                    <a:pt x="56" y="110"/>
                  </a:lnTo>
                  <a:lnTo>
                    <a:pt x="63" y="114"/>
                  </a:lnTo>
                  <a:lnTo>
                    <a:pt x="71" y="116"/>
                  </a:lnTo>
                  <a:lnTo>
                    <a:pt x="78" y="117"/>
                  </a:lnTo>
                  <a:lnTo>
                    <a:pt x="85" y="116"/>
                  </a:lnTo>
                  <a:lnTo>
                    <a:pt x="94" y="114"/>
                  </a:lnTo>
                  <a:lnTo>
                    <a:pt x="99" y="110"/>
                  </a:lnTo>
                  <a:lnTo>
                    <a:pt x="105" y="106"/>
                  </a:lnTo>
                  <a:lnTo>
                    <a:pt x="109" y="100"/>
                  </a:lnTo>
                  <a:lnTo>
                    <a:pt x="114" y="94"/>
                  </a:lnTo>
                  <a:lnTo>
                    <a:pt x="115" y="85"/>
                  </a:lnTo>
                  <a:lnTo>
                    <a:pt x="117" y="78"/>
                  </a:lnTo>
                  <a:lnTo>
                    <a:pt x="115" y="71"/>
                  </a:lnTo>
                  <a:lnTo>
                    <a:pt x="114" y="64"/>
                  </a:lnTo>
                  <a:lnTo>
                    <a:pt x="109" y="57"/>
                  </a:lnTo>
                  <a:lnTo>
                    <a:pt x="105" y="51"/>
                  </a:lnTo>
                  <a:lnTo>
                    <a:pt x="99" y="47"/>
                  </a:lnTo>
                  <a:lnTo>
                    <a:pt x="94" y="42"/>
                  </a:lnTo>
                  <a:lnTo>
                    <a:pt x="85" y="41"/>
                  </a:lnTo>
                  <a:lnTo>
                    <a:pt x="78" y="39"/>
                  </a:lnTo>
                  <a:close/>
                  <a:moveTo>
                    <a:pt x="78" y="156"/>
                  </a:moveTo>
                  <a:lnTo>
                    <a:pt x="71" y="155"/>
                  </a:lnTo>
                  <a:lnTo>
                    <a:pt x="62" y="155"/>
                  </a:lnTo>
                  <a:lnTo>
                    <a:pt x="55" y="152"/>
                  </a:lnTo>
                  <a:lnTo>
                    <a:pt x="48" y="149"/>
                  </a:lnTo>
                  <a:lnTo>
                    <a:pt x="35" y="143"/>
                  </a:lnTo>
                  <a:lnTo>
                    <a:pt x="23" y="133"/>
                  </a:lnTo>
                  <a:lnTo>
                    <a:pt x="14" y="121"/>
                  </a:lnTo>
                  <a:lnTo>
                    <a:pt x="7" y="109"/>
                  </a:lnTo>
                  <a:lnTo>
                    <a:pt x="4" y="101"/>
                  </a:lnTo>
                  <a:lnTo>
                    <a:pt x="3" y="94"/>
                  </a:lnTo>
                  <a:lnTo>
                    <a:pt x="1" y="87"/>
                  </a:lnTo>
                  <a:lnTo>
                    <a:pt x="0" y="78"/>
                  </a:lnTo>
                  <a:lnTo>
                    <a:pt x="1" y="71"/>
                  </a:lnTo>
                  <a:lnTo>
                    <a:pt x="3" y="62"/>
                  </a:lnTo>
                  <a:lnTo>
                    <a:pt x="4" y="55"/>
                  </a:lnTo>
                  <a:lnTo>
                    <a:pt x="7" y="48"/>
                  </a:lnTo>
                  <a:lnTo>
                    <a:pt x="14" y="35"/>
                  </a:lnTo>
                  <a:lnTo>
                    <a:pt x="23" y="24"/>
                  </a:lnTo>
                  <a:lnTo>
                    <a:pt x="35" y="15"/>
                  </a:lnTo>
                  <a:lnTo>
                    <a:pt x="48" y="8"/>
                  </a:lnTo>
                  <a:lnTo>
                    <a:pt x="55" y="5"/>
                  </a:lnTo>
                  <a:lnTo>
                    <a:pt x="62" y="3"/>
                  </a:lnTo>
                  <a:lnTo>
                    <a:pt x="71" y="2"/>
                  </a:lnTo>
                  <a:lnTo>
                    <a:pt x="78" y="0"/>
                  </a:lnTo>
                  <a:lnTo>
                    <a:pt x="86" y="2"/>
                  </a:lnTo>
                  <a:lnTo>
                    <a:pt x="94" y="3"/>
                  </a:lnTo>
                  <a:lnTo>
                    <a:pt x="101" y="5"/>
                  </a:lnTo>
                  <a:lnTo>
                    <a:pt x="108" y="8"/>
                  </a:lnTo>
                  <a:lnTo>
                    <a:pt x="121" y="15"/>
                  </a:lnTo>
                  <a:lnTo>
                    <a:pt x="132" y="24"/>
                  </a:lnTo>
                  <a:lnTo>
                    <a:pt x="143" y="35"/>
                  </a:lnTo>
                  <a:lnTo>
                    <a:pt x="148" y="48"/>
                  </a:lnTo>
                  <a:lnTo>
                    <a:pt x="151" y="55"/>
                  </a:lnTo>
                  <a:lnTo>
                    <a:pt x="154" y="62"/>
                  </a:lnTo>
                  <a:lnTo>
                    <a:pt x="154" y="71"/>
                  </a:lnTo>
                  <a:lnTo>
                    <a:pt x="156" y="78"/>
                  </a:lnTo>
                  <a:lnTo>
                    <a:pt x="154" y="87"/>
                  </a:lnTo>
                  <a:lnTo>
                    <a:pt x="154" y="94"/>
                  </a:lnTo>
                  <a:lnTo>
                    <a:pt x="151" y="101"/>
                  </a:lnTo>
                  <a:lnTo>
                    <a:pt x="148" y="109"/>
                  </a:lnTo>
                  <a:lnTo>
                    <a:pt x="143" y="121"/>
                  </a:lnTo>
                  <a:lnTo>
                    <a:pt x="132" y="133"/>
                  </a:lnTo>
                  <a:lnTo>
                    <a:pt x="121" y="143"/>
                  </a:lnTo>
                  <a:lnTo>
                    <a:pt x="108" y="149"/>
                  </a:lnTo>
                  <a:lnTo>
                    <a:pt x="101" y="152"/>
                  </a:lnTo>
                  <a:lnTo>
                    <a:pt x="94" y="155"/>
                  </a:lnTo>
                  <a:lnTo>
                    <a:pt x="86" y="155"/>
                  </a:lnTo>
                  <a:lnTo>
                    <a:pt x="7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 name="Freeform 388"/>
            <p:cNvSpPr>
              <a:spLocks/>
            </p:cNvSpPr>
            <p:nvPr/>
          </p:nvSpPr>
          <p:spPr bwMode="auto">
            <a:xfrm>
              <a:off x="1496524" y="3865798"/>
              <a:ext cx="112111" cy="112111"/>
            </a:xfrm>
            <a:custGeom>
              <a:avLst/>
              <a:gdLst>
                <a:gd name="T0" fmla="*/ 21 w 231"/>
                <a:gd name="T1" fmla="*/ 231 h 231"/>
                <a:gd name="T2" fmla="*/ 16 w 231"/>
                <a:gd name="T3" fmla="*/ 231 h 231"/>
                <a:gd name="T4" fmla="*/ 12 w 231"/>
                <a:gd name="T5" fmla="*/ 229 h 231"/>
                <a:gd name="T6" fmla="*/ 9 w 231"/>
                <a:gd name="T7" fmla="*/ 228 h 231"/>
                <a:gd name="T8" fmla="*/ 6 w 231"/>
                <a:gd name="T9" fmla="*/ 225 h 231"/>
                <a:gd name="T10" fmla="*/ 3 w 231"/>
                <a:gd name="T11" fmla="*/ 222 h 231"/>
                <a:gd name="T12" fmla="*/ 2 w 231"/>
                <a:gd name="T13" fmla="*/ 219 h 231"/>
                <a:gd name="T14" fmla="*/ 0 w 231"/>
                <a:gd name="T15" fmla="*/ 215 h 231"/>
                <a:gd name="T16" fmla="*/ 0 w 231"/>
                <a:gd name="T17" fmla="*/ 212 h 231"/>
                <a:gd name="T18" fmla="*/ 0 w 231"/>
                <a:gd name="T19" fmla="*/ 208 h 231"/>
                <a:gd name="T20" fmla="*/ 2 w 231"/>
                <a:gd name="T21" fmla="*/ 205 h 231"/>
                <a:gd name="T22" fmla="*/ 3 w 231"/>
                <a:gd name="T23" fmla="*/ 200 h 231"/>
                <a:gd name="T24" fmla="*/ 6 w 231"/>
                <a:gd name="T25" fmla="*/ 198 h 231"/>
                <a:gd name="T26" fmla="*/ 198 w 231"/>
                <a:gd name="T27" fmla="*/ 6 h 231"/>
                <a:gd name="T28" fmla="*/ 201 w 231"/>
                <a:gd name="T29" fmla="*/ 5 h 231"/>
                <a:gd name="T30" fmla="*/ 203 w 231"/>
                <a:gd name="T31" fmla="*/ 2 h 231"/>
                <a:gd name="T32" fmla="*/ 208 w 231"/>
                <a:gd name="T33" fmla="*/ 2 h 231"/>
                <a:gd name="T34" fmla="*/ 211 w 231"/>
                <a:gd name="T35" fmla="*/ 0 h 231"/>
                <a:gd name="T36" fmla="*/ 215 w 231"/>
                <a:gd name="T37" fmla="*/ 2 h 231"/>
                <a:gd name="T38" fmla="*/ 218 w 231"/>
                <a:gd name="T39" fmla="*/ 2 h 231"/>
                <a:gd name="T40" fmla="*/ 222 w 231"/>
                <a:gd name="T41" fmla="*/ 5 h 231"/>
                <a:gd name="T42" fmla="*/ 225 w 231"/>
                <a:gd name="T43" fmla="*/ 6 h 231"/>
                <a:gd name="T44" fmla="*/ 226 w 231"/>
                <a:gd name="T45" fmla="*/ 10 h 231"/>
                <a:gd name="T46" fmla="*/ 229 w 231"/>
                <a:gd name="T47" fmla="*/ 13 h 231"/>
                <a:gd name="T48" fmla="*/ 229 w 231"/>
                <a:gd name="T49" fmla="*/ 16 h 231"/>
                <a:gd name="T50" fmla="*/ 231 w 231"/>
                <a:gd name="T51" fmla="*/ 20 h 231"/>
                <a:gd name="T52" fmla="*/ 229 w 231"/>
                <a:gd name="T53" fmla="*/ 23 h 231"/>
                <a:gd name="T54" fmla="*/ 229 w 231"/>
                <a:gd name="T55" fmla="*/ 28 h 231"/>
                <a:gd name="T56" fmla="*/ 226 w 231"/>
                <a:gd name="T57" fmla="*/ 30 h 231"/>
                <a:gd name="T58" fmla="*/ 225 w 231"/>
                <a:gd name="T59" fmla="*/ 33 h 231"/>
                <a:gd name="T60" fmla="*/ 33 w 231"/>
                <a:gd name="T61" fmla="*/ 225 h 231"/>
                <a:gd name="T62" fmla="*/ 31 w 231"/>
                <a:gd name="T63" fmla="*/ 228 h 231"/>
                <a:gd name="T64" fmla="*/ 28 w 231"/>
                <a:gd name="T65" fmla="*/ 229 h 231"/>
                <a:gd name="T66" fmla="*/ 23 w 231"/>
                <a:gd name="T67" fmla="*/ 231 h 231"/>
                <a:gd name="T68" fmla="*/ 21 w 231"/>
                <a:gd name="T69"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231">
                  <a:moveTo>
                    <a:pt x="21" y="231"/>
                  </a:moveTo>
                  <a:lnTo>
                    <a:pt x="16" y="231"/>
                  </a:lnTo>
                  <a:lnTo>
                    <a:pt x="12" y="229"/>
                  </a:lnTo>
                  <a:lnTo>
                    <a:pt x="9" y="228"/>
                  </a:lnTo>
                  <a:lnTo>
                    <a:pt x="6" y="225"/>
                  </a:lnTo>
                  <a:lnTo>
                    <a:pt x="3" y="222"/>
                  </a:lnTo>
                  <a:lnTo>
                    <a:pt x="2" y="219"/>
                  </a:lnTo>
                  <a:lnTo>
                    <a:pt x="0" y="215"/>
                  </a:lnTo>
                  <a:lnTo>
                    <a:pt x="0" y="212"/>
                  </a:lnTo>
                  <a:lnTo>
                    <a:pt x="0" y="208"/>
                  </a:lnTo>
                  <a:lnTo>
                    <a:pt x="2" y="205"/>
                  </a:lnTo>
                  <a:lnTo>
                    <a:pt x="3" y="200"/>
                  </a:lnTo>
                  <a:lnTo>
                    <a:pt x="6" y="198"/>
                  </a:lnTo>
                  <a:lnTo>
                    <a:pt x="198" y="6"/>
                  </a:lnTo>
                  <a:lnTo>
                    <a:pt x="201" y="5"/>
                  </a:lnTo>
                  <a:lnTo>
                    <a:pt x="203" y="2"/>
                  </a:lnTo>
                  <a:lnTo>
                    <a:pt x="208" y="2"/>
                  </a:lnTo>
                  <a:lnTo>
                    <a:pt x="211" y="0"/>
                  </a:lnTo>
                  <a:lnTo>
                    <a:pt x="215" y="2"/>
                  </a:lnTo>
                  <a:lnTo>
                    <a:pt x="218" y="2"/>
                  </a:lnTo>
                  <a:lnTo>
                    <a:pt x="222" y="5"/>
                  </a:lnTo>
                  <a:lnTo>
                    <a:pt x="225" y="6"/>
                  </a:lnTo>
                  <a:lnTo>
                    <a:pt x="226" y="10"/>
                  </a:lnTo>
                  <a:lnTo>
                    <a:pt x="229" y="13"/>
                  </a:lnTo>
                  <a:lnTo>
                    <a:pt x="229" y="16"/>
                  </a:lnTo>
                  <a:lnTo>
                    <a:pt x="231" y="20"/>
                  </a:lnTo>
                  <a:lnTo>
                    <a:pt x="229" y="23"/>
                  </a:lnTo>
                  <a:lnTo>
                    <a:pt x="229" y="28"/>
                  </a:lnTo>
                  <a:lnTo>
                    <a:pt x="226" y="30"/>
                  </a:lnTo>
                  <a:lnTo>
                    <a:pt x="225" y="33"/>
                  </a:lnTo>
                  <a:lnTo>
                    <a:pt x="33" y="225"/>
                  </a:lnTo>
                  <a:lnTo>
                    <a:pt x="31" y="228"/>
                  </a:lnTo>
                  <a:lnTo>
                    <a:pt x="28" y="229"/>
                  </a:lnTo>
                  <a:lnTo>
                    <a:pt x="23" y="231"/>
                  </a:lnTo>
                  <a:lnTo>
                    <a:pt x="21"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389"/>
            <p:cNvSpPr>
              <a:spLocks/>
            </p:cNvSpPr>
            <p:nvPr/>
          </p:nvSpPr>
          <p:spPr bwMode="auto">
            <a:xfrm>
              <a:off x="1298509" y="3979365"/>
              <a:ext cx="56784" cy="17472"/>
            </a:xfrm>
            <a:custGeom>
              <a:avLst/>
              <a:gdLst>
                <a:gd name="T0" fmla="*/ 96 w 115"/>
                <a:gd name="T1" fmla="*/ 37 h 37"/>
                <a:gd name="T2" fmla="*/ 19 w 115"/>
                <a:gd name="T3" fmla="*/ 37 h 37"/>
                <a:gd name="T4" fmla="*/ 16 w 115"/>
                <a:gd name="T5" fmla="*/ 37 h 37"/>
                <a:gd name="T6" fmla="*/ 11 w 115"/>
                <a:gd name="T7" fmla="*/ 36 h 37"/>
                <a:gd name="T8" fmla="*/ 8 w 115"/>
                <a:gd name="T9" fmla="*/ 34 h 37"/>
                <a:gd name="T10" fmla="*/ 6 w 115"/>
                <a:gd name="T11" fmla="*/ 33 h 37"/>
                <a:gd name="T12" fmla="*/ 3 w 115"/>
                <a:gd name="T13" fmla="*/ 30 h 37"/>
                <a:gd name="T14" fmla="*/ 1 w 115"/>
                <a:gd name="T15" fmla="*/ 25 h 37"/>
                <a:gd name="T16" fmla="*/ 0 w 115"/>
                <a:gd name="T17" fmla="*/ 23 h 37"/>
                <a:gd name="T18" fmla="*/ 0 w 115"/>
                <a:gd name="T19" fmla="*/ 18 h 37"/>
                <a:gd name="T20" fmla="*/ 0 w 115"/>
                <a:gd name="T21" fmla="*/ 14 h 37"/>
                <a:gd name="T22" fmla="*/ 1 w 115"/>
                <a:gd name="T23" fmla="*/ 11 h 37"/>
                <a:gd name="T24" fmla="*/ 3 w 115"/>
                <a:gd name="T25" fmla="*/ 8 h 37"/>
                <a:gd name="T26" fmla="*/ 6 w 115"/>
                <a:gd name="T27" fmla="*/ 5 h 37"/>
                <a:gd name="T28" fmla="*/ 8 w 115"/>
                <a:gd name="T29" fmla="*/ 2 h 37"/>
                <a:gd name="T30" fmla="*/ 11 w 115"/>
                <a:gd name="T31" fmla="*/ 1 h 37"/>
                <a:gd name="T32" fmla="*/ 16 w 115"/>
                <a:gd name="T33" fmla="*/ 0 h 37"/>
                <a:gd name="T34" fmla="*/ 19 w 115"/>
                <a:gd name="T35" fmla="*/ 0 h 37"/>
                <a:gd name="T36" fmla="*/ 96 w 115"/>
                <a:gd name="T37" fmla="*/ 0 h 37"/>
                <a:gd name="T38" fmla="*/ 101 w 115"/>
                <a:gd name="T39" fmla="*/ 0 h 37"/>
                <a:gd name="T40" fmla="*/ 104 w 115"/>
                <a:gd name="T41" fmla="*/ 1 h 37"/>
                <a:gd name="T42" fmla="*/ 106 w 115"/>
                <a:gd name="T43" fmla="*/ 2 h 37"/>
                <a:gd name="T44" fmla="*/ 109 w 115"/>
                <a:gd name="T45" fmla="*/ 5 h 37"/>
                <a:gd name="T46" fmla="*/ 112 w 115"/>
                <a:gd name="T47" fmla="*/ 8 h 37"/>
                <a:gd name="T48" fmla="*/ 114 w 115"/>
                <a:gd name="T49" fmla="*/ 11 h 37"/>
                <a:gd name="T50" fmla="*/ 115 w 115"/>
                <a:gd name="T51" fmla="*/ 14 h 37"/>
                <a:gd name="T52" fmla="*/ 115 w 115"/>
                <a:gd name="T53" fmla="*/ 18 h 37"/>
                <a:gd name="T54" fmla="*/ 115 w 115"/>
                <a:gd name="T55" fmla="*/ 23 h 37"/>
                <a:gd name="T56" fmla="*/ 114 w 115"/>
                <a:gd name="T57" fmla="*/ 25 h 37"/>
                <a:gd name="T58" fmla="*/ 112 w 115"/>
                <a:gd name="T59" fmla="*/ 30 h 37"/>
                <a:gd name="T60" fmla="*/ 109 w 115"/>
                <a:gd name="T61" fmla="*/ 33 h 37"/>
                <a:gd name="T62" fmla="*/ 106 w 115"/>
                <a:gd name="T63" fmla="*/ 34 h 37"/>
                <a:gd name="T64" fmla="*/ 104 w 115"/>
                <a:gd name="T65" fmla="*/ 36 h 37"/>
                <a:gd name="T66" fmla="*/ 101 w 115"/>
                <a:gd name="T67" fmla="*/ 37 h 37"/>
                <a:gd name="T68" fmla="*/ 96 w 115"/>
                <a:gd name="T6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37">
                  <a:moveTo>
                    <a:pt x="96" y="37"/>
                  </a:moveTo>
                  <a:lnTo>
                    <a:pt x="19" y="37"/>
                  </a:lnTo>
                  <a:lnTo>
                    <a:pt x="16" y="37"/>
                  </a:lnTo>
                  <a:lnTo>
                    <a:pt x="11" y="36"/>
                  </a:lnTo>
                  <a:lnTo>
                    <a:pt x="8" y="34"/>
                  </a:lnTo>
                  <a:lnTo>
                    <a:pt x="6" y="33"/>
                  </a:lnTo>
                  <a:lnTo>
                    <a:pt x="3" y="30"/>
                  </a:lnTo>
                  <a:lnTo>
                    <a:pt x="1" y="25"/>
                  </a:lnTo>
                  <a:lnTo>
                    <a:pt x="0" y="23"/>
                  </a:lnTo>
                  <a:lnTo>
                    <a:pt x="0" y="18"/>
                  </a:lnTo>
                  <a:lnTo>
                    <a:pt x="0" y="14"/>
                  </a:lnTo>
                  <a:lnTo>
                    <a:pt x="1" y="11"/>
                  </a:lnTo>
                  <a:lnTo>
                    <a:pt x="3" y="8"/>
                  </a:lnTo>
                  <a:lnTo>
                    <a:pt x="6" y="5"/>
                  </a:lnTo>
                  <a:lnTo>
                    <a:pt x="8" y="2"/>
                  </a:lnTo>
                  <a:lnTo>
                    <a:pt x="11" y="1"/>
                  </a:lnTo>
                  <a:lnTo>
                    <a:pt x="16" y="0"/>
                  </a:lnTo>
                  <a:lnTo>
                    <a:pt x="19" y="0"/>
                  </a:lnTo>
                  <a:lnTo>
                    <a:pt x="96" y="0"/>
                  </a:lnTo>
                  <a:lnTo>
                    <a:pt x="101" y="0"/>
                  </a:lnTo>
                  <a:lnTo>
                    <a:pt x="104" y="1"/>
                  </a:lnTo>
                  <a:lnTo>
                    <a:pt x="106" y="2"/>
                  </a:lnTo>
                  <a:lnTo>
                    <a:pt x="109" y="5"/>
                  </a:lnTo>
                  <a:lnTo>
                    <a:pt x="112" y="8"/>
                  </a:lnTo>
                  <a:lnTo>
                    <a:pt x="114" y="11"/>
                  </a:lnTo>
                  <a:lnTo>
                    <a:pt x="115" y="14"/>
                  </a:lnTo>
                  <a:lnTo>
                    <a:pt x="115" y="18"/>
                  </a:lnTo>
                  <a:lnTo>
                    <a:pt x="115" y="23"/>
                  </a:lnTo>
                  <a:lnTo>
                    <a:pt x="114" y="25"/>
                  </a:lnTo>
                  <a:lnTo>
                    <a:pt x="112" y="30"/>
                  </a:lnTo>
                  <a:lnTo>
                    <a:pt x="109" y="33"/>
                  </a:lnTo>
                  <a:lnTo>
                    <a:pt x="106" y="34"/>
                  </a:lnTo>
                  <a:lnTo>
                    <a:pt x="104" y="36"/>
                  </a:lnTo>
                  <a:lnTo>
                    <a:pt x="101" y="37"/>
                  </a:lnTo>
                  <a:lnTo>
                    <a:pt x="96"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390"/>
            <p:cNvSpPr>
              <a:spLocks/>
            </p:cNvSpPr>
            <p:nvPr/>
          </p:nvSpPr>
          <p:spPr bwMode="auto">
            <a:xfrm>
              <a:off x="1311613" y="4033236"/>
              <a:ext cx="53872" cy="32032"/>
            </a:xfrm>
            <a:custGeom>
              <a:avLst/>
              <a:gdLst>
                <a:gd name="T0" fmla="*/ 20 w 111"/>
                <a:gd name="T1" fmla="*/ 68 h 68"/>
                <a:gd name="T2" fmla="*/ 15 w 111"/>
                <a:gd name="T3" fmla="*/ 67 h 68"/>
                <a:gd name="T4" fmla="*/ 9 w 111"/>
                <a:gd name="T5" fmla="*/ 65 h 68"/>
                <a:gd name="T6" fmla="*/ 5 w 111"/>
                <a:gd name="T7" fmla="*/ 61 h 68"/>
                <a:gd name="T8" fmla="*/ 2 w 111"/>
                <a:gd name="T9" fmla="*/ 57 h 68"/>
                <a:gd name="T10" fmla="*/ 2 w 111"/>
                <a:gd name="T11" fmla="*/ 52 h 68"/>
                <a:gd name="T12" fmla="*/ 0 w 111"/>
                <a:gd name="T13" fmla="*/ 48 h 68"/>
                <a:gd name="T14" fmla="*/ 2 w 111"/>
                <a:gd name="T15" fmla="*/ 45 h 68"/>
                <a:gd name="T16" fmla="*/ 2 w 111"/>
                <a:gd name="T17" fmla="*/ 41 h 68"/>
                <a:gd name="T18" fmla="*/ 5 w 111"/>
                <a:gd name="T19" fmla="*/ 38 h 68"/>
                <a:gd name="T20" fmla="*/ 6 w 111"/>
                <a:gd name="T21" fmla="*/ 35 h 68"/>
                <a:gd name="T22" fmla="*/ 9 w 111"/>
                <a:gd name="T23" fmla="*/ 32 h 68"/>
                <a:gd name="T24" fmla="*/ 13 w 111"/>
                <a:gd name="T25" fmla="*/ 31 h 68"/>
                <a:gd name="T26" fmla="*/ 84 w 111"/>
                <a:gd name="T27" fmla="*/ 2 h 68"/>
                <a:gd name="T28" fmla="*/ 88 w 111"/>
                <a:gd name="T29" fmla="*/ 0 h 68"/>
                <a:gd name="T30" fmla="*/ 91 w 111"/>
                <a:gd name="T31" fmla="*/ 0 h 68"/>
                <a:gd name="T32" fmla="*/ 95 w 111"/>
                <a:gd name="T33" fmla="*/ 0 h 68"/>
                <a:gd name="T34" fmla="*/ 98 w 111"/>
                <a:gd name="T35" fmla="*/ 2 h 68"/>
                <a:gd name="T36" fmla="*/ 102 w 111"/>
                <a:gd name="T37" fmla="*/ 3 h 68"/>
                <a:gd name="T38" fmla="*/ 105 w 111"/>
                <a:gd name="T39" fmla="*/ 6 h 68"/>
                <a:gd name="T40" fmla="*/ 107 w 111"/>
                <a:gd name="T41" fmla="*/ 9 h 68"/>
                <a:gd name="T42" fmla="*/ 110 w 111"/>
                <a:gd name="T43" fmla="*/ 12 h 68"/>
                <a:gd name="T44" fmla="*/ 110 w 111"/>
                <a:gd name="T45" fmla="*/ 16 h 68"/>
                <a:gd name="T46" fmla="*/ 111 w 111"/>
                <a:gd name="T47" fmla="*/ 19 h 68"/>
                <a:gd name="T48" fmla="*/ 110 w 111"/>
                <a:gd name="T49" fmla="*/ 24 h 68"/>
                <a:gd name="T50" fmla="*/ 110 w 111"/>
                <a:gd name="T51" fmla="*/ 26 h 68"/>
                <a:gd name="T52" fmla="*/ 107 w 111"/>
                <a:gd name="T53" fmla="*/ 29 h 68"/>
                <a:gd name="T54" fmla="*/ 105 w 111"/>
                <a:gd name="T55" fmla="*/ 32 h 68"/>
                <a:gd name="T56" fmla="*/ 102 w 111"/>
                <a:gd name="T57" fmla="*/ 35 h 68"/>
                <a:gd name="T58" fmla="*/ 98 w 111"/>
                <a:gd name="T59" fmla="*/ 36 h 68"/>
                <a:gd name="T60" fmla="*/ 28 w 111"/>
                <a:gd name="T61" fmla="*/ 67 h 68"/>
                <a:gd name="T62" fmla="*/ 23 w 111"/>
                <a:gd name="T63" fmla="*/ 68 h 68"/>
                <a:gd name="T64" fmla="*/ 20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20" y="68"/>
                  </a:moveTo>
                  <a:lnTo>
                    <a:pt x="15" y="67"/>
                  </a:lnTo>
                  <a:lnTo>
                    <a:pt x="9" y="65"/>
                  </a:lnTo>
                  <a:lnTo>
                    <a:pt x="5" y="61"/>
                  </a:lnTo>
                  <a:lnTo>
                    <a:pt x="2" y="57"/>
                  </a:lnTo>
                  <a:lnTo>
                    <a:pt x="2" y="52"/>
                  </a:lnTo>
                  <a:lnTo>
                    <a:pt x="0" y="48"/>
                  </a:lnTo>
                  <a:lnTo>
                    <a:pt x="2" y="45"/>
                  </a:lnTo>
                  <a:lnTo>
                    <a:pt x="2" y="41"/>
                  </a:lnTo>
                  <a:lnTo>
                    <a:pt x="5" y="38"/>
                  </a:lnTo>
                  <a:lnTo>
                    <a:pt x="6" y="35"/>
                  </a:lnTo>
                  <a:lnTo>
                    <a:pt x="9" y="32"/>
                  </a:lnTo>
                  <a:lnTo>
                    <a:pt x="13" y="31"/>
                  </a:lnTo>
                  <a:lnTo>
                    <a:pt x="84" y="2"/>
                  </a:lnTo>
                  <a:lnTo>
                    <a:pt x="88" y="0"/>
                  </a:lnTo>
                  <a:lnTo>
                    <a:pt x="91" y="0"/>
                  </a:lnTo>
                  <a:lnTo>
                    <a:pt x="95" y="0"/>
                  </a:lnTo>
                  <a:lnTo>
                    <a:pt x="98" y="2"/>
                  </a:lnTo>
                  <a:lnTo>
                    <a:pt x="102" y="3"/>
                  </a:lnTo>
                  <a:lnTo>
                    <a:pt x="105" y="6"/>
                  </a:lnTo>
                  <a:lnTo>
                    <a:pt x="107" y="9"/>
                  </a:lnTo>
                  <a:lnTo>
                    <a:pt x="110" y="12"/>
                  </a:lnTo>
                  <a:lnTo>
                    <a:pt x="110" y="16"/>
                  </a:lnTo>
                  <a:lnTo>
                    <a:pt x="111" y="19"/>
                  </a:lnTo>
                  <a:lnTo>
                    <a:pt x="110" y="24"/>
                  </a:lnTo>
                  <a:lnTo>
                    <a:pt x="110" y="26"/>
                  </a:lnTo>
                  <a:lnTo>
                    <a:pt x="107" y="29"/>
                  </a:lnTo>
                  <a:lnTo>
                    <a:pt x="105" y="32"/>
                  </a:lnTo>
                  <a:lnTo>
                    <a:pt x="102" y="35"/>
                  </a:lnTo>
                  <a:lnTo>
                    <a:pt x="98" y="36"/>
                  </a:lnTo>
                  <a:lnTo>
                    <a:pt x="28" y="67"/>
                  </a:lnTo>
                  <a:lnTo>
                    <a:pt x="23" y="68"/>
                  </a:lnTo>
                  <a:lnTo>
                    <a:pt x="2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391"/>
            <p:cNvSpPr>
              <a:spLocks/>
            </p:cNvSpPr>
            <p:nvPr/>
          </p:nvSpPr>
          <p:spPr bwMode="auto">
            <a:xfrm>
              <a:off x="1605723" y="4033236"/>
              <a:ext cx="53872" cy="32032"/>
            </a:xfrm>
            <a:custGeom>
              <a:avLst/>
              <a:gdLst>
                <a:gd name="T0" fmla="*/ 91 w 111"/>
                <a:gd name="T1" fmla="*/ 68 h 68"/>
                <a:gd name="T2" fmla="*/ 88 w 111"/>
                <a:gd name="T3" fmla="*/ 68 h 68"/>
                <a:gd name="T4" fmla="*/ 84 w 111"/>
                <a:gd name="T5" fmla="*/ 67 h 68"/>
                <a:gd name="T6" fmla="*/ 13 w 111"/>
                <a:gd name="T7" fmla="*/ 36 h 68"/>
                <a:gd name="T8" fmla="*/ 9 w 111"/>
                <a:gd name="T9" fmla="*/ 35 h 68"/>
                <a:gd name="T10" fmla="*/ 6 w 111"/>
                <a:gd name="T11" fmla="*/ 32 h 68"/>
                <a:gd name="T12" fmla="*/ 5 w 111"/>
                <a:gd name="T13" fmla="*/ 29 h 68"/>
                <a:gd name="T14" fmla="*/ 2 w 111"/>
                <a:gd name="T15" fmla="*/ 26 h 68"/>
                <a:gd name="T16" fmla="*/ 2 w 111"/>
                <a:gd name="T17" fmla="*/ 24 h 68"/>
                <a:gd name="T18" fmla="*/ 0 w 111"/>
                <a:gd name="T19" fmla="*/ 19 h 68"/>
                <a:gd name="T20" fmla="*/ 2 w 111"/>
                <a:gd name="T21" fmla="*/ 16 h 68"/>
                <a:gd name="T22" fmla="*/ 2 w 111"/>
                <a:gd name="T23" fmla="*/ 12 h 68"/>
                <a:gd name="T24" fmla="*/ 5 w 111"/>
                <a:gd name="T25" fmla="*/ 9 h 68"/>
                <a:gd name="T26" fmla="*/ 6 w 111"/>
                <a:gd name="T27" fmla="*/ 5 h 68"/>
                <a:gd name="T28" fmla="*/ 9 w 111"/>
                <a:gd name="T29" fmla="*/ 3 h 68"/>
                <a:gd name="T30" fmla="*/ 13 w 111"/>
                <a:gd name="T31" fmla="*/ 2 h 68"/>
                <a:gd name="T32" fmla="*/ 16 w 111"/>
                <a:gd name="T33" fmla="*/ 0 h 68"/>
                <a:gd name="T34" fmla="*/ 21 w 111"/>
                <a:gd name="T35" fmla="*/ 0 h 68"/>
                <a:gd name="T36" fmla="*/ 23 w 111"/>
                <a:gd name="T37" fmla="*/ 0 h 68"/>
                <a:gd name="T38" fmla="*/ 28 w 111"/>
                <a:gd name="T39" fmla="*/ 2 h 68"/>
                <a:gd name="T40" fmla="*/ 100 w 111"/>
                <a:gd name="T41" fmla="*/ 31 h 68"/>
                <a:gd name="T42" fmla="*/ 103 w 111"/>
                <a:gd name="T43" fmla="*/ 32 h 68"/>
                <a:gd name="T44" fmla="*/ 106 w 111"/>
                <a:gd name="T45" fmla="*/ 35 h 68"/>
                <a:gd name="T46" fmla="*/ 108 w 111"/>
                <a:gd name="T47" fmla="*/ 38 h 68"/>
                <a:gd name="T48" fmla="*/ 110 w 111"/>
                <a:gd name="T49" fmla="*/ 41 h 68"/>
                <a:gd name="T50" fmla="*/ 111 w 111"/>
                <a:gd name="T51" fmla="*/ 45 h 68"/>
                <a:gd name="T52" fmla="*/ 111 w 111"/>
                <a:gd name="T53" fmla="*/ 49 h 68"/>
                <a:gd name="T54" fmla="*/ 111 w 111"/>
                <a:gd name="T55" fmla="*/ 52 h 68"/>
                <a:gd name="T56" fmla="*/ 110 w 111"/>
                <a:gd name="T57" fmla="*/ 57 h 68"/>
                <a:gd name="T58" fmla="*/ 107 w 111"/>
                <a:gd name="T59" fmla="*/ 61 h 68"/>
                <a:gd name="T60" fmla="*/ 103 w 111"/>
                <a:gd name="T61" fmla="*/ 65 h 68"/>
                <a:gd name="T62" fmla="*/ 97 w 111"/>
                <a:gd name="T63" fmla="*/ 67 h 68"/>
                <a:gd name="T64" fmla="*/ 91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91" y="68"/>
                  </a:moveTo>
                  <a:lnTo>
                    <a:pt x="88" y="68"/>
                  </a:lnTo>
                  <a:lnTo>
                    <a:pt x="84" y="67"/>
                  </a:lnTo>
                  <a:lnTo>
                    <a:pt x="13" y="36"/>
                  </a:lnTo>
                  <a:lnTo>
                    <a:pt x="9" y="35"/>
                  </a:lnTo>
                  <a:lnTo>
                    <a:pt x="6" y="32"/>
                  </a:lnTo>
                  <a:lnTo>
                    <a:pt x="5" y="29"/>
                  </a:lnTo>
                  <a:lnTo>
                    <a:pt x="2" y="26"/>
                  </a:lnTo>
                  <a:lnTo>
                    <a:pt x="2" y="24"/>
                  </a:lnTo>
                  <a:lnTo>
                    <a:pt x="0" y="19"/>
                  </a:lnTo>
                  <a:lnTo>
                    <a:pt x="2" y="16"/>
                  </a:lnTo>
                  <a:lnTo>
                    <a:pt x="2" y="12"/>
                  </a:lnTo>
                  <a:lnTo>
                    <a:pt x="5" y="9"/>
                  </a:lnTo>
                  <a:lnTo>
                    <a:pt x="6" y="5"/>
                  </a:lnTo>
                  <a:lnTo>
                    <a:pt x="9" y="3"/>
                  </a:lnTo>
                  <a:lnTo>
                    <a:pt x="13" y="2"/>
                  </a:lnTo>
                  <a:lnTo>
                    <a:pt x="16" y="0"/>
                  </a:lnTo>
                  <a:lnTo>
                    <a:pt x="21" y="0"/>
                  </a:lnTo>
                  <a:lnTo>
                    <a:pt x="23" y="0"/>
                  </a:lnTo>
                  <a:lnTo>
                    <a:pt x="28" y="2"/>
                  </a:lnTo>
                  <a:lnTo>
                    <a:pt x="100" y="31"/>
                  </a:lnTo>
                  <a:lnTo>
                    <a:pt x="103" y="32"/>
                  </a:lnTo>
                  <a:lnTo>
                    <a:pt x="106" y="35"/>
                  </a:lnTo>
                  <a:lnTo>
                    <a:pt x="108" y="38"/>
                  </a:lnTo>
                  <a:lnTo>
                    <a:pt x="110" y="41"/>
                  </a:lnTo>
                  <a:lnTo>
                    <a:pt x="111" y="45"/>
                  </a:lnTo>
                  <a:lnTo>
                    <a:pt x="111" y="49"/>
                  </a:lnTo>
                  <a:lnTo>
                    <a:pt x="111" y="52"/>
                  </a:lnTo>
                  <a:lnTo>
                    <a:pt x="110" y="57"/>
                  </a:lnTo>
                  <a:lnTo>
                    <a:pt x="107" y="61"/>
                  </a:lnTo>
                  <a:lnTo>
                    <a:pt x="103" y="65"/>
                  </a:lnTo>
                  <a:lnTo>
                    <a:pt x="97" y="67"/>
                  </a:lnTo>
                  <a:lnTo>
                    <a:pt x="9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392"/>
            <p:cNvSpPr>
              <a:spLocks/>
            </p:cNvSpPr>
            <p:nvPr/>
          </p:nvSpPr>
          <p:spPr bwMode="auto">
            <a:xfrm>
              <a:off x="1617371" y="3979365"/>
              <a:ext cx="56784" cy="18928"/>
            </a:xfrm>
            <a:custGeom>
              <a:avLst/>
              <a:gdLst>
                <a:gd name="T0" fmla="*/ 97 w 116"/>
                <a:gd name="T1" fmla="*/ 38 h 38"/>
                <a:gd name="T2" fmla="*/ 19 w 116"/>
                <a:gd name="T3" fmla="*/ 37 h 38"/>
                <a:gd name="T4" fmla="*/ 15 w 116"/>
                <a:gd name="T5" fmla="*/ 37 h 38"/>
                <a:gd name="T6" fmla="*/ 12 w 116"/>
                <a:gd name="T7" fmla="*/ 36 h 38"/>
                <a:gd name="T8" fmla="*/ 9 w 116"/>
                <a:gd name="T9" fmla="*/ 34 h 38"/>
                <a:gd name="T10" fmla="*/ 6 w 116"/>
                <a:gd name="T11" fmla="*/ 33 h 38"/>
                <a:gd name="T12" fmla="*/ 3 w 116"/>
                <a:gd name="T13" fmla="*/ 30 h 38"/>
                <a:gd name="T14" fmla="*/ 2 w 116"/>
                <a:gd name="T15" fmla="*/ 25 h 38"/>
                <a:gd name="T16" fmla="*/ 0 w 116"/>
                <a:gd name="T17" fmla="*/ 23 h 38"/>
                <a:gd name="T18" fmla="*/ 0 w 116"/>
                <a:gd name="T19" fmla="*/ 18 h 38"/>
                <a:gd name="T20" fmla="*/ 0 w 116"/>
                <a:gd name="T21" fmla="*/ 14 h 38"/>
                <a:gd name="T22" fmla="*/ 2 w 116"/>
                <a:gd name="T23" fmla="*/ 11 h 38"/>
                <a:gd name="T24" fmla="*/ 3 w 116"/>
                <a:gd name="T25" fmla="*/ 8 h 38"/>
                <a:gd name="T26" fmla="*/ 6 w 116"/>
                <a:gd name="T27" fmla="*/ 5 h 38"/>
                <a:gd name="T28" fmla="*/ 9 w 116"/>
                <a:gd name="T29" fmla="*/ 2 h 38"/>
                <a:gd name="T30" fmla="*/ 12 w 116"/>
                <a:gd name="T31" fmla="*/ 1 h 38"/>
                <a:gd name="T32" fmla="*/ 15 w 116"/>
                <a:gd name="T33" fmla="*/ 0 h 38"/>
                <a:gd name="T34" fmla="*/ 19 w 116"/>
                <a:gd name="T35" fmla="*/ 0 h 38"/>
                <a:gd name="T36" fmla="*/ 97 w 116"/>
                <a:gd name="T37" fmla="*/ 0 h 38"/>
                <a:gd name="T38" fmla="*/ 101 w 116"/>
                <a:gd name="T39" fmla="*/ 0 h 38"/>
                <a:gd name="T40" fmla="*/ 104 w 116"/>
                <a:gd name="T41" fmla="*/ 1 h 38"/>
                <a:gd name="T42" fmla="*/ 107 w 116"/>
                <a:gd name="T43" fmla="*/ 2 h 38"/>
                <a:gd name="T44" fmla="*/ 110 w 116"/>
                <a:gd name="T45" fmla="*/ 5 h 38"/>
                <a:gd name="T46" fmla="*/ 113 w 116"/>
                <a:gd name="T47" fmla="*/ 8 h 38"/>
                <a:gd name="T48" fmla="*/ 114 w 116"/>
                <a:gd name="T49" fmla="*/ 11 h 38"/>
                <a:gd name="T50" fmla="*/ 116 w 116"/>
                <a:gd name="T51" fmla="*/ 14 h 38"/>
                <a:gd name="T52" fmla="*/ 116 w 116"/>
                <a:gd name="T53" fmla="*/ 18 h 38"/>
                <a:gd name="T54" fmla="*/ 116 w 116"/>
                <a:gd name="T55" fmla="*/ 23 h 38"/>
                <a:gd name="T56" fmla="*/ 114 w 116"/>
                <a:gd name="T57" fmla="*/ 25 h 38"/>
                <a:gd name="T58" fmla="*/ 113 w 116"/>
                <a:gd name="T59" fmla="*/ 30 h 38"/>
                <a:gd name="T60" fmla="*/ 110 w 116"/>
                <a:gd name="T61" fmla="*/ 33 h 38"/>
                <a:gd name="T62" fmla="*/ 107 w 116"/>
                <a:gd name="T63" fmla="*/ 34 h 38"/>
                <a:gd name="T64" fmla="*/ 104 w 116"/>
                <a:gd name="T65" fmla="*/ 36 h 38"/>
                <a:gd name="T66" fmla="*/ 101 w 116"/>
                <a:gd name="T67" fmla="*/ 37 h 38"/>
                <a:gd name="T68" fmla="*/ 97 w 116"/>
                <a:gd name="T6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38">
                  <a:moveTo>
                    <a:pt x="97" y="38"/>
                  </a:moveTo>
                  <a:lnTo>
                    <a:pt x="19" y="37"/>
                  </a:lnTo>
                  <a:lnTo>
                    <a:pt x="15" y="37"/>
                  </a:lnTo>
                  <a:lnTo>
                    <a:pt x="12" y="36"/>
                  </a:lnTo>
                  <a:lnTo>
                    <a:pt x="9" y="34"/>
                  </a:lnTo>
                  <a:lnTo>
                    <a:pt x="6" y="33"/>
                  </a:lnTo>
                  <a:lnTo>
                    <a:pt x="3" y="30"/>
                  </a:lnTo>
                  <a:lnTo>
                    <a:pt x="2" y="25"/>
                  </a:lnTo>
                  <a:lnTo>
                    <a:pt x="0" y="23"/>
                  </a:lnTo>
                  <a:lnTo>
                    <a:pt x="0" y="18"/>
                  </a:lnTo>
                  <a:lnTo>
                    <a:pt x="0" y="14"/>
                  </a:lnTo>
                  <a:lnTo>
                    <a:pt x="2" y="11"/>
                  </a:lnTo>
                  <a:lnTo>
                    <a:pt x="3" y="8"/>
                  </a:lnTo>
                  <a:lnTo>
                    <a:pt x="6" y="5"/>
                  </a:lnTo>
                  <a:lnTo>
                    <a:pt x="9" y="2"/>
                  </a:lnTo>
                  <a:lnTo>
                    <a:pt x="12" y="1"/>
                  </a:lnTo>
                  <a:lnTo>
                    <a:pt x="15" y="0"/>
                  </a:lnTo>
                  <a:lnTo>
                    <a:pt x="19" y="0"/>
                  </a:lnTo>
                  <a:lnTo>
                    <a:pt x="97" y="0"/>
                  </a:lnTo>
                  <a:lnTo>
                    <a:pt x="101" y="0"/>
                  </a:lnTo>
                  <a:lnTo>
                    <a:pt x="104" y="1"/>
                  </a:lnTo>
                  <a:lnTo>
                    <a:pt x="107" y="2"/>
                  </a:lnTo>
                  <a:lnTo>
                    <a:pt x="110" y="5"/>
                  </a:lnTo>
                  <a:lnTo>
                    <a:pt x="113" y="8"/>
                  </a:lnTo>
                  <a:lnTo>
                    <a:pt x="114" y="11"/>
                  </a:lnTo>
                  <a:lnTo>
                    <a:pt x="116" y="14"/>
                  </a:lnTo>
                  <a:lnTo>
                    <a:pt x="116" y="18"/>
                  </a:lnTo>
                  <a:lnTo>
                    <a:pt x="116" y="23"/>
                  </a:lnTo>
                  <a:lnTo>
                    <a:pt x="114" y="25"/>
                  </a:lnTo>
                  <a:lnTo>
                    <a:pt x="113" y="30"/>
                  </a:lnTo>
                  <a:lnTo>
                    <a:pt x="110" y="33"/>
                  </a:lnTo>
                  <a:lnTo>
                    <a:pt x="107" y="34"/>
                  </a:lnTo>
                  <a:lnTo>
                    <a:pt x="104" y="36"/>
                  </a:lnTo>
                  <a:lnTo>
                    <a:pt x="101" y="37"/>
                  </a:lnTo>
                  <a:lnTo>
                    <a:pt x="9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393"/>
            <p:cNvSpPr>
              <a:spLocks/>
            </p:cNvSpPr>
            <p:nvPr/>
          </p:nvSpPr>
          <p:spPr bwMode="auto">
            <a:xfrm>
              <a:off x="1605723" y="3910933"/>
              <a:ext cx="53872" cy="33488"/>
            </a:xfrm>
            <a:custGeom>
              <a:avLst/>
              <a:gdLst>
                <a:gd name="T0" fmla="*/ 21 w 111"/>
                <a:gd name="T1" fmla="*/ 70 h 70"/>
                <a:gd name="T2" fmla="*/ 15 w 111"/>
                <a:gd name="T3" fmla="*/ 68 h 70"/>
                <a:gd name="T4" fmla="*/ 11 w 111"/>
                <a:gd name="T5" fmla="*/ 65 h 70"/>
                <a:gd name="T6" fmla="*/ 6 w 111"/>
                <a:gd name="T7" fmla="*/ 62 h 70"/>
                <a:gd name="T8" fmla="*/ 2 w 111"/>
                <a:gd name="T9" fmla="*/ 57 h 70"/>
                <a:gd name="T10" fmla="*/ 2 w 111"/>
                <a:gd name="T11" fmla="*/ 54 h 70"/>
                <a:gd name="T12" fmla="*/ 0 w 111"/>
                <a:gd name="T13" fmla="*/ 49 h 70"/>
                <a:gd name="T14" fmla="*/ 2 w 111"/>
                <a:gd name="T15" fmla="*/ 45 h 70"/>
                <a:gd name="T16" fmla="*/ 3 w 111"/>
                <a:gd name="T17" fmla="*/ 42 h 70"/>
                <a:gd name="T18" fmla="*/ 5 w 111"/>
                <a:gd name="T19" fmla="*/ 39 h 70"/>
                <a:gd name="T20" fmla="*/ 6 w 111"/>
                <a:gd name="T21" fmla="*/ 36 h 70"/>
                <a:gd name="T22" fmla="*/ 9 w 111"/>
                <a:gd name="T23" fmla="*/ 34 h 70"/>
                <a:gd name="T24" fmla="*/ 13 w 111"/>
                <a:gd name="T25" fmla="*/ 32 h 70"/>
                <a:gd name="T26" fmla="*/ 84 w 111"/>
                <a:gd name="T27" fmla="*/ 2 h 70"/>
                <a:gd name="T28" fmla="*/ 88 w 111"/>
                <a:gd name="T29" fmla="*/ 0 h 70"/>
                <a:gd name="T30" fmla="*/ 93 w 111"/>
                <a:gd name="T31" fmla="*/ 0 h 70"/>
                <a:gd name="T32" fmla="*/ 95 w 111"/>
                <a:gd name="T33" fmla="*/ 0 h 70"/>
                <a:gd name="T34" fmla="*/ 100 w 111"/>
                <a:gd name="T35" fmla="*/ 2 h 70"/>
                <a:gd name="T36" fmla="*/ 103 w 111"/>
                <a:gd name="T37" fmla="*/ 3 h 70"/>
                <a:gd name="T38" fmla="*/ 106 w 111"/>
                <a:gd name="T39" fmla="*/ 6 h 70"/>
                <a:gd name="T40" fmla="*/ 108 w 111"/>
                <a:gd name="T41" fmla="*/ 9 h 70"/>
                <a:gd name="T42" fmla="*/ 110 w 111"/>
                <a:gd name="T43" fmla="*/ 12 h 70"/>
                <a:gd name="T44" fmla="*/ 111 w 111"/>
                <a:gd name="T45" fmla="*/ 16 h 70"/>
                <a:gd name="T46" fmla="*/ 111 w 111"/>
                <a:gd name="T47" fmla="*/ 21 h 70"/>
                <a:gd name="T48" fmla="*/ 111 w 111"/>
                <a:gd name="T49" fmla="*/ 23 h 70"/>
                <a:gd name="T50" fmla="*/ 110 w 111"/>
                <a:gd name="T51" fmla="*/ 28 h 70"/>
                <a:gd name="T52" fmla="*/ 108 w 111"/>
                <a:gd name="T53" fmla="*/ 31 h 70"/>
                <a:gd name="T54" fmla="*/ 106 w 111"/>
                <a:gd name="T55" fmla="*/ 34 h 70"/>
                <a:gd name="T56" fmla="*/ 103 w 111"/>
                <a:gd name="T57" fmla="*/ 36 h 70"/>
                <a:gd name="T58" fmla="*/ 100 w 111"/>
                <a:gd name="T59" fmla="*/ 38 h 70"/>
                <a:gd name="T60" fmla="*/ 28 w 111"/>
                <a:gd name="T61" fmla="*/ 68 h 70"/>
                <a:gd name="T62" fmla="*/ 23 w 111"/>
                <a:gd name="T63" fmla="*/ 68 h 70"/>
                <a:gd name="T64" fmla="*/ 2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21" y="70"/>
                  </a:moveTo>
                  <a:lnTo>
                    <a:pt x="15" y="68"/>
                  </a:lnTo>
                  <a:lnTo>
                    <a:pt x="11" y="65"/>
                  </a:lnTo>
                  <a:lnTo>
                    <a:pt x="6" y="62"/>
                  </a:lnTo>
                  <a:lnTo>
                    <a:pt x="2" y="57"/>
                  </a:lnTo>
                  <a:lnTo>
                    <a:pt x="2" y="54"/>
                  </a:lnTo>
                  <a:lnTo>
                    <a:pt x="0" y="49"/>
                  </a:lnTo>
                  <a:lnTo>
                    <a:pt x="2" y="45"/>
                  </a:lnTo>
                  <a:lnTo>
                    <a:pt x="3" y="42"/>
                  </a:lnTo>
                  <a:lnTo>
                    <a:pt x="5" y="39"/>
                  </a:lnTo>
                  <a:lnTo>
                    <a:pt x="6" y="36"/>
                  </a:lnTo>
                  <a:lnTo>
                    <a:pt x="9" y="34"/>
                  </a:lnTo>
                  <a:lnTo>
                    <a:pt x="13" y="32"/>
                  </a:lnTo>
                  <a:lnTo>
                    <a:pt x="84" y="2"/>
                  </a:lnTo>
                  <a:lnTo>
                    <a:pt x="88" y="0"/>
                  </a:lnTo>
                  <a:lnTo>
                    <a:pt x="93" y="0"/>
                  </a:lnTo>
                  <a:lnTo>
                    <a:pt x="95" y="0"/>
                  </a:lnTo>
                  <a:lnTo>
                    <a:pt x="100" y="2"/>
                  </a:lnTo>
                  <a:lnTo>
                    <a:pt x="103" y="3"/>
                  </a:lnTo>
                  <a:lnTo>
                    <a:pt x="106" y="6"/>
                  </a:lnTo>
                  <a:lnTo>
                    <a:pt x="108" y="9"/>
                  </a:lnTo>
                  <a:lnTo>
                    <a:pt x="110" y="12"/>
                  </a:lnTo>
                  <a:lnTo>
                    <a:pt x="111" y="16"/>
                  </a:lnTo>
                  <a:lnTo>
                    <a:pt x="111" y="21"/>
                  </a:lnTo>
                  <a:lnTo>
                    <a:pt x="111" y="23"/>
                  </a:lnTo>
                  <a:lnTo>
                    <a:pt x="110" y="28"/>
                  </a:lnTo>
                  <a:lnTo>
                    <a:pt x="108" y="31"/>
                  </a:lnTo>
                  <a:lnTo>
                    <a:pt x="106" y="34"/>
                  </a:lnTo>
                  <a:lnTo>
                    <a:pt x="103" y="36"/>
                  </a:lnTo>
                  <a:lnTo>
                    <a:pt x="100" y="38"/>
                  </a:lnTo>
                  <a:lnTo>
                    <a:pt x="28" y="68"/>
                  </a:lnTo>
                  <a:lnTo>
                    <a:pt x="23" y="68"/>
                  </a:lnTo>
                  <a:lnTo>
                    <a:pt x="2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394"/>
            <p:cNvSpPr>
              <a:spLocks/>
            </p:cNvSpPr>
            <p:nvPr/>
          </p:nvSpPr>
          <p:spPr bwMode="auto">
            <a:xfrm>
              <a:off x="1531468" y="3814838"/>
              <a:ext cx="32032" cy="53872"/>
            </a:xfrm>
            <a:custGeom>
              <a:avLst/>
              <a:gdLst>
                <a:gd name="T0" fmla="*/ 19 w 68"/>
                <a:gd name="T1" fmla="*/ 111 h 111"/>
                <a:gd name="T2" fmla="*/ 14 w 68"/>
                <a:gd name="T3" fmla="*/ 109 h 111"/>
                <a:gd name="T4" fmla="*/ 11 w 68"/>
                <a:gd name="T5" fmla="*/ 109 h 111"/>
                <a:gd name="T6" fmla="*/ 9 w 68"/>
                <a:gd name="T7" fmla="*/ 106 h 111"/>
                <a:gd name="T8" fmla="*/ 4 w 68"/>
                <a:gd name="T9" fmla="*/ 105 h 111"/>
                <a:gd name="T10" fmla="*/ 3 w 68"/>
                <a:gd name="T11" fmla="*/ 102 h 111"/>
                <a:gd name="T12" fmla="*/ 1 w 68"/>
                <a:gd name="T13" fmla="*/ 98 h 111"/>
                <a:gd name="T14" fmla="*/ 0 w 68"/>
                <a:gd name="T15" fmla="*/ 95 h 111"/>
                <a:gd name="T16" fmla="*/ 0 w 68"/>
                <a:gd name="T17" fmla="*/ 90 h 111"/>
                <a:gd name="T18" fmla="*/ 0 w 68"/>
                <a:gd name="T19" fmla="*/ 87 h 111"/>
                <a:gd name="T20" fmla="*/ 1 w 68"/>
                <a:gd name="T21" fmla="*/ 83 h 111"/>
                <a:gd name="T22" fmla="*/ 30 w 68"/>
                <a:gd name="T23" fmla="*/ 13 h 111"/>
                <a:gd name="T24" fmla="*/ 32 w 68"/>
                <a:gd name="T25" fmla="*/ 8 h 111"/>
                <a:gd name="T26" fmla="*/ 34 w 68"/>
                <a:gd name="T27" fmla="*/ 5 h 111"/>
                <a:gd name="T28" fmla="*/ 37 w 68"/>
                <a:gd name="T29" fmla="*/ 4 h 111"/>
                <a:gd name="T30" fmla="*/ 40 w 68"/>
                <a:gd name="T31" fmla="*/ 1 h 111"/>
                <a:gd name="T32" fmla="*/ 45 w 68"/>
                <a:gd name="T33" fmla="*/ 1 h 111"/>
                <a:gd name="T34" fmla="*/ 47 w 68"/>
                <a:gd name="T35" fmla="*/ 0 h 111"/>
                <a:gd name="T36" fmla="*/ 52 w 68"/>
                <a:gd name="T37" fmla="*/ 1 h 111"/>
                <a:gd name="T38" fmla="*/ 56 w 68"/>
                <a:gd name="T39" fmla="*/ 1 h 111"/>
                <a:gd name="T40" fmla="*/ 59 w 68"/>
                <a:gd name="T41" fmla="*/ 4 h 111"/>
                <a:gd name="T42" fmla="*/ 62 w 68"/>
                <a:gd name="T43" fmla="*/ 5 h 111"/>
                <a:gd name="T44" fmla="*/ 65 w 68"/>
                <a:gd name="T45" fmla="*/ 8 h 111"/>
                <a:gd name="T46" fmla="*/ 66 w 68"/>
                <a:gd name="T47" fmla="*/ 13 h 111"/>
                <a:gd name="T48" fmla="*/ 68 w 68"/>
                <a:gd name="T49" fmla="*/ 15 h 111"/>
                <a:gd name="T50" fmla="*/ 68 w 68"/>
                <a:gd name="T51" fmla="*/ 20 h 111"/>
                <a:gd name="T52" fmla="*/ 68 w 68"/>
                <a:gd name="T53" fmla="*/ 23 h 111"/>
                <a:gd name="T54" fmla="*/ 66 w 68"/>
                <a:gd name="T55" fmla="*/ 27 h 111"/>
                <a:gd name="T56" fmla="*/ 36 w 68"/>
                <a:gd name="T57" fmla="*/ 98 h 111"/>
                <a:gd name="T58" fmla="*/ 33 w 68"/>
                <a:gd name="T59" fmla="*/ 103 h 111"/>
                <a:gd name="T60" fmla="*/ 29 w 68"/>
                <a:gd name="T61" fmla="*/ 106 h 111"/>
                <a:gd name="T62" fmla="*/ 24 w 68"/>
                <a:gd name="T63" fmla="*/ 109 h 111"/>
                <a:gd name="T64" fmla="*/ 19 w 68"/>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111">
                  <a:moveTo>
                    <a:pt x="19" y="111"/>
                  </a:moveTo>
                  <a:lnTo>
                    <a:pt x="14" y="109"/>
                  </a:lnTo>
                  <a:lnTo>
                    <a:pt x="11" y="109"/>
                  </a:lnTo>
                  <a:lnTo>
                    <a:pt x="9" y="106"/>
                  </a:lnTo>
                  <a:lnTo>
                    <a:pt x="4" y="105"/>
                  </a:lnTo>
                  <a:lnTo>
                    <a:pt x="3" y="102"/>
                  </a:lnTo>
                  <a:lnTo>
                    <a:pt x="1" y="98"/>
                  </a:lnTo>
                  <a:lnTo>
                    <a:pt x="0" y="95"/>
                  </a:lnTo>
                  <a:lnTo>
                    <a:pt x="0" y="90"/>
                  </a:lnTo>
                  <a:lnTo>
                    <a:pt x="0" y="87"/>
                  </a:lnTo>
                  <a:lnTo>
                    <a:pt x="1" y="83"/>
                  </a:lnTo>
                  <a:lnTo>
                    <a:pt x="30" y="13"/>
                  </a:lnTo>
                  <a:lnTo>
                    <a:pt x="32" y="8"/>
                  </a:lnTo>
                  <a:lnTo>
                    <a:pt x="34" y="5"/>
                  </a:lnTo>
                  <a:lnTo>
                    <a:pt x="37" y="4"/>
                  </a:lnTo>
                  <a:lnTo>
                    <a:pt x="40" y="1"/>
                  </a:lnTo>
                  <a:lnTo>
                    <a:pt x="45" y="1"/>
                  </a:lnTo>
                  <a:lnTo>
                    <a:pt x="47" y="0"/>
                  </a:lnTo>
                  <a:lnTo>
                    <a:pt x="52" y="1"/>
                  </a:lnTo>
                  <a:lnTo>
                    <a:pt x="56" y="1"/>
                  </a:lnTo>
                  <a:lnTo>
                    <a:pt x="59" y="4"/>
                  </a:lnTo>
                  <a:lnTo>
                    <a:pt x="62" y="5"/>
                  </a:lnTo>
                  <a:lnTo>
                    <a:pt x="65" y="8"/>
                  </a:lnTo>
                  <a:lnTo>
                    <a:pt x="66" y="13"/>
                  </a:lnTo>
                  <a:lnTo>
                    <a:pt x="68" y="15"/>
                  </a:lnTo>
                  <a:lnTo>
                    <a:pt x="68" y="20"/>
                  </a:lnTo>
                  <a:lnTo>
                    <a:pt x="68" y="23"/>
                  </a:lnTo>
                  <a:lnTo>
                    <a:pt x="66" y="27"/>
                  </a:lnTo>
                  <a:lnTo>
                    <a:pt x="36" y="98"/>
                  </a:lnTo>
                  <a:lnTo>
                    <a:pt x="33" y="103"/>
                  </a:lnTo>
                  <a:lnTo>
                    <a:pt x="29" y="106"/>
                  </a:lnTo>
                  <a:lnTo>
                    <a:pt x="24" y="109"/>
                  </a:lnTo>
                  <a:lnTo>
                    <a:pt x="1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 name="Freeform 395"/>
            <p:cNvSpPr>
              <a:spLocks/>
            </p:cNvSpPr>
            <p:nvPr/>
          </p:nvSpPr>
          <p:spPr bwMode="auto">
            <a:xfrm>
              <a:off x="1477596" y="3800278"/>
              <a:ext cx="17472" cy="56784"/>
            </a:xfrm>
            <a:custGeom>
              <a:avLst/>
              <a:gdLst>
                <a:gd name="T0" fmla="*/ 19 w 37"/>
                <a:gd name="T1" fmla="*/ 115 h 115"/>
                <a:gd name="T2" fmla="*/ 14 w 37"/>
                <a:gd name="T3" fmla="*/ 115 h 115"/>
                <a:gd name="T4" fmla="*/ 12 w 37"/>
                <a:gd name="T5" fmla="*/ 114 h 115"/>
                <a:gd name="T6" fmla="*/ 9 w 37"/>
                <a:gd name="T7" fmla="*/ 113 h 115"/>
                <a:gd name="T8" fmla="*/ 6 w 37"/>
                <a:gd name="T9" fmla="*/ 110 h 115"/>
                <a:gd name="T10" fmla="*/ 3 w 37"/>
                <a:gd name="T11" fmla="*/ 107 h 115"/>
                <a:gd name="T12" fmla="*/ 1 w 37"/>
                <a:gd name="T13" fmla="*/ 104 h 115"/>
                <a:gd name="T14" fmla="*/ 0 w 37"/>
                <a:gd name="T15" fmla="*/ 101 h 115"/>
                <a:gd name="T16" fmla="*/ 0 w 37"/>
                <a:gd name="T17" fmla="*/ 97 h 115"/>
                <a:gd name="T18" fmla="*/ 0 w 37"/>
                <a:gd name="T19" fmla="*/ 19 h 115"/>
                <a:gd name="T20" fmla="*/ 0 w 37"/>
                <a:gd name="T21" fmla="*/ 16 h 115"/>
                <a:gd name="T22" fmla="*/ 1 w 37"/>
                <a:gd name="T23" fmla="*/ 12 h 115"/>
                <a:gd name="T24" fmla="*/ 3 w 37"/>
                <a:gd name="T25" fmla="*/ 9 h 115"/>
                <a:gd name="T26" fmla="*/ 6 w 37"/>
                <a:gd name="T27" fmla="*/ 6 h 115"/>
                <a:gd name="T28" fmla="*/ 9 w 37"/>
                <a:gd name="T29" fmla="*/ 3 h 115"/>
                <a:gd name="T30" fmla="*/ 12 w 37"/>
                <a:gd name="T31" fmla="*/ 2 h 115"/>
                <a:gd name="T32" fmla="*/ 14 w 37"/>
                <a:gd name="T33" fmla="*/ 0 h 115"/>
                <a:gd name="T34" fmla="*/ 19 w 37"/>
                <a:gd name="T35" fmla="*/ 0 h 115"/>
                <a:gd name="T36" fmla="*/ 23 w 37"/>
                <a:gd name="T37" fmla="*/ 0 h 115"/>
                <a:gd name="T38" fmla="*/ 26 w 37"/>
                <a:gd name="T39" fmla="*/ 2 h 115"/>
                <a:gd name="T40" fmla="*/ 30 w 37"/>
                <a:gd name="T41" fmla="*/ 3 h 115"/>
                <a:gd name="T42" fmla="*/ 33 w 37"/>
                <a:gd name="T43" fmla="*/ 6 h 115"/>
                <a:gd name="T44" fmla="*/ 35 w 37"/>
                <a:gd name="T45" fmla="*/ 9 h 115"/>
                <a:gd name="T46" fmla="*/ 36 w 37"/>
                <a:gd name="T47" fmla="*/ 12 h 115"/>
                <a:gd name="T48" fmla="*/ 37 w 37"/>
                <a:gd name="T49" fmla="*/ 16 h 115"/>
                <a:gd name="T50" fmla="*/ 37 w 37"/>
                <a:gd name="T51" fmla="*/ 19 h 115"/>
                <a:gd name="T52" fmla="*/ 37 w 37"/>
                <a:gd name="T53" fmla="*/ 97 h 115"/>
                <a:gd name="T54" fmla="*/ 37 w 37"/>
                <a:gd name="T55" fmla="*/ 101 h 115"/>
                <a:gd name="T56" fmla="*/ 36 w 37"/>
                <a:gd name="T57" fmla="*/ 104 h 115"/>
                <a:gd name="T58" fmla="*/ 35 w 37"/>
                <a:gd name="T59" fmla="*/ 107 h 115"/>
                <a:gd name="T60" fmla="*/ 33 w 37"/>
                <a:gd name="T61" fmla="*/ 110 h 115"/>
                <a:gd name="T62" fmla="*/ 30 w 37"/>
                <a:gd name="T63" fmla="*/ 113 h 115"/>
                <a:gd name="T64" fmla="*/ 26 w 37"/>
                <a:gd name="T65" fmla="*/ 114 h 115"/>
                <a:gd name="T66" fmla="*/ 23 w 37"/>
                <a:gd name="T67" fmla="*/ 115 h 115"/>
                <a:gd name="T68" fmla="*/ 19 w 37"/>
                <a:gd name="T69"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5">
                  <a:moveTo>
                    <a:pt x="19" y="115"/>
                  </a:moveTo>
                  <a:lnTo>
                    <a:pt x="14" y="115"/>
                  </a:lnTo>
                  <a:lnTo>
                    <a:pt x="12" y="114"/>
                  </a:lnTo>
                  <a:lnTo>
                    <a:pt x="9" y="113"/>
                  </a:lnTo>
                  <a:lnTo>
                    <a:pt x="6" y="110"/>
                  </a:lnTo>
                  <a:lnTo>
                    <a:pt x="3" y="107"/>
                  </a:lnTo>
                  <a:lnTo>
                    <a:pt x="1" y="104"/>
                  </a:lnTo>
                  <a:lnTo>
                    <a:pt x="0" y="101"/>
                  </a:lnTo>
                  <a:lnTo>
                    <a:pt x="0" y="97"/>
                  </a:lnTo>
                  <a:lnTo>
                    <a:pt x="0" y="19"/>
                  </a:lnTo>
                  <a:lnTo>
                    <a:pt x="0" y="16"/>
                  </a:lnTo>
                  <a:lnTo>
                    <a:pt x="1" y="12"/>
                  </a:lnTo>
                  <a:lnTo>
                    <a:pt x="3" y="9"/>
                  </a:lnTo>
                  <a:lnTo>
                    <a:pt x="6" y="6"/>
                  </a:lnTo>
                  <a:lnTo>
                    <a:pt x="9" y="3"/>
                  </a:lnTo>
                  <a:lnTo>
                    <a:pt x="12" y="2"/>
                  </a:lnTo>
                  <a:lnTo>
                    <a:pt x="14" y="0"/>
                  </a:lnTo>
                  <a:lnTo>
                    <a:pt x="19" y="0"/>
                  </a:lnTo>
                  <a:lnTo>
                    <a:pt x="23" y="0"/>
                  </a:lnTo>
                  <a:lnTo>
                    <a:pt x="26" y="2"/>
                  </a:lnTo>
                  <a:lnTo>
                    <a:pt x="30" y="3"/>
                  </a:lnTo>
                  <a:lnTo>
                    <a:pt x="33" y="6"/>
                  </a:lnTo>
                  <a:lnTo>
                    <a:pt x="35" y="9"/>
                  </a:lnTo>
                  <a:lnTo>
                    <a:pt x="36" y="12"/>
                  </a:lnTo>
                  <a:lnTo>
                    <a:pt x="37" y="16"/>
                  </a:lnTo>
                  <a:lnTo>
                    <a:pt x="37" y="19"/>
                  </a:lnTo>
                  <a:lnTo>
                    <a:pt x="37" y="97"/>
                  </a:lnTo>
                  <a:lnTo>
                    <a:pt x="37" y="101"/>
                  </a:lnTo>
                  <a:lnTo>
                    <a:pt x="36" y="104"/>
                  </a:lnTo>
                  <a:lnTo>
                    <a:pt x="35" y="107"/>
                  </a:lnTo>
                  <a:lnTo>
                    <a:pt x="33" y="110"/>
                  </a:lnTo>
                  <a:lnTo>
                    <a:pt x="30" y="113"/>
                  </a:lnTo>
                  <a:lnTo>
                    <a:pt x="26" y="114"/>
                  </a:lnTo>
                  <a:lnTo>
                    <a:pt x="23" y="115"/>
                  </a:lnTo>
                  <a:lnTo>
                    <a:pt x="1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96"/>
            <p:cNvSpPr>
              <a:spLocks/>
            </p:cNvSpPr>
            <p:nvPr/>
          </p:nvSpPr>
          <p:spPr bwMode="auto">
            <a:xfrm>
              <a:off x="1409164" y="3814838"/>
              <a:ext cx="33488" cy="53872"/>
            </a:xfrm>
            <a:custGeom>
              <a:avLst/>
              <a:gdLst>
                <a:gd name="T0" fmla="*/ 49 w 69"/>
                <a:gd name="T1" fmla="*/ 111 h 111"/>
                <a:gd name="T2" fmla="*/ 43 w 69"/>
                <a:gd name="T3" fmla="*/ 109 h 111"/>
                <a:gd name="T4" fmla="*/ 39 w 69"/>
                <a:gd name="T5" fmla="*/ 106 h 111"/>
                <a:gd name="T6" fmla="*/ 34 w 69"/>
                <a:gd name="T7" fmla="*/ 103 h 111"/>
                <a:gd name="T8" fmla="*/ 32 w 69"/>
                <a:gd name="T9" fmla="*/ 98 h 111"/>
                <a:gd name="T10" fmla="*/ 1 w 69"/>
                <a:gd name="T11" fmla="*/ 27 h 111"/>
                <a:gd name="T12" fmla="*/ 0 w 69"/>
                <a:gd name="T13" fmla="*/ 23 h 111"/>
                <a:gd name="T14" fmla="*/ 0 w 69"/>
                <a:gd name="T15" fmla="*/ 20 h 111"/>
                <a:gd name="T16" fmla="*/ 0 w 69"/>
                <a:gd name="T17" fmla="*/ 15 h 111"/>
                <a:gd name="T18" fmla="*/ 1 w 69"/>
                <a:gd name="T19" fmla="*/ 13 h 111"/>
                <a:gd name="T20" fmla="*/ 3 w 69"/>
                <a:gd name="T21" fmla="*/ 8 h 111"/>
                <a:gd name="T22" fmla="*/ 6 w 69"/>
                <a:gd name="T23" fmla="*/ 5 h 111"/>
                <a:gd name="T24" fmla="*/ 9 w 69"/>
                <a:gd name="T25" fmla="*/ 4 h 111"/>
                <a:gd name="T26" fmla="*/ 11 w 69"/>
                <a:gd name="T27" fmla="*/ 1 h 111"/>
                <a:gd name="T28" fmla="*/ 16 w 69"/>
                <a:gd name="T29" fmla="*/ 1 h 111"/>
                <a:gd name="T30" fmla="*/ 20 w 69"/>
                <a:gd name="T31" fmla="*/ 0 h 111"/>
                <a:gd name="T32" fmla="*/ 23 w 69"/>
                <a:gd name="T33" fmla="*/ 1 h 111"/>
                <a:gd name="T34" fmla="*/ 27 w 69"/>
                <a:gd name="T35" fmla="*/ 1 h 111"/>
                <a:gd name="T36" fmla="*/ 30 w 69"/>
                <a:gd name="T37" fmla="*/ 4 h 111"/>
                <a:gd name="T38" fmla="*/ 33 w 69"/>
                <a:gd name="T39" fmla="*/ 5 h 111"/>
                <a:gd name="T40" fmla="*/ 36 w 69"/>
                <a:gd name="T41" fmla="*/ 8 h 111"/>
                <a:gd name="T42" fmla="*/ 37 w 69"/>
                <a:gd name="T43" fmla="*/ 13 h 111"/>
                <a:gd name="T44" fmla="*/ 66 w 69"/>
                <a:gd name="T45" fmla="*/ 83 h 111"/>
                <a:gd name="T46" fmla="*/ 68 w 69"/>
                <a:gd name="T47" fmla="*/ 87 h 111"/>
                <a:gd name="T48" fmla="*/ 69 w 69"/>
                <a:gd name="T49" fmla="*/ 90 h 111"/>
                <a:gd name="T50" fmla="*/ 68 w 69"/>
                <a:gd name="T51" fmla="*/ 95 h 111"/>
                <a:gd name="T52" fmla="*/ 66 w 69"/>
                <a:gd name="T53" fmla="*/ 98 h 111"/>
                <a:gd name="T54" fmla="*/ 65 w 69"/>
                <a:gd name="T55" fmla="*/ 102 h 111"/>
                <a:gd name="T56" fmla="*/ 63 w 69"/>
                <a:gd name="T57" fmla="*/ 105 h 111"/>
                <a:gd name="T58" fmla="*/ 60 w 69"/>
                <a:gd name="T59" fmla="*/ 106 h 111"/>
                <a:gd name="T60" fmla="*/ 56 w 69"/>
                <a:gd name="T61" fmla="*/ 109 h 111"/>
                <a:gd name="T62" fmla="*/ 53 w 69"/>
                <a:gd name="T63" fmla="*/ 109 h 111"/>
                <a:gd name="T64" fmla="*/ 49 w 69"/>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111">
                  <a:moveTo>
                    <a:pt x="49" y="111"/>
                  </a:moveTo>
                  <a:lnTo>
                    <a:pt x="43" y="109"/>
                  </a:lnTo>
                  <a:lnTo>
                    <a:pt x="39" y="106"/>
                  </a:lnTo>
                  <a:lnTo>
                    <a:pt x="34" y="103"/>
                  </a:lnTo>
                  <a:lnTo>
                    <a:pt x="32" y="98"/>
                  </a:lnTo>
                  <a:lnTo>
                    <a:pt x="1" y="27"/>
                  </a:lnTo>
                  <a:lnTo>
                    <a:pt x="0" y="23"/>
                  </a:lnTo>
                  <a:lnTo>
                    <a:pt x="0" y="20"/>
                  </a:lnTo>
                  <a:lnTo>
                    <a:pt x="0" y="15"/>
                  </a:lnTo>
                  <a:lnTo>
                    <a:pt x="1" y="13"/>
                  </a:lnTo>
                  <a:lnTo>
                    <a:pt x="3" y="8"/>
                  </a:lnTo>
                  <a:lnTo>
                    <a:pt x="6" y="5"/>
                  </a:lnTo>
                  <a:lnTo>
                    <a:pt x="9" y="4"/>
                  </a:lnTo>
                  <a:lnTo>
                    <a:pt x="11" y="1"/>
                  </a:lnTo>
                  <a:lnTo>
                    <a:pt x="16" y="1"/>
                  </a:lnTo>
                  <a:lnTo>
                    <a:pt x="20" y="0"/>
                  </a:lnTo>
                  <a:lnTo>
                    <a:pt x="23" y="1"/>
                  </a:lnTo>
                  <a:lnTo>
                    <a:pt x="27" y="1"/>
                  </a:lnTo>
                  <a:lnTo>
                    <a:pt x="30" y="4"/>
                  </a:lnTo>
                  <a:lnTo>
                    <a:pt x="33" y="5"/>
                  </a:lnTo>
                  <a:lnTo>
                    <a:pt x="36" y="8"/>
                  </a:lnTo>
                  <a:lnTo>
                    <a:pt x="37" y="13"/>
                  </a:lnTo>
                  <a:lnTo>
                    <a:pt x="66" y="83"/>
                  </a:lnTo>
                  <a:lnTo>
                    <a:pt x="68" y="87"/>
                  </a:lnTo>
                  <a:lnTo>
                    <a:pt x="69" y="90"/>
                  </a:lnTo>
                  <a:lnTo>
                    <a:pt x="68" y="95"/>
                  </a:lnTo>
                  <a:lnTo>
                    <a:pt x="66" y="98"/>
                  </a:lnTo>
                  <a:lnTo>
                    <a:pt x="65" y="102"/>
                  </a:lnTo>
                  <a:lnTo>
                    <a:pt x="63" y="105"/>
                  </a:lnTo>
                  <a:lnTo>
                    <a:pt x="60" y="106"/>
                  </a:lnTo>
                  <a:lnTo>
                    <a:pt x="56" y="109"/>
                  </a:lnTo>
                  <a:lnTo>
                    <a:pt x="53" y="109"/>
                  </a:lnTo>
                  <a:lnTo>
                    <a:pt x="4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97"/>
            <p:cNvSpPr>
              <a:spLocks/>
            </p:cNvSpPr>
            <p:nvPr/>
          </p:nvSpPr>
          <p:spPr bwMode="auto">
            <a:xfrm>
              <a:off x="1350925" y="3852694"/>
              <a:ext cx="45136" cy="45136"/>
            </a:xfrm>
            <a:custGeom>
              <a:avLst/>
              <a:gdLst>
                <a:gd name="T0" fmla="*/ 73 w 92"/>
                <a:gd name="T1" fmla="*/ 92 h 92"/>
                <a:gd name="T2" fmla="*/ 69 w 92"/>
                <a:gd name="T3" fmla="*/ 92 h 92"/>
                <a:gd name="T4" fmla="*/ 66 w 92"/>
                <a:gd name="T5" fmla="*/ 91 h 92"/>
                <a:gd name="T6" fmla="*/ 62 w 92"/>
                <a:gd name="T7" fmla="*/ 90 h 92"/>
                <a:gd name="T8" fmla="*/ 59 w 92"/>
                <a:gd name="T9" fmla="*/ 87 h 92"/>
                <a:gd name="T10" fmla="*/ 4 w 92"/>
                <a:gd name="T11" fmla="*/ 32 h 92"/>
                <a:gd name="T12" fmla="*/ 3 w 92"/>
                <a:gd name="T13" fmla="*/ 29 h 92"/>
                <a:gd name="T14" fmla="*/ 1 w 92"/>
                <a:gd name="T15" fmla="*/ 26 h 92"/>
                <a:gd name="T16" fmla="*/ 0 w 92"/>
                <a:gd name="T17" fmla="*/ 22 h 92"/>
                <a:gd name="T18" fmla="*/ 0 w 92"/>
                <a:gd name="T19" fmla="*/ 19 h 92"/>
                <a:gd name="T20" fmla="*/ 0 w 92"/>
                <a:gd name="T21" fmla="*/ 15 h 92"/>
                <a:gd name="T22" fmla="*/ 1 w 92"/>
                <a:gd name="T23" fmla="*/ 12 h 92"/>
                <a:gd name="T24" fmla="*/ 3 w 92"/>
                <a:gd name="T25" fmla="*/ 9 h 92"/>
                <a:gd name="T26" fmla="*/ 4 w 92"/>
                <a:gd name="T27" fmla="*/ 5 h 92"/>
                <a:gd name="T28" fmla="*/ 8 w 92"/>
                <a:gd name="T29" fmla="*/ 3 h 92"/>
                <a:gd name="T30" fmla="*/ 11 w 92"/>
                <a:gd name="T31" fmla="*/ 0 h 92"/>
                <a:gd name="T32" fmla="*/ 14 w 92"/>
                <a:gd name="T33" fmla="*/ 0 h 92"/>
                <a:gd name="T34" fmla="*/ 19 w 92"/>
                <a:gd name="T35" fmla="*/ 0 h 92"/>
                <a:gd name="T36" fmla="*/ 21 w 92"/>
                <a:gd name="T37" fmla="*/ 0 h 92"/>
                <a:gd name="T38" fmla="*/ 26 w 92"/>
                <a:gd name="T39" fmla="*/ 0 h 92"/>
                <a:gd name="T40" fmla="*/ 29 w 92"/>
                <a:gd name="T41" fmla="*/ 3 h 92"/>
                <a:gd name="T42" fmla="*/ 32 w 92"/>
                <a:gd name="T43" fmla="*/ 5 h 92"/>
                <a:gd name="T44" fmla="*/ 86 w 92"/>
                <a:gd name="T45" fmla="*/ 59 h 92"/>
                <a:gd name="T46" fmla="*/ 89 w 92"/>
                <a:gd name="T47" fmla="*/ 62 h 92"/>
                <a:gd name="T48" fmla="*/ 91 w 92"/>
                <a:gd name="T49" fmla="*/ 67 h 92"/>
                <a:gd name="T50" fmla="*/ 92 w 92"/>
                <a:gd name="T51" fmla="*/ 69 h 92"/>
                <a:gd name="T52" fmla="*/ 92 w 92"/>
                <a:gd name="T53" fmla="*/ 74 h 92"/>
                <a:gd name="T54" fmla="*/ 92 w 92"/>
                <a:gd name="T55" fmla="*/ 77 h 92"/>
                <a:gd name="T56" fmla="*/ 91 w 92"/>
                <a:gd name="T57" fmla="*/ 81 h 92"/>
                <a:gd name="T58" fmla="*/ 89 w 92"/>
                <a:gd name="T59" fmla="*/ 84 h 92"/>
                <a:gd name="T60" fmla="*/ 86 w 92"/>
                <a:gd name="T61" fmla="*/ 87 h 92"/>
                <a:gd name="T62" fmla="*/ 83 w 92"/>
                <a:gd name="T63" fmla="*/ 90 h 92"/>
                <a:gd name="T64" fmla="*/ 80 w 92"/>
                <a:gd name="T65" fmla="*/ 91 h 92"/>
                <a:gd name="T66" fmla="*/ 76 w 92"/>
                <a:gd name="T67" fmla="*/ 92 h 92"/>
                <a:gd name="T68" fmla="*/ 73 w 92"/>
                <a:gd name="T6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92">
                  <a:moveTo>
                    <a:pt x="73" y="92"/>
                  </a:moveTo>
                  <a:lnTo>
                    <a:pt x="69" y="92"/>
                  </a:lnTo>
                  <a:lnTo>
                    <a:pt x="66" y="91"/>
                  </a:lnTo>
                  <a:lnTo>
                    <a:pt x="62" y="90"/>
                  </a:lnTo>
                  <a:lnTo>
                    <a:pt x="59" y="87"/>
                  </a:lnTo>
                  <a:lnTo>
                    <a:pt x="4" y="32"/>
                  </a:lnTo>
                  <a:lnTo>
                    <a:pt x="3" y="29"/>
                  </a:lnTo>
                  <a:lnTo>
                    <a:pt x="1" y="26"/>
                  </a:lnTo>
                  <a:lnTo>
                    <a:pt x="0" y="22"/>
                  </a:lnTo>
                  <a:lnTo>
                    <a:pt x="0" y="19"/>
                  </a:lnTo>
                  <a:lnTo>
                    <a:pt x="0" y="15"/>
                  </a:lnTo>
                  <a:lnTo>
                    <a:pt x="1" y="12"/>
                  </a:lnTo>
                  <a:lnTo>
                    <a:pt x="3" y="9"/>
                  </a:lnTo>
                  <a:lnTo>
                    <a:pt x="4" y="5"/>
                  </a:lnTo>
                  <a:lnTo>
                    <a:pt x="8" y="3"/>
                  </a:lnTo>
                  <a:lnTo>
                    <a:pt x="11" y="0"/>
                  </a:lnTo>
                  <a:lnTo>
                    <a:pt x="14" y="0"/>
                  </a:lnTo>
                  <a:lnTo>
                    <a:pt x="19" y="0"/>
                  </a:lnTo>
                  <a:lnTo>
                    <a:pt x="21" y="0"/>
                  </a:lnTo>
                  <a:lnTo>
                    <a:pt x="26" y="0"/>
                  </a:lnTo>
                  <a:lnTo>
                    <a:pt x="29" y="3"/>
                  </a:lnTo>
                  <a:lnTo>
                    <a:pt x="32" y="5"/>
                  </a:lnTo>
                  <a:lnTo>
                    <a:pt x="86" y="59"/>
                  </a:lnTo>
                  <a:lnTo>
                    <a:pt x="89" y="62"/>
                  </a:lnTo>
                  <a:lnTo>
                    <a:pt x="91" y="67"/>
                  </a:lnTo>
                  <a:lnTo>
                    <a:pt x="92" y="69"/>
                  </a:lnTo>
                  <a:lnTo>
                    <a:pt x="92" y="74"/>
                  </a:lnTo>
                  <a:lnTo>
                    <a:pt x="92" y="77"/>
                  </a:lnTo>
                  <a:lnTo>
                    <a:pt x="91" y="81"/>
                  </a:lnTo>
                  <a:lnTo>
                    <a:pt x="89" y="84"/>
                  </a:lnTo>
                  <a:lnTo>
                    <a:pt x="86" y="87"/>
                  </a:lnTo>
                  <a:lnTo>
                    <a:pt x="83" y="90"/>
                  </a:lnTo>
                  <a:lnTo>
                    <a:pt x="80" y="91"/>
                  </a:lnTo>
                  <a:lnTo>
                    <a:pt x="76" y="92"/>
                  </a:lnTo>
                  <a:lnTo>
                    <a:pt x="73"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98"/>
            <p:cNvSpPr>
              <a:spLocks/>
            </p:cNvSpPr>
            <p:nvPr/>
          </p:nvSpPr>
          <p:spPr bwMode="auto">
            <a:xfrm>
              <a:off x="1311613" y="3910933"/>
              <a:ext cx="53872" cy="33488"/>
            </a:xfrm>
            <a:custGeom>
              <a:avLst/>
              <a:gdLst>
                <a:gd name="T0" fmla="*/ 91 w 111"/>
                <a:gd name="T1" fmla="*/ 70 h 70"/>
                <a:gd name="T2" fmla="*/ 88 w 111"/>
                <a:gd name="T3" fmla="*/ 68 h 70"/>
                <a:gd name="T4" fmla="*/ 84 w 111"/>
                <a:gd name="T5" fmla="*/ 68 h 70"/>
                <a:gd name="T6" fmla="*/ 13 w 111"/>
                <a:gd name="T7" fmla="*/ 38 h 70"/>
                <a:gd name="T8" fmla="*/ 9 w 111"/>
                <a:gd name="T9" fmla="*/ 36 h 70"/>
                <a:gd name="T10" fmla="*/ 6 w 111"/>
                <a:gd name="T11" fmla="*/ 34 h 70"/>
                <a:gd name="T12" fmla="*/ 5 w 111"/>
                <a:gd name="T13" fmla="*/ 31 h 70"/>
                <a:gd name="T14" fmla="*/ 2 w 111"/>
                <a:gd name="T15" fmla="*/ 28 h 70"/>
                <a:gd name="T16" fmla="*/ 2 w 111"/>
                <a:gd name="T17" fmla="*/ 23 h 70"/>
                <a:gd name="T18" fmla="*/ 0 w 111"/>
                <a:gd name="T19" fmla="*/ 21 h 70"/>
                <a:gd name="T20" fmla="*/ 2 w 111"/>
                <a:gd name="T21" fmla="*/ 16 h 70"/>
                <a:gd name="T22" fmla="*/ 2 w 111"/>
                <a:gd name="T23" fmla="*/ 12 h 70"/>
                <a:gd name="T24" fmla="*/ 5 w 111"/>
                <a:gd name="T25" fmla="*/ 9 h 70"/>
                <a:gd name="T26" fmla="*/ 6 w 111"/>
                <a:gd name="T27" fmla="*/ 6 h 70"/>
                <a:gd name="T28" fmla="*/ 9 w 111"/>
                <a:gd name="T29" fmla="*/ 3 h 70"/>
                <a:gd name="T30" fmla="*/ 13 w 111"/>
                <a:gd name="T31" fmla="*/ 2 h 70"/>
                <a:gd name="T32" fmla="*/ 16 w 111"/>
                <a:gd name="T33" fmla="*/ 0 h 70"/>
                <a:gd name="T34" fmla="*/ 20 w 111"/>
                <a:gd name="T35" fmla="*/ 0 h 70"/>
                <a:gd name="T36" fmla="*/ 23 w 111"/>
                <a:gd name="T37" fmla="*/ 0 h 70"/>
                <a:gd name="T38" fmla="*/ 28 w 111"/>
                <a:gd name="T39" fmla="*/ 2 h 70"/>
                <a:gd name="T40" fmla="*/ 98 w 111"/>
                <a:gd name="T41" fmla="*/ 32 h 70"/>
                <a:gd name="T42" fmla="*/ 102 w 111"/>
                <a:gd name="T43" fmla="*/ 34 h 70"/>
                <a:gd name="T44" fmla="*/ 105 w 111"/>
                <a:gd name="T45" fmla="*/ 36 h 70"/>
                <a:gd name="T46" fmla="*/ 107 w 111"/>
                <a:gd name="T47" fmla="*/ 39 h 70"/>
                <a:gd name="T48" fmla="*/ 110 w 111"/>
                <a:gd name="T49" fmla="*/ 42 h 70"/>
                <a:gd name="T50" fmla="*/ 110 w 111"/>
                <a:gd name="T51" fmla="*/ 45 h 70"/>
                <a:gd name="T52" fmla="*/ 111 w 111"/>
                <a:gd name="T53" fmla="*/ 49 h 70"/>
                <a:gd name="T54" fmla="*/ 110 w 111"/>
                <a:gd name="T55" fmla="*/ 54 h 70"/>
                <a:gd name="T56" fmla="*/ 110 w 111"/>
                <a:gd name="T57" fmla="*/ 57 h 70"/>
                <a:gd name="T58" fmla="*/ 107 w 111"/>
                <a:gd name="T59" fmla="*/ 62 h 70"/>
                <a:gd name="T60" fmla="*/ 102 w 111"/>
                <a:gd name="T61" fmla="*/ 65 h 70"/>
                <a:gd name="T62" fmla="*/ 97 w 111"/>
                <a:gd name="T63" fmla="*/ 68 h 70"/>
                <a:gd name="T64" fmla="*/ 9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91" y="70"/>
                  </a:moveTo>
                  <a:lnTo>
                    <a:pt x="88" y="68"/>
                  </a:lnTo>
                  <a:lnTo>
                    <a:pt x="84" y="68"/>
                  </a:lnTo>
                  <a:lnTo>
                    <a:pt x="13" y="38"/>
                  </a:lnTo>
                  <a:lnTo>
                    <a:pt x="9" y="36"/>
                  </a:lnTo>
                  <a:lnTo>
                    <a:pt x="6" y="34"/>
                  </a:lnTo>
                  <a:lnTo>
                    <a:pt x="5" y="31"/>
                  </a:lnTo>
                  <a:lnTo>
                    <a:pt x="2" y="28"/>
                  </a:lnTo>
                  <a:lnTo>
                    <a:pt x="2" y="23"/>
                  </a:lnTo>
                  <a:lnTo>
                    <a:pt x="0" y="21"/>
                  </a:lnTo>
                  <a:lnTo>
                    <a:pt x="2" y="16"/>
                  </a:lnTo>
                  <a:lnTo>
                    <a:pt x="2" y="12"/>
                  </a:lnTo>
                  <a:lnTo>
                    <a:pt x="5" y="9"/>
                  </a:lnTo>
                  <a:lnTo>
                    <a:pt x="6" y="6"/>
                  </a:lnTo>
                  <a:lnTo>
                    <a:pt x="9" y="3"/>
                  </a:lnTo>
                  <a:lnTo>
                    <a:pt x="13" y="2"/>
                  </a:lnTo>
                  <a:lnTo>
                    <a:pt x="16" y="0"/>
                  </a:lnTo>
                  <a:lnTo>
                    <a:pt x="20" y="0"/>
                  </a:lnTo>
                  <a:lnTo>
                    <a:pt x="23" y="0"/>
                  </a:lnTo>
                  <a:lnTo>
                    <a:pt x="28" y="2"/>
                  </a:lnTo>
                  <a:lnTo>
                    <a:pt x="98" y="32"/>
                  </a:lnTo>
                  <a:lnTo>
                    <a:pt x="102" y="34"/>
                  </a:lnTo>
                  <a:lnTo>
                    <a:pt x="105" y="36"/>
                  </a:lnTo>
                  <a:lnTo>
                    <a:pt x="107" y="39"/>
                  </a:lnTo>
                  <a:lnTo>
                    <a:pt x="110" y="42"/>
                  </a:lnTo>
                  <a:lnTo>
                    <a:pt x="110" y="45"/>
                  </a:lnTo>
                  <a:lnTo>
                    <a:pt x="111" y="49"/>
                  </a:lnTo>
                  <a:lnTo>
                    <a:pt x="110" y="54"/>
                  </a:lnTo>
                  <a:lnTo>
                    <a:pt x="110" y="57"/>
                  </a:lnTo>
                  <a:lnTo>
                    <a:pt x="107" y="62"/>
                  </a:lnTo>
                  <a:lnTo>
                    <a:pt x="102" y="65"/>
                  </a:lnTo>
                  <a:lnTo>
                    <a:pt x="97" y="68"/>
                  </a:lnTo>
                  <a:lnTo>
                    <a:pt x="9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99"/>
            <p:cNvSpPr>
              <a:spLocks noEditPoints="1"/>
            </p:cNvSpPr>
            <p:nvPr/>
          </p:nvSpPr>
          <p:spPr bwMode="auto">
            <a:xfrm>
              <a:off x="1393149" y="4062356"/>
              <a:ext cx="186367" cy="75712"/>
            </a:xfrm>
            <a:custGeom>
              <a:avLst/>
              <a:gdLst>
                <a:gd name="T0" fmla="*/ 39 w 386"/>
                <a:gd name="T1" fmla="*/ 117 h 156"/>
                <a:gd name="T2" fmla="*/ 347 w 386"/>
                <a:gd name="T3" fmla="*/ 117 h 156"/>
                <a:gd name="T4" fmla="*/ 347 w 386"/>
                <a:gd name="T5" fmla="*/ 39 h 156"/>
                <a:gd name="T6" fmla="*/ 39 w 386"/>
                <a:gd name="T7" fmla="*/ 39 h 156"/>
                <a:gd name="T8" fmla="*/ 39 w 386"/>
                <a:gd name="T9" fmla="*/ 117 h 156"/>
                <a:gd name="T10" fmla="*/ 367 w 386"/>
                <a:gd name="T11" fmla="*/ 156 h 156"/>
                <a:gd name="T12" fmla="*/ 19 w 386"/>
                <a:gd name="T13" fmla="*/ 156 h 156"/>
                <a:gd name="T14" fmla="*/ 16 w 386"/>
                <a:gd name="T15" fmla="*/ 155 h 156"/>
                <a:gd name="T16" fmla="*/ 11 w 386"/>
                <a:gd name="T17" fmla="*/ 155 h 156"/>
                <a:gd name="T18" fmla="*/ 8 w 386"/>
                <a:gd name="T19" fmla="*/ 152 h 156"/>
                <a:gd name="T20" fmla="*/ 6 w 386"/>
                <a:gd name="T21" fmla="*/ 150 h 156"/>
                <a:gd name="T22" fmla="*/ 3 w 386"/>
                <a:gd name="T23" fmla="*/ 147 h 156"/>
                <a:gd name="T24" fmla="*/ 1 w 386"/>
                <a:gd name="T25" fmla="*/ 143 h 156"/>
                <a:gd name="T26" fmla="*/ 0 w 386"/>
                <a:gd name="T27" fmla="*/ 140 h 156"/>
                <a:gd name="T28" fmla="*/ 0 w 386"/>
                <a:gd name="T29" fmla="*/ 136 h 156"/>
                <a:gd name="T30" fmla="*/ 0 w 386"/>
                <a:gd name="T31" fmla="*/ 21 h 156"/>
                <a:gd name="T32" fmla="*/ 0 w 386"/>
                <a:gd name="T33" fmla="*/ 16 h 156"/>
                <a:gd name="T34" fmla="*/ 1 w 386"/>
                <a:gd name="T35" fmla="*/ 13 h 156"/>
                <a:gd name="T36" fmla="*/ 3 w 386"/>
                <a:gd name="T37" fmla="*/ 9 h 156"/>
                <a:gd name="T38" fmla="*/ 6 w 386"/>
                <a:gd name="T39" fmla="*/ 6 h 156"/>
                <a:gd name="T40" fmla="*/ 8 w 386"/>
                <a:gd name="T41" fmla="*/ 5 h 156"/>
                <a:gd name="T42" fmla="*/ 11 w 386"/>
                <a:gd name="T43" fmla="*/ 2 h 156"/>
                <a:gd name="T44" fmla="*/ 16 w 386"/>
                <a:gd name="T45" fmla="*/ 2 h 156"/>
                <a:gd name="T46" fmla="*/ 19 w 386"/>
                <a:gd name="T47" fmla="*/ 0 h 156"/>
                <a:gd name="T48" fmla="*/ 367 w 386"/>
                <a:gd name="T49" fmla="*/ 0 h 156"/>
                <a:gd name="T50" fmla="*/ 370 w 386"/>
                <a:gd name="T51" fmla="*/ 2 h 156"/>
                <a:gd name="T52" fmla="*/ 374 w 386"/>
                <a:gd name="T53" fmla="*/ 2 h 156"/>
                <a:gd name="T54" fmla="*/ 377 w 386"/>
                <a:gd name="T55" fmla="*/ 5 h 156"/>
                <a:gd name="T56" fmla="*/ 380 w 386"/>
                <a:gd name="T57" fmla="*/ 6 h 156"/>
                <a:gd name="T58" fmla="*/ 383 w 386"/>
                <a:gd name="T59" fmla="*/ 9 h 156"/>
                <a:gd name="T60" fmla="*/ 384 w 386"/>
                <a:gd name="T61" fmla="*/ 13 h 156"/>
                <a:gd name="T62" fmla="*/ 386 w 386"/>
                <a:gd name="T63" fmla="*/ 16 h 156"/>
                <a:gd name="T64" fmla="*/ 386 w 386"/>
                <a:gd name="T65" fmla="*/ 21 h 156"/>
                <a:gd name="T66" fmla="*/ 386 w 386"/>
                <a:gd name="T67" fmla="*/ 136 h 156"/>
                <a:gd name="T68" fmla="*/ 386 w 386"/>
                <a:gd name="T69" fmla="*/ 140 h 156"/>
                <a:gd name="T70" fmla="*/ 384 w 386"/>
                <a:gd name="T71" fmla="*/ 143 h 156"/>
                <a:gd name="T72" fmla="*/ 383 w 386"/>
                <a:gd name="T73" fmla="*/ 147 h 156"/>
                <a:gd name="T74" fmla="*/ 380 w 386"/>
                <a:gd name="T75" fmla="*/ 150 h 156"/>
                <a:gd name="T76" fmla="*/ 377 w 386"/>
                <a:gd name="T77" fmla="*/ 152 h 156"/>
                <a:gd name="T78" fmla="*/ 374 w 386"/>
                <a:gd name="T79" fmla="*/ 155 h 156"/>
                <a:gd name="T80" fmla="*/ 370 w 386"/>
                <a:gd name="T81" fmla="*/ 155 h 156"/>
                <a:gd name="T82" fmla="*/ 367 w 386"/>
                <a:gd name="T8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156">
                  <a:moveTo>
                    <a:pt x="39" y="117"/>
                  </a:moveTo>
                  <a:lnTo>
                    <a:pt x="347" y="117"/>
                  </a:lnTo>
                  <a:lnTo>
                    <a:pt x="347" y="39"/>
                  </a:lnTo>
                  <a:lnTo>
                    <a:pt x="39" y="39"/>
                  </a:lnTo>
                  <a:lnTo>
                    <a:pt x="39" y="117"/>
                  </a:lnTo>
                  <a:close/>
                  <a:moveTo>
                    <a:pt x="367" y="156"/>
                  </a:moveTo>
                  <a:lnTo>
                    <a:pt x="19" y="156"/>
                  </a:lnTo>
                  <a:lnTo>
                    <a:pt x="16" y="155"/>
                  </a:lnTo>
                  <a:lnTo>
                    <a:pt x="11" y="155"/>
                  </a:lnTo>
                  <a:lnTo>
                    <a:pt x="8" y="152"/>
                  </a:lnTo>
                  <a:lnTo>
                    <a:pt x="6" y="150"/>
                  </a:lnTo>
                  <a:lnTo>
                    <a:pt x="3" y="147"/>
                  </a:lnTo>
                  <a:lnTo>
                    <a:pt x="1" y="143"/>
                  </a:lnTo>
                  <a:lnTo>
                    <a:pt x="0" y="140"/>
                  </a:lnTo>
                  <a:lnTo>
                    <a:pt x="0" y="136"/>
                  </a:lnTo>
                  <a:lnTo>
                    <a:pt x="0" y="21"/>
                  </a:lnTo>
                  <a:lnTo>
                    <a:pt x="0" y="16"/>
                  </a:lnTo>
                  <a:lnTo>
                    <a:pt x="1" y="13"/>
                  </a:lnTo>
                  <a:lnTo>
                    <a:pt x="3" y="9"/>
                  </a:lnTo>
                  <a:lnTo>
                    <a:pt x="6" y="6"/>
                  </a:lnTo>
                  <a:lnTo>
                    <a:pt x="8" y="5"/>
                  </a:lnTo>
                  <a:lnTo>
                    <a:pt x="11" y="2"/>
                  </a:lnTo>
                  <a:lnTo>
                    <a:pt x="16" y="2"/>
                  </a:lnTo>
                  <a:lnTo>
                    <a:pt x="19" y="0"/>
                  </a:lnTo>
                  <a:lnTo>
                    <a:pt x="367" y="0"/>
                  </a:lnTo>
                  <a:lnTo>
                    <a:pt x="370" y="2"/>
                  </a:lnTo>
                  <a:lnTo>
                    <a:pt x="374" y="2"/>
                  </a:lnTo>
                  <a:lnTo>
                    <a:pt x="377" y="5"/>
                  </a:lnTo>
                  <a:lnTo>
                    <a:pt x="380" y="6"/>
                  </a:lnTo>
                  <a:lnTo>
                    <a:pt x="383" y="9"/>
                  </a:lnTo>
                  <a:lnTo>
                    <a:pt x="384" y="13"/>
                  </a:lnTo>
                  <a:lnTo>
                    <a:pt x="386" y="16"/>
                  </a:lnTo>
                  <a:lnTo>
                    <a:pt x="386" y="21"/>
                  </a:lnTo>
                  <a:lnTo>
                    <a:pt x="386" y="136"/>
                  </a:lnTo>
                  <a:lnTo>
                    <a:pt x="386" y="140"/>
                  </a:lnTo>
                  <a:lnTo>
                    <a:pt x="384" y="143"/>
                  </a:lnTo>
                  <a:lnTo>
                    <a:pt x="383" y="147"/>
                  </a:lnTo>
                  <a:lnTo>
                    <a:pt x="380" y="150"/>
                  </a:lnTo>
                  <a:lnTo>
                    <a:pt x="377" y="152"/>
                  </a:lnTo>
                  <a:lnTo>
                    <a:pt x="374" y="155"/>
                  </a:lnTo>
                  <a:lnTo>
                    <a:pt x="370" y="155"/>
                  </a:lnTo>
                  <a:lnTo>
                    <a:pt x="367"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6" name="Teardrop 35"/>
          <p:cNvSpPr/>
          <p:nvPr/>
        </p:nvSpPr>
        <p:spPr>
          <a:xfrm rot="8100000">
            <a:off x="5783727" y="1835166"/>
            <a:ext cx="624548" cy="62454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5941223" y="2001170"/>
            <a:ext cx="309575" cy="310671"/>
            <a:chOff x="2032329" y="3781350"/>
            <a:chExt cx="412045" cy="413501"/>
          </a:xfrm>
          <a:solidFill>
            <a:schemeClr val="bg1"/>
          </a:solidFill>
        </p:grpSpPr>
        <p:sp>
          <p:nvSpPr>
            <p:cNvPr id="38" name="Freeform 414"/>
            <p:cNvSpPr>
              <a:spLocks noEditPoints="1"/>
            </p:cNvSpPr>
            <p:nvPr/>
          </p:nvSpPr>
          <p:spPr bwMode="auto">
            <a:xfrm>
              <a:off x="2032329" y="3781350"/>
              <a:ext cx="412045" cy="413501"/>
            </a:xfrm>
            <a:custGeom>
              <a:avLst/>
              <a:gdLst>
                <a:gd name="T0" fmla="*/ 201 w 850"/>
                <a:gd name="T1" fmla="*/ 808 h 850"/>
                <a:gd name="T2" fmla="*/ 260 w 850"/>
                <a:gd name="T3" fmla="*/ 781 h 850"/>
                <a:gd name="T4" fmla="*/ 294 w 850"/>
                <a:gd name="T5" fmla="*/ 739 h 850"/>
                <a:gd name="T6" fmla="*/ 309 w 850"/>
                <a:gd name="T7" fmla="*/ 693 h 850"/>
                <a:gd name="T8" fmla="*/ 306 w 850"/>
                <a:gd name="T9" fmla="*/ 643 h 850"/>
                <a:gd name="T10" fmla="*/ 298 w 850"/>
                <a:gd name="T11" fmla="*/ 607 h 850"/>
                <a:gd name="T12" fmla="*/ 618 w 850"/>
                <a:gd name="T13" fmla="*/ 297 h 850"/>
                <a:gd name="T14" fmla="*/ 676 w 850"/>
                <a:gd name="T15" fmla="*/ 310 h 850"/>
                <a:gd name="T16" fmla="*/ 739 w 850"/>
                <a:gd name="T17" fmla="*/ 294 h 850"/>
                <a:gd name="T18" fmla="*/ 792 w 850"/>
                <a:gd name="T19" fmla="*/ 244 h 850"/>
                <a:gd name="T20" fmla="*/ 811 w 850"/>
                <a:gd name="T21" fmla="*/ 167 h 850"/>
                <a:gd name="T22" fmla="*/ 748 w 850"/>
                <a:gd name="T23" fmla="*/ 206 h 850"/>
                <a:gd name="T24" fmla="*/ 651 w 850"/>
                <a:gd name="T25" fmla="*/ 203 h 850"/>
                <a:gd name="T26" fmla="*/ 643 w 850"/>
                <a:gd name="T27" fmla="*/ 188 h 850"/>
                <a:gd name="T28" fmla="*/ 648 w 850"/>
                <a:gd name="T29" fmla="*/ 93 h 850"/>
                <a:gd name="T30" fmla="*/ 650 w 850"/>
                <a:gd name="T31" fmla="*/ 42 h 850"/>
                <a:gd name="T32" fmla="*/ 591 w 850"/>
                <a:gd name="T33" fmla="*/ 70 h 850"/>
                <a:gd name="T34" fmla="*/ 556 w 850"/>
                <a:gd name="T35" fmla="*/ 111 h 850"/>
                <a:gd name="T36" fmla="*/ 542 w 850"/>
                <a:gd name="T37" fmla="*/ 159 h 850"/>
                <a:gd name="T38" fmla="*/ 545 w 850"/>
                <a:gd name="T39" fmla="*/ 208 h 850"/>
                <a:gd name="T40" fmla="*/ 550 w 850"/>
                <a:gd name="T41" fmla="*/ 244 h 850"/>
                <a:gd name="T42" fmla="*/ 232 w 850"/>
                <a:gd name="T43" fmla="*/ 553 h 850"/>
                <a:gd name="T44" fmla="*/ 173 w 850"/>
                <a:gd name="T45" fmla="*/ 542 h 850"/>
                <a:gd name="T46" fmla="*/ 110 w 850"/>
                <a:gd name="T47" fmla="*/ 558 h 850"/>
                <a:gd name="T48" fmla="*/ 58 w 850"/>
                <a:gd name="T49" fmla="*/ 607 h 850"/>
                <a:gd name="T50" fmla="*/ 39 w 850"/>
                <a:gd name="T51" fmla="*/ 685 h 850"/>
                <a:gd name="T52" fmla="*/ 103 w 850"/>
                <a:gd name="T53" fmla="*/ 644 h 850"/>
                <a:gd name="T54" fmla="*/ 199 w 850"/>
                <a:gd name="T55" fmla="*/ 647 h 850"/>
                <a:gd name="T56" fmla="*/ 206 w 850"/>
                <a:gd name="T57" fmla="*/ 663 h 850"/>
                <a:gd name="T58" fmla="*/ 202 w 850"/>
                <a:gd name="T59" fmla="*/ 758 h 850"/>
                <a:gd name="T60" fmla="*/ 123 w 850"/>
                <a:gd name="T61" fmla="*/ 843 h 850"/>
                <a:gd name="T62" fmla="*/ 95 w 850"/>
                <a:gd name="T63" fmla="*/ 823 h 850"/>
                <a:gd name="T64" fmla="*/ 169 w 850"/>
                <a:gd name="T65" fmla="*/ 736 h 850"/>
                <a:gd name="T66" fmla="*/ 38 w 850"/>
                <a:gd name="T67" fmla="*/ 755 h 850"/>
                <a:gd name="T68" fmla="*/ 16 w 850"/>
                <a:gd name="T69" fmla="*/ 748 h 850"/>
                <a:gd name="T70" fmla="*/ 0 w 850"/>
                <a:gd name="T71" fmla="*/ 695 h 850"/>
                <a:gd name="T72" fmla="*/ 6 w 850"/>
                <a:gd name="T73" fmla="*/ 631 h 850"/>
                <a:gd name="T74" fmla="*/ 34 w 850"/>
                <a:gd name="T75" fmla="*/ 574 h 850"/>
                <a:gd name="T76" fmla="*/ 93 w 850"/>
                <a:gd name="T77" fmla="*/ 523 h 850"/>
                <a:gd name="T78" fmla="*/ 173 w 850"/>
                <a:gd name="T79" fmla="*/ 503 h 850"/>
                <a:gd name="T80" fmla="*/ 512 w 850"/>
                <a:gd name="T81" fmla="*/ 229 h 850"/>
                <a:gd name="T82" fmla="*/ 502 w 850"/>
                <a:gd name="T83" fmla="*/ 170 h 850"/>
                <a:gd name="T84" fmla="*/ 513 w 850"/>
                <a:gd name="T85" fmla="*/ 113 h 850"/>
                <a:gd name="T86" fmla="*/ 545 w 850"/>
                <a:gd name="T87" fmla="*/ 61 h 850"/>
                <a:gd name="T88" fmla="*/ 610 w 850"/>
                <a:gd name="T89" fmla="*/ 13 h 850"/>
                <a:gd name="T90" fmla="*/ 693 w 850"/>
                <a:gd name="T91" fmla="*/ 2 h 850"/>
                <a:gd name="T92" fmla="*/ 751 w 850"/>
                <a:gd name="T93" fmla="*/ 21 h 850"/>
                <a:gd name="T94" fmla="*/ 754 w 850"/>
                <a:gd name="T95" fmla="*/ 42 h 850"/>
                <a:gd name="T96" fmla="*/ 804 w 850"/>
                <a:gd name="T97" fmla="*/ 100 h 850"/>
                <a:gd name="T98" fmla="*/ 827 w 850"/>
                <a:gd name="T99" fmla="*/ 97 h 850"/>
                <a:gd name="T100" fmla="*/ 844 w 850"/>
                <a:gd name="T101" fmla="*/ 131 h 850"/>
                <a:gd name="T102" fmla="*/ 849 w 850"/>
                <a:gd name="T103" fmla="*/ 195 h 850"/>
                <a:gd name="T104" fmla="*/ 830 w 850"/>
                <a:gd name="T105" fmla="*/ 255 h 850"/>
                <a:gd name="T106" fmla="*/ 787 w 850"/>
                <a:gd name="T107" fmla="*/ 309 h 850"/>
                <a:gd name="T108" fmla="*/ 710 w 850"/>
                <a:gd name="T109" fmla="*/ 345 h 850"/>
                <a:gd name="T110" fmla="*/ 634 w 850"/>
                <a:gd name="T111" fmla="*/ 343 h 850"/>
                <a:gd name="T112" fmla="*/ 346 w 850"/>
                <a:gd name="T113" fmla="*/ 657 h 850"/>
                <a:gd name="T114" fmla="*/ 343 w 850"/>
                <a:gd name="T115" fmla="*/ 716 h 850"/>
                <a:gd name="T116" fmla="*/ 320 w 850"/>
                <a:gd name="T117" fmla="*/ 771 h 850"/>
                <a:gd name="T118" fmla="*/ 270 w 850"/>
                <a:gd name="T119" fmla="*/ 821 h 850"/>
                <a:gd name="T120" fmla="*/ 192 w 850"/>
                <a:gd name="T121" fmla="*/ 850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0" h="850">
                  <a:moveTo>
                    <a:pt x="150" y="810"/>
                  </a:moveTo>
                  <a:lnTo>
                    <a:pt x="162" y="811"/>
                  </a:lnTo>
                  <a:lnTo>
                    <a:pt x="175" y="811"/>
                  </a:lnTo>
                  <a:lnTo>
                    <a:pt x="188" y="811"/>
                  </a:lnTo>
                  <a:lnTo>
                    <a:pt x="201" y="808"/>
                  </a:lnTo>
                  <a:lnTo>
                    <a:pt x="214" y="806"/>
                  </a:lnTo>
                  <a:lnTo>
                    <a:pt x="226" y="801"/>
                  </a:lnTo>
                  <a:lnTo>
                    <a:pt x="238" y="795"/>
                  </a:lnTo>
                  <a:lnTo>
                    <a:pt x="250" y="790"/>
                  </a:lnTo>
                  <a:lnTo>
                    <a:pt x="260" y="781"/>
                  </a:lnTo>
                  <a:lnTo>
                    <a:pt x="270" y="772"/>
                  </a:lnTo>
                  <a:lnTo>
                    <a:pt x="277" y="765"/>
                  </a:lnTo>
                  <a:lnTo>
                    <a:pt x="283" y="757"/>
                  </a:lnTo>
                  <a:lnTo>
                    <a:pt x="288" y="748"/>
                  </a:lnTo>
                  <a:lnTo>
                    <a:pt x="294" y="739"/>
                  </a:lnTo>
                  <a:lnTo>
                    <a:pt x="298" y="731"/>
                  </a:lnTo>
                  <a:lnTo>
                    <a:pt x="301" y="722"/>
                  </a:lnTo>
                  <a:lnTo>
                    <a:pt x="304" y="712"/>
                  </a:lnTo>
                  <a:lnTo>
                    <a:pt x="307" y="702"/>
                  </a:lnTo>
                  <a:lnTo>
                    <a:pt x="309" y="693"/>
                  </a:lnTo>
                  <a:lnTo>
                    <a:pt x="309" y="683"/>
                  </a:lnTo>
                  <a:lnTo>
                    <a:pt x="309" y="673"/>
                  </a:lnTo>
                  <a:lnTo>
                    <a:pt x="309" y="663"/>
                  </a:lnTo>
                  <a:lnTo>
                    <a:pt x="307" y="653"/>
                  </a:lnTo>
                  <a:lnTo>
                    <a:pt x="306" y="643"/>
                  </a:lnTo>
                  <a:lnTo>
                    <a:pt x="301" y="634"/>
                  </a:lnTo>
                  <a:lnTo>
                    <a:pt x="298" y="624"/>
                  </a:lnTo>
                  <a:lnTo>
                    <a:pt x="297" y="618"/>
                  </a:lnTo>
                  <a:lnTo>
                    <a:pt x="297" y="613"/>
                  </a:lnTo>
                  <a:lnTo>
                    <a:pt x="298" y="607"/>
                  </a:lnTo>
                  <a:lnTo>
                    <a:pt x="303" y="602"/>
                  </a:lnTo>
                  <a:lnTo>
                    <a:pt x="602" y="303"/>
                  </a:lnTo>
                  <a:lnTo>
                    <a:pt x="607" y="300"/>
                  </a:lnTo>
                  <a:lnTo>
                    <a:pt x="612" y="297"/>
                  </a:lnTo>
                  <a:lnTo>
                    <a:pt x="618" y="297"/>
                  </a:lnTo>
                  <a:lnTo>
                    <a:pt x="624" y="299"/>
                  </a:lnTo>
                  <a:lnTo>
                    <a:pt x="635" y="303"/>
                  </a:lnTo>
                  <a:lnTo>
                    <a:pt x="650" y="307"/>
                  </a:lnTo>
                  <a:lnTo>
                    <a:pt x="663" y="309"/>
                  </a:lnTo>
                  <a:lnTo>
                    <a:pt x="676" y="310"/>
                  </a:lnTo>
                  <a:lnTo>
                    <a:pt x="690" y="309"/>
                  </a:lnTo>
                  <a:lnTo>
                    <a:pt x="703" y="307"/>
                  </a:lnTo>
                  <a:lnTo>
                    <a:pt x="716" y="304"/>
                  </a:lnTo>
                  <a:lnTo>
                    <a:pt x="728" y="300"/>
                  </a:lnTo>
                  <a:lnTo>
                    <a:pt x="739" y="294"/>
                  </a:lnTo>
                  <a:lnTo>
                    <a:pt x="751" y="287"/>
                  </a:lnTo>
                  <a:lnTo>
                    <a:pt x="762" y="278"/>
                  </a:lnTo>
                  <a:lnTo>
                    <a:pt x="772" y="270"/>
                  </a:lnTo>
                  <a:lnTo>
                    <a:pt x="782" y="258"/>
                  </a:lnTo>
                  <a:lnTo>
                    <a:pt x="792" y="244"/>
                  </a:lnTo>
                  <a:lnTo>
                    <a:pt x="800" y="229"/>
                  </a:lnTo>
                  <a:lnTo>
                    <a:pt x="805" y="215"/>
                  </a:lnTo>
                  <a:lnTo>
                    <a:pt x="810" y="199"/>
                  </a:lnTo>
                  <a:lnTo>
                    <a:pt x="811" y="183"/>
                  </a:lnTo>
                  <a:lnTo>
                    <a:pt x="811" y="167"/>
                  </a:lnTo>
                  <a:lnTo>
                    <a:pt x="810" y="150"/>
                  </a:lnTo>
                  <a:lnTo>
                    <a:pt x="758" y="202"/>
                  </a:lnTo>
                  <a:lnTo>
                    <a:pt x="755" y="203"/>
                  </a:lnTo>
                  <a:lnTo>
                    <a:pt x="752" y="206"/>
                  </a:lnTo>
                  <a:lnTo>
                    <a:pt x="748" y="206"/>
                  </a:lnTo>
                  <a:lnTo>
                    <a:pt x="745" y="208"/>
                  </a:lnTo>
                  <a:lnTo>
                    <a:pt x="663" y="208"/>
                  </a:lnTo>
                  <a:lnTo>
                    <a:pt x="658" y="206"/>
                  </a:lnTo>
                  <a:lnTo>
                    <a:pt x="656" y="206"/>
                  </a:lnTo>
                  <a:lnTo>
                    <a:pt x="651" y="203"/>
                  </a:lnTo>
                  <a:lnTo>
                    <a:pt x="648" y="202"/>
                  </a:lnTo>
                  <a:lnTo>
                    <a:pt x="647" y="199"/>
                  </a:lnTo>
                  <a:lnTo>
                    <a:pt x="644" y="196"/>
                  </a:lnTo>
                  <a:lnTo>
                    <a:pt x="644" y="192"/>
                  </a:lnTo>
                  <a:lnTo>
                    <a:pt x="643" y="188"/>
                  </a:lnTo>
                  <a:lnTo>
                    <a:pt x="643" y="106"/>
                  </a:lnTo>
                  <a:lnTo>
                    <a:pt x="644" y="103"/>
                  </a:lnTo>
                  <a:lnTo>
                    <a:pt x="644" y="98"/>
                  </a:lnTo>
                  <a:lnTo>
                    <a:pt x="647" y="95"/>
                  </a:lnTo>
                  <a:lnTo>
                    <a:pt x="648" y="93"/>
                  </a:lnTo>
                  <a:lnTo>
                    <a:pt x="700" y="41"/>
                  </a:lnTo>
                  <a:lnTo>
                    <a:pt x="689" y="39"/>
                  </a:lnTo>
                  <a:lnTo>
                    <a:pt x="676" y="39"/>
                  </a:lnTo>
                  <a:lnTo>
                    <a:pt x="663" y="39"/>
                  </a:lnTo>
                  <a:lnTo>
                    <a:pt x="650" y="42"/>
                  </a:lnTo>
                  <a:lnTo>
                    <a:pt x="637" y="45"/>
                  </a:lnTo>
                  <a:lnTo>
                    <a:pt x="624" y="49"/>
                  </a:lnTo>
                  <a:lnTo>
                    <a:pt x="612" y="55"/>
                  </a:lnTo>
                  <a:lnTo>
                    <a:pt x="601" y="62"/>
                  </a:lnTo>
                  <a:lnTo>
                    <a:pt x="591" y="70"/>
                  </a:lnTo>
                  <a:lnTo>
                    <a:pt x="581" y="78"/>
                  </a:lnTo>
                  <a:lnTo>
                    <a:pt x="574" y="87"/>
                  </a:lnTo>
                  <a:lnTo>
                    <a:pt x="568" y="94"/>
                  </a:lnTo>
                  <a:lnTo>
                    <a:pt x="562" y="103"/>
                  </a:lnTo>
                  <a:lnTo>
                    <a:pt x="556" y="111"/>
                  </a:lnTo>
                  <a:lnTo>
                    <a:pt x="552" y="120"/>
                  </a:lnTo>
                  <a:lnTo>
                    <a:pt x="549" y="130"/>
                  </a:lnTo>
                  <a:lnTo>
                    <a:pt x="546" y="139"/>
                  </a:lnTo>
                  <a:lnTo>
                    <a:pt x="543" y="149"/>
                  </a:lnTo>
                  <a:lnTo>
                    <a:pt x="542" y="159"/>
                  </a:lnTo>
                  <a:lnTo>
                    <a:pt x="540" y="167"/>
                  </a:lnTo>
                  <a:lnTo>
                    <a:pt x="540" y="178"/>
                  </a:lnTo>
                  <a:lnTo>
                    <a:pt x="542" y="188"/>
                  </a:lnTo>
                  <a:lnTo>
                    <a:pt x="543" y="198"/>
                  </a:lnTo>
                  <a:lnTo>
                    <a:pt x="545" y="208"/>
                  </a:lnTo>
                  <a:lnTo>
                    <a:pt x="548" y="218"/>
                  </a:lnTo>
                  <a:lnTo>
                    <a:pt x="552" y="227"/>
                  </a:lnTo>
                  <a:lnTo>
                    <a:pt x="553" y="232"/>
                  </a:lnTo>
                  <a:lnTo>
                    <a:pt x="553" y="238"/>
                  </a:lnTo>
                  <a:lnTo>
                    <a:pt x="550" y="244"/>
                  </a:lnTo>
                  <a:lnTo>
                    <a:pt x="548" y="248"/>
                  </a:lnTo>
                  <a:lnTo>
                    <a:pt x="248" y="548"/>
                  </a:lnTo>
                  <a:lnTo>
                    <a:pt x="244" y="552"/>
                  </a:lnTo>
                  <a:lnTo>
                    <a:pt x="238" y="553"/>
                  </a:lnTo>
                  <a:lnTo>
                    <a:pt x="232" y="553"/>
                  </a:lnTo>
                  <a:lnTo>
                    <a:pt x="226" y="552"/>
                  </a:lnTo>
                  <a:lnTo>
                    <a:pt x="214" y="548"/>
                  </a:lnTo>
                  <a:lnTo>
                    <a:pt x="201" y="545"/>
                  </a:lnTo>
                  <a:lnTo>
                    <a:pt x="188" y="542"/>
                  </a:lnTo>
                  <a:lnTo>
                    <a:pt x="173" y="542"/>
                  </a:lnTo>
                  <a:lnTo>
                    <a:pt x="160" y="542"/>
                  </a:lnTo>
                  <a:lnTo>
                    <a:pt x="147" y="543"/>
                  </a:lnTo>
                  <a:lnTo>
                    <a:pt x="134" y="548"/>
                  </a:lnTo>
                  <a:lnTo>
                    <a:pt x="123" y="552"/>
                  </a:lnTo>
                  <a:lnTo>
                    <a:pt x="110" y="558"/>
                  </a:lnTo>
                  <a:lnTo>
                    <a:pt x="98" y="564"/>
                  </a:lnTo>
                  <a:lnTo>
                    <a:pt x="88" y="572"/>
                  </a:lnTo>
                  <a:lnTo>
                    <a:pt x="78" y="581"/>
                  </a:lnTo>
                  <a:lnTo>
                    <a:pt x="67" y="594"/>
                  </a:lnTo>
                  <a:lnTo>
                    <a:pt x="58" y="607"/>
                  </a:lnTo>
                  <a:lnTo>
                    <a:pt x="51" y="621"/>
                  </a:lnTo>
                  <a:lnTo>
                    <a:pt x="45" y="637"/>
                  </a:lnTo>
                  <a:lnTo>
                    <a:pt x="41" y="651"/>
                  </a:lnTo>
                  <a:lnTo>
                    <a:pt x="39" y="669"/>
                  </a:lnTo>
                  <a:lnTo>
                    <a:pt x="39" y="685"/>
                  </a:lnTo>
                  <a:lnTo>
                    <a:pt x="41" y="700"/>
                  </a:lnTo>
                  <a:lnTo>
                    <a:pt x="93" y="650"/>
                  </a:lnTo>
                  <a:lnTo>
                    <a:pt x="95" y="647"/>
                  </a:lnTo>
                  <a:lnTo>
                    <a:pt x="98" y="646"/>
                  </a:lnTo>
                  <a:lnTo>
                    <a:pt x="103" y="644"/>
                  </a:lnTo>
                  <a:lnTo>
                    <a:pt x="106" y="644"/>
                  </a:lnTo>
                  <a:lnTo>
                    <a:pt x="188" y="644"/>
                  </a:lnTo>
                  <a:lnTo>
                    <a:pt x="192" y="644"/>
                  </a:lnTo>
                  <a:lnTo>
                    <a:pt x="195" y="646"/>
                  </a:lnTo>
                  <a:lnTo>
                    <a:pt x="199" y="647"/>
                  </a:lnTo>
                  <a:lnTo>
                    <a:pt x="202" y="650"/>
                  </a:lnTo>
                  <a:lnTo>
                    <a:pt x="203" y="653"/>
                  </a:lnTo>
                  <a:lnTo>
                    <a:pt x="205" y="656"/>
                  </a:lnTo>
                  <a:lnTo>
                    <a:pt x="206" y="659"/>
                  </a:lnTo>
                  <a:lnTo>
                    <a:pt x="206" y="663"/>
                  </a:lnTo>
                  <a:lnTo>
                    <a:pt x="206" y="745"/>
                  </a:lnTo>
                  <a:lnTo>
                    <a:pt x="206" y="749"/>
                  </a:lnTo>
                  <a:lnTo>
                    <a:pt x="205" y="752"/>
                  </a:lnTo>
                  <a:lnTo>
                    <a:pt x="203" y="755"/>
                  </a:lnTo>
                  <a:lnTo>
                    <a:pt x="202" y="758"/>
                  </a:lnTo>
                  <a:lnTo>
                    <a:pt x="150" y="810"/>
                  </a:lnTo>
                  <a:close/>
                  <a:moveTo>
                    <a:pt x="175" y="850"/>
                  </a:moveTo>
                  <a:lnTo>
                    <a:pt x="156" y="850"/>
                  </a:lnTo>
                  <a:lnTo>
                    <a:pt x="140" y="847"/>
                  </a:lnTo>
                  <a:lnTo>
                    <a:pt x="123" y="843"/>
                  </a:lnTo>
                  <a:lnTo>
                    <a:pt x="106" y="837"/>
                  </a:lnTo>
                  <a:lnTo>
                    <a:pt x="103" y="834"/>
                  </a:lnTo>
                  <a:lnTo>
                    <a:pt x="98" y="831"/>
                  </a:lnTo>
                  <a:lnTo>
                    <a:pt x="97" y="827"/>
                  </a:lnTo>
                  <a:lnTo>
                    <a:pt x="95" y="823"/>
                  </a:lnTo>
                  <a:lnTo>
                    <a:pt x="94" y="817"/>
                  </a:lnTo>
                  <a:lnTo>
                    <a:pt x="95" y="813"/>
                  </a:lnTo>
                  <a:lnTo>
                    <a:pt x="97" y="808"/>
                  </a:lnTo>
                  <a:lnTo>
                    <a:pt x="100" y="806"/>
                  </a:lnTo>
                  <a:lnTo>
                    <a:pt x="169" y="736"/>
                  </a:lnTo>
                  <a:lnTo>
                    <a:pt x="169" y="682"/>
                  </a:lnTo>
                  <a:lnTo>
                    <a:pt x="114" y="682"/>
                  </a:lnTo>
                  <a:lnTo>
                    <a:pt x="45" y="751"/>
                  </a:lnTo>
                  <a:lnTo>
                    <a:pt x="42" y="754"/>
                  </a:lnTo>
                  <a:lnTo>
                    <a:pt x="38" y="755"/>
                  </a:lnTo>
                  <a:lnTo>
                    <a:pt x="34" y="757"/>
                  </a:lnTo>
                  <a:lnTo>
                    <a:pt x="28" y="755"/>
                  </a:lnTo>
                  <a:lnTo>
                    <a:pt x="23" y="754"/>
                  </a:lnTo>
                  <a:lnTo>
                    <a:pt x="19" y="752"/>
                  </a:lnTo>
                  <a:lnTo>
                    <a:pt x="16" y="748"/>
                  </a:lnTo>
                  <a:lnTo>
                    <a:pt x="13" y="745"/>
                  </a:lnTo>
                  <a:lnTo>
                    <a:pt x="9" y="732"/>
                  </a:lnTo>
                  <a:lnTo>
                    <a:pt x="6" y="719"/>
                  </a:lnTo>
                  <a:lnTo>
                    <a:pt x="3" y="706"/>
                  </a:lnTo>
                  <a:lnTo>
                    <a:pt x="0" y="695"/>
                  </a:lnTo>
                  <a:lnTo>
                    <a:pt x="0" y="682"/>
                  </a:lnTo>
                  <a:lnTo>
                    <a:pt x="0" y="669"/>
                  </a:lnTo>
                  <a:lnTo>
                    <a:pt x="2" y="656"/>
                  </a:lnTo>
                  <a:lnTo>
                    <a:pt x="3" y="643"/>
                  </a:lnTo>
                  <a:lnTo>
                    <a:pt x="6" y="631"/>
                  </a:lnTo>
                  <a:lnTo>
                    <a:pt x="10" y="618"/>
                  </a:lnTo>
                  <a:lnTo>
                    <a:pt x="15" y="607"/>
                  </a:lnTo>
                  <a:lnTo>
                    <a:pt x="21" y="595"/>
                  </a:lnTo>
                  <a:lnTo>
                    <a:pt x="26" y="584"/>
                  </a:lnTo>
                  <a:lnTo>
                    <a:pt x="34" y="574"/>
                  </a:lnTo>
                  <a:lnTo>
                    <a:pt x="42" y="564"/>
                  </a:lnTo>
                  <a:lnTo>
                    <a:pt x="51" y="553"/>
                  </a:lnTo>
                  <a:lnTo>
                    <a:pt x="64" y="542"/>
                  </a:lnTo>
                  <a:lnTo>
                    <a:pt x="78" y="532"/>
                  </a:lnTo>
                  <a:lnTo>
                    <a:pt x="93" y="523"/>
                  </a:lnTo>
                  <a:lnTo>
                    <a:pt x="107" y="516"/>
                  </a:lnTo>
                  <a:lnTo>
                    <a:pt x="123" y="510"/>
                  </a:lnTo>
                  <a:lnTo>
                    <a:pt x="140" y="506"/>
                  </a:lnTo>
                  <a:lnTo>
                    <a:pt x="156" y="503"/>
                  </a:lnTo>
                  <a:lnTo>
                    <a:pt x="173" y="503"/>
                  </a:lnTo>
                  <a:lnTo>
                    <a:pt x="188" y="503"/>
                  </a:lnTo>
                  <a:lnTo>
                    <a:pt x="202" y="504"/>
                  </a:lnTo>
                  <a:lnTo>
                    <a:pt x="216" y="507"/>
                  </a:lnTo>
                  <a:lnTo>
                    <a:pt x="229" y="512"/>
                  </a:lnTo>
                  <a:lnTo>
                    <a:pt x="512" y="229"/>
                  </a:lnTo>
                  <a:lnTo>
                    <a:pt x="507" y="218"/>
                  </a:lnTo>
                  <a:lnTo>
                    <a:pt x="506" y="206"/>
                  </a:lnTo>
                  <a:lnTo>
                    <a:pt x="503" y="195"/>
                  </a:lnTo>
                  <a:lnTo>
                    <a:pt x="503" y="182"/>
                  </a:lnTo>
                  <a:lnTo>
                    <a:pt x="502" y="170"/>
                  </a:lnTo>
                  <a:lnTo>
                    <a:pt x="503" y="159"/>
                  </a:lnTo>
                  <a:lnTo>
                    <a:pt x="504" y="147"/>
                  </a:lnTo>
                  <a:lnTo>
                    <a:pt x="507" y="134"/>
                  </a:lnTo>
                  <a:lnTo>
                    <a:pt x="510" y="123"/>
                  </a:lnTo>
                  <a:lnTo>
                    <a:pt x="513" y="113"/>
                  </a:lnTo>
                  <a:lnTo>
                    <a:pt x="519" y="101"/>
                  </a:lnTo>
                  <a:lnTo>
                    <a:pt x="523" y="91"/>
                  </a:lnTo>
                  <a:lnTo>
                    <a:pt x="530" y="80"/>
                  </a:lnTo>
                  <a:lnTo>
                    <a:pt x="538" y="70"/>
                  </a:lnTo>
                  <a:lnTo>
                    <a:pt x="545" y="61"/>
                  </a:lnTo>
                  <a:lnTo>
                    <a:pt x="553" y="51"/>
                  </a:lnTo>
                  <a:lnTo>
                    <a:pt x="566" y="39"/>
                  </a:lnTo>
                  <a:lnTo>
                    <a:pt x="579" y="29"/>
                  </a:lnTo>
                  <a:lnTo>
                    <a:pt x="594" y="21"/>
                  </a:lnTo>
                  <a:lnTo>
                    <a:pt x="610" y="13"/>
                  </a:lnTo>
                  <a:lnTo>
                    <a:pt x="625" y="8"/>
                  </a:lnTo>
                  <a:lnTo>
                    <a:pt x="641" y="3"/>
                  </a:lnTo>
                  <a:lnTo>
                    <a:pt x="658" y="2"/>
                  </a:lnTo>
                  <a:lnTo>
                    <a:pt x="676" y="0"/>
                  </a:lnTo>
                  <a:lnTo>
                    <a:pt x="693" y="2"/>
                  </a:lnTo>
                  <a:lnTo>
                    <a:pt x="710" y="5"/>
                  </a:lnTo>
                  <a:lnTo>
                    <a:pt x="728" y="9"/>
                  </a:lnTo>
                  <a:lnTo>
                    <a:pt x="743" y="15"/>
                  </a:lnTo>
                  <a:lnTo>
                    <a:pt x="748" y="16"/>
                  </a:lnTo>
                  <a:lnTo>
                    <a:pt x="751" y="21"/>
                  </a:lnTo>
                  <a:lnTo>
                    <a:pt x="754" y="23"/>
                  </a:lnTo>
                  <a:lnTo>
                    <a:pt x="755" y="29"/>
                  </a:lnTo>
                  <a:lnTo>
                    <a:pt x="755" y="34"/>
                  </a:lnTo>
                  <a:lnTo>
                    <a:pt x="755" y="38"/>
                  </a:lnTo>
                  <a:lnTo>
                    <a:pt x="754" y="42"/>
                  </a:lnTo>
                  <a:lnTo>
                    <a:pt x="751" y="46"/>
                  </a:lnTo>
                  <a:lnTo>
                    <a:pt x="682" y="114"/>
                  </a:lnTo>
                  <a:lnTo>
                    <a:pt x="682" y="169"/>
                  </a:lnTo>
                  <a:lnTo>
                    <a:pt x="736" y="169"/>
                  </a:lnTo>
                  <a:lnTo>
                    <a:pt x="804" y="100"/>
                  </a:lnTo>
                  <a:lnTo>
                    <a:pt x="808" y="97"/>
                  </a:lnTo>
                  <a:lnTo>
                    <a:pt x="813" y="95"/>
                  </a:lnTo>
                  <a:lnTo>
                    <a:pt x="817" y="95"/>
                  </a:lnTo>
                  <a:lnTo>
                    <a:pt x="821" y="95"/>
                  </a:lnTo>
                  <a:lnTo>
                    <a:pt x="827" y="97"/>
                  </a:lnTo>
                  <a:lnTo>
                    <a:pt x="830" y="100"/>
                  </a:lnTo>
                  <a:lnTo>
                    <a:pt x="834" y="103"/>
                  </a:lnTo>
                  <a:lnTo>
                    <a:pt x="836" y="107"/>
                  </a:lnTo>
                  <a:lnTo>
                    <a:pt x="841" y="118"/>
                  </a:lnTo>
                  <a:lnTo>
                    <a:pt x="844" y="131"/>
                  </a:lnTo>
                  <a:lnTo>
                    <a:pt x="847" y="144"/>
                  </a:lnTo>
                  <a:lnTo>
                    <a:pt x="849" y="157"/>
                  </a:lnTo>
                  <a:lnTo>
                    <a:pt x="850" y="170"/>
                  </a:lnTo>
                  <a:lnTo>
                    <a:pt x="850" y="182"/>
                  </a:lnTo>
                  <a:lnTo>
                    <a:pt x="849" y="195"/>
                  </a:lnTo>
                  <a:lnTo>
                    <a:pt x="847" y="208"/>
                  </a:lnTo>
                  <a:lnTo>
                    <a:pt x="844" y="221"/>
                  </a:lnTo>
                  <a:lnTo>
                    <a:pt x="840" y="232"/>
                  </a:lnTo>
                  <a:lnTo>
                    <a:pt x="836" y="244"/>
                  </a:lnTo>
                  <a:lnTo>
                    <a:pt x="830" y="255"/>
                  </a:lnTo>
                  <a:lnTo>
                    <a:pt x="824" y="267"/>
                  </a:lnTo>
                  <a:lnTo>
                    <a:pt x="815" y="277"/>
                  </a:lnTo>
                  <a:lnTo>
                    <a:pt x="808" y="287"/>
                  </a:lnTo>
                  <a:lnTo>
                    <a:pt x="800" y="297"/>
                  </a:lnTo>
                  <a:lnTo>
                    <a:pt x="787" y="309"/>
                  </a:lnTo>
                  <a:lnTo>
                    <a:pt x="772" y="319"/>
                  </a:lnTo>
                  <a:lnTo>
                    <a:pt x="758" y="327"/>
                  </a:lnTo>
                  <a:lnTo>
                    <a:pt x="742" y="335"/>
                  </a:lnTo>
                  <a:lnTo>
                    <a:pt x="726" y="340"/>
                  </a:lnTo>
                  <a:lnTo>
                    <a:pt x="710" y="345"/>
                  </a:lnTo>
                  <a:lnTo>
                    <a:pt x="693" y="347"/>
                  </a:lnTo>
                  <a:lnTo>
                    <a:pt x="676" y="347"/>
                  </a:lnTo>
                  <a:lnTo>
                    <a:pt x="661" y="347"/>
                  </a:lnTo>
                  <a:lnTo>
                    <a:pt x="648" y="346"/>
                  </a:lnTo>
                  <a:lnTo>
                    <a:pt x="634" y="343"/>
                  </a:lnTo>
                  <a:lnTo>
                    <a:pt x="621" y="339"/>
                  </a:lnTo>
                  <a:lnTo>
                    <a:pt x="339" y="621"/>
                  </a:lnTo>
                  <a:lnTo>
                    <a:pt x="342" y="633"/>
                  </a:lnTo>
                  <a:lnTo>
                    <a:pt x="345" y="644"/>
                  </a:lnTo>
                  <a:lnTo>
                    <a:pt x="346" y="657"/>
                  </a:lnTo>
                  <a:lnTo>
                    <a:pt x="347" y="669"/>
                  </a:lnTo>
                  <a:lnTo>
                    <a:pt x="347" y="680"/>
                  </a:lnTo>
                  <a:lnTo>
                    <a:pt x="347" y="693"/>
                  </a:lnTo>
                  <a:lnTo>
                    <a:pt x="346" y="705"/>
                  </a:lnTo>
                  <a:lnTo>
                    <a:pt x="343" y="716"/>
                  </a:lnTo>
                  <a:lnTo>
                    <a:pt x="340" y="728"/>
                  </a:lnTo>
                  <a:lnTo>
                    <a:pt x="336" y="739"/>
                  </a:lnTo>
                  <a:lnTo>
                    <a:pt x="332" y="749"/>
                  </a:lnTo>
                  <a:lnTo>
                    <a:pt x="326" y="761"/>
                  </a:lnTo>
                  <a:lnTo>
                    <a:pt x="320" y="771"/>
                  </a:lnTo>
                  <a:lnTo>
                    <a:pt x="313" y="781"/>
                  </a:lnTo>
                  <a:lnTo>
                    <a:pt x="306" y="791"/>
                  </a:lnTo>
                  <a:lnTo>
                    <a:pt x="297" y="800"/>
                  </a:lnTo>
                  <a:lnTo>
                    <a:pt x="284" y="811"/>
                  </a:lnTo>
                  <a:lnTo>
                    <a:pt x="270" y="821"/>
                  </a:lnTo>
                  <a:lnTo>
                    <a:pt x="255" y="830"/>
                  </a:lnTo>
                  <a:lnTo>
                    <a:pt x="241" y="837"/>
                  </a:lnTo>
                  <a:lnTo>
                    <a:pt x="225" y="843"/>
                  </a:lnTo>
                  <a:lnTo>
                    <a:pt x="208" y="847"/>
                  </a:lnTo>
                  <a:lnTo>
                    <a:pt x="192" y="850"/>
                  </a:lnTo>
                  <a:lnTo>
                    <a:pt x="175" y="8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39" name="Freeform 415"/>
            <p:cNvSpPr>
              <a:spLocks noEditPoints="1"/>
            </p:cNvSpPr>
            <p:nvPr/>
          </p:nvSpPr>
          <p:spPr bwMode="auto">
            <a:xfrm>
              <a:off x="2291495" y="4041972"/>
              <a:ext cx="152879" cy="152879"/>
            </a:xfrm>
            <a:custGeom>
              <a:avLst/>
              <a:gdLst>
                <a:gd name="T0" fmla="*/ 210 w 315"/>
                <a:gd name="T1" fmla="*/ 265 h 315"/>
                <a:gd name="T2" fmla="*/ 223 w 315"/>
                <a:gd name="T3" fmla="*/ 273 h 315"/>
                <a:gd name="T4" fmla="*/ 237 w 315"/>
                <a:gd name="T5" fmla="*/ 276 h 315"/>
                <a:gd name="T6" fmla="*/ 252 w 315"/>
                <a:gd name="T7" fmla="*/ 273 h 315"/>
                <a:gd name="T8" fmla="*/ 265 w 315"/>
                <a:gd name="T9" fmla="*/ 265 h 315"/>
                <a:gd name="T10" fmla="*/ 273 w 315"/>
                <a:gd name="T11" fmla="*/ 253 h 315"/>
                <a:gd name="T12" fmla="*/ 276 w 315"/>
                <a:gd name="T13" fmla="*/ 237 h 315"/>
                <a:gd name="T14" fmla="*/ 273 w 315"/>
                <a:gd name="T15" fmla="*/ 223 h 315"/>
                <a:gd name="T16" fmla="*/ 265 w 315"/>
                <a:gd name="T17" fmla="*/ 211 h 315"/>
                <a:gd name="T18" fmla="*/ 47 w 315"/>
                <a:gd name="T19" fmla="*/ 102 h 315"/>
                <a:gd name="T20" fmla="*/ 230 w 315"/>
                <a:gd name="T21" fmla="*/ 315 h 315"/>
                <a:gd name="T22" fmla="*/ 216 w 315"/>
                <a:gd name="T23" fmla="*/ 312 h 315"/>
                <a:gd name="T24" fmla="*/ 201 w 315"/>
                <a:gd name="T25" fmla="*/ 307 h 315"/>
                <a:gd name="T26" fmla="*/ 188 w 315"/>
                <a:gd name="T27" fmla="*/ 298 h 315"/>
                <a:gd name="T28" fmla="*/ 5 w 315"/>
                <a:gd name="T29" fmla="*/ 115 h 315"/>
                <a:gd name="T30" fmla="*/ 1 w 315"/>
                <a:gd name="T31" fmla="*/ 109 h 315"/>
                <a:gd name="T32" fmla="*/ 0 w 315"/>
                <a:gd name="T33" fmla="*/ 102 h 315"/>
                <a:gd name="T34" fmla="*/ 1 w 315"/>
                <a:gd name="T35" fmla="*/ 95 h 315"/>
                <a:gd name="T36" fmla="*/ 5 w 315"/>
                <a:gd name="T37" fmla="*/ 88 h 315"/>
                <a:gd name="T38" fmla="*/ 90 w 315"/>
                <a:gd name="T39" fmla="*/ 4 h 315"/>
                <a:gd name="T40" fmla="*/ 98 w 315"/>
                <a:gd name="T41" fmla="*/ 1 h 315"/>
                <a:gd name="T42" fmla="*/ 105 w 315"/>
                <a:gd name="T43" fmla="*/ 1 h 315"/>
                <a:gd name="T44" fmla="*/ 112 w 315"/>
                <a:gd name="T45" fmla="*/ 4 h 315"/>
                <a:gd name="T46" fmla="*/ 292 w 315"/>
                <a:gd name="T47" fmla="*/ 184 h 315"/>
                <a:gd name="T48" fmla="*/ 302 w 315"/>
                <a:gd name="T49" fmla="*/ 196 h 315"/>
                <a:gd name="T50" fmla="*/ 309 w 315"/>
                <a:gd name="T51" fmla="*/ 209 h 315"/>
                <a:gd name="T52" fmla="*/ 314 w 315"/>
                <a:gd name="T53" fmla="*/ 223 h 315"/>
                <a:gd name="T54" fmla="*/ 315 w 315"/>
                <a:gd name="T55" fmla="*/ 237 h 315"/>
                <a:gd name="T56" fmla="*/ 314 w 315"/>
                <a:gd name="T57" fmla="*/ 253 h 315"/>
                <a:gd name="T58" fmla="*/ 309 w 315"/>
                <a:gd name="T59" fmla="*/ 268 h 315"/>
                <a:gd name="T60" fmla="*/ 302 w 315"/>
                <a:gd name="T61" fmla="*/ 281 h 315"/>
                <a:gd name="T62" fmla="*/ 292 w 315"/>
                <a:gd name="T63" fmla="*/ 292 h 315"/>
                <a:gd name="T64" fmla="*/ 280 w 315"/>
                <a:gd name="T65" fmla="*/ 302 h 315"/>
                <a:gd name="T66" fmla="*/ 267 w 315"/>
                <a:gd name="T67" fmla="*/ 309 h 315"/>
                <a:gd name="T68" fmla="*/ 253 w 315"/>
                <a:gd name="T69" fmla="*/ 314 h 315"/>
                <a:gd name="T70" fmla="*/ 237 w 315"/>
                <a:gd name="T71"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15">
                  <a:moveTo>
                    <a:pt x="47" y="102"/>
                  </a:moveTo>
                  <a:lnTo>
                    <a:pt x="210" y="265"/>
                  </a:lnTo>
                  <a:lnTo>
                    <a:pt x="216" y="271"/>
                  </a:lnTo>
                  <a:lnTo>
                    <a:pt x="223" y="273"/>
                  </a:lnTo>
                  <a:lnTo>
                    <a:pt x="230" y="276"/>
                  </a:lnTo>
                  <a:lnTo>
                    <a:pt x="237" y="276"/>
                  </a:lnTo>
                  <a:lnTo>
                    <a:pt x="244" y="276"/>
                  </a:lnTo>
                  <a:lnTo>
                    <a:pt x="252" y="273"/>
                  </a:lnTo>
                  <a:lnTo>
                    <a:pt x="259" y="271"/>
                  </a:lnTo>
                  <a:lnTo>
                    <a:pt x="265" y="265"/>
                  </a:lnTo>
                  <a:lnTo>
                    <a:pt x="270" y="259"/>
                  </a:lnTo>
                  <a:lnTo>
                    <a:pt x="273" y="253"/>
                  </a:lnTo>
                  <a:lnTo>
                    <a:pt x="276" y="246"/>
                  </a:lnTo>
                  <a:lnTo>
                    <a:pt x="276" y="237"/>
                  </a:lnTo>
                  <a:lnTo>
                    <a:pt x="276" y="230"/>
                  </a:lnTo>
                  <a:lnTo>
                    <a:pt x="273" y="223"/>
                  </a:lnTo>
                  <a:lnTo>
                    <a:pt x="270" y="217"/>
                  </a:lnTo>
                  <a:lnTo>
                    <a:pt x="265" y="211"/>
                  </a:lnTo>
                  <a:lnTo>
                    <a:pt x="100" y="47"/>
                  </a:lnTo>
                  <a:lnTo>
                    <a:pt x="47" y="102"/>
                  </a:lnTo>
                  <a:close/>
                  <a:moveTo>
                    <a:pt x="237" y="315"/>
                  </a:moveTo>
                  <a:lnTo>
                    <a:pt x="230" y="315"/>
                  </a:lnTo>
                  <a:lnTo>
                    <a:pt x="223" y="314"/>
                  </a:lnTo>
                  <a:lnTo>
                    <a:pt x="216" y="312"/>
                  </a:lnTo>
                  <a:lnTo>
                    <a:pt x="208" y="309"/>
                  </a:lnTo>
                  <a:lnTo>
                    <a:pt x="201" y="307"/>
                  </a:lnTo>
                  <a:lnTo>
                    <a:pt x="195" y="302"/>
                  </a:lnTo>
                  <a:lnTo>
                    <a:pt x="188" y="298"/>
                  </a:lnTo>
                  <a:lnTo>
                    <a:pt x="183" y="292"/>
                  </a:lnTo>
                  <a:lnTo>
                    <a:pt x="5" y="115"/>
                  </a:lnTo>
                  <a:lnTo>
                    <a:pt x="3" y="112"/>
                  </a:lnTo>
                  <a:lnTo>
                    <a:pt x="1" y="109"/>
                  </a:lnTo>
                  <a:lnTo>
                    <a:pt x="0" y="105"/>
                  </a:lnTo>
                  <a:lnTo>
                    <a:pt x="0" y="102"/>
                  </a:lnTo>
                  <a:lnTo>
                    <a:pt x="0" y="98"/>
                  </a:lnTo>
                  <a:lnTo>
                    <a:pt x="1" y="95"/>
                  </a:lnTo>
                  <a:lnTo>
                    <a:pt x="3" y="90"/>
                  </a:lnTo>
                  <a:lnTo>
                    <a:pt x="5" y="88"/>
                  </a:lnTo>
                  <a:lnTo>
                    <a:pt x="87" y="6"/>
                  </a:lnTo>
                  <a:lnTo>
                    <a:pt x="90" y="4"/>
                  </a:lnTo>
                  <a:lnTo>
                    <a:pt x="93" y="1"/>
                  </a:lnTo>
                  <a:lnTo>
                    <a:pt x="98" y="1"/>
                  </a:lnTo>
                  <a:lnTo>
                    <a:pt x="100" y="0"/>
                  </a:lnTo>
                  <a:lnTo>
                    <a:pt x="105" y="1"/>
                  </a:lnTo>
                  <a:lnTo>
                    <a:pt x="109" y="1"/>
                  </a:lnTo>
                  <a:lnTo>
                    <a:pt x="112" y="4"/>
                  </a:lnTo>
                  <a:lnTo>
                    <a:pt x="115" y="6"/>
                  </a:lnTo>
                  <a:lnTo>
                    <a:pt x="292" y="184"/>
                  </a:lnTo>
                  <a:lnTo>
                    <a:pt x="298" y="188"/>
                  </a:lnTo>
                  <a:lnTo>
                    <a:pt x="302" y="196"/>
                  </a:lnTo>
                  <a:lnTo>
                    <a:pt x="306" y="201"/>
                  </a:lnTo>
                  <a:lnTo>
                    <a:pt x="309" y="209"/>
                  </a:lnTo>
                  <a:lnTo>
                    <a:pt x="312" y="216"/>
                  </a:lnTo>
                  <a:lnTo>
                    <a:pt x="314" y="223"/>
                  </a:lnTo>
                  <a:lnTo>
                    <a:pt x="315" y="230"/>
                  </a:lnTo>
                  <a:lnTo>
                    <a:pt x="315" y="237"/>
                  </a:lnTo>
                  <a:lnTo>
                    <a:pt x="315" y="246"/>
                  </a:lnTo>
                  <a:lnTo>
                    <a:pt x="314" y="253"/>
                  </a:lnTo>
                  <a:lnTo>
                    <a:pt x="312" y="260"/>
                  </a:lnTo>
                  <a:lnTo>
                    <a:pt x="309" y="268"/>
                  </a:lnTo>
                  <a:lnTo>
                    <a:pt x="306" y="275"/>
                  </a:lnTo>
                  <a:lnTo>
                    <a:pt x="302" y="281"/>
                  </a:lnTo>
                  <a:lnTo>
                    <a:pt x="298" y="286"/>
                  </a:lnTo>
                  <a:lnTo>
                    <a:pt x="292" y="292"/>
                  </a:lnTo>
                  <a:lnTo>
                    <a:pt x="286" y="298"/>
                  </a:lnTo>
                  <a:lnTo>
                    <a:pt x="280" y="302"/>
                  </a:lnTo>
                  <a:lnTo>
                    <a:pt x="275" y="307"/>
                  </a:lnTo>
                  <a:lnTo>
                    <a:pt x="267" y="309"/>
                  </a:lnTo>
                  <a:lnTo>
                    <a:pt x="260" y="312"/>
                  </a:lnTo>
                  <a:lnTo>
                    <a:pt x="253" y="314"/>
                  </a:lnTo>
                  <a:lnTo>
                    <a:pt x="246" y="315"/>
                  </a:lnTo>
                  <a:lnTo>
                    <a:pt x="237"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0" name="Freeform 416"/>
            <p:cNvSpPr>
              <a:spLocks/>
            </p:cNvSpPr>
            <p:nvPr/>
          </p:nvSpPr>
          <p:spPr bwMode="auto">
            <a:xfrm>
              <a:off x="2100760" y="3851237"/>
              <a:ext cx="120847" cy="120847"/>
            </a:xfrm>
            <a:custGeom>
              <a:avLst/>
              <a:gdLst>
                <a:gd name="T0" fmla="*/ 27 w 248"/>
                <a:gd name="T1" fmla="*/ 0 h 248"/>
                <a:gd name="T2" fmla="*/ 248 w 248"/>
                <a:gd name="T3" fmla="*/ 220 h 248"/>
                <a:gd name="T4" fmla="*/ 220 w 248"/>
                <a:gd name="T5" fmla="*/ 248 h 248"/>
                <a:gd name="T6" fmla="*/ 0 w 248"/>
                <a:gd name="T7" fmla="*/ 27 h 248"/>
                <a:gd name="T8" fmla="*/ 27 w 248"/>
                <a:gd name="T9" fmla="*/ 0 h 248"/>
              </a:gdLst>
              <a:ahLst/>
              <a:cxnLst>
                <a:cxn ang="0">
                  <a:pos x="T0" y="T1"/>
                </a:cxn>
                <a:cxn ang="0">
                  <a:pos x="T2" y="T3"/>
                </a:cxn>
                <a:cxn ang="0">
                  <a:pos x="T4" y="T5"/>
                </a:cxn>
                <a:cxn ang="0">
                  <a:pos x="T6" y="T7"/>
                </a:cxn>
                <a:cxn ang="0">
                  <a:pos x="T8" y="T9"/>
                </a:cxn>
              </a:cxnLst>
              <a:rect l="0" t="0" r="r" b="b"/>
              <a:pathLst>
                <a:path w="248" h="248">
                  <a:moveTo>
                    <a:pt x="27" y="0"/>
                  </a:moveTo>
                  <a:lnTo>
                    <a:pt x="248" y="220"/>
                  </a:lnTo>
                  <a:lnTo>
                    <a:pt x="220" y="248"/>
                  </a:lnTo>
                  <a:lnTo>
                    <a:pt x="0" y="27"/>
                  </a:lnTo>
                  <a:lnTo>
                    <a:pt x="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1" name="Freeform 417"/>
            <p:cNvSpPr>
              <a:spLocks/>
            </p:cNvSpPr>
            <p:nvPr/>
          </p:nvSpPr>
          <p:spPr bwMode="auto">
            <a:xfrm>
              <a:off x="2271111" y="4021588"/>
              <a:ext cx="99007" cy="97551"/>
            </a:xfrm>
            <a:custGeom>
              <a:avLst/>
              <a:gdLst>
                <a:gd name="T0" fmla="*/ 19 w 202"/>
                <a:gd name="T1" fmla="*/ 202 h 202"/>
                <a:gd name="T2" fmla="*/ 16 w 202"/>
                <a:gd name="T3" fmla="*/ 202 h 202"/>
                <a:gd name="T4" fmla="*/ 12 w 202"/>
                <a:gd name="T5" fmla="*/ 202 h 202"/>
                <a:gd name="T6" fmla="*/ 9 w 202"/>
                <a:gd name="T7" fmla="*/ 199 h 202"/>
                <a:gd name="T8" fmla="*/ 6 w 202"/>
                <a:gd name="T9" fmla="*/ 198 h 202"/>
                <a:gd name="T10" fmla="*/ 3 w 202"/>
                <a:gd name="T11" fmla="*/ 193 h 202"/>
                <a:gd name="T12" fmla="*/ 2 w 202"/>
                <a:gd name="T13" fmla="*/ 191 h 202"/>
                <a:gd name="T14" fmla="*/ 0 w 202"/>
                <a:gd name="T15" fmla="*/ 188 h 202"/>
                <a:gd name="T16" fmla="*/ 0 w 202"/>
                <a:gd name="T17" fmla="*/ 183 h 202"/>
                <a:gd name="T18" fmla="*/ 0 w 202"/>
                <a:gd name="T19" fmla="*/ 180 h 202"/>
                <a:gd name="T20" fmla="*/ 2 w 202"/>
                <a:gd name="T21" fmla="*/ 176 h 202"/>
                <a:gd name="T22" fmla="*/ 3 w 202"/>
                <a:gd name="T23" fmla="*/ 173 h 202"/>
                <a:gd name="T24" fmla="*/ 6 w 202"/>
                <a:gd name="T25" fmla="*/ 170 h 202"/>
                <a:gd name="T26" fmla="*/ 169 w 202"/>
                <a:gd name="T27" fmla="*/ 6 h 202"/>
                <a:gd name="T28" fmla="*/ 173 w 202"/>
                <a:gd name="T29" fmla="*/ 3 h 202"/>
                <a:gd name="T30" fmla="*/ 176 w 202"/>
                <a:gd name="T31" fmla="*/ 2 h 202"/>
                <a:gd name="T32" fmla="*/ 179 w 202"/>
                <a:gd name="T33" fmla="*/ 0 h 202"/>
                <a:gd name="T34" fmla="*/ 183 w 202"/>
                <a:gd name="T35" fmla="*/ 0 h 202"/>
                <a:gd name="T36" fmla="*/ 186 w 202"/>
                <a:gd name="T37" fmla="*/ 0 h 202"/>
                <a:gd name="T38" fmla="*/ 190 w 202"/>
                <a:gd name="T39" fmla="*/ 2 h 202"/>
                <a:gd name="T40" fmla="*/ 193 w 202"/>
                <a:gd name="T41" fmla="*/ 3 h 202"/>
                <a:gd name="T42" fmla="*/ 196 w 202"/>
                <a:gd name="T43" fmla="*/ 6 h 202"/>
                <a:gd name="T44" fmla="*/ 199 w 202"/>
                <a:gd name="T45" fmla="*/ 9 h 202"/>
                <a:gd name="T46" fmla="*/ 200 w 202"/>
                <a:gd name="T47" fmla="*/ 12 h 202"/>
                <a:gd name="T48" fmla="*/ 202 w 202"/>
                <a:gd name="T49" fmla="*/ 16 h 202"/>
                <a:gd name="T50" fmla="*/ 202 w 202"/>
                <a:gd name="T51" fmla="*/ 19 h 202"/>
                <a:gd name="T52" fmla="*/ 202 w 202"/>
                <a:gd name="T53" fmla="*/ 23 h 202"/>
                <a:gd name="T54" fmla="*/ 200 w 202"/>
                <a:gd name="T55" fmla="*/ 26 h 202"/>
                <a:gd name="T56" fmla="*/ 199 w 202"/>
                <a:gd name="T57" fmla="*/ 31 h 202"/>
                <a:gd name="T58" fmla="*/ 196 w 202"/>
                <a:gd name="T59" fmla="*/ 34 h 202"/>
                <a:gd name="T60" fmla="*/ 33 w 202"/>
                <a:gd name="T61" fmla="*/ 198 h 202"/>
                <a:gd name="T62" fmla="*/ 31 w 202"/>
                <a:gd name="T63" fmla="*/ 199 h 202"/>
                <a:gd name="T64" fmla="*/ 26 w 202"/>
                <a:gd name="T65" fmla="*/ 202 h 202"/>
                <a:gd name="T66" fmla="*/ 23 w 202"/>
                <a:gd name="T67" fmla="*/ 202 h 202"/>
                <a:gd name="T68" fmla="*/ 19 w 202"/>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202">
                  <a:moveTo>
                    <a:pt x="19" y="202"/>
                  </a:moveTo>
                  <a:lnTo>
                    <a:pt x="16" y="202"/>
                  </a:lnTo>
                  <a:lnTo>
                    <a:pt x="12" y="202"/>
                  </a:lnTo>
                  <a:lnTo>
                    <a:pt x="9" y="199"/>
                  </a:lnTo>
                  <a:lnTo>
                    <a:pt x="6" y="198"/>
                  </a:lnTo>
                  <a:lnTo>
                    <a:pt x="3" y="193"/>
                  </a:lnTo>
                  <a:lnTo>
                    <a:pt x="2" y="191"/>
                  </a:lnTo>
                  <a:lnTo>
                    <a:pt x="0" y="188"/>
                  </a:lnTo>
                  <a:lnTo>
                    <a:pt x="0" y="183"/>
                  </a:lnTo>
                  <a:lnTo>
                    <a:pt x="0" y="180"/>
                  </a:lnTo>
                  <a:lnTo>
                    <a:pt x="2" y="176"/>
                  </a:lnTo>
                  <a:lnTo>
                    <a:pt x="3" y="173"/>
                  </a:lnTo>
                  <a:lnTo>
                    <a:pt x="6" y="170"/>
                  </a:lnTo>
                  <a:lnTo>
                    <a:pt x="169" y="6"/>
                  </a:lnTo>
                  <a:lnTo>
                    <a:pt x="173" y="3"/>
                  </a:lnTo>
                  <a:lnTo>
                    <a:pt x="176" y="2"/>
                  </a:lnTo>
                  <a:lnTo>
                    <a:pt x="179" y="0"/>
                  </a:lnTo>
                  <a:lnTo>
                    <a:pt x="183" y="0"/>
                  </a:lnTo>
                  <a:lnTo>
                    <a:pt x="186" y="0"/>
                  </a:lnTo>
                  <a:lnTo>
                    <a:pt x="190" y="2"/>
                  </a:lnTo>
                  <a:lnTo>
                    <a:pt x="193" y="3"/>
                  </a:lnTo>
                  <a:lnTo>
                    <a:pt x="196" y="6"/>
                  </a:lnTo>
                  <a:lnTo>
                    <a:pt x="199" y="9"/>
                  </a:lnTo>
                  <a:lnTo>
                    <a:pt x="200" y="12"/>
                  </a:lnTo>
                  <a:lnTo>
                    <a:pt x="202" y="16"/>
                  </a:lnTo>
                  <a:lnTo>
                    <a:pt x="202" y="19"/>
                  </a:lnTo>
                  <a:lnTo>
                    <a:pt x="202" y="23"/>
                  </a:lnTo>
                  <a:lnTo>
                    <a:pt x="200" y="26"/>
                  </a:lnTo>
                  <a:lnTo>
                    <a:pt x="199" y="31"/>
                  </a:lnTo>
                  <a:lnTo>
                    <a:pt x="196" y="34"/>
                  </a:lnTo>
                  <a:lnTo>
                    <a:pt x="33" y="198"/>
                  </a:lnTo>
                  <a:lnTo>
                    <a:pt x="31" y="199"/>
                  </a:lnTo>
                  <a:lnTo>
                    <a:pt x="26" y="202"/>
                  </a:lnTo>
                  <a:lnTo>
                    <a:pt x="23" y="202"/>
                  </a:lnTo>
                  <a:lnTo>
                    <a:pt x="19"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2" name="Freeform 418"/>
            <p:cNvSpPr>
              <a:spLocks noEditPoints="1"/>
            </p:cNvSpPr>
            <p:nvPr/>
          </p:nvSpPr>
          <p:spPr bwMode="auto">
            <a:xfrm>
              <a:off x="2032329" y="3781350"/>
              <a:ext cx="97551" cy="99007"/>
            </a:xfrm>
            <a:custGeom>
              <a:avLst/>
              <a:gdLst>
                <a:gd name="T0" fmla="*/ 46 w 203"/>
                <a:gd name="T1" fmla="*/ 74 h 203"/>
                <a:gd name="T2" fmla="*/ 129 w 203"/>
                <a:gd name="T3" fmla="*/ 156 h 203"/>
                <a:gd name="T4" fmla="*/ 156 w 203"/>
                <a:gd name="T5" fmla="*/ 129 h 203"/>
                <a:gd name="T6" fmla="*/ 74 w 203"/>
                <a:gd name="T7" fmla="*/ 46 h 203"/>
                <a:gd name="T8" fmla="*/ 46 w 203"/>
                <a:gd name="T9" fmla="*/ 74 h 203"/>
                <a:gd name="T10" fmla="*/ 129 w 203"/>
                <a:gd name="T11" fmla="*/ 203 h 203"/>
                <a:gd name="T12" fmla="*/ 126 w 203"/>
                <a:gd name="T13" fmla="*/ 202 h 203"/>
                <a:gd name="T14" fmla="*/ 121 w 203"/>
                <a:gd name="T15" fmla="*/ 202 h 203"/>
                <a:gd name="T16" fmla="*/ 118 w 203"/>
                <a:gd name="T17" fmla="*/ 199 h 203"/>
                <a:gd name="T18" fmla="*/ 116 w 203"/>
                <a:gd name="T19" fmla="*/ 198 h 203"/>
                <a:gd name="T20" fmla="*/ 6 w 203"/>
                <a:gd name="T21" fmla="*/ 88 h 203"/>
                <a:gd name="T22" fmla="*/ 3 w 203"/>
                <a:gd name="T23" fmla="*/ 85 h 203"/>
                <a:gd name="T24" fmla="*/ 2 w 203"/>
                <a:gd name="T25" fmla="*/ 82 h 203"/>
                <a:gd name="T26" fmla="*/ 0 w 203"/>
                <a:gd name="T27" fmla="*/ 78 h 203"/>
                <a:gd name="T28" fmla="*/ 0 w 203"/>
                <a:gd name="T29" fmla="*/ 74 h 203"/>
                <a:gd name="T30" fmla="*/ 0 w 203"/>
                <a:gd name="T31" fmla="*/ 71 h 203"/>
                <a:gd name="T32" fmla="*/ 2 w 203"/>
                <a:gd name="T33" fmla="*/ 67 h 203"/>
                <a:gd name="T34" fmla="*/ 3 w 203"/>
                <a:gd name="T35" fmla="*/ 64 h 203"/>
                <a:gd name="T36" fmla="*/ 6 w 203"/>
                <a:gd name="T37" fmla="*/ 61 h 203"/>
                <a:gd name="T38" fmla="*/ 61 w 203"/>
                <a:gd name="T39" fmla="*/ 6 h 203"/>
                <a:gd name="T40" fmla="*/ 64 w 203"/>
                <a:gd name="T41" fmla="*/ 3 h 203"/>
                <a:gd name="T42" fmla="*/ 67 w 203"/>
                <a:gd name="T43" fmla="*/ 2 h 203"/>
                <a:gd name="T44" fmla="*/ 71 w 203"/>
                <a:gd name="T45" fmla="*/ 0 h 203"/>
                <a:gd name="T46" fmla="*/ 74 w 203"/>
                <a:gd name="T47" fmla="*/ 0 h 203"/>
                <a:gd name="T48" fmla="*/ 78 w 203"/>
                <a:gd name="T49" fmla="*/ 0 h 203"/>
                <a:gd name="T50" fmla="*/ 81 w 203"/>
                <a:gd name="T51" fmla="*/ 2 h 203"/>
                <a:gd name="T52" fmla="*/ 85 w 203"/>
                <a:gd name="T53" fmla="*/ 3 h 203"/>
                <a:gd name="T54" fmla="*/ 88 w 203"/>
                <a:gd name="T55" fmla="*/ 6 h 203"/>
                <a:gd name="T56" fmla="*/ 198 w 203"/>
                <a:gd name="T57" fmla="*/ 116 h 203"/>
                <a:gd name="T58" fmla="*/ 199 w 203"/>
                <a:gd name="T59" fmla="*/ 118 h 203"/>
                <a:gd name="T60" fmla="*/ 201 w 203"/>
                <a:gd name="T61" fmla="*/ 121 h 203"/>
                <a:gd name="T62" fmla="*/ 202 w 203"/>
                <a:gd name="T63" fmla="*/ 126 h 203"/>
                <a:gd name="T64" fmla="*/ 203 w 203"/>
                <a:gd name="T65" fmla="*/ 129 h 203"/>
                <a:gd name="T66" fmla="*/ 202 w 203"/>
                <a:gd name="T67" fmla="*/ 133 h 203"/>
                <a:gd name="T68" fmla="*/ 201 w 203"/>
                <a:gd name="T69" fmla="*/ 136 h 203"/>
                <a:gd name="T70" fmla="*/ 199 w 203"/>
                <a:gd name="T71" fmla="*/ 140 h 203"/>
                <a:gd name="T72" fmla="*/ 198 w 203"/>
                <a:gd name="T73" fmla="*/ 143 h 203"/>
                <a:gd name="T74" fmla="*/ 143 w 203"/>
                <a:gd name="T75" fmla="*/ 198 h 203"/>
                <a:gd name="T76" fmla="*/ 140 w 203"/>
                <a:gd name="T77" fmla="*/ 199 h 203"/>
                <a:gd name="T78" fmla="*/ 136 w 203"/>
                <a:gd name="T79" fmla="*/ 202 h 203"/>
                <a:gd name="T80" fmla="*/ 133 w 203"/>
                <a:gd name="T81" fmla="*/ 202 h 203"/>
                <a:gd name="T82" fmla="*/ 129 w 203"/>
                <a:gd name="T83"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3" h="203">
                  <a:moveTo>
                    <a:pt x="46" y="74"/>
                  </a:moveTo>
                  <a:lnTo>
                    <a:pt x="129" y="156"/>
                  </a:lnTo>
                  <a:lnTo>
                    <a:pt x="156" y="129"/>
                  </a:lnTo>
                  <a:lnTo>
                    <a:pt x="74" y="46"/>
                  </a:lnTo>
                  <a:lnTo>
                    <a:pt x="46" y="74"/>
                  </a:lnTo>
                  <a:close/>
                  <a:moveTo>
                    <a:pt x="129" y="203"/>
                  </a:moveTo>
                  <a:lnTo>
                    <a:pt x="126" y="202"/>
                  </a:lnTo>
                  <a:lnTo>
                    <a:pt x="121" y="202"/>
                  </a:lnTo>
                  <a:lnTo>
                    <a:pt x="118" y="199"/>
                  </a:lnTo>
                  <a:lnTo>
                    <a:pt x="116" y="198"/>
                  </a:lnTo>
                  <a:lnTo>
                    <a:pt x="6" y="88"/>
                  </a:lnTo>
                  <a:lnTo>
                    <a:pt x="3" y="85"/>
                  </a:lnTo>
                  <a:lnTo>
                    <a:pt x="2" y="82"/>
                  </a:lnTo>
                  <a:lnTo>
                    <a:pt x="0" y="78"/>
                  </a:lnTo>
                  <a:lnTo>
                    <a:pt x="0" y="74"/>
                  </a:lnTo>
                  <a:lnTo>
                    <a:pt x="0" y="71"/>
                  </a:lnTo>
                  <a:lnTo>
                    <a:pt x="2" y="67"/>
                  </a:lnTo>
                  <a:lnTo>
                    <a:pt x="3" y="64"/>
                  </a:lnTo>
                  <a:lnTo>
                    <a:pt x="6" y="61"/>
                  </a:lnTo>
                  <a:lnTo>
                    <a:pt x="61" y="6"/>
                  </a:lnTo>
                  <a:lnTo>
                    <a:pt x="64" y="3"/>
                  </a:lnTo>
                  <a:lnTo>
                    <a:pt x="67" y="2"/>
                  </a:lnTo>
                  <a:lnTo>
                    <a:pt x="71" y="0"/>
                  </a:lnTo>
                  <a:lnTo>
                    <a:pt x="74" y="0"/>
                  </a:lnTo>
                  <a:lnTo>
                    <a:pt x="78" y="0"/>
                  </a:lnTo>
                  <a:lnTo>
                    <a:pt x="81" y="2"/>
                  </a:lnTo>
                  <a:lnTo>
                    <a:pt x="85" y="3"/>
                  </a:lnTo>
                  <a:lnTo>
                    <a:pt x="88" y="6"/>
                  </a:lnTo>
                  <a:lnTo>
                    <a:pt x="198" y="116"/>
                  </a:lnTo>
                  <a:lnTo>
                    <a:pt x="199" y="118"/>
                  </a:lnTo>
                  <a:lnTo>
                    <a:pt x="201" y="121"/>
                  </a:lnTo>
                  <a:lnTo>
                    <a:pt x="202" y="126"/>
                  </a:lnTo>
                  <a:lnTo>
                    <a:pt x="203" y="129"/>
                  </a:lnTo>
                  <a:lnTo>
                    <a:pt x="202" y="133"/>
                  </a:lnTo>
                  <a:lnTo>
                    <a:pt x="201" y="136"/>
                  </a:lnTo>
                  <a:lnTo>
                    <a:pt x="199" y="140"/>
                  </a:lnTo>
                  <a:lnTo>
                    <a:pt x="198" y="143"/>
                  </a:lnTo>
                  <a:lnTo>
                    <a:pt x="143" y="198"/>
                  </a:lnTo>
                  <a:lnTo>
                    <a:pt x="140" y="199"/>
                  </a:lnTo>
                  <a:lnTo>
                    <a:pt x="136" y="202"/>
                  </a:lnTo>
                  <a:lnTo>
                    <a:pt x="133" y="202"/>
                  </a:lnTo>
                  <a:lnTo>
                    <a:pt x="129"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3" name="Freeform 419"/>
            <p:cNvSpPr>
              <a:spLocks/>
            </p:cNvSpPr>
            <p:nvPr/>
          </p:nvSpPr>
          <p:spPr bwMode="auto">
            <a:xfrm>
              <a:off x="2247815" y="3998293"/>
              <a:ext cx="81535" cy="81536"/>
            </a:xfrm>
            <a:custGeom>
              <a:avLst/>
              <a:gdLst>
                <a:gd name="T0" fmla="*/ 28 w 169"/>
                <a:gd name="T1" fmla="*/ 0 h 169"/>
                <a:gd name="T2" fmla="*/ 169 w 169"/>
                <a:gd name="T3" fmla="*/ 142 h 169"/>
                <a:gd name="T4" fmla="*/ 141 w 169"/>
                <a:gd name="T5" fmla="*/ 169 h 169"/>
                <a:gd name="T6" fmla="*/ 0 w 169"/>
                <a:gd name="T7" fmla="*/ 28 h 169"/>
                <a:gd name="T8" fmla="*/ 28 w 169"/>
                <a:gd name="T9" fmla="*/ 0 h 169"/>
              </a:gdLst>
              <a:ahLst/>
              <a:cxnLst>
                <a:cxn ang="0">
                  <a:pos x="T0" y="T1"/>
                </a:cxn>
                <a:cxn ang="0">
                  <a:pos x="T2" y="T3"/>
                </a:cxn>
                <a:cxn ang="0">
                  <a:pos x="T4" y="T5"/>
                </a:cxn>
                <a:cxn ang="0">
                  <a:pos x="T6" y="T7"/>
                </a:cxn>
                <a:cxn ang="0">
                  <a:pos x="T8" y="T9"/>
                </a:cxn>
              </a:cxnLst>
              <a:rect l="0" t="0" r="r" b="b"/>
              <a:pathLst>
                <a:path w="169" h="169">
                  <a:moveTo>
                    <a:pt x="28" y="0"/>
                  </a:moveTo>
                  <a:lnTo>
                    <a:pt x="169" y="142"/>
                  </a:lnTo>
                  <a:lnTo>
                    <a:pt x="141" y="169"/>
                  </a:lnTo>
                  <a:lnTo>
                    <a:pt x="0" y="2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grpSp>
      <p:sp>
        <p:nvSpPr>
          <p:cNvPr id="44" name="Teardrop 43"/>
          <p:cNvSpPr/>
          <p:nvPr/>
        </p:nvSpPr>
        <p:spPr>
          <a:xfrm rot="8100000">
            <a:off x="8823047" y="1835166"/>
            <a:ext cx="624548" cy="62454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45" name="Group 44"/>
          <p:cNvGrpSpPr/>
          <p:nvPr/>
        </p:nvGrpSpPr>
        <p:grpSpPr>
          <a:xfrm>
            <a:off x="8958797" y="1972225"/>
            <a:ext cx="338017" cy="339112"/>
            <a:chOff x="5009830" y="3762422"/>
            <a:chExt cx="449901" cy="451357"/>
          </a:xfrm>
          <a:solidFill>
            <a:schemeClr val="bg1"/>
          </a:solidFill>
        </p:grpSpPr>
        <p:sp>
          <p:nvSpPr>
            <p:cNvPr id="46"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8" name="Rectangle 47"/>
          <p:cNvSpPr/>
          <p:nvPr/>
        </p:nvSpPr>
        <p:spPr>
          <a:xfrm>
            <a:off x="2056337"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49" name="Rectangle 48"/>
          <p:cNvSpPr/>
          <p:nvPr/>
        </p:nvSpPr>
        <p:spPr>
          <a:xfrm>
            <a:off x="5008130"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0" name="Rectangle 49"/>
          <p:cNvSpPr/>
          <p:nvPr/>
        </p:nvSpPr>
        <p:spPr>
          <a:xfrm>
            <a:off x="8052503"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1" name="Rectangle 50"/>
          <p:cNvSpPr/>
          <p:nvPr/>
        </p:nvSpPr>
        <p:spPr>
          <a:xfrm>
            <a:off x="1073041" y="4867782"/>
            <a:ext cx="1453897"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2" name="Rectangle 51"/>
          <p:cNvSpPr/>
          <p:nvPr/>
        </p:nvSpPr>
        <p:spPr>
          <a:xfrm>
            <a:off x="9846009" y="4867782"/>
            <a:ext cx="1453897"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3420142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14</a:t>
            </a:fld>
            <a:endParaRPr lang="en-US" dirty="0"/>
          </a:p>
        </p:txBody>
      </p:sp>
      <p:cxnSp>
        <p:nvCxnSpPr>
          <p:cNvPr id="129" name="Straight Connector 128"/>
          <p:cNvCxnSpPr/>
          <p:nvPr/>
        </p:nvCxnSpPr>
        <p:spPr>
          <a:xfrm flipV="1">
            <a:off x="696677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889082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10799999"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1246635" y="1793358"/>
            <a:ext cx="4638736" cy="2790508"/>
          </a:xfrm>
          <a:prstGeom prst="rect">
            <a:avLst/>
          </a:prstGeom>
        </p:spPr>
        <p:txBody>
          <a:bodyPr wrap="square">
            <a:spAutoFit/>
          </a:bodyPr>
          <a:lstStyle/>
          <a:p>
            <a:pPr>
              <a:spcAft>
                <a:spcPts val="400"/>
              </a:spcAft>
            </a:pPr>
            <a:r>
              <a:rPr lang="en-US" sz="1600" dirty="0">
                <a:solidFill>
                  <a:schemeClr val="tx1">
                    <a:lumMod val="65000"/>
                    <a:lumOff val="35000"/>
                  </a:schemeClr>
                </a:solidFill>
                <a:latin typeface="+mj-lt"/>
                <a:ea typeface="Open Sans" panose="020B0606030504020204" pitchFamily="34" charset="0"/>
                <a:cs typeface="Open Sans" panose="020B0606030504020204" pitchFamily="34" charset="0"/>
              </a:rPr>
              <a:t>LOREM IPSUM </a:t>
            </a:r>
          </a:p>
          <a:p>
            <a:pPr algn="just">
              <a:spcAft>
                <a:spcPts val="400"/>
              </a:spcAft>
            </a:pP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Pellentesque non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lectus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commodo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pretium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laoreet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risus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Donec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lacus,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egestas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elit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est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rutrum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condimentum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Maecenas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ligula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pharetra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Duis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interdum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turpis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mi,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augue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massa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sit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amet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facilisi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Curabitur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 ligula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molestie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posuere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turpis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sodales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Vivamus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egestas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eros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Suspendisse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convallis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magna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accumsan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Vestibulum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porta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tortor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est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dictum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consequat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Cum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sociis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natoque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penatibus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magnis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dis parturient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montes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nascetur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ridiculus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mus. </a:t>
            </a:r>
          </a:p>
        </p:txBody>
      </p:sp>
      <p:sp>
        <p:nvSpPr>
          <p:cNvPr id="89" name="Rectangle 88"/>
          <p:cNvSpPr/>
          <p:nvPr/>
        </p:nvSpPr>
        <p:spPr>
          <a:xfrm>
            <a:off x="1246635" y="4649520"/>
            <a:ext cx="4638736" cy="1154162"/>
          </a:xfrm>
          <a:prstGeom prst="rect">
            <a:avLst/>
          </a:prstGeom>
        </p:spPr>
        <p:txBody>
          <a:bodyPr wrap="square">
            <a:spAutoFit/>
          </a:bodyPr>
          <a:lstStyle/>
          <a:p>
            <a:pPr>
              <a:spcAft>
                <a:spcPts val="600"/>
              </a:spcAft>
            </a:pPr>
            <a:r>
              <a:rPr lang="en-US" sz="1600" dirty="0">
                <a:solidFill>
                  <a:schemeClr val="tx1">
                    <a:lumMod val="65000"/>
                    <a:lumOff val="35000"/>
                  </a:schemeClr>
                </a:solidFill>
                <a:latin typeface="+mj-lt"/>
                <a:ea typeface="Open Sans" panose="020B0606030504020204" pitchFamily="34" charset="0"/>
                <a:cs typeface="Open Sans" panose="020B0606030504020204" pitchFamily="34" charset="0"/>
              </a:rPr>
              <a:t>LOREM IPSUM </a:t>
            </a:r>
          </a:p>
          <a:p>
            <a:pPr algn="just">
              <a:spcAft>
                <a:spcPts val="600"/>
              </a:spcAft>
            </a:pP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varius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nisi,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ullamcorper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feugiat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Phasellus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urna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massa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Cras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ullamcorper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justo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finibus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lobortis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nisl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lacus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ultrices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ligula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hendrerit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a:t>
            </a:r>
          </a:p>
        </p:txBody>
      </p:sp>
      <p:grpSp>
        <p:nvGrpSpPr>
          <p:cNvPr id="7" name="Group 6"/>
          <p:cNvGrpSpPr/>
          <p:nvPr/>
        </p:nvGrpSpPr>
        <p:grpSpPr>
          <a:xfrm>
            <a:off x="536873" y="1823089"/>
            <a:ext cx="629435" cy="567136"/>
            <a:chOff x="536873" y="1823089"/>
            <a:chExt cx="629435" cy="567136"/>
          </a:xfrm>
        </p:grpSpPr>
        <p:sp>
          <p:nvSpPr>
            <p:cNvPr id="107" name="Freeform 11370"/>
            <p:cNvSpPr>
              <a:spLocks/>
            </p:cNvSpPr>
            <p:nvPr/>
          </p:nvSpPr>
          <p:spPr bwMode="auto">
            <a:xfrm>
              <a:off x="620655" y="1870351"/>
              <a:ext cx="438241" cy="519874"/>
            </a:xfrm>
            <a:custGeom>
              <a:avLst/>
              <a:gdLst>
                <a:gd name="T0" fmla="*/ 815 w 816"/>
                <a:gd name="T1" fmla="*/ 821 h 970"/>
                <a:gd name="T2" fmla="*/ 803 w 816"/>
                <a:gd name="T3" fmla="*/ 737 h 970"/>
                <a:gd name="T4" fmla="*/ 768 w 816"/>
                <a:gd name="T5" fmla="*/ 679 h 970"/>
                <a:gd name="T6" fmla="*/ 715 w 816"/>
                <a:gd name="T7" fmla="*/ 640 h 970"/>
                <a:gd name="T8" fmla="*/ 647 w 816"/>
                <a:gd name="T9" fmla="*/ 619 h 970"/>
                <a:gd name="T10" fmla="*/ 563 w 816"/>
                <a:gd name="T11" fmla="*/ 603 h 970"/>
                <a:gd name="T12" fmla="*/ 472 w 816"/>
                <a:gd name="T13" fmla="*/ 582 h 970"/>
                <a:gd name="T14" fmla="*/ 459 w 816"/>
                <a:gd name="T15" fmla="*/ 577 h 970"/>
                <a:gd name="T16" fmla="*/ 448 w 816"/>
                <a:gd name="T17" fmla="*/ 559 h 970"/>
                <a:gd name="T18" fmla="*/ 449 w 816"/>
                <a:gd name="T19" fmla="*/ 542 h 970"/>
                <a:gd name="T20" fmla="*/ 463 w 816"/>
                <a:gd name="T21" fmla="*/ 526 h 970"/>
                <a:gd name="T22" fmla="*/ 502 w 816"/>
                <a:gd name="T23" fmla="*/ 523 h 970"/>
                <a:gd name="T24" fmla="*/ 508 w 816"/>
                <a:gd name="T25" fmla="*/ 476 h 970"/>
                <a:gd name="T26" fmla="*/ 547 w 816"/>
                <a:gd name="T27" fmla="*/ 431 h 970"/>
                <a:gd name="T28" fmla="*/ 589 w 816"/>
                <a:gd name="T29" fmla="*/ 374 h 970"/>
                <a:gd name="T30" fmla="*/ 615 w 816"/>
                <a:gd name="T31" fmla="*/ 359 h 970"/>
                <a:gd name="T32" fmla="*/ 615 w 816"/>
                <a:gd name="T33" fmla="*/ 271 h 970"/>
                <a:gd name="T34" fmla="*/ 593 w 816"/>
                <a:gd name="T35" fmla="*/ 258 h 970"/>
                <a:gd name="T36" fmla="*/ 588 w 816"/>
                <a:gd name="T37" fmla="*/ 226 h 970"/>
                <a:gd name="T38" fmla="*/ 591 w 816"/>
                <a:gd name="T39" fmla="*/ 113 h 970"/>
                <a:gd name="T40" fmla="*/ 577 w 816"/>
                <a:gd name="T41" fmla="*/ 70 h 970"/>
                <a:gd name="T42" fmla="*/ 558 w 816"/>
                <a:gd name="T43" fmla="*/ 52 h 970"/>
                <a:gd name="T44" fmla="*/ 541 w 816"/>
                <a:gd name="T45" fmla="*/ 48 h 970"/>
                <a:gd name="T46" fmla="*/ 497 w 816"/>
                <a:gd name="T47" fmla="*/ 47 h 970"/>
                <a:gd name="T48" fmla="*/ 476 w 816"/>
                <a:gd name="T49" fmla="*/ 28 h 970"/>
                <a:gd name="T50" fmla="*/ 451 w 816"/>
                <a:gd name="T51" fmla="*/ 2 h 970"/>
                <a:gd name="T52" fmla="*/ 418 w 816"/>
                <a:gd name="T53" fmla="*/ 0 h 970"/>
                <a:gd name="T54" fmla="*/ 371 w 816"/>
                <a:gd name="T55" fmla="*/ 19 h 970"/>
                <a:gd name="T56" fmla="*/ 290 w 816"/>
                <a:gd name="T57" fmla="*/ 34 h 970"/>
                <a:gd name="T58" fmla="*/ 276 w 816"/>
                <a:gd name="T59" fmla="*/ 39 h 970"/>
                <a:gd name="T60" fmla="*/ 250 w 816"/>
                <a:gd name="T61" fmla="*/ 57 h 970"/>
                <a:gd name="T62" fmla="*/ 231 w 816"/>
                <a:gd name="T63" fmla="*/ 86 h 970"/>
                <a:gd name="T64" fmla="*/ 221 w 816"/>
                <a:gd name="T65" fmla="*/ 147 h 970"/>
                <a:gd name="T66" fmla="*/ 221 w 816"/>
                <a:gd name="T67" fmla="*/ 248 h 970"/>
                <a:gd name="T68" fmla="*/ 199 w 816"/>
                <a:gd name="T69" fmla="*/ 271 h 970"/>
                <a:gd name="T70" fmla="*/ 192 w 816"/>
                <a:gd name="T71" fmla="*/ 304 h 970"/>
                <a:gd name="T72" fmla="*/ 195 w 816"/>
                <a:gd name="T73" fmla="*/ 334 h 970"/>
                <a:gd name="T74" fmla="*/ 205 w 816"/>
                <a:gd name="T75" fmla="*/ 357 h 970"/>
                <a:gd name="T76" fmla="*/ 234 w 816"/>
                <a:gd name="T77" fmla="*/ 384 h 970"/>
                <a:gd name="T78" fmla="*/ 255 w 816"/>
                <a:gd name="T79" fmla="*/ 410 h 970"/>
                <a:gd name="T80" fmla="*/ 290 w 816"/>
                <a:gd name="T81" fmla="*/ 465 h 970"/>
                <a:gd name="T82" fmla="*/ 306 w 816"/>
                <a:gd name="T83" fmla="*/ 476 h 970"/>
                <a:gd name="T84" fmla="*/ 311 w 816"/>
                <a:gd name="T85" fmla="*/ 555 h 970"/>
                <a:gd name="T86" fmla="*/ 276 w 816"/>
                <a:gd name="T87" fmla="*/ 589 h 970"/>
                <a:gd name="T88" fmla="*/ 186 w 816"/>
                <a:gd name="T89" fmla="*/ 621 h 970"/>
                <a:gd name="T90" fmla="*/ 89 w 816"/>
                <a:gd name="T91" fmla="*/ 647 h 970"/>
                <a:gd name="T92" fmla="*/ 30 w 816"/>
                <a:gd name="T93" fmla="*/ 689 h 970"/>
                <a:gd name="T94" fmla="*/ 16 w 816"/>
                <a:gd name="T95" fmla="*/ 715 h 970"/>
                <a:gd name="T96" fmla="*/ 5 w 816"/>
                <a:gd name="T97" fmla="*/ 783 h 970"/>
                <a:gd name="T98" fmla="*/ 0 w 816"/>
                <a:gd name="T99" fmla="*/ 816 h 970"/>
                <a:gd name="T100" fmla="*/ 0 w 816"/>
                <a:gd name="T101" fmla="*/ 828 h 970"/>
                <a:gd name="T102" fmla="*/ 19 w 816"/>
                <a:gd name="T103" fmla="*/ 867 h 970"/>
                <a:gd name="T104" fmla="*/ 63 w 816"/>
                <a:gd name="T105" fmla="*/ 902 h 970"/>
                <a:gd name="T106" fmla="*/ 130 w 816"/>
                <a:gd name="T107" fmla="*/ 931 h 970"/>
                <a:gd name="T108" fmla="*/ 217 w 816"/>
                <a:gd name="T109" fmla="*/ 952 h 970"/>
                <a:gd name="T110" fmla="*/ 357 w 816"/>
                <a:gd name="T111" fmla="*/ 969 h 970"/>
                <a:gd name="T112" fmla="*/ 451 w 816"/>
                <a:gd name="T113" fmla="*/ 969 h 970"/>
                <a:gd name="T114" fmla="*/ 451 w 816"/>
                <a:gd name="T115" fmla="*/ 969 h 970"/>
                <a:gd name="T116" fmla="*/ 627 w 816"/>
                <a:gd name="T117" fmla="*/ 948 h 970"/>
                <a:gd name="T118" fmla="*/ 719 w 816"/>
                <a:gd name="T119" fmla="*/ 922 h 970"/>
                <a:gd name="T120" fmla="*/ 768 w 816"/>
                <a:gd name="T121" fmla="*/ 892 h 970"/>
                <a:gd name="T122" fmla="*/ 809 w 816"/>
                <a:gd name="T123" fmla="*/ 850 h 970"/>
                <a:gd name="T124" fmla="*/ 816 w 816"/>
                <a:gd name="T125" fmla="*/ 828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6" h="970">
                  <a:moveTo>
                    <a:pt x="816" y="822"/>
                  </a:moveTo>
                  <a:lnTo>
                    <a:pt x="816" y="822"/>
                  </a:lnTo>
                  <a:lnTo>
                    <a:pt x="815" y="821"/>
                  </a:lnTo>
                  <a:lnTo>
                    <a:pt x="815" y="821"/>
                  </a:lnTo>
                  <a:lnTo>
                    <a:pt x="815" y="798"/>
                  </a:lnTo>
                  <a:lnTo>
                    <a:pt x="813" y="775"/>
                  </a:lnTo>
                  <a:lnTo>
                    <a:pt x="809" y="756"/>
                  </a:lnTo>
                  <a:lnTo>
                    <a:pt x="803" y="737"/>
                  </a:lnTo>
                  <a:lnTo>
                    <a:pt x="796" y="721"/>
                  </a:lnTo>
                  <a:lnTo>
                    <a:pt x="788" y="705"/>
                  </a:lnTo>
                  <a:lnTo>
                    <a:pt x="779" y="690"/>
                  </a:lnTo>
                  <a:lnTo>
                    <a:pt x="768" y="679"/>
                  </a:lnTo>
                  <a:lnTo>
                    <a:pt x="756" y="667"/>
                  </a:lnTo>
                  <a:lnTo>
                    <a:pt x="743" y="657"/>
                  </a:lnTo>
                  <a:lnTo>
                    <a:pt x="729" y="647"/>
                  </a:lnTo>
                  <a:lnTo>
                    <a:pt x="715" y="640"/>
                  </a:lnTo>
                  <a:lnTo>
                    <a:pt x="699" y="633"/>
                  </a:lnTo>
                  <a:lnTo>
                    <a:pt x="682" y="628"/>
                  </a:lnTo>
                  <a:lnTo>
                    <a:pt x="665" y="623"/>
                  </a:lnTo>
                  <a:lnTo>
                    <a:pt x="647" y="619"/>
                  </a:lnTo>
                  <a:lnTo>
                    <a:pt x="647" y="619"/>
                  </a:lnTo>
                  <a:lnTo>
                    <a:pt x="611" y="612"/>
                  </a:lnTo>
                  <a:lnTo>
                    <a:pt x="579" y="606"/>
                  </a:lnTo>
                  <a:lnTo>
                    <a:pt x="563" y="603"/>
                  </a:lnTo>
                  <a:lnTo>
                    <a:pt x="550" y="598"/>
                  </a:lnTo>
                  <a:lnTo>
                    <a:pt x="537" y="593"/>
                  </a:lnTo>
                  <a:lnTo>
                    <a:pt x="527" y="586"/>
                  </a:lnTo>
                  <a:lnTo>
                    <a:pt x="472" y="582"/>
                  </a:lnTo>
                  <a:lnTo>
                    <a:pt x="472" y="582"/>
                  </a:lnTo>
                  <a:lnTo>
                    <a:pt x="468" y="581"/>
                  </a:lnTo>
                  <a:lnTo>
                    <a:pt x="463" y="579"/>
                  </a:lnTo>
                  <a:lnTo>
                    <a:pt x="459" y="577"/>
                  </a:lnTo>
                  <a:lnTo>
                    <a:pt x="455" y="573"/>
                  </a:lnTo>
                  <a:lnTo>
                    <a:pt x="452" y="569"/>
                  </a:lnTo>
                  <a:lnTo>
                    <a:pt x="449" y="564"/>
                  </a:lnTo>
                  <a:lnTo>
                    <a:pt x="448" y="559"/>
                  </a:lnTo>
                  <a:lnTo>
                    <a:pt x="448" y="552"/>
                  </a:lnTo>
                  <a:lnTo>
                    <a:pt x="448" y="552"/>
                  </a:lnTo>
                  <a:lnTo>
                    <a:pt x="448" y="547"/>
                  </a:lnTo>
                  <a:lnTo>
                    <a:pt x="449" y="542"/>
                  </a:lnTo>
                  <a:lnTo>
                    <a:pt x="452" y="536"/>
                  </a:lnTo>
                  <a:lnTo>
                    <a:pt x="455" y="532"/>
                  </a:lnTo>
                  <a:lnTo>
                    <a:pt x="459" y="529"/>
                  </a:lnTo>
                  <a:lnTo>
                    <a:pt x="463" y="526"/>
                  </a:lnTo>
                  <a:lnTo>
                    <a:pt x="468" y="523"/>
                  </a:lnTo>
                  <a:lnTo>
                    <a:pt x="472" y="523"/>
                  </a:lnTo>
                  <a:lnTo>
                    <a:pt x="502" y="523"/>
                  </a:lnTo>
                  <a:lnTo>
                    <a:pt x="502" y="523"/>
                  </a:lnTo>
                  <a:lnTo>
                    <a:pt x="502" y="513"/>
                  </a:lnTo>
                  <a:lnTo>
                    <a:pt x="503" y="501"/>
                  </a:lnTo>
                  <a:lnTo>
                    <a:pt x="508" y="476"/>
                  </a:lnTo>
                  <a:lnTo>
                    <a:pt x="508" y="476"/>
                  </a:lnTo>
                  <a:lnTo>
                    <a:pt x="516" y="470"/>
                  </a:lnTo>
                  <a:lnTo>
                    <a:pt x="524" y="463"/>
                  </a:lnTo>
                  <a:lnTo>
                    <a:pt x="536" y="448"/>
                  </a:lnTo>
                  <a:lnTo>
                    <a:pt x="547" y="431"/>
                  </a:lnTo>
                  <a:lnTo>
                    <a:pt x="558" y="414"/>
                  </a:lnTo>
                  <a:lnTo>
                    <a:pt x="570" y="397"/>
                  </a:lnTo>
                  <a:lnTo>
                    <a:pt x="581" y="381"/>
                  </a:lnTo>
                  <a:lnTo>
                    <a:pt x="589" y="374"/>
                  </a:lnTo>
                  <a:lnTo>
                    <a:pt x="597" y="368"/>
                  </a:lnTo>
                  <a:lnTo>
                    <a:pt x="605" y="363"/>
                  </a:lnTo>
                  <a:lnTo>
                    <a:pt x="615" y="359"/>
                  </a:lnTo>
                  <a:lnTo>
                    <a:pt x="615" y="359"/>
                  </a:lnTo>
                  <a:lnTo>
                    <a:pt x="617" y="335"/>
                  </a:lnTo>
                  <a:lnTo>
                    <a:pt x="618" y="316"/>
                  </a:lnTo>
                  <a:lnTo>
                    <a:pt x="615" y="271"/>
                  </a:lnTo>
                  <a:lnTo>
                    <a:pt x="615" y="271"/>
                  </a:lnTo>
                  <a:lnTo>
                    <a:pt x="613" y="267"/>
                  </a:lnTo>
                  <a:lnTo>
                    <a:pt x="610" y="265"/>
                  </a:lnTo>
                  <a:lnTo>
                    <a:pt x="601" y="262"/>
                  </a:lnTo>
                  <a:lnTo>
                    <a:pt x="593" y="258"/>
                  </a:lnTo>
                  <a:lnTo>
                    <a:pt x="589" y="256"/>
                  </a:lnTo>
                  <a:lnTo>
                    <a:pt x="588" y="252"/>
                  </a:lnTo>
                  <a:lnTo>
                    <a:pt x="588" y="252"/>
                  </a:lnTo>
                  <a:lnTo>
                    <a:pt x="588" y="226"/>
                  </a:lnTo>
                  <a:lnTo>
                    <a:pt x="589" y="197"/>
                  </a:lnTo>
                  <a:lnTo>
                    <a:pt x="591" y="168"/>
                  </a:lnTo>
                  <a:lnTo>
                    <a:pt x="592" y="141"/>
                  </a:lnTo>
                  <a:lnTo>
                    <a:pt x="591" y="113"/>
                  </a:lnTo>
                  <a:lnTo>
                    <a:pt x="589" y="101"/>
                  </a:lnTo>
                  <a:lnTo>
                    <a:pt x="587" y="90"/>
                  </a:lnTo>
                  <a:lnTo>
                    <a:pt x="583" y="79"/>
                  </a:lnTo>
                  <a:lnTo>
                    <a:pt x="577" y="70"/>
                  </a:lnTo>
                  <a:lnTo>
                    <a:pt x="571" y="61"/>
                  </a:lnTo>
                  <a:lnTo>
                    <a:pt x="564" y="54"/>
                  </a:lnTo>
                  <a:lnTo>
                    <a:pt x="564" y="54"/>
                  </a:lnTo>
                  <a:lnTo>
                    <a:pt x="558" y="52"/>
                  </a:lnTo>
                  <a:lnTo>
                    <a:pt x="553" y="49"/>
                  </a:lnTo>
                  <a:lnTo>
                    <a:pt x="547" y="49"/>
                  </a:lnTo>
                  <a:lnTo>
                    <a:pt x="541" y="48"/>
                  </a:lnTo>
                  <a:lnTo>
                    <a:pt x="541" y="48"/>
                  </a:lnTo>
                  <a:lnTo>
                    <a:pt x="515" y="51"/>
                  </a:lnTo>
                  <a:lnTo>
                    <a:pt x="515" y="51"/>
                  </a:lnTo>
                  <a:lnTo>
                    <a:pt x="506" y="49"/>
                  </a:lnTo>
                  <a:lnTo>
                    <a:pt x="497" y="47"/>
                  </a:lnTo>
                  <a:lnTo>
                    <a:pt x="497" y="47"/>
                  </a:lnTo>
                  <a:lnTo>
                    <a:pt x="489" y="43"/>
                  </a:lnTo>
                  <a:lnTo>
                    <a:pt x="481" y="36"/>
                  </a:lnTo>
                  <a:lnTo>
                    <a:pt x="476" y="28"/>
                  </a:lnTo>
                  <a:lnTo>
                    <a:pt x="470" y="20"/>
                  </a:lnTo>
                  <a:lnTo>
                    <a:pt x="465" y="14"/>
                  </a:lnTo>
                  <a:lnTo>
                    <a:pt x="459" y="7"/>
                  </a:lnTo>
                  <a:lnTo>
                    <a:pt x="451" y="2"/>
                  </a:lnTo>
                  <a:lnTo>
                    <a:pt x="447" y="1"/>
                  </a:lnTo>
                  <a:lnTo>
                    <a:pt x="442" y="0"/>
                  </a:lnTo>
                  <a:lnTo>
                    <a:pt x="442" y="0"/>
                  </a:lnTo>
                  <a:lnTo>
                    <a:pt x="418" y="0"/>
                  </a:lnTo>
                  <a:lnTo>
                    <a:pt x="418" y="0"/>
                  </a:lnTo>
                  <a:lnTo>
                    <a:pt x="402" y="9"/>
                  </a:lnTo>
                  <a:lnTo>
                    <a:pt x="387" y="14"/>
                  </a:lnTo>
                  <a:lnTo>
                    <a:pt x="371" y="19"/>
                  </a:lnTo>
                  <a:lnTo>
                    <a:pt x="354" y="22"/>
                  </a:lnTo>
                  <a:lnTo>
                    <a:pt x="322" y="27"/>
                  </a:lnTo>
                  <a:lnTo>
                    <a:pt x="306" y="30"/>
                  </a:lnTo>
                  <a:lnTo>
                    <a:pt x="290" y="34"/>
                  </a:lnTo>
                  <a:lnTo>
                    <a:pt x="290" y="34"/>
                  </a:lnTo>
                  <a:lnTo>
                    <a:pt x="284" y="35"/>
                  </a:lnTo>
                  <a:lnTo>
                    <a:pt x="284" y="35"/>
                  </a:lnTo>
                  <a:lnTo>
                    <a:pt x="276" y="39"/>
                  </a:lnTo>
                  <a:lnTo>
                    <a:pt x="268" y="43"/>
                  </a:lnTo>
                  <a:lnTo>
                    <a:pt x="261" y="47"/>
                  </a:lnTo>
                  <a:lnTo>
                    <a:pt x="255" y="52"/>
                  </a:lnTo>
                  <a:lnTo>
                    <a:pt x="250" y="57"/>
                  </a:lnTo>
                  <a:lnTo>
                    <a:pt x="244" y="62"/>
                  </a:lnTo>
                  <a:lnTo>
                    <a:pt x="237" y="75"/>
                  </a:lnTo>
                  <a:lnTo>
                    <a:pt x="237" y="75"/>
                  </a:lnTo>
                  <a:lnTo>
                    <a:pt x="231" y="86"/>
                  </a:lnTo>
                  <a:lnTo>
                    <a:pt x="229" y="96"/>
                  </a:lnTo>
                  <a:lnTo>
                    <a:pt x="226" y="108"/>
                  </a:lnTo>
                  <a:lnTo>
                    <a:pt x="224" y="120"/>
                  </a:lnTo>
                  <a:lnTo>
                    <a:pt x="221" y="147"/>
                  </a:lnTo>
                  <a:lnTo>
                    <a:pt x="221" y="175"/>
                  </a:lnTo>
                  <a:lnTo>
                    <a:pt x="221" y="175"/>
                  </a:lnTo>
                  <a:lnTo>
                    <a:pt x="221" y="248"/>
                  </a:lnTo>
                  <a:lnTo>
                    <a:pt x="221" y="248"/>
                  </a:lnTo>
                  <a:lnTo>
                    <a:pt x="214" y="253"/>
                  </a:lnTo>
                  <a:lnTo>
                    <a:pt x="208" y="258"/>
                  </a:lnTo>
                  <a:lnTo>
                    <a:pt x="203" y="265"/>
                  </a:lnTo>
                  <a:lnTo>
                    <a:pt x="199" y="271"/>
                  </a:lnTo>
                  <a:lnTo>
                    <a:pt x="196" y="279"/>
                  </a:lnTo>
                  <a:lnTo>
                    <a:pt x="194" y="287"/>
                  </a:lnTo>
                  <a:lnTo>
                    <a:pt x="192" y="296"/>
                  </a:lnTo>
                  <a:lnTo>
                    <a:pt x="192" y="304"/>
                  </a:lnTo>
                  <a:lnTo>
                    <a:pt x="192" y="304"/>
                  </a:lnTo>
                  <a:lnTo>
                    <a:pt x="192" y="314"/>
                  </a:lnTo>
                  <a:lnTo>
                    <a:pt x="194" y="325"/>
                  </a:lnTo>
                  <a:lnTo>
                    <a:pt x="195" y="334"/>
                  </a:lnTo>
                  <a:lnTo>
                    <a:pt x="197" y="343"/>
                  </a:lnTo>
                  <a:lnTo>
                    <a:pt x="197" y="343"/>
                  </a:lnTo>
                  <a:lnTo>
                    <a:pt x="200" y="351"/>
                  </a:lnTo>
                  <a:lnTo>
                    <a:pt x="205" y="357"/>
                  </a:lnTo>
                  <a:lnTo>
                    <a:pt x="209" y="363"/>
                  </a:lnTo>
                  <a:lnTo>
                    <a:pt x="216" y="368"/>
                  </a:lnTo>
                  <a:lnTo>
                    <a:pt x="227" y="378"/>
                  </a:lnTo>
                  <a:lnTo>
                    <a:pt x="234" y="384"/>
                  </a:lnTo>
                  <a:lnTo>
                    <a:pt x="241" y="391"/>
                  </a:lnTo>
                  <a:lnTo>
                    <a:pt x="241" y="391"/>
                  </a:lnTo>
                  <a:lnTo>
                    <a:pt x="248" y="401"/>
                  </a:lnTo>
                  <a:lnTo>
                    <a:pt x="255" y="410"/>
                  </a:lnTo>
                  <a:lnTo>
                    <a:pt x="267" y="431"/>
                  </a:lnTo>
                  <a:lnTo>
                    <a:pt x="278" y="449"/>
                  </a:lnTo>
                  <a:lnTo>
                    <a:pt x="285" y="458"/>
                  </a:lnTo>
                  <a:lnTo>
                    <a:pt x="290" y="465"/>
                  </a:lnTo>
                  <a:lnTo>
                    <a:pt x="290" y="465"/>
                  </a:lnTo>
                  <a:lnTo>
                    <a:pt x="295" y="470"/>
                  </a:lnTo>
                  <a:lnTo>
                    <a:pt x="301" y="472"/>
                  </a:lnTo>
                  <a:lnTo>
                    <a:pt x="306" y="476"/>
                  </a:lnTo>
                  <a:lnTo>
                    <a:pt x="311" y="478"/>
                  </a:lnTo>
                  <a:lnTo>
                    <a:pt x="311" y="478"/>
                  </a:lnTo>
                  <a:lnTo>
                    <a:pt x="311" y="555"/>
                  </a:lnTo>
                  <a:lnTo>
                    <a:pt x="311" y="555"/>
                  </a:lnTo>
                  <a:lnTo>
                    <a:pt x="302" y="568"/>
                  </a:lnTo>
                  <a:lnTo>
                    <a:pt x="290" y="578"/>
                  </a:lnTo>
                  <a:lnTo>
                    <a:pt x="290" y="578"/>
                  </a:lnTo>
                  <a:lnTo>
                    <a:pt x="276" y="589"/>
                  </a:lnTo>
                  <a:lnTo>
                    <a:pt x="260" y="598"/>
                  </a:lnTo>
                  <a:lnTo>
                    <a:pt x="243" y="604"/>
                  </a:lnTo>
                  <a:lnTo>
                    <a:pt x="224" y="611"/>
                  </a:lnTo>
                  <a:lnTo>
                    <a:pt x="186" y="621"/>
                  </a:lnTo>
                  <a:lnTo>
                    <a:pt x="145" y="630"/>
                  </a:lnTo>
                  <a:lnTo>
                    <a:pt x="126" y="634"/>
                  </a:lnTo>
                  <a:lnTo>
                    <a:pt x="107" y="641"/>
                  </a:lnTo>
                  <a:lnTo>
                    <a:pt x="89" y="647"/>
                  </a:lnTo>
                  <a:lnTo>
                    <a:pt x="72" y="655"/>
                  </a:lnTo>
                  <a:lnTo>
                    <a:pt x="56" y="664"/>
                  </a:lnTo>
                  <a:lnTo>
                    <a:pt x="42" y="676"/>
                  </a:lnTo>
                  <a:lnTo>
                    <a:pt x="30" y="689"/>
                  </a:lnTo>
                  <a:lnTo>
                    <a:pt x="25" y="697"/>
                  </a:lnTo>
                  <a:lnTo>
                    <a:pt x="20" y="705"/>
                  </a:lnTo>
                  <a:lnTo>
                    <a:pt x="20" y="705"/>
                  </a:lnTo>
                  <a:lnTo>
                    <a:pt x="16" y="715"/>
                  </a:lnTo>
                  <a:lnTo>
                    <a:pt x="12" y="728"/>
                  </a:lnTo>
                  <a:lnTo>
                    <a:pt x="9" y="740"/>
                  </a:lnTo>
                  <a:lnTo>
                    <a:pt x="8" y="753"/>
                  </a:lnTo>
                  <a:lnTo>
                    <a:pt x="5" y="783"/>
                  </a:lnTo>
                  <a:lnTo>
                    <a:pt x="3" y="799"/>
                  </a:lnTo>
                  <a:lnTo>
                    <a:pt x="0" y="816"/>
                  </a:lnTo>
                  <a:lnTo>
                    <a:pt x="0" y="816"/>
                  </a:lnTo>
                  <a:lnTo>
                    <a:pt x="0" y="816"/>
                  </a:lnTo>
                  <a:lnTo>
                    <a:pt x="0" y="828"/>
                  </a:lnTo>
                  <a:lnTo>
                    <a:pt x="0" y="828"/>
                  </a:lnTo>
                  <a:lnTo>
                    <a:pt x="0" y="828"/>
                  </a:lnTo>
                  <a:lnTo>
                    <a:pt x="0" y="828"/>
                  </a:lnTo>
                  <a:lnTo>
                    <a:pt x="3" y="838"/>
                  </a:lnTo>
                  <a:lnTo>
                    <a:pt x="5" y="849"/>
                  </a:lnTo>
                  <a:lnTo>
                    <a:pt x="12" y="858"/>
                  </a:lnTo>
                  <a:lnTo>
                    <a:pt x="19" y="867"/>
                  </a:lnTo>
                  <a:lnTo>
                    <a:pt x="28" y="876"/>
                  </a:lnTo>
                  <a:lnTo>
                    <a:pt x="37" y="885"/>
                  </a:lnTo>
                  <a:lnTo>
                    <a:pt x="50" y="894"/>
                  </a:lnTo>
                  <a:lnTo>
                    <a:pt x="63" y="902"/>
                  </a:lnTo>
                  <a:lnTo>
                    <a:pt x="77" y="910"/>
                  </a:lnTo>
                  <a:lnTo>
                    <a:pt x="93" y="918"/>
                  </a:lnTo>
                  <a:lnTo>
                    <a:pt x="111" y="924"/>
                  </a:lnTo>
                  <a:lnTo>
                    <a:pt x="130" y="931"/>
                  </a:lnTo>
                  <a:lnTo>
                    <a:pt x="170" y="943"/>
                  </a:lnTo>
                  <a:lnTo>
                    <a:pt x="214" y="953"/>
                  </a:lnTo>
                  <a:lnTo>
                    <a:pt x="214" y="953"/>
                  </a:lnTo>
                  <a:lnTo>
                    <a:pt x="217" y="952"/>
                  </a:lnTo>
                  <a:lnTo>
                    <a:pt x="217" y="952"/>
                  </a:lnTo>
                  <a:lnTo>
                    <a:pt x="261" y="960"/>
                  </a:lnTo>
                  <a:lnTo>
                    <a:pt x="307" y="965"/>
                  </a:lnTo>
                  <a:lnTo>
                    <a:pt x="357" y="969"/>
                  </a:lnTo>
                  <a:lnTo>
                    <a:pt x="408" y="970"/>
                  </a:lnTo>
                  <a:lnTo>
                    <a:pt x="408" y="970"/>
                  </a:lnTo>
                  <a:lnTo>
                    <a:pt x="451" y="969"/>
                  </a:lnTo>
                  <a:lnTo>
                    <a:pt x="451" y="969"/>
                  </a:lnTo>
                  <a:lnTo>
                    <a:pt x="448" y="957"/>
                  </a:lnTo>
                  <a:lnTo>
                    <a:pt x="447" y="945"/>
                  </a:lnTo>
                  <a:lnTo>
                    <a:pt x="451" y="969"/>
                  </a:lnTo>
                  <a:lnTo>
                    <a:pt x="451" y="969"/>
                  </a:lnTo>
                  <a:lnTo>
                    <a:pt x="489" y="966"/>
                  </a:lnTo>
                  <a:lnTo>
                    <a:pt x="529" y="962"/>
                  </a:lnTo>
                  <a:lnTo>
                    <a:pt x="576" y="957"/>
                  </a:lnTo>
                  <a:lnTo>
                    <a:pt x="627" y="948"/>
                  </a:lnTo>
                  <a:lnTo>
                    <a:pt x="652" y="943"/>
                  </a:lnTo>
                  <a:lnTo>
                    <a:pt x="677" y="936"/>
                  </a:lnTo>
                  <a:lnTo>
                    <a:pt x="699" y="929"/>
                  </a:lnTo>
                  <a:lnTo>
                    <a:pt x="719" y="922"/>
                  </a:lnTo>
                  <a:lnTo>
                    <a:pt x="735" y="912"/>
                  </a:lnTo>
                  <a:lnTo>
                    <a:pt x="749" y="903"/>
                  </a:lnTo>
                  <a:lnTo>
                    <a:pt x="749" y="903"/>
                  </a:lnTo>
                  <a:lnTo>
                    <a:pt x="768" y="892"/>
                  </a:lnTo>
                  <a:lnTo>
                    <a:pt x="785" y="879"/>
                  </a:lnTo>
                  <a:lnTo>
                    <a:pt x="799" y="864"/>
                  </a:lnTo>
                  <a:lnTo>
                    <a:pt x="805" y="858"/>
                  </a:lnTo>
                  <a:lnTo>
                    <a:pt x="809" y="850"/>
                  </a:lnTo>
                  <a:lnTo>
                    <a:pt x="809" y="850"/>
                  </a:lnTo>
                  <a:lnTo>
                    <a:pt x="814" y="838"/>
                  </a:lnTo>
                  <a:lnTo>
                    <a:pt x="815" y="828"/>
                  </a:lnTo>
                  <a:lnTo>
                    <a:pt x="816" y="828"/>
                  </a:lnTo>
                  <a:lnTo>
                    <a:pt x="816" y="828"/>
                  </a:lnTo>
                  <a:lnTo>
                    <a:pt x="816" y="824"/>
                  </a:lnTo>
                  <a:lnTo>
                    <a:pt x="816" y="82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1372"/>
            <p:cNvSpPr>
              <a:spLocks/>
            </p:cNvSpPr>
            <p:nvPr/>
          </p:nvSpPr>
          <p:spPr bwMode="auto">
            <a:xfrm>
              <a:off x="753846" y="1982059"/>
              <a:ext cx="15038" cy="103115"/>
            </a:xfrm>
            <a:custGeom>
              <a:avLst/>
              <a:gdLst>
                <a:gd name="T0" fmla="*/ 13 w 26"/>
                <a:gd name="T1" fmla="*/ 0 h 193"/>
                <a:gd name="T2" fmla="*/ 13 w 26"/>
                <a:gd name="T3" fmla="*/ 0 h 193"/>
                <a:gd name="T4" fmla="*/ 8 w 26"/>
                <a:gd name="T5" fmla="*/ 1 h 193"/>
                <a:gd name="T6" fmla="*/ 4 w 26"/>
                <a:gd name="T7" fmla="*/ 3 h 193"/>
                <a:gd name="T8" fmla="*/ 1 w 26"/>
                <a:gd name="T9" fmla="*/ 9 h 193"/>
                <a:gd name="T10" fmla="*/ 0 w 26"/>
                <a:gd name="T11" fmla="*/ 14 h 193"/>
                <a:gd name="T12" fmla="*/ 0 w 26"/>
                <a:gd name="T13" fmla="*/ 177 h 193"/>
                <a:gd name="T14" fmla="*/ 0 w 26"/>
                <a:gd name="T15" fmla="*/ 177 h 193"/>
                <a:gd name="T16" fmla="*/ 1 w 26"/>
                <a:gd name="T17" fmla="*/ 184 h 193"/>
                <a:gd name="T18" fmla="*/ 4 w 26"/>
                <a:gd name="T19" fmla="*/ 188 h 193"/>
                <a:gd name="T20" fmla="*/ 8 w 26"/>
                <a:gd name="T21" fmla="*/ 192 h 193"/>
                <a:gd name="T22" fmla="*/ 13 w 26"/>
                <a:gd name="T23" fmla="*/ 193 h 193"/>
                <a:gd name="T24" fmla="*/ 13 w 26"/>
                <a:gd name="T25" fmla="*/ 193 h 193"/>
                <a:gd name="T26" fmla="*/ 18 w 26"/>
                <a:gd name="T27" fmla="*/ 192 h 193"/>
                <a:gd name="T28" fmla="*/ 22 w 26"/>
                <a:gd name="T29" fmla="*/ 188 h 193"/>
                <a:gd name="T30" fmla="*/ 25 w 26"/>
                <a:gd name="T31" fmla="*/ 184 h 193"/>
                <a:gd name="T32" fmla="*/ 26 w 26"/>
                <a:gd name="T33" fmla="*/ 177 h 193"/>
                <a:gd name="T34" fmla="*/ 26 w 26"/>
                <a:gd name="T35" fmla="*/ 14 h 193"/>
                <a:gd name="T36" fmla="*/ 26 w 26"/>
                <a:gd name="T37" fmla="*/ 14 h 193"/>
                <a:gd name="T38" fmla="*/ 25 w 26"/>
                <a:gd name="T39" fmla="*/ 9 h 193"/>
                <a:gd name="T40" fmla="*/ 22 w 26"/>
                <a:gd name="T41" fmla="*/ 3 h 193"/>
                <a:gd name="T42" fmla="*/ 18 w 26"/>
                <a:gd name="T43" fmla="*/ 1 h 193"/>
                <a:gd name="T44" fmla="*/ 13 w 26"/>
                <a:gd name="T45" fmla="*/ 0 h 193"/>
                <a:gd name="T46" fmla="*/ 13 w 26"/>
                <a:gd name="T4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13" y="0"/>
                  </a:moveTo>
                  <a:lnTo>
                    <a:pt x="13" y="0"/>
                  </a:lnTo>
                  <a:lnTo>
                    <a:pt x="8" y="1"/>
                  </a:lnTo>
                  <a:lnTo>
                    <a:pt x="4" y="3"/>
                  </a:lnTo>
                  <a:lnTo>
                    <a:pt x="1" y="9"/>
                  </a:lnTo>
                  <a:lnTo>
                    <a:pt x="0" y="14"/>
                  </a:lnTo>
                  <a:lnTo>
                    <a:pt x="0" y="177"/>
                  </a:lnTo>
                  <a:lnTo>
                    <a:pt x="0" y="177"/>
                  </a:lnTo>
                  <a:lnTo>
                    <a:pt x="1" y="184"/>
                  </a:lnTo>
                  <a:lnTo>
                    <a:pt x="4" y="188"/>
                  </a:lnTo>
                  <a:lnTo>
                    <a:pt x="8" y="192"/>
                  </a:lnTo>
                  <a:lnTo>
                    <a:pt x="13" y="193"/>
                  </a:lnTo>
                  <a:lnTo>
                    <a:pt x="13" y="193"/>
                  </a:lnTo>
                  <a:lnTo>
                    <a:pt x="18" y="192"/>
                  </a:lnTo>
                  <a:lnTo>
                    <a:pt x="22" y="188"/>
                  </a:lnTo>
                  <a:lnTo>
                    <a:pt x="25" y="184"/>
                  </a:lnTo>
                  <a:lnTo>
                    <a:pt x="26" y="177"/>
                  </a:lnTo>
                  <a:lnTo>
                    <a:pt x="26" y="14"/>
                  </a:lnTo>
                  <a:lnTo>
                    <a:pt x="26" y="14"/>
                  </a:lnTo>
                  <a:lnTo>
                    <a:pt x="25" y="9"/>
                  </a:lnTo>
                  <a:lnTo>
                    <a:pt x="22" y="3"/>
                  </a:lnTo>
                  <a:lnTo>
                    <a:pt x="18" y="1"/>
                  </a:lnTo>
                  <a:lnTo>
                    <a:pt x="13" y="0"/>
                  </a:lnTo>
                  <a:lnTo>
                    <a:pt x="13" y="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373"/>
            <p:cNvSpPr>
              <a:spLocks/>
            </p:cNvSpPr>
            <p:nvPr/>
          </p:nvSpPr>
          <p:spPr bwMode="auto">
            <a:xfrm>
              <a:off x="676509" y="1823089"/>
              <a:ext cx="356607" cy="324385"/>
            </a:xfrm>
            <a:custGeom>
              <a:avLst/>
              <a:gdLst>
                <a:gd name="T0" fmla="*/ 585 w 666"/>
                <a:gd name="T1" fmla="*/ 372 h 605"/>
                <a:gd name="T2" fmla="*/ 553 w 666"/>
                <a:gd name="T3" fmla="*/ 195 h 605"/>
                <a:gd name="T4" fmla="*/ 543 w 666"/>
                <a:gd name="T5" fmla="*/ 157 h 605"/>
                <a:gd name="T6" fmla="*/ 529 w 666"/>
                <a:gd name="T7" fmla="*/ 123 h 605"/>
                <a:gd name="T8" fmla="*/ 507 w 666"/>
                <a:gd name="T9" fmla="*/ 93 h 605"/>
                <a:gd name="T10" fmla="*/ 478 w 666"/>
                <a:gd name="T11" fmla="*/ 63 h 605"/>
                <a:gd name="T12" fmla="*/ 438 w 666"/>
                <a:gd name="T13" fmla="*/ 37 h 605"/>
                <a:gd name="T14" fmla="*/ 370 w 666"/>
                <a:gd name="T15" fmla="*/ 9 h 605"/>
                <a:gd name="T16" fmla="*/ 294 w 666"/>
                <a:gd name="T17" fmla="*/ 0 h 605"/>
                <a:gd name="T18" fmla="*/ 243 w 666"/>
                <a:gd name="T19" fmla="*/ 4 h 605"/>
                <a:gd name="T20" fmla="*/ 171 w 666"/>
                <a:gd name="T21" fmla="*/ 25 h 605"/>
                <a:gd name="T22" fmla="*/ 111 w 666"/>
                <a:gd name="T23" fmla="*/ 63 h 605"/>
                <a:gd name="T24" fmla="*/ 90 w 666"/>
                <a:gd name="T25" fmla="*/ 82 h 605"/>
                <a:gd name="T26" fmla="*/ 75 w 666"/>
                <a:gd name="T27" fmla="*/ 103 h 605"/>
                <a:gd name="T28" fmla="*/ 51 w 666"/>
                <a:gd name="T29" fmla="*/ 148 h 605"/>
                <a:gd name="T30" fmla="*/ 42 w 666"/>
                <a:gd name="T31" fmla="*/ 178 h 605"/>
                <a:gd name="T32" fmla="*/ 35 w 666"/>
                <a:gd name="T33" fmla="*/ 210 h 605"/>
                <a:gd name="T34" fmla="*/ 4 w 666"/>
                <a:gd name="T35" fmla="*/ 372 h 605"/>
                <a:gd name="T36" fmla="*/ 0 w 666"/>
                <a:gd name="T37" fmla="*/ 387 h 605"/>
                <a:gd name="T38" fmla="*/ 0 w 666"/>
                <a:gd name="T39" fmla="*/ 393 h 605"/>
                <a:gd name="T40" fmla="*/ 3 w 666"/>
                <a:gd name="T41" fmla="*/ 413 h 605"/>
                <a:gd name="T42" fmla="*/ 17 w 666"/>
                <a:gd name="T43" fmla="*/ 439 h 605"/>
                <a:gd name="T44" fmla="*/ 41 w 666"/>
                <a:gd name="T45" fmla="*/ 461 h 605"/>
                <a:gd name="T46" fmla="*/ 72 w 666"/>
                <a:gd name="T47" fmla="*/ 478 h 605"/>
                <a:gd name="T48" fmla="*/ 109 w 666"/>
                <a:gd name="T49" fmla="*/ 487 h 605"/>
                <a:gd name="T50" fmla="*/ 136 w 666"/>
                <a:gd name="T51" fmla="*/ 297 h 605"/>
                <a:gd name="T52" fmla="*/ 93 w 666"/>
                <a:gd name="T53" fmla="*/ 302 h 605"/>
                <a:gd name="T54" fmla="*/ 76 w 666"/>
                <a:gd name="T55" fmla="*/ 217 h 605"/>
                <a:gd name="T56" fmla="*/ 78 w 666"/>
                <a:gd name="T57" fmla="*/ 208 h 605"/>
                <a:gd name="T58" fmla="*/ 80 w 666"/>
                <a:gd name="T59" fmla="*/ 187 h 605"/>
                <a:gd name="T60" fmla="*/ 89 w 666"/>
                <a:gd name="T61" fmla="*/ 152 h 605"/>
                <a:gd name="T62" fmla="*/ 102 w 666"/>
                <a:gd name="T63" fmla="*/ 125 h 605"/>
                <a:gd name="T64" fmla="*/ 131 w 666"/>
                <a:gd name="T65" fmla="*/ 90 h 605"/>
                <a:gd name="T66" fmla="*/ 167 w 666"/>
                <a:gd name="T67" fmla="*/ 61 h 605"/>
                <a:gd name="T68" fmla="*/ 210 w 666"/>
                <a:gd name="T69" fmla="*/ 42 h 605"/>
                <a:gd name="T70" fmla="*/ 259 w 666"/>
                <a:gd name="T71" fmla="*/ 29 h 605"/>
                <a:gd name="T72" fmla="*/ 294 w 666"/>
                <a:gd name="T73" fmla="*/ 28 h 605"/>
                <a:gd name="T74" fmla="*/ 346 w 666"/>
                <a:gd name="T75" fmla="*/ 33 h 605"/>
                <a:gd name="T76" fmla="*/ 395 w 666"/>
                <a:gd name="T77" fmla="*/ 48 h 605"/>
                <a:gd name="T78" fmla="*/ 436 w 666"/>
                <a:gd name="T79" fmla="*/ 72 h 605"/>
                <a:gd name="T80" fmla="*/ 470 w 666"/>
                <a:gd name="T81" fmla="*/ 103 h 605"/>
                <a:gd name="T82" fmla="*/ 495 w 666"/>
                <a:gd name="T83" fmla="*/ 141 h 605"/>
                <a:gd name="T84" fmla="*/ 507 w 666"/>
                <a:gd name="T85" fmla="*/ 176 h 605"/>
                <a:gd name="T86" fmla="*/ 511 w 666"/>
                <a:gd name="T87" fmla="*/ 199 h 605"/>
                <a:gd name="T88" fmla="*/ 513 w 666"/>
                <a:gd name="T89" fmla="*/ 221 h 605"/>
                <a:gd name="T90" fmla="*/ 515 w 666"/>
                <a:gd name="T91" fmla="*/ 307 h 605"/>
                <a:gd name="T92" fmla="*/ 452 w 666"/>
                <a:gd name="T93" fmla="*/ 297 h 605"/>
                <a:gd name="T94" fmla="*/ 495 w 666"/>
                <a:gd name="T95" fmla="*/ 487 h 605"/>
                <a:gd name="T96" fmla="*/ 545 w 666"/>
                <a:gd name="T97" fmla="*/ 469 h 605"/>
                <a:gd name="T98" fmla="*/ 576 w 666"/>
                <a:gd name="T99" fmla="*/ 434 h 605"/>
                <a:gd name="T100" fmla="*/ 619 w 666"/>
                <a:gd name="T101" fmla="*/ 411 h 605"/>
                <a:gd name="T102" fmla="*/ 517 w 666"/>
                <a:gd name="T103" fmla="*/ 605 h 605"/>
                <a:gd name="T104" fmla="*/ 661 w 666"/>
                <a:gd name="T105" fmla="*/ 423 h 605"/>
                <a:gd name="T106" fmla="*/ 665 w 666"/>
                <a:gd name="T107" fmla="*/ 405 h 605"/>
                <a:gd name="T108" fmla="*/ 656 w 666"/>
                <a:gd name="T109" fmla="*/ 391 h 605"/>
                <a:gd name="T110" fmla="*/ 631 w 666"/>
                <a:gd name="T111" fmla="*/ 379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6" h="605">
                  <a:moveTo>
                    <a:pt x="619" y="378"/>
                  </a:moveTo>
                  <a:lnTo>
                    <a:pt x="585" y="374"/>
                  </a:lnTo>
                  <a:lnTo>
                    <a:pt x="585" y="372"/>
                  </a:lnTo>
                  <a:lnTo>
                    <a:pt x="556" y="227"/>
                  </a:lnTo>
                  <a:lnTo>
                    <a:pt x="553" y="195"/>
                  </a:lnTo>
                  <a:lnTo>
                    <a:pt x="553" y="195"/>
                  </a:lnTo>
                  <a:lnTo>
                    <a:pt x="550" y="182"/>
                  </a:lnTo>
                  <a:lnTo>
                    <a:pt x="547" y="170"/>
                  </a:lnTo>
                  <a:lnTo>
                    <a:pt x="543" y="157"/>
                  </a:lnTo>
                  <a:lnTo>
                    <a:pt x="539" y="145"/>
                  </a:lnTo>
                  <a:lnTo>
                    <a:pt x="539" y="145"/>
                  </a:lnTo>
                  <a:lnTo>
                    <a:pt x="529" y="123"/>
                  </a:lnTo>
                  <a:lnTo>
                    <a:pt x="516" y="103"/>
                  </a:lnTo>
                  <a:lnTo>
                    <a:pt x="516" y="103"/>
                  </a:lnTo>
                  <a:lnTo>
                    <a:pt x="507" y="93"/>
                  </a:lnTo>
                  <a:lnTo>
                    <a:pt x="498" y="82"/>
                  </a:lnTo>
                  <a:lnTo>
                    <a:pt x="489" y="72"/>
                  </a:lnTo>
                  <a:lnTo>
                    <a:pt x="478" y="63"/>
                  </a:lnTo>
                  <a:lnTo>
                    <a:pt x="478" y="63"/>
                  </a:lnTo>
                  <a:lnTo>
                    <a:pt x="458" y="48"/>
                  </a:lnTo>
                  <a:lnTo>
                    <a:pt x="438" y="37"/>
                  </a:lnTo>
                  <a:lnTo>
                    <a:pt x="417" y="25"/>
                  </a:lnTo>
                  <a:lnTo>
                    <a:pt x="393" y="17"/>
                  </a:lnTo>
                  <a:lnTo>
                    <a:pt x="370" y="9"/>
                  </a:lnTo>
                  <a:lnTo>
                    <a:pt x="345" y="4"/>
                  </a:lnTo>
                  <a:lnTo>
                    <a:pt x="320" y="1"/>
                  </a:lnTo>
                  <a:lnTo>
                    <a:pt x="294" y="0"/>
                  </a:lnTo>
                  <a:lnTo>
                    <a:pt x="294" y="0"/>
                  </a:lnTo>
                  <a:lnTo>
                    <a:pt x="268" y="1"/>
                  </a:lnTo>
                  <a:lnTo>
                    <a:pt x="243" y="4"/>
                  </a:lnTo>
                  <a:lnTo>
                    <a:pt x="218" y="9"/>
                  </a:lnTo>
                  <a:lnTo>
                    <a:pt x="195" y="17"/>
                  </a:lnTo>
                  <a:lnTo>
                    <a:pt x="171" y="25"/>
                  </a:lnTo>
                  <a:lnTo>
                    <a:pt x="150" y="37"/>
                  </a:lnTo>
                  <a:lnTo>
                    <a:pt x="129" y="48"/>
                  </a:lnTo>
                  <a:lnTo>
                    <a:pt x="111" y="63"/>
                  </a:lnTo>
                  <a:lnTo>
                    <a:pt x="111" y="63"/>
                  </a:lnTo>
                  <a:lnTo>
                    <a:pt x="101" y="72"/>
                  </a:lnTo>
                  <a:lnTo>
                    <a:pt x="90" y="82"/>
                  </a:lnTo>
                  <a:lnTo>
                    <a:pt x="82" y="93"/>
                  </a:lnTo>
                  <a:lnTo>
                    <a:pt x="75" y="103"/>
                  </a:lnTo>
                  <a:lnTo>
                    <a:pt x="75" y="103"/>
                  </a:lnTo>
                  <a:lnTo>
                    <a:pt x="65" y="118"/>
                  </a:lnTo>
                  <a:lnTo>
                    <a:pt x="58" y="132"/>
                  </a:lnTo>
                  <a:lnTo>
                    <a:pt x="51" y="148"/>
                  </a:lnTo>
                  <a:lnTo>
                    <a:pt x="46" y="163"/>
                  </a:lnTo>
                  <a:lnTo>
                    <a:pt x="46" y="163"/>
                  </a:lnTo>
                  <a:lnTo>
                    <a:pt x="42" y="178"/>
                  </a:lnTo>
                  <a:lnTo>
                    <a:pt x="39" y="193"/>
                  </a:lnTo>
                  <a:lnTo>
                    <a:pt x="39" y="193"/>
                  </a:lnTo>
                  <a:lnTo>
                    <a:pt x="35" y="210"/>
                  </a:lnTo>
                  <a:lnTo>
                    <a:pt x="33" y="226"/>
                  </a:lnTo>
                  <a:lnTo>
                    <a:pt x="4" y="372"/>
                  </a:lnTo>
                  <a:lnTo>
                    <a:pt x="4" y="372"/>
                  </a:lnTo>
                  <a:lnTo>
                    <a:pt x="0" y="385"/>
                  </a:lnTo>
                  <a:lnTo>
                    <a:pt x="0" y="387"/>
                  </a:lnTo>
                  <a:lnTo>
                    <a:pt x="0" y="387"/>
                  </a:lnTo>
                  <a:lnTo>
                    <a:pt x="0" y="389"/>
                  </a:lnTo>
                  <a:lnTo>
                    <a:pt x="0" y="389"/>
                  </a:lnTo>
                  <a:lnTo>
                    <a:pt x="0" y="393"/>
                  </a:lnTo>
                  <a:lnTo>
                    <a:pt x="0" y="393"/>
                  </a:lnTo>
                  <a:lnTo>
                    <a:pt x="1" y="402"/>
                  </a:lnTo>
                  <a:lnTo>
                    <a:pt x="3" y="413"/>
                  </a:lnTo>
                  <a:lnTo>
                    <a:pt x="7" y="422"/>
                  </a:lnTo>
                  <a:lnTo>
                    <a:pt x="11" y="431"/>
                  </a:lnTo>
                  <a:lnTo>
                    <a:pt x="17" y="439"/>
                  </a:lnTo>
                  <a:lnTo>
                    <a:pt x="24" y="447"/>
                  </a:lnTo>
                  <a:lnTo>
                    <a:pt x="31" y="455"/>
                  </a:lnTo>
                  <a:lnTo>
                    <a:pt x="41" y="461"/>
                  </a:lnTo>
                  <a:lnTo>
                    <a:pt x="50" y="468"/>
                  </a:lnTo>
                  <a:lnTo>
                    <a:pt x="60" y="473"/>
                  </a:lnTo>
                  <a:lnTo>
                    <a:pt x="72" y="478"/>
                  </a:lnTo>
                  <a:lnTo>
                    <a:pt x="84" y="482"/>
                  </a:lnTo>
                  <a:lnTo>
                    <a:pt x="95" y="485"/>
                  </a:lnTo>
                  <a:lnTo>
                    <a:pt x="109" y="487"/>
                  </a:lnTo>
                  <a:lnTo>
                    <a:pt x="123" y="489"/>
                  </a:lnTo>
                  <a:lnTo>
                    <a:pt x="136" y="490"/>
                  </a:lnTo>
                  <a:lnTo>
                    <a:pt x="136" y="297"/>
                  </a:lnTo>
                  <a:lnTo>
                    <a:pt x="136" y="297"/>
                  </a:lnTo>
                  <a:lnTo>
                    <a:pt x="114" y="298"/>
                  </a:lnTo>
                  <a:lnTo>
                    <a:pt x="93" y="302"/>
                  </a:lnTo>
                  <a:lnTo>
                    <a:pt x="73" y="307"/>
                  </a:lnTo>
                  <a:lnTo>
                    <a:pt x="56" y="315"/>
                  </a:lnTo>
                  <a:lnTo>
                    <a:pt x="76" y="217"/>
                  </a:lnTo>
                  <a:lnTo>
                    <a:pt x="76" y="217"/>
                  </a:lnTo>
                  <a:lnTo>
                    <a:pt x="77" y="213"/>
                  </a:lnTo>
                  <a:lnTo>
                    <a:pt x="78" y="208"/>
                  </a:lnTo>
                  <a:lnTo>
                    <a:pt x="78" y="199"/>
                  </a:lnTo>
                  <a:lnTo>
                    <a:pt x="78" y="199"/>
                  </a:lnTo>
                  <a:lnTo>
                    <a:pt x="80" y="187"/>
                  </a:lnTo>
                  <a:lnTo>
                    <a:pt x="81" y="174"/>
                  </a:lnTo>
                  <a:lnTo>
                    <a:pt x="85" y="162"/>
                  </a:lnTo>
                  <a:lnTo>
                    <a:pt x="89" y="152"/>
                  </a:lnTo>
                  <a:lnTo>
                    <a:pt x="89" y="152"/>
                  </a:lnTo>
                  <a:lnTo>
                    <a:pt x="95" y="139"/>
                  </a:lnTo>
                  <a:lnTo>
                    <a:pt x="102" y="125"/>
                  </a:lnTo>
                  <a:lnTo>
                    <a:pt x="111" y="112"/>
                  </a:lnTo>
                  <a:lnTo>
                    <a:pt x="120" y="102"/>
                  </a:lnTo>
                  <a:lnTo>
                    <a:pt x="131" y="90"/>
                  </a:lnTo>
                  <a:lnTo>
                    <a:pt x="141" y="80"/>
                  </a:lnTo>
                  <a:lnTo>
                    <a:pt x="154" y="71"/>
                  </a:lnTo>
                  <a:lnTo>
                    <a:pt x="167" y="61"/>
                  </a:lnTo>
                  <a:lnTo>
                    <a:pt x="180" y="54"/>
                  </a:lnTo>
                  <a:lnTo>
                    <a:pt x="195" y="47"/>
                  </a:lnTo>
                  <a:lnTo>
                    <a:pt x="210" y="42"/>
                  </a:lnTo>
                  <a:lnTo>
                    <a:pt x="226" y="37"/>
                  </a:lnTo>
                  <a:lnTo>
                    <a:pt x="243" y="33"/>
                  </a:lnTo>
                  <a:lnTo>
                    <a:pt x="259" y="29"/>
                  </a:lnTo>
                  <a:lnTo>
                    <a:pt x="277" y="28"/>
                  </a:lnTo>
                  <a:lnTo>
                    <a:pt x="294" y="28"/>
                  </a:lnTo>
                  <a:lnTo>
                    <a:pt x="294" y="28"/>
                  </a:lnTo>
                  <a:lnTo>
                    <a:pt x="312" y="28"/>
                  </a:lnTo>
                  <a:lnTo>
                    <a:pt x="329" y="30"/>
                  </a:lnTo>
                  <a:lnTo>
                    <a:pt x="346" y="33"/>
                  </a:lnTo>
                  <a:lnTo>
                    <a:pt x="363" y="37"/>
                  </a:lnTo>
                  <a:lnTo>
                    <a:pt x="379" y="42"/>
                  </a:lnTo>
                  <a:lnTo>
                    <a:pt x="395" y="48"/>
                  </a:lnTo>
                  <a:lnTo>
                    <a:pt x="409" y="55"/>
                  </a:lnTo>
                  <a:lnTo>
                    <a:pt x="423" y="63"/>
                  </a:lnTo>
                  <a:lnTo>
                    <a:pt x="436" y="72"/>
                  </a:lnTo>
                  <a:lnTo>
                    <a:pt x="448" y="82"/>
                  </a:lnTo>
                  <a:lnTo>
                    <a:pt x="460" y="93"/>
                  </a:lnTo>
                  <a:lnTo>
                    <a:pt x="470" y="103"/>
                  </a:lnTo>
                  <a:lnTo>
                    <a:pt x="479" y="115"/>
                  </a:lnTo>
                  <a:lnTo>
                    <a:pt x="487" y="128"/>
                  </a:lnTo>
                  <a:lnTo>
                    <a:pt x="495" y="141"/>
                  </a:lnTo>
                  <a:lnTo>
                    <a:pt x="500" y="156"/>
                  </a:lnTo>
                  <a:lnTo>
                    <a:pt x="500" y="156"/>
                  </a:lnTo>
                  <a:lnTo>
                    <a:pt x="507" y="176"/>
                  </a:lnTo>
                  <a:lnTo>
                    <a:pt x="509" y="187"/>
                  </a:lnTo>
                  <a:lnTo>
                    <a:pt x="511" y="199"/>
                  </a:lnTo>
                  <a:lnTo>
                    <a:pt x="511" y="199"/>
                  </a:lnTo>
                  <a:lnTo>
                    <a:pt x="511" y="204"/>
                  </a:lnTo>
                  <a:lnTo>
                    <a:pt x="512" y="212"/>
                  </a:lnTo>
                  <a:lnTo>
                    <a:pt x="513" y="221"/>
                  </a:lnTo>
                  <a:lnTo>
                    <a:pt x="533" y="315"/>
                  </a:lnTo>
                  <a:lnTo>
                    <a:pt x="533" y="315"/>
                  </a:lnTo>
                  <a:lnTo>
                    <a:pt x="515" y="307"/>
                  </a:lnTo>
                  <a:lnTo>
                    <a:pt x="495" y="302"/>
                  </a:lnTo>
                  <a:lnTo>
                    <a:pt x="474" y="298"/>
                  </a:lnTo>
                  <a:lnTo>
                    <a:pt x="452" y="297"/>
                  </a:lnTo>
                  <a:lnTo>
                    <a:pt x="473" y="489"/>
                  </a:lnTo>
                  <a:lnTo>
                    <a:pt x="473" y="489"/>
                  </a:lnTo>
                  <a:lnTo>
                    <a:pt x="495" y="487"/>
                  </a:lnTo>
                  <a:lnTo>
                    <a:pt x="515" y="483"/>
                  </a:lnTo>
                  <a:lnTo>
                    <a:pt x="530" y="477"/>
                  </a:lnTo>
                  <a:lnTo>
                    <a:pt x="545" y="469"/>
                  </a:lnTo>
                  <a:lnTo>
                    <a:pt x="558" y="460"/>
                  </a:lnTo>
                  <a:lnTo>
                    <a:pt x="568" y="448"/>
                  </a:lnTo>
                  <a:lnTo>
                    <a:pt x="576" y="434"/>
                  </a:lnTo>
                  <a:lnTo>
                    <a:pt x="584" y="419"/>
                  </a:lnTo>
                  <a:lnTo>
                    <a:pt x="619" y="419"/>
                  </a:lnTo>
                  <a:lnTo>
                    <a:pt x="619" y="411"/>
                  </a:lnTo>
                  <a:lnTo>
                    <a:pt x="630" y="419"/>
                  </a:lnTo>
                  <a:lnTo>
                    <a:pt x="481" y="605"/>
                  </a:lnTo>
                  <a:lnTo>
                    <a:pt x="517" y="605"/>
                  </a:lnTo>
                  <a:lnTo>
                    <a:pt x="656" y="431"/>
                  </a:lnTo>
                  <a:lnTo>
                    <a:pt x="656" y="431"/>
                  </a:lnTo>
                  <a:lnTo>
                    <a:pt x="661" y="423"/>
                  </a:lnTo>
                  <a:lnTo>
                    <a:pt x="665" y="417"/>
                  </a:lnTo>
                  <a:lnTo>
                    <a:pt x="666" y="410"/>
                  </a:lnTo>
                  <a:lnTo>
                    <a:pt x="665" y="405"/>
                  </a:lnTo>
                  <a:lnTo>
                    <a:pt x="664" y="400"/>
                  </a:lnTo>
                  <a:lnTo>
                    <a:pt x="660" y="395"/>
                  </a:lnTo>
                  <a:lnTo>
                    <a:pt x="656" y="391"/>
                  </a:lnTo>
                  <a:lnTo>
                    <a:pt x="650" y="388"/>
                  </a:lnTo>
                  <a:lnTo>
                    <a:pt x="640" y="383"/>
                  </a:lnTo>
                  <a:lnTo>
                    <a:pt x="631" y="379"/>
                  </a:lnTo>
                  <a:lnTo>
                    <a:pt x="619" y="378"/>
                  </a:lnTo>
                  <a:lnTo>
                    <a:pt x="619" y="378"/>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374"/>
            <p:cNvSpPr>
              <a:spLocks/>
            </p:cNvSpPr>
            <p:nvPr/>
          </p:nvSpPr>
          <p:spPr bwMode="auto">
            <a:xfrm>
              <a:off x="899926" y="1982059"/>
              <a:ext cx="15038" cy="103115"/>
            </a:xfrm>
            <a:custGeom>
              <a:avLst/>
              <a:gdLst>
                <a:gd name="T0" fmla="*/ 26 w 26"/>
                <a:gd name="T1" fmla="*/ 177 h 193"/>
                <a:gd name="T2" fmla="*/ 26 w 26"/>
                <a:gd name="T3" fmla="*/ 14 h 193"/>
                <a:gd name="T4" fmla="*/ 26 w 26"/>
                <a:gd name="T5" fmla="*/ 14 h 193"/>
                <a:gd name="T6" fmla="*/ 25 w 26"/>
                <a:gd name="T7" fmla="*/ 9 h 193"/>
                <a:gd name="T8" fmla="*/ 22 w 26"/>
                <a:gd name="T9" fmla="*/ 3 h 193"/>
                <a:gd name="T10" fmla="*/ 18 w 26"/>
                <a:gd name="T11" fmla="*/ 1 h 193"/>
                <a:gd name="T12" fmla="*/ 13 w 26"/>
                <a:gd name="T13" fmla="*/ 0 h 193"/>
                <a:gd name="T14" fmla="*/ 13 w 26"/>
                <a:gd name="T15" fmla="*/ 0 h 193"/>
                <a:gd name="T16" fmla="*/ 8 w 26"/>
                <a:gd name="T17" fmla="*/ 1 h 193"/>
                <a:gd name="T18" fmla="*/ 4 w 26"/>
                <a:gd name="T19" fmla="*/ 3 h 193"/>
                <a:gd name="T20" fmla="*/ 0 w 26"/>
                <a:gd name="T21" fmla="*/ 9 h 193"/>
                <a:gd name="T22" fmla="*/ 0 w 26"/>
                <a:gd name="T23" fmla="*/ 14 h 193"/>
                <a:gd name="T24" fmla="*/ 0 w 26"/>
                <a:gd name="T25" fmla="*/ 177 h 193"/>
                <a:gd name="T26" fmla="*/ 0 w 26"/>
                <a:gd name="T27" fmla="*/ 177 h 193"/>
                <a:gd name="T28" fmla="*/ 0 w 26"/>
                <a:gd name="T29" fmla="*/ 184 h 193"/>
                <a:gd name="T30" fmla="*/ 4 w 26"/>
                <a:gd name="T31" fmla="*/ 188 h 193"/>
                <a:gd name="T32" fmla="*/ 8 w 26"/>
                <a:gd name="T33" fmla="*/ 192 h 193"/>
                <a:gd name="T34" fmla="*/ 13 w 26"/>
                <a:gd name="T35" fmla="*/ 193 h 193"/>
                <a:gd name="T36" fmla="*/ 13 w 26"/>
                <a:gd name="T37" fmla="*/ 193 h 193"/>
                <a:gd name="T38" fmla="*/ 18 w 26"/>
                <a:gd name="T39" fmla="*/ 192 h 193"/>
                <a:gd name="T40" fmla="*/ 22 w 26"/>
                <a:gd name="T41" fmla="*/ 188 h 193"/>
                <a:gd name="T42" fmla="*/ 25 w 26"/>
                <a:gd name="T43" fmla="*/ 184 h 193"/>
                <a:gd name="T44" fmla="*/ 26 w 26"/>
                <a:gd name="T45" fmla="*/ 177 h 193"/>
                <a:gd name="T46" fmla="*/ 26 w 26"/>
                <a:gd name="T47" fmla="*/ 1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26" y="177"/>
                  </a:moveTo>
                  <a:lnTo>
                    <a:pt x="26" y="14"/>
                  </a:lnTo>
                  <a:lnTo>
                    <a:pt x="26" y="14"/>
                  </a:lnTo>
                  <a:lnTo>
                    <a:pt x="25" y="9"/>
                  </a:lnTo>
                  <a:lnTo>
                    <a:pt x="22" y="3"/>
                  </a:lnTo>
                  <a:lnTo>
                    <a:pt x="18" y="1"/>
                  </a:lnTo>
                  <a:lnTo>
                    <a:pt x="13" y="0"/>
                  </a:lnTo>
                  <a:lnTo>
                    <a:pt x="13" y="0"/>
                  </a:lnTo>
                  <a:lnTo>
                    <a:pt x="8" y="1"/>
                  </a:lnTo>
                  <a:lnTo>
                    <a:pt x="4" y="3"/>
                  </a:lnTo>
                  <a:lnTo>
                    <a:pt x="0" y="9"/>
                  </a:lnTo>
                  <a:lnTo>
                    <a:pt x="0" y="14"/>
                  </a:lnTo>
                  <a:lnTo>
                    <a:pt x="0" y="177"/>
                  </a:lnTo>
                  <a:lnTo>
                    <a:pt x="0" y="177"/>
                  </a:lnTo>
                  <a:lnTo>
                    <a:pt x="0" y="184"/>
                  </a:lnTo>
                  <a:lnTo>
                    <a:pt x="4" y="188"/>
                  </a:lnTo>
                  <a:lnTo>
                    <a:pt x="8" y="192"/>
                  </a:lnTo>
                  <a:lnTo>
                    <a:pt x="13" y="193"/>
                  </a:lnTo>
                  <a:lnTo>
                    <a:pt x="13" y="193"/>
                  </a:lnTo>
                  <a:lnTo>
                    <a:pt x="18" y="192"/>
                  </a:lnTo>
                  <a:lnTo>
                    <a:pt x="22" y="188"/>
                  </a:lnTo>
                  <a:lnTo>
                    <a:pt x="25" y="184"/>
                  </a:lnTo>
                  <a:lnTo>
                    <a:pt x="26" y="177"/>
                  </a:lnTo>
                  <a:lnTo>
                    <a:pt x="26" y="177"/>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1375"/>
            <p:cNvSpPr>
              <a:spLocks/>
            </p:cNvSpPr>
            <p:nvPr/>
          </p:nvSpPr>
          <p:spPr bwMode="auto">
            <a:xfrm>
              <a:off x="867702" y="2156067"/>
              <a:ext cx="75188" cy="23631"/>
            </a:xfrm>
            <a:custGeom>
              <a:avLst/>
              <a:gdLst>
                <a:gd name="T0" fmla="*/ 139 w 139"/>
                <a:gd name="T1" fmla="*/ 23 h 44"/>
                <a:gd name="T2" fmla="*/ 139 w 139"/>
                <a:gd name="T3" fmla="*/ 23 h 44"/>
                <a:gd name="T4" fmla="*/ 137 w 139"/>
                <a:gd name="T5" fmla="*/ 30 h 44"/>
                <a:gd name="T6" fmla="*/ 133 w 139"/>
                <a:gd name="T7" fmla="*/ 37 h 44"/>
                <a:gd name="T8" fmla="*/ 127 w 139"/>
                <a:gd name="T9" fmla="*/ 42 h 44"/>
                <a:gd name="T10" fmla="*/ 124 w 139"/>
                <a:gd name="T11" fmla="*/ 44 h 44"/>
                <a:gd name="T12" fmla="*/ 120 w 139"/>
                <a:gd name="T13" fmla="*/ 44 h 44"/>
                <a:gd name="T14" fmla="*/ 17 w 139"/>
                <a:gd name="T15" fmla="*/ 44 h 44"/>
                <a:gd name="T16" fmla="*/ 17 w 139"/>
                <a:gd name="T17" fmla="*/ 44 h 44"/>
                <a:gd name="T18" fmla="*/ 13 w 139"/>
                <a:gd name="T19" fmla="*/ 44 h 44"/>
                <a:gd name="T20" fmla="*/ 11 w 139"/>
                <a:gd name="T21" fmla="*/ 42 h 44"/>
                <a:gd name="T22" fmla="*/ 5 w 139"/>
                <a:gd name="T23" fmla="*/ 37 h 44"/>
                <a:gd name="T24" fmla="*/ 2 w 139"/>
                <a:gd name="T25" fmla="*/ 30 h 44"/>
                <a:gd name="T26" fmla="*/ 0 w 139"/>
                <a:gd name="T27" fmla="*/ 23 h 44"/>
                <a:gd name="T28" fmla="*/ 0 w 139"/>
                <a:gd name="T29" fmla="*/ 23 h 44"/>
                <a:gd name="T30" fmla="*/ 2 w 139"/>
                <a:gd name="T31" fmla="*/ 14 h 44"/>
                <a:gd name="T32" fmla="*/ 5 w 139"/>
                <a:gd name="T33" fmla="*/ 7 h 44"/>
                <a:gd name="T34" fmla="*/ 11 w 139"/>
                <a:gd name="T35" fmla="*/ 2 h 44"/>
                <a:gd name="T36" fmla="*/ 13 w 139"/>
                <a:gd name="T37" fmla="*/ 0 h 44"/>
                <a:gd name="T38" fmla="*/ 17 w 139"/>
                <a:gd name="T39" fmla="*/ 0 h 44"/>
                <a:gd name="T40" fmla="*/ 120 w 139"/>
                <a:gd name="T41" fmla="*/ 0 h 44"/>
                <a:gd name="T42" fmla="*/ 120 w 139"/>
                <a:gd name="T43" fmla="*/ 0 h 44"/>
                <a:gd name="T44" fmla="*/ 124 w 139"/>
                <a:gd name="T45" fmla="*/ 0 h 44"/>
                <a:gd name="T46" fmla="*/ 127 w 139"/>
                <a:gd name="T47" fmla="*/ 2 h 44"/>
                <a:gd name="T48" fmla="*/ 133 w 139"/>
                <a:gd name="T49" fmla="*/ 7 h 44"/>
                <a:gd name="T50" fmla="*/ 137 w 139"/>
                <a:gd name="T51" fmla="*/ 14 h 44"/>
                <a:gd name="T52" fmla="*/ 139 w 139"/>
                <a:gd name="T53" fmla="*/ 23 h 44"/>
                <a:gd name="T54" fmla="*/ 139 w 139"/>
                <a:gd name="T55"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9" h="44">
                  <a:moveTo>
                    <a:pt x="139" y="23"/>
                  </a:moveTo>
                  <a:lnTo>
                    <a:pt x="139" y="23"/>
                  </a:lnTo>
                  <a:lnTo>
                    <a:pt x="137" y="30"/>
                  </a:lnTo>
                  <a:lnTo>
                    <a:pt x="133" y="37"/>
                  </a:lnTo>
                  <a:lnTo>
                    <a:pt x="127" y="42"/>
                  </a:lnTo>
                  <a:lnTo>
                    <a:pt x="124" y="44"/>
                  </a:lnTo>
                  <a:lnTo>
                    <a:pt x="120" y="44"/>
                  </a:lnTo>
                  <a:lnTo>
                    <a:pt x="17" y="44"/>
                  </a:lnTo>
                  <a:lnTo>
                    <a:pt x="17" y="44"/>
                  </a:lnTo>
                  <a:lnTo>
                    <a:pt x="13" y="44"/>
                  </a:lnTo>
                  <a:lnTo>
                    <a:pt x="11" y="42"/>
                  </a:lnTo>
                  <a:lnTo>
                    <a:pt x="5" y="37"/>
                  </a:lnTo>
                  <a:lnTo>
                    <a:pt x="2" y="30"/>
                  </a:lnTo>
                  <a:lnTo>
                    <a:pt x="0" y="23"/>
                  </a:lnTo>
                  <a:lnTo>
                    <a:pt x="0" y="23"/>
                  </a:lnTo>
                  <a:lnTo>
                    <a:pt x="2" y="14"/>
                  </a:lnTo>
                  <a:lnTo>
                    <a:pt x="5" y="7"/>
                  </a:lnTo>
                  <a:lnTo>
                    <a:pt x="11" y="2"/>
                  </a:lnTo>
                  <a:lnTo>
                    <a:pt x="13" y="0"/>
                  </a:lnTo>
                  <a:lnTo>
                    <a:pt x="17" y="0"/>
                  </a:lnTo>
                  <a:lnTo>
                    <a:pt x="120" y="0"/>
                  </a:lnTo>
                  <a:lnTo>
                    <a:pt x="120" y="0"/>
                  </a:lnTo>
                  <a:lnTo>
                    <a:pt x="124" y="0"/>
                  </a:lnTo>
                  <a:lnTo>
                    <a:pt x="127" y="2"/>
                  </a:lnTo>
                  <a:lnTo>
                    <a:pt x="133" y="7"/>
                  </a:lnTo>
                  <a:lnTo>
                    <a:pt x="137" y="14"/>
                  </a:lnTo>
                  <a:lnTo>
                    <a:pt x="139" y="23"/>
                  </a:lnTo>
                  <a:lnTo>
                    <a:pt x="139" y="23"/>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1376"/>
            <p:cNvSpPr>
              <a:spLocks/>
            </p:cNvSpPr>
            <p:nvPr/>
          </p:nvSpPr>
          <p:spPr bwMode="auto">
            <a:xfrm>
              <a:off x="921408" y="2134584"/>
              <a:ext cx="30075" cy="32224"/>
            </a:xfrm>
            <a:custGeom>
              <a:avLst/>
              <a:gdLst>
                <a:gd name="T0" fmla="*/ 15 w 57"/>
                <a:gd name="T1" fmla="*/ 60 h 60"/>
                <a:gd name="T2" fmla="*/ 0 w 57"/>
                <a:gd name="T3" fmla="*/ 47 h 60"/>
                <a:gd name="T4" fmla="*/ 42 w 57"/>
                <a:gd name="T5" fmla="*/ 0 h 60"/>
                <a:gd name="T6" fmla="*/ 57 w 57"/>
                <a:gd name="T7" fmla="*/ 14 h 60"/>
                <a:gd name="T8" fmla="*/ 15 w 57"/>
                <a:gd name="T9" fmla="*/ 60 h 60"/>
              </a:gdLst>
              <a:ahLst/>
              <a:cxnLst>
                <a:cxn ang="0">
                  <a:pos x="T0" y="T1"/>
                </a:cxn>
                <a:cxn ang="0">
                  <a:pos x="T2" y="T3"/>
                </a:cxn>
                <a:cxn ang="0">
                  <a:pos x="T4" y="T5"/>
                </a:cxn>
                <a:cxn ang="0">
                  <a:pos x="T6" y="T7"/>
                </a:cxn>
                <a:cxn ang="0">
                  <a:pos x="T8" y="T9"/>
                </a:cxn>
              </a:cxnLst>
              <a:rect l="0" t="0" r="r" b="b"/>
              <a:pathLst>
                <a:path w="57" h="60">
                  <a:moveTo>
                    <a:pt x="15" y="60"/>
                  </a:moveTo>
                  <a:lnTo>
                    <a:pt x="0" y="47"/>
                  </a:lnTo>
                  <a:lnTo>
                    <a:pt x="42" y="0"/>
                  </a:lnTo>
                  <a:lnTo>
                    <a:pt x="57" y="14"/>
                  </a:lnTo>
                  <a:lnTo>
                    <a:pt x="15" y="6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11377"/>
            <p:cNvSpPr>
              <a:spLocks/>
            </p:cNvSpPr>
            <p:nvPr/>
          </p:nvSpPr>
          <p:spPr bwMode="auto">
            <a:xfrm>
              <a:off x="536873" y="1941242"/>
              <a:ext cx="49409" cy="182601"/>
            </a:xfrm>
            <a:custGeom>
              <a:avLst/>
              <a:gdLst>
                <a:gd name="T0" fmla="*/ 62 w 93"/>
                <a:gd name="T1" fmla="*/ 341 h 341"/>
                <a:gd name="T2" fmla="*/ 62 w 93"/>
                <a:gd name="T3" fmla="*/ 341 h 341"/>
                <a:gd name="T4" fmla="*/ 66 w 93"/>
                <a:gd name="T5" fmla="*/ 334 h 341"/>
                <a:gd name="T6" fmla="*/ 69 w 93"/>
                <a:gd name="T7" fmla="*/ 328 h 341"/>
                <a:gd name="T8" fmla="*/ 75 w 93"/>
                <a:gd name="T9" fmla="*/ 323 h 341"/>
                <a:gd name="T10" fmla="*/ 80 w 93"/>
                <a:gd name="T11" fmla="*/ 317 h 341"/>
                <a:gd name="T12" fmla="*/ 80 w 93"/>
                <a:gd name="T13" fmla="*/ 317 h 341"/>
                <a:gd name="T14" fmla="*/ 86 w 93"/>
                <a:gd name="T15" fmla="*/ 314 h 341"/>
                <a:gd name="T16" fmla="*/ 92 w 93"/>
                <a:gd name="T17" fmla="*/ 311 h 341"/>
                <a:gd name="T18" fmla="*/ 92 w 93"/>
                <a:gd name="T19" fmla="*/ 311 h 341"/>
                <a:gd name="T20" fmla="*/ 80 w 93"/>
                <a:gd name="T21" fmla="*/ 295 h 341"/>
                <a:gd name="T22" fmla="*/ 69 w 93"/>
                <a:gd name="T23" fmla="*/ 280 h 341"/>
                <a:gd name="T24" fmla="*/ 62 w 93"/>
                <a:gd name="T25" fmla="*/ 263 h 341"/>
                <a:gd name="T26" fmla="*/ 55 w 93"/>
                <a:gd name="T27" fmla="*/ 244 h 341"/>
                <a:gd name="T28" fmla="*/ 49 w 93"/>
                <a:gd name="T29" fmla="*/ 227 h 341"/>
                <a:gd name="T30" fmla="*/ 46 w 93"/>
                <a:gd name="T31" fmla="*/ 209 h 341"/>
                <a:gd name="T32" fmla="*/ 43 w 93"/>
                <a:gd name="T33" fmla="*/ 191 h 341"/>
                <a:gd name="T34" fmla="*/ 42 w 93"/>
                <a:gd name="T35" fmla="*/ 173 h 341"/>
                <a:gd name="T36" fmla="*/ 43 w 93"/>
                <a:gd name="T37" fmla="*/ 154 h 341"/>
                <a:gd name="T38" fmla="*/ 46 w 93"/>
                <a:gd name="T39" fmla="*/ 136 h 341"/>
                <a:gd name="T40" fmla="*/ 50 w 93"/>
                <a:gd name="T41" fmla="*/ 118 h 341"/>
                <a:gd name="T42" fmla="*/ 55 w 93"/>
                <a:gd name="T43" fmla="*/ 99 h 341"/>
                <a:gd name="T44" fmla="*/ 63 w 93"/>
                <a:gd name="T45" fmla="*/ 82 h 341"/>
                <a:gd name="T46" fmla="*/ 71 w 93"/>
                <a:gd name="T47" fmla="*/ 65 h 341"/>
                <a:gd name="T48" fmla="*/ 81 w 93"/>
                <a:gd name="T49" fmla="*/ 50 h 341"/>
                <a:gd name="T50" fmla="*/ 93 w 93"/>
                <a:gd name="T51" fmla="*/ 34 h 341"/>
                <a:gd name="T52" fmla="*/ 93 w 93"/>
                <a:gd name="T53" fmla="*/ 34 h 341"/>
                <a:gd name="T54" fmla="*/ 86 w 93"/>
                <a:gd name="T55" fmla="*/ 30 h 341"/>
                <a:gd name="T56" fmla="*/ 80 w 93"/>
                <a:gd name="T57" fmla="*/ 24 h 341"/>
                <a:gd name="T58" fmla="*/ 75 w 93"/>
                <a:gd name="T59" fmla="*/ 17 h 341"/>
                <a:gd name="T60" fmla="*/ 69 w 93"/>
                <a:gd name="T61" fmla="*/ 11 h 341"/>
                <a:gd name="T62" fmla="*/ 69 w 93"/>
                <a:gd name="T63" fmla="*/ 11 h 341"/>
                <a:gd name="T64" fmla="*/ 66 w 93"/>
                <a:gd name="T65" fmla="*/ 0 h 341"/>
                <a:gd name="T66" fmla="*/ 66 w 93"/>
                <a:gd name="T67" fmla="*/ 0 h 341"/>
                <a:gd name="T68" fmla="*/ 51 w 93"/>
                <a:gd name="T69" fmla="*/ 20 h 341"/>
                <a:gd name="T70" fmla="*/ 38 w 93"/>
                <a:gd name="T71" fmla="*/ 39 h 341"/>
                <a:gd name="T72" fmla="*/ 26 w 93"/>
                <a:gd name="T73" fmla="*/ 59 h 341"/>
                <a:gd name="T74" fmla="*/ 17 w 93"/>
                <a:gd name="T75" fmla="*/ 81 h 341"/>
                <a:gd name="T76" fmla="*/ 9 w 93"/>
                <a:gd name="T77" fmla="*/ 102 h 341"/>
                <a:gd name="T78" fmla="*/ 4 w 93"/>
                <a:gd name="T79" fmla="*/ 124 h 341"/>
                <a:gd name="T80" fmla="*/ 2 w 93"/>
                <a:gd name="T81" fmla="*/ 148 h 341"/>
                <a:gd name="T82" fmla="*/ 0 w 93"/>
                <a:gd name="T83" fmla="*/ 170 h 341"/>
                <a:gd name="T84" fmla="*/ 0 w 93"/>
                <a:gd name="T85" fmla="*/ 193 h 341"/>
                <a:gd name="T86" fmla="*/ 3 w 93"/>
                <a:gd name="T87" fmla="*/ 216 h 341"/>
                <a:gd name="T88" fmla="*/ 8 w 93"/>
                <a:gd name="T89" fmla="*/ 238 h 341"/>
                <a:gd name="T90" fmla="*/ 15 w 93"/>
                <a:gd name="T91" fmla="*/ 260 h 341"/>
                <a:gd name="T92" fmla="*/ 24 w 93"/>
                <a:gd name="T93" fmla="*/ 282 h 341"/>
                <a:gd name="T94" fmla="*/ 34 w 93"/>
                <a:gd name="T95" fmla="*/ 303 h 341"/>
                <a:gd name="T96" fmla="*/ 47 w 93"/>
                <a:gd name="T97" fmla="*/ 323 h 341"/>
                <a:gd name="T98" fmla="*/ 62 w 93"/>
                <a:gd name="T99" fmla="*/ 341 h 341"/>
                <a:gd name="T100" fmla="*/ 62 w 93"/>
                <a:gd name="T101"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341">
                  <a:moveTo>
                    <a:pt x="62" y="341"/>
                  </a:moveTo>
                  <a:lnTo>
                    <a:pt x="62" y="341"/>
                  </a:lnTo>
                  <a:lnTo>
                    <a:pt x="66" y="334"/>
                  </a:lnTo>
                  <a:lnTo>
                    <a:pt x="69" y="328"/>
                  </a:lnTo>
                  <a:lnTo>
                    <a:pt x="75" y="323"/>
                  </a:lnTo>
                  <a:lnTo>
                    <a:pt x="80" y="317"/>
                  </a:lnTo>
                  <a:lnTo>
                    <a:pt x="80" y="317"/>
                  </a:lnTo>
                  <a:lnTo>
                    <a:pt x="86" y="314"/>
                  </a:lnTo>
                  <a:lnTo>
                    <a:pt x="92" y="311"/>
                  </a:lnTo>
                  <a:lnTo>
                    <a:pt x="92" y="311"/>
                  </a:lnTo>
                  <a:lnTo>
                    <a:pt x="80" y="295"/>
                  </a:lnTo>
                  <a:lnTo>
                    <a:pt x="69" y="280"/>
                  </a:lnTo>
                  <a:lnTo>
                    <a:pt x="62" y="263"/>
                  </a:lnTo>
                  <a:lnTo>
                    <a:pt x="55" y="244"/>
                  </a:lnTo>
                  <a:lnTo>
                    <a:pt x="49" y="227"/>
                  </a:lnTo>
                  <a:lnTo>
                    <a:pt x="46" y="209"/>
                  </a:lnTo>
                  <a:lnTo>
                    <a:pt x="43" y="191"/>
                  </a:lnTo>
                  <a:lnTo>
                    <a:pt x="42" y="173"/>
                  </a:lnTo>
                  <a:lnTo>
                    <a:pt x="43" y="154"/>
                  </a:lnTo>
                  <a:lnTo>
                    <a:pt x="46" y="136"/>
                  </a:lnTo>
                  <a:lnTo>
                    <a:pt x="50" y="118"/>
                  </a:lnTo>
                  <a:lnTo>
                    <a:pt x="55" y="99"/>
                  </a:lnTo>
                  <a:lnTo>
                    <a:pt x="63" y="82"/>
                  </a:lnTo>
                  <a:lnTo>
                    <a:pt x="71" y="65"/>
                  </a:lnTo>
                  <a:lnTo>
                    <a:pt x="81" y="50"/>
                  </a:lnTo>
                  <a:lnTo>
                    <a:pt x="93" y="34"/>
                  </a:lnTo>
                  <a:lnTo>
                    <a:pt x="93" y="34"/>
                  </a:lnTo>
                  <a:lnTo>
                    <a:pt x="86" y="30"/>
                  </a:lnTo>
                  <a:lnTo>
                    <a:pt x="80" y="24"/>
                  </a:lnTo>
                  <a:lnTo>
                    <a:pt x="75" y="17"/>
                  </a:lnTo>
                  <a:lnTo>
                    <a:pt x="69" y="11"/>
                  </a:lnTo>
                  <a:lnTo>
                    <a:pt x="69" y="11"/>
                  </a:lnTo>
                  <a:lnTo>
                    <a:pt x="66" y="0"/>
                  </a:lnTo>
                  <a:lnTo>
                    <a:pt x="66" y="0"/>
                  </a:lnTo>
                  <a:lnTo>
                    <a:pt x="51" y="20"/>
                  </a:lnTo>
                  <a:lnTo>
                    <a:pt x="38" y="39"/>
                  </a:lnTo>
                  <a:lnTo>
                    <a:pt x="26" y="59"/>
                  </a:lnTo>
                  <a:lnTo>
                    <a:pt x="17" y="81"/>
                  </a:lnTo>
                  <a:lnTo>
                    <a:pt x="9" y="102"/>
                  </a:lnTo>
                  <a:lnTo>
                    <a:pt x="4" y="124"/>
                  </a:lnTo>
                  <a:lnTo>
                    <a:pt x="2" y="148"/>
                  </a:lnTo>
                  <a:lnTo>
                    <a:pt x="0" y="170"/>
                  </a:lnTo>
                  <a:lnTo>
                    <a:pt x="0" y="193"/>
                  </a:lnTo>
                  <a:lnTo>
                    <a:pt x="3" y="216"/>
                  </a:lnTo>
                  <a:lnTo>
                    <a:pt x="8" y="238"/>
                  </a:lnTo>
                  <a:lnTo>
                    <a:pt x="15" y="260"/>
                  </a:lnTo>
                  <a:lnTo>
                    <a:pt x="24" y="282"/>
                  </a:lnTo>
                  <a:lnTo>
                    <a:pt x="34" y="303"/>
                  </a:lnTo>
                  <a:lnTo>
                    <a:pt x="47" y="323"/>
                  </a:lnTo>
                  <a:lnTo>
                    <a:pt x="62" y="341"/>
                  </a:lnTo>
                  <a:lnTo>
                    <a:pt x="62" y="341"/>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1378"/>
            <p:cNvSpPr>
              <a:spLocks/>
            </p:cNvSpPr>
            <p:nvPr/>
          </p:nvSpPr>
          <p:spPr bwMode="auto">
            <a:xfrm>
              <a:off x="586282" y="1969169"/>
              <a:ext cx="34372" cy="120302"/>
            </a:xfrm>
            <a:custGeom>
              <a:avLst/>
              <a:gdLst>
                <a:gd name="T0" fmla="*/ 40 w 61"/>
                <a:gd name="T1" fmla="*/ 222 h 222"/>
                <a:gd name="T2" fmla="*/ 40 w 61"/>
                <a:gd name="T3" fmla="*/ 222 h 222"/>
                <a:gd name="T4" fmla="*/ 45 w 61"/>
                <a:gd name="T5" fmla="*/ 214 h 222"/>
                <a:gd name="T6" fmla="*/ 52 w 61"/>
                <a:gd name="T7" fmla="*/ 206 h 222"/>
                <a:gd name="T8" fmla="*/ 52 w 61"/>
                <a:gd name="T9" fmla="*/ 206 h 222"/>
                <a:gd name="T10" fmla="*/ 60 w 61"/>
                <a:gd name="T11" fmla="*/ 202 h 222"/>
                <a:gd name="T12" fmla="*/ 60 w 61"/>
                <a:gd name="T13" fmla="*/ 202 h 222"/>
                <a:gd name="T14" fmla="*/ 52 w 61"/>
                <a:gd name="T15" fmla="*/ 192 h 222"/>
                <a:gd name="T16" fmla="*/ 45 w 61"/>
                <a:gd name="T17" fmla="*/ 182 h 222"/>
                <a:gd name="T18" fmla="*/ 40 w 61"/>
                <a:gd name="T19" fmla="*/ 171 h 222"/>
                <a:gd name="T20" fmla="*/ 36 w 61"/>
                <a:gd name="T21" fmla="*/ 159 h 222"/>
                <a:gd name="T22" fmla="*/ 32 w 61"/>
                <a:gd name="T23" fmla="*/ 148 h 222"/>
                <a:gd name="T24" fmla="*/ 30 w 61"/>
                <a:gd name="T25" fmla="*/ 136 h 222"/>
                <a:gd name="T26" fmla="*/ 28 w 61"/>
                <a:gd name="T27" fmla="*/ 124 h 222"/>
                <a:gd name="T28" fmla="*/ 27 w 61"/>
                <a:gd name="T29" fmla="*/ 112 h 222"/>
                <a:gd name="T30" fmla="*/ 28 w 61"/>
                <a:gd name="T31" fmla="*/ 99 h 222"/>
                <a:gd name="T32" fmla="*/ 30 w 61"/>
                <a:gd name="T33" fmla="*/ 88 h 222"/>
                <a:gd name="T34" fmla="*/ 32 w 61"/>
                <a:gd name="T35" fmla="*/ 76 h 222"/>
                <a:gd name="T36" fmla="*/ 36 w 61"/>
                <a:gd name="T37" fmla="*/ 64 h 222"/>
                <a:gd name="T38" fmla="*/ 41 w 61"/>
                <a:gd name="T39" fmla="*/ 54 h 222"/>
                <a:gd name="T40" fmla="*/ 47 w 61"/>
                <a:gd name="T41" fmla="*/ 43 h 222"/>
                <a:gd name="T42" fmla="*/ 53 w 61"/>
                <a:gd name="T43" fmla="*/ 33 h 222"/>
                <a:gd name="T44" fmla="*/ 61 w 61"/>
                <a:gd name="T45" fmla="*/ 22 h 222"/>
                <a:gd name="T46" fmla="*/ 61 w 61"/>
                <a:gd name="T47" fmla="*/ 22 h 222"/>
                <a:gd name="T48" fmla="*/ 56 w 61"/>
                <a:gd name="T49" fmla="*/ 20 h 222"/>
                <a:gd name="T50" fmla="*/ 52 w 61"/>
                <a:gd name="T51" fmla="*/ 16 h 222"/>
                <a:gd name="T52" fmla="*/ 49 w 61"/>
                <a:gd name="T53" fmla="*/ 12 h 222"/>
                <a:gd name="T54" fmla="*/ 45 w 61"/>
                <a:gd name="T55" fmla="*/ 7 h 222"/>
                <a:gd name="T56" fmla="*/ 45 w 61"/>
                <a:gd name="T57" fmla="*/ 7 h 222"/>
                <a:gd name="T58" fmla="*/ 43 w 61"/>
                <a:gd name="T59" fmla="*/ 0 h 222"/>
                <a:gd name="T60" fmla="*/ 43 w 61"/>
                <a:gd name="T61" fmla="*/ 0 h 222"/>
                <a:gd name="T62" fmla="*/ 34 w 61"/>
                <a:gd name="T63" fmla="*/ 12 h 222"/>
                <a:gd name="T64" fmla="*/ 24 w 61"/>
                <a:gd name="T65" fmla="*/ 25 h 222"/>
                <a:gd name="T66" fmla="*/ 17 w 61"/>
                <a:gd name="T67" fmla="*/ 38 h 222"/>
                <a:gd name="T68" fmla="*/ 11 w 61"/>
                <a:gd name="T69" fmla="*/ 52 h 222"/>
                <a:gd name="T70" fmla="*/ 6 w 61"/>
                <a:gd name="T71" fmla="*/ 67 h 222"/>
                <a:gd name="T72" fmla="*/ 2 w 61"/>
                <a:gd name="T73" fmla="*/ 81 h 222"/>
                <a:gd name="T74" fmla="*/ 1 w 61"/>
                <a:gd name="T75" fmla="*/ 95 h 222"/>
                <a:gd name="T76" fmla="*/ 0 w 61"/>
                <a:gd name="T77" fmla="*/ 111 h 222"/>
                <a:gd name="T78" fmla="*/ 1 w 61"/>
                <a:gd name="T79" fmla="*/ 125 h 222"/>
                <a:gd name="T80" fmla="*/ 2 w 61"/>
                <a:gd name="T81" fmla="*/ 141 h 222"/>
                <a:gd name="T82" fmla="*/ 5 w 61"/>
                <a:gd name="T83" fmla="*/ 155 h 222"/>
                <a:gd name="T84" fmla="*/ 10 w 61"/>
                <a:gd name="T85" fmla="*/ 170 h 222"/>
                <a:gd name="T86" fmla="*/ 15 w 61"/>
                <a:gd name="T87" fmla="*/ 183 h 222"/>
                <a:gd name="T88" fmla="*/ 22 w 61"/>
                <a:gd name="T89" fmla="*/ 197 h 222"/>
                <a:gd name="T90" fmla="*/ 31 w 61"/>
                <a:gd name="T91" fmla="*/ 210 h 222"/>
                <a:gd name="T92" fmla="*/ 40 w 61"/>
                <a:gd name="T93" fmla="*/ 222 h 222"/>
                <a:gd name="T94" fmla="*/ 40 w 61"/>
                <a:gd name="T9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40" y="222"/>
                  </a:moveTo>
                  <a:lnTo>
                    <a:pt x="40" y="222"/>
                  </a:lnTo>
                  <a:lnTo>
                    <a:pt x="45" y="214"/>
                  </a:lnTo>
                  <a:lnTo>
                    <a:pt x="52" y="206"/>
                  </a:lnTo>
                  <a:lnTo>
                    <a:pt x="52" y="206"/>
                  </a:lnTo>
                  <a:lnTo>
                    <a:pt x="60" y="202"/>
                  </a:lnTo>
                  <a:lnTo>
                    <a:pt x="60" y="202"/>
                  </a:lnTo>
                  <a:lnTo>
                    <a:pt x="52" y="192"/>
                  </a:lnTo>
                  <a:lnTo>
                    <a:pt x="45" y="182"/>
                  </a:lnTo>
                  <a:lnTo>
                    <a:pt x="40" y="171"/>
                  </a:lnTo>
                  <a:lnTo>
                    <a:pt x="36" y="159"/>
                  </a:lnTo>
                  <a:lnTo>
                    <a:pt x="32" y="148"/>
                  </a:lnTo>
                  <a:lnTo>
                    <a:pt x="30" y="136"/>
                  </a:lnTo>
                  <a:lnTo>
                    <a:pt x="28" y="124"/>
                  </a:lnTo>
                  <a:lnTo>
                    <a:pt x="27" y="112"/>
                  </a:lnTo>
                  <a:lnTo>
                    <a:pt x="28" y="99"/>
                  </a:lnTo>
                  <a:lnTo>
                    <a:pt x="30" y="88"/>
                  </a:lnTo>
                  <a:lnTo>
                    <a:pt x="32" y="76"/>
                  </a:lnTo>
                  <a:lnTo>
                    <a:pt x="36" y="64"/>
                  </a:lnTo>
                  <a:lnTo>
                    <a:pt x="41" y="54"/>
                  </a:lnTo>
                  <a:lnTo>
                    <a:pt x="47" y="43"/>
                  </a:lnTo>
                  <a:lnTo>
                    <a:pt x="53" y="33"/>
                  </a:lnTo>
                  <a:lnTo>
                    <a:pt x="61" y="22"/>
                  </a:lnTo>
                  <a:lnTo>
                    <a:pt x="61" y="22"/>
                  </a:lnTo>
                  <a:lnTo>
                    <a:pt x="56" y="20"/>
                  </a:lnTo>
                  <a:lnTo>
                    <a:pt x="52" y="16"/>
                  </a:lnTo>
                  <a:lnTo>
                    <a:pt x="49" y="12"/>
                  </a:lnTo>
                  <a:lnTo>
                    <a:pt x="45" y="7"/>
                  </a:lnTo>
                  <a:lnTo>
                    <a:pt x="45" y="7"/>
                  </a:lnTo>
                  <a:lnTo>
                    <a:pt x="43" y="0"/>
                  </a:lnTo>
                  <a:lnTo>
                    <a:pt x="43" y="0"/>
                  </a:lnTo>
                  <a:lnTo>
                    <a:pt x="34" y="12"/>
                  </a:lnTo>
                  <a:lnTo>
                    <a:pt x="24" y="25"/>
                  </a:lnTo>
                  <a:lnTo>
                    <a:pt x="17" y="38"/>
                  </a:lnTo>
                  <a:lnTo>
                    <a:pt x="11" y="52"/>
                  </a:lnTo>
                  <a:lnTo>
                    <a:pt x="6" y="67"/>
                  </a:lnTo>
                  <a:lnTo>
                    <a:pt x="2" y="81"/>
                  </a:lnTo>
                  <a:lnTo>
                    <a:pt x="1" y="95"/>
                  </a:lnTo>
                  <a:lnTo>
                    <a:pt x="0" y="111"/>
                  </a:lnTo>
                  <a:lnTo>
                    <a:pt x="1" y="125"/>
                  </a:lnTo>
                  <a:lnTo>
                    <a:pt x="2" y="141"/>
                  </a:lnTo>
                  <a:lnTo>
                    <a:pt x="5" y="155"/>
                  </a:lnTo>
                  <a:lnTo>
                    <a:pt x="10" y="170"/>
                  </a:lnTo>
                  <a:lnTo>
                    <a:pt x="15" y="183"/>
                  </a:lnTo>
                  <a:lnTo>
                    <a:pt x="22" y="197"/>
                  </a:lnTo>
                  <a:lnTo>
                    <a:pt x="31" y="210"/>
                  </a:lnTo>
                  <a:lnTo>
                    <a:pt x="40" y="222"/>
                  </a:lnTo>
                  <a:lnTo>
                    <a:pt x="40" y="222"/>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1379"/>
            <p:cNvSpPr>
              <a:spLocks/>
            </p:cNvSpPr>
            <p:nvPr/>
          </p:nvSpPr>
          <p:spPr bwMode="auto">
            <a:xfrm>
              <a:off x="633544" y="1992800"/>
              <a:ext cx="19334" cy="70893"/>
            </a:xfrm>
            <a:custGeom>
              <a:avLst/>
              <a:gdLst>
                <a:gd name="T0" fmla="*/ 25 w 37"/>
                <a:gd name="T1" fmla="*/ 133 h 133"/>
                <a:gd name="T2" fmla="*/ 25 w 37"/>
                <a:gd name="T3" fmla="*/ 133 h 133"/>
                <a:gd name="T4" fmla="*/ 28 w 37"/>
                <a:gd name="T5" fmla="*/ 128 h 133"/>
                <a:gd name="T6" fmla="*/ 31 w 37"/>
                <a:gd name="T7" fmla="*/ 123 h 133"/>
                <a:gd name="T8" fmla="*/ 31 w 37"/>
                <a:gd name="T9" fmla="*/ 123 h 133"/>
                <a:gd name="T10" fmla="*/ 37 w 37"/>
                <a:gd name="T11" fmla="*/ 120 h 133"/>
                <a:gd name="T12" fmla="*/ 37 w 37"/>
                <a:gd name="T13" fmla="*/ 120 h 133"/>
                <a:gd name="T14" fmla="*/ 28 w 37"/>
                <a:gd name="T15" fmla="*/ 109 h 133"/>
                <a:gd name="T16" fmla="*/ 22 w 37"/>
                <a:gd name="T17" fmla="*/ 95 h 133"/>
                <a:gd name="T18" fmla="*/ 18 w 37"/>
                <a:gd name="T19" fmla="*/ 81 h 133"/>
                <a:gd name="T20" fmla="*/ 17 w 37"/>
                <a:gd name="T21" fmla="*/ 67 h 133"/>
                <a:gd name="T22" fmla="*/ 18 w 37"/>
                <a:gd name="T23" fmla="*/ 52 h 133"/>
                <a:gd name="T24" fmla="*/ 22 w 37"/>
                <a:gd name="T25" fmla="*/ 39 h 133"/>
                <a:gd name="T26" fmla="*/ 29 w 37"/>
                <a:gd name="T27" fmla="*/ 26 h 133"/>
                <a:gd name="T28" fmla="*/ 37 w 37"/>
                <a:gd name="T29" fmla="*/ 13 h 133"/>
                <a:gd name="T30" fmla="*/ 37 w 37"/>
                <a:gd name="T31" fmla="*/ 13 h 133"/>
                <a:gd name="T32" fmla="*/ 31 w 37"/>
                <a:gd name="T33" fmla="*/ 9 h 133"/>
                <a:gd name="T34" fmla="*/ 28 w 37"/>
                <a:gd name="T35" fmla="*/ 4 h 133"/>
                <a:gd name="T36" fmla="*/ 28 w 37"/>
                <a:gd name="T37" fmla="*/ 4 h 133"/>
                <a:gd name="T38" fmla="*/ 26 w 37"/>
                <a:gd name="T39" fmla="*/ 0 h 133"/>
                <a:gd name="T40" fmla="*/ 26 w 37"/>
                <a:gd name="T41" fmla="*/ 0 h 133"/>
                <a:gd name="T42" fmla="*/ 21 w 37"/>
                <a:gd name="T43" fmla="*/ 8 h 133"/>
                <a:gd name="T44" fmla="*/ 16 w 37"/>
                <a:gd name="T45" fmla="*/ 16 h 133"/>
                <a:gd name="T46" fmla="*/ 11 w 37"/>
                <a:gd name="T47" fmla="*/ 24 h 133"/>
                <a:gd name="T48" fmla="*/ 8 w 37"/>
                <a:gd name="T49" fmla="*/ 31 h 133"/>
                <a:gd name="T50" fmla="*/ 4 w 37"/>
                <a:gd name="T51" fmla="*/ 41 h 133"/>
                <a:gd name="T52" fmla="*/ 3 w 37"/>
                <a:gd name="T53" fmla="*/ 48 h 133"/>
                <a:gd name="T54" fmla="*/ 1 w 37"/>
                <a:gd name="T55" fmla="*/ 58 h 133"/>
                <a:gd name="T56" fmla="*/ 0 w 37"/>
                <a:gd name="T57" fmla="*/ 67 h 133"/>
                <a:gd name="T58" fmla="*/ 1 w 37"/>
                <a:gd name="T59" fmla="*/ 76 h 133"/>
                <a:gd name="T60" fmla="*/ 1 w 37"/>
                <a:gd name="T61" fmla="*/ 84 h 133"/>
                <a:gd name="T62" fmla="*/ 4 w 37"/>
                <a:gd name="T63" fmla="*/ 93 h 133"/>
                <a:gd name="T64" fmla="*/ 7 w 37"/>
                <a:gd name="T65" fmla="*/ 102 h 133"/>
                <a:gd name="T66" fmla="*/ 11 w 37"/>
                <a:gd name="T67" fmla="*/ 110 h 133"/>
                <a:gd name="T68" fmla="*/ 14 w 37"/>
                <a:gd name="T69" fmla="*/ 118 h 133"/>
                <a:gd name="T70" fmla="*/ 20 w 37"/>
                <a:gd name="T71" fmla="*/ 126 h 133"/>
                <a:gd name="T72" fmla="*/ 25 w 37"/>
                <a:gd name="T73" fmla="*/ 133 h 133"/>
                <a:gd name="T74" fmla="*/ 25 w 37"/>
                <a:gd name="T7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25" y="133"/>
                  </a:moveTo>
                  <a:lnTo>
                    <a:pt x="25" y="133"/>
                  </a:lnTo>
                  <a:lnTo>
                    <a:pt x="28" y="128"/>
                  </a:lnTo>
                  <a:lnTo>
                    <a:pt x="31" y="123"/>
                  </a:lnTo>
                  <a:lnTo>
                    <a:pt x="31" y="123"/>
                  </a:lnTo>
                  <a:lnTo>
                    <a:pt x="37" y="120"/>
                  </a:lnTo>
                  <a:lnTo>
                    <a:pt x="37" y="120"/>
                  </a:lnTo>
                  <a:lnTo>
                    <a:pt x="28" y="109"/>
                  </a:lnTo>
                  <a:lnTo>
                    <a:pt x="22" y="95"/>
                  </a:lnTo>
                  <a:lnTo>
                    <a:pt x="18" y="81"/>
                  </a:lnTo>
                  <a:lnTo>
                    <a:pt x="17" y="67"/>
                  </a:lnTo>
                  <a:lnTo>
                    <a:pt x="18" y="52"/>
                  </a:lnTo>
                  <a:lnTo>
                    <a:pt x="22" y="39"/>
                  </a:lnTo>
                  <a:lnTo>
                    <a:pt x="29" y="26"/>
                  </a:lnTo>
                  <a:lnTo>
                    <a:pt x="37" y="13"/>
                  </a:lnTo>
                  <a:lnTo>
                    <a:pt x="37" y="13"/>
                  </a:lnTo>
                  <a:lnTo>
                    <a:pt x="31" y="9"/>
                  </a:lnTo>
                  <a:lnTo>
                    <a:pt x="28" y="4"/>
                  </a:lnTo>
                  <a:lnTo>
                    <a:pt x="28" y="4"/>
                  </a:lnTo>
                  <a:lnTo>
                    <a:pt x="26" y="0"/>
                  </a:lnTo>
                  <a:lnTo>
                    <a:pt x="26" y="0"/>
                  </a:lnTo>
                  <a:lnTo>
                    <a:pt x="21" y="8"/>
                  </a:lnTo>
                  <a:lnTo>
                    <a:pt x="16" y="16"/>
                  </a:lnTo>
                  <a:lnTo>
                    <a:pt x="11" y="24"/>
                  </a:lnTo>
                  <a:lnTo>
                    <a:pt x="8" y="31"/>
                  </a:lnTo>
                  <a:lnTo>
                    <a:pt x="4" y="41"/>
                  </a:lnTo>
                  <a:lnTo>
                    <a:pt x="3" y="48"/>
                  </a:lnTo>
                  <a:lnTo>
                    <a:pt x="1" y="58"/>
                  </a:lnTo>
                  <a:lnTo>
                    <a:pt x="0" y="67"/>
                  </a:lnTo>
                  <a:lnTo>
                    <a:pt x="1" y="76"/>
                  </a:lnTo>
                  <a:lnTo>
                    <a:pt x="1" y="84"/>
                  </a:lnTo>
                  <a:lnTo>
                    <a:pt x="4" y="93"/>
                  </a:lnTo>
                  <a:lnTo>
                    <a:pt x="7" y="102"/>
                  </a:lnTo>
                  <a:lnTo>
                    <a:pt x="11" y="110"/>
                  </a:lnTo>
                  <a:lnTo>
                    <a:pt x="14" y="118"/>
                  </a:lnTo>
                  <a:lnTo>
                    <a:pt x="20" y="126"/>
                  </a:lnTo>
                  <a:lnTo>
                    <a:pt x="25" y="133"/>
                  </a:lnTo>
                  <a:lnTo>
                    <a:pt x="25" y="133"/>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1380"/>
            <p:cNvSpPr>
              <a:spLocks/>
            </p:cNvSpPr>
            <p:nvPr/>
          </p:nvSpPr>
          <p:spPr bwMode="auto">
            <a:xfrm>
              <a:off x="1114750" y="1941242"/>
              <a:ext cx="51558" cy="182601"/>
            </a:xfrm>
            <a:custGeom>
              <a:avLst/>
              <a:gdLst>
                <a:gd name="T0" fmla="*/ 31 w 94"/>
                <a:gd name="T1" fmla="*/ 0 h 341"/>
                <a:gd name="T2" fmla="*/ 31 w 94"/>
                <a:gd name="T3" fmla="*/ 0 h 341"/>
                <a:gd name="T4" fmla="*/ 27 w 94"/>
                <a:gd name="T5" fmla="*/ 8 h 341"/>
                <a:gd name="T6" fmla="*/ 23 w 94"/>
                <a:gd name="T7" fmla="*/ 13 h 341"/>
                <a:gd name="T8" fmla="*/ 18 w 94"/>
                <a:gd name="T9" fmla="*/ 20 h 341"/>
                <a:gd name="T10" fmla="*/ 13 w 94"/>
                <a:gd name="T11" fmla="*/ 25 h 341"/>
                <a:gd name="T12" fmla="*/ 13 w 94"/>
                <a:gd name="T13" fmla="*/ 25 h 341"/>
                <a:gd name="T14" fmla="*/ 8 w 94"/>
                <a:gd name="T15" fmla="*/ 29 h 341"/>
                <a:gd name="T16" fmla="*/ 1 w 94"/>
                <a:gd name="T17" fmla="*/ 31 h 341"/>
                <a:gd name="T18" fmla="*/ 1 w 94"/>
                <a:gd name="T19" fmla="*/ 31 h 341"/>
                <a:gd name="T20" fmla="*/ 13 w 94"/>
                <a:gd name="T21" fmla="*/ 47 h 341"/>
                <a:gd name="T22" fmla="*/ 23 w 94"/>
                <a:gd name="T23" fmla="*/ 63 h 341"/>
                <a:gd name="T24" fmla="*/ 31 w 94"/>
                <a:gd name="T25" fmla="*/ 80 h 341"/>
                <a:gd name="T26" fmla="*/ 39 w 94"/>
                <a:gd name="T27" fmla="*/ 98 h 341"/>
                <a:gd name="T28" fmla="*/ 44 w 94"/>
                <a:gd name="T29" fmla="*/ 115 h 341"/>
                <a:gd name="T30" fmla="*/ 48 w 94"/>
                <a:gd name="T31" fmla="*/ 133 h 341"/>
                <a:gd name="T32" fmla="*/ 51 w 94"/>
                <a:gd name="T33" fmla="*/ 152 h 341"/>
                <a:gd name="T34" fmla="*/ 51 w 94"/>
                <a:gd name="T35" fmla="*/ 170 h 341"/>
                <a:gd name="T36" fmla="*/ 50 w 94"/>
                <a:gd name="T37" fmla="*/ 188 h 341"/>
                <a:gd name="T38" fmla="*/ 47 w 94"/>
                <a:gd name="T39" fmla="*/ 206 h 341"/>
                <a:gd name="T40" fmla="*/ 43 w 94"/>
                <a:gd name="T41" fmla="*/ 225 h 341"/>
                <a:gd name="T42" fmla="*/ 38 w 94"/>
                <a:gd name="T43" fmla="*/ 243 h 341"/>
                <a:gd name="T44" fmla="*/ 31 w 94"/>
                <a:gd name="T45" fmla="*/ 260 h 341"/>
                <a:gd name="T46" fmla="*/ 22 w 94"/>
                <a:gd name="T47" fmla="*/ 277 h 341"/>
                <a:gd name="T48" fmla="*/ 12 w 94"/>
                <a:gd name="T49" fmla="*/ 293 h 341"/>
                <a:gd name="T50" fmla="*/ 0 w 94"/>
                <a:gd name="T51" fmla="*/ 308 h 341"/>
                <a:gd name="T52" fmla="*/ 0 w 94"/>
                <a:gd name="T53" fmla="*/ 308 h 341"/>
                <a:gd name="T54" fmla="*/ 6 w 94"/>
                <a:gd name="T55" fmla="*/ 312 h 341"/>
                <a:gd name="T56" fmla="*/ 13 w 94"/>
                <a:gd name="T57" fmla="*/ 317 h 341"/>
                <a:gd name="T58" fmla="*/ 18 w 94"/>
                <a:gd name="T59" fmla="*/ 324 h 341"/>
                <a:gd name="T60" fmla="*/ 23 w 94"/>
                <a:gd name="T61" fmla="*/ 332 h 341"/>
                <a:gd name="T62" fmla="*/ 23 w 94"/>
                <a:gd name="T63" fmla="*/ 332 h 341"/>
                <a:gd name="T64" fmla="*/ 27 w 94"/>
                <a:gd name="T65" fmla="*/ 341 h 341"/>
                <a:gd name="T66" fmla="*/ 27 w 94"/>
                <a:gd name="T67" fmla="*/ 341 h 341"/>
                <a:gd name="T68" fmla="*/ 43 w 94"/>
                <a:gd name="T69" fmla="*/ 323 h 341"/>
                <a:gd name="T70" fmla="*/ 56 w 94"/>
                <a:gd name="T71" fmla="*/ 303 h 341"/>
                <a:gd name="T72" fmla="*/ 67 w 94"/>
                <a:gd name="T73" fmla="*/ 284 h 341"/>
                <a:gd name="T74" fmla="*/ 77 w 94"/>
                <a:gd name="T75" fmla="*/ 261 h 341"/>
                <a:gd name="T76" fmla="*/ 84 w 94"/>
                <a:gd name="T77" fmla="*/ 240 h 341"/>
                <a:gd name="T78" fmla="*/ 89 w 94"/>
                <a:gd name="T79" fmla="*/ 217 h 341"/>
                <a:gd name="T80" fmla="*/ 93 w 94"/>
                <a:gd name="T81" fmla="*/ 195 h 341"/>
                <a:gd name="T82" fmla="*/ 94 w 94"/>
                <a:gd name="T83" fmla="*/ 173 h 341"/>
                <a:gd name="T84" fmla="*/ 93 w 94"/>
                <a:gd name="T85" fmla="*/ 149 h 341"/>
                <a:gd name="T86" fmla="*/ 90 w 94"/>
                <a:gd name="T87" fmla="*/ 127 h 341"/>
                <a:gd name="T88" fmla="*/ 85 w 94"/>
                <a:gd name="T89" fmla="*/ 103 h 341"/>
                <a:gd name="T90" fmla="*/ 78 w 94"/>
                <a:gd name="T91" fmla="*/ 82 h 341"/>
                <a:gd name="T92" fmla="*/ 69 w 94"/>
                <a:gd name="T93" fmla="*/ 60 h 341"/>
                <a:gd name="T94" fmla="*/ 59 w 94"/>
                <a:gd name="T95" fmla="*/ 39 h 341"/>
                <a:gd name="T96" fmla="*/ 46 w 94"/>
                <a:gd name="T97" fmla="*/ 20 h 341"/>
                <a:gd name="T98" fmla="*/ 31 w 94"/>
                <a:gd name="T99" fmla="*/ 0 h 341"/>
                <a:gd name="T100" fmla="*/ 31 w 94"/>
                <a:gd name="T101"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 h="341">
                  <a:moveTo>
                    <a:pt x="31" y="0"/>
                  </a:moveTo>
                  <a:lnTo>
                    <a:pt x="31" y="0"/>
                  </a:lnTo>
                  <a:lnTo>
                    <a:pt x="27" y="8"/>
                  </a:lnTo>
                  <a:lnTo>
                    <a:pt x="23" y="13"/>
                  </a:lnTo>
                  <a:lnTo>
                    <a:pt x="18" y="20"/>
                  </a:lnTo>
                  <a:lnTo>
                    <a:pt x="13" y="25"/>
                  </a:lnTo>
                  <a:lnTo>
                    <a:pt x="13" y="25"/>
                  </a:lnTo>
                  <a:lnTo>
                    <a:pt x="8" y="29"/>
                  </a:lnTo>
                  <a:lnTo>
                    <a:pt x="1" y="31"/>
                  </a:lnTo>
                  <a:lnTo>
                    <a:pt x="1" y="31"/>
                  </a:lnTo>
                  <a:lnTo>
                    <a:pt x="13" y="47"/>
                  </a:lnTo>
                  <a:lnTo>
                    <a:pt x="23" y="63"/>
                  </a:lnTo>
                  <a:lnTo>
                    <a:pt x="31" y="80"/>
                  </a:lnTo>
                  <a:lnTo>
                    <a:pt x="39" y="98"/>
                  </a:lnTo>
                  <a:lnTo>
                    <a:pt x="44" y="115"/>
                  </a:lnTo>
                  <a:lnTo>
                    <a:pt x="48" y="133"/>
                  </a:lnTo>
                  <a:lnTo>
                    <a:pt x="51" y="152"/>
                  </a:lnTo>
                  <a:lnTo>
                    <a:pt x="51" y="170"/>
                  </a:lnTo>
                  <a:lnTo>
                    <a:pt x="50" y="188"/>
                  </a:lnTo>
                  <a:lnTo>
                    <a:pt x="47" y="206"/>
                  </a:lnTo>
                  <a:lnTo>
                    <a:pt x="43" y="225"/>
                  </a:lnTo>
                  <a:lnTo>
                    <a:pt x="38" y="243"/>
                  </a:lnTo>
                  <a:lnTo>
                    <a:pt x="31" y="260"/>
                  </a:lnTo>
                  <a:lnTo>
                    <a:pt x="22" y="277"/>
                  </a:lnTo>
                  <a:lnTo>
                    <a:pt x="12" y="293"/>
                  </a:lnTo>
                  <a:lnTo>
                    <a:pt x="0" y="308"/>
                  </a:lnTo>
                  <a:lnTo>
                    <a:pt x="0" y="308"/>
                  </a:lnTo>
                  <a:lnTo>
                    <a:pt x="6" y="312"/>
                  </a:lnTo>
                  <a:lnTo>
                    <a:pt x="13" y="317"/>
                  </a:lnTo>
                  <a:lnTo>
                    <a:pt x="18" y="324"/>
                  </a:lnTo>
                  <a:lnTo>
                    <a:pt x="23" y="332"/>
                  </a:lnTo>
                  <a:lnTo>
                    <a:pt x="23" y="332"/>
                  </a:lnTo>
                  <a:lnTo>
                    <a:pt x="27" y="341"/>
                  </a:lnTo>
                  <a:lnTo>
                    <a:pt x="27" y="341"/>
                  </a:lnTo>
                  <a:lnTo>
                    <a:pt x="43" y="323"/>
                  </a:lnTo>
                  <a:lnTo>
                    <a:pt x="56" y="303"/>
                  </a:lnTo>
                  <a:lnTo>
                    <a:pt x="67" y="284"/>
                  </a:lnTo>
                  <a:lnTo>
                    <a:pt x="77" y="261"/>
                  </a:lnTo>
                  <a:lnTo>
                    <a:pt x="84" y="240"/>
                  </a:lnTo>
                  <a:lnTo>
                    <a:pt x="89" y="217"/>
                  </a:lnTo>
                  <a:lnTo>
                    <a:pt x="93" y="195"/>
                  </a:lnTo>
                  <a:lnTo>
                    <a:pt x="94" y="173"/>
                  </a:lnTo>
                  <a:lnTo>
                    <a:pt x="93" y="149"/>
                  </a:lnTo>
                  <a:lnTo>
                    <a:pt x="90" y="127"/>
                  </a:lnTo>
                  <a:lnTo>
                    <a:pt x="85" y="103"/>
                  </a:lnTo>
                  <a:lnTo>
                    <a:pt x="78" y="82"/>
                  </a:lnTo>
                  <a:lnTo>
                    <a:pt x="69" y="60"/>
                  </a:lnTo>
                  <a:lnTo>
                    <a:pt x="59" y="39"/>
                  </a:lnTo>
                  <a:lnTo>
                    <a:pt x="46" y="20"/>
                  </a:lnTo>
                  <a:lnTo>
                    <a:pt x="31" y="0"/>
                  </a:lnTo>
                  <a:lnTo>
                    <a:pt x="31" y="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11381"/>
            <p:cNvSpPr>
              <a:spLocks/>
            </p:cNvSpPr>
            <p:nvPr/>
          </p:nvSpPr>
          <p:spPr bwMode="auto">
            <a:xfrm>
              <a:off x="1080378" y="1979910"/>
              <a:ext cx="34372" cy="118153"/>
            </a:xfrm>
            <a:custGeom>
              <a:avLst/>
              <a:gdLst>
                <a:gd name="T0" fmla="*/ 21 w 61"/>
                <a:gd name="T1" fmla="*/ 0 h 222"/>
                <a:gd name="T2" fmla="*/ 21 w 61"/>
                <a:gd name="T3" fmla="*/ 0 h 222"/>
                <a:gd name="T4" fmla="*/ 16 w 61"/>
                <a:gd name="T5" fmla="*/ 8 h 222"/>
                <a:gd name="T6" fmla="*/ 9 w 61"/>
                <a:gd name="T7" fmla="*/ 16 h 222"/>
                <a:gd name="T8" fmla="*/ 9 w 61"/>
                <a:gd name="T9" fmla="*/ 16 h 222"/>
                <a:gd name="T10" fmla="*/ 1 w 61"/>
                <a:gd name="T11" fmla="*/ 20 h 222"/>
                <a:gd name="T12" fmla="*/ 1 w 61"/>
                <a:gd name="T13" fmla="*/ 20 h 222"/>
                <a:gd name="T14" fmla="*/ 9 w 61"/>
                <a:gd name="T15" fmla="*/ 30 h 222"/>
                <a:gd name="T16" fmla="*/ 16 w 61"/>
                <a:gd name="T17" fmla="*/ 41 h 222"/>
                <a:gd name="T18" fmla="*/ 21 w 61"/>
                <a:gd name="T19" fmla="*/ 51 h 222"/>
                <a:gd name="T20" fmla="*/ 26 w 61"/>
                <a:gd name="T21" fmla="*/ 63 h 222"/>
                <a:gd name="T22" fmla="*/ 29 w 61"/>
                <a:gd name="T23" fmla="*/ 75 h 222"/>
                <a:gd name="T24" fmla="*/ 31 w 61"/>
                <a:gd name="T25" fmla="*/ 87 h 222"/>
                <a:gd name="T26" fmla="*/ 33 w 61"/>
                <a:gd name="T27" fmla="*/ 98 h 222"/>
                <a:gd name="T28" fmla="*/ 34 w 61"/>
                <a:gd name="T29" fmla="*/ 110 h 222"/>
                <a:gd name="T30" fmla="*/ 33 w 61"/>
                <a:gd name="T31" fmla="*/ 122 h 222"/>
                <a:gd name="T32" fmla="*/ 31 w 61"/>
                <a:gd name="T33" fmla="*/ 135 h 222"/>
                <a:gd name="T34" fmla="*/ 29 w 61"/>
                <a:gd name="T35" fmla="*/ 147 h 222"/>
                <a:gd name="T36" fmla="*/ 25 w 61"/>
                <a:gd name="T37" fmla="*/ 157 h 222"/>
                <a:gd name="T38" fmla="*/ 21 w 61"/>
                <a:gd name="T39" fmla="*/ 169 h 222"/>
                <a:gd name="T40" fmla="*/ 14 w 61"/>
                <a:gd name="T41" fmla="*/ 179 h 222"/>
                <a:gd name="T42" fmla="*/ 8 w 61"/>
                <a:gd name="T43" fmla="*/ 190 h 222"/>
                <a:gd name="T44" fmla="*/ 0 w 61"/>
                <a:gd name="T45" fmla="*/ 200 h 222"/>
                <a:gd name="T46" fmla="*/ 0 w 61"/>
                <a:gd name="T47" fmla="*/ 200 h 222"/>
                <a:gd name="T48" fmla="*/ 5 w 61"/>
                <a:gd name="T49" fmla="*/ 203 h 222"/>
                <a:gd name="T50" fmla="*/ 9 w 61"/>
                <a:gd name="T51" fmla="*/ 207 h 222"/>
                <a:gd name="T52" fmla="*/ 13 w 61"/>
                <a:gd name="T53" fmla="*/ 211 h 222"/>
                <a:gd name="T54" fmla="*/ 16 w 61"/>
                <a:gd name="T55" fmla="*/ 216 h 222"/>
                <a:gd name="T56" fmla="*/ 16 w 61"/>
                <a:gd name="T57" fmla="*/ 216 h 222"/>
                <a:gd name="T58" fmla="*/ 18 w 61"/>
                <a:gd name="T59" fmla="*/ 222 h 222"/>
                <a:gd name="T60" fmla="*/ 18 w 61"/>
                <a:gd name="T61" fmla="*/ 222 h 222"/>
                <a:gd name="T62" fmla="*/ 29 w 61"/>
                <a:gd name="T63" fmla="*/ 209 h 222"/>
                <a:gd name="T64" fmla="*/ 37 w 61"/>
                <a:gd name="T65" fmla="*/ 198 h 222"/>
                <a:gd name="T66" fmla="*/ 44 w 61"/>
                <a:gd name="T67" fmla="*/ 183 h 222"/>
                <a:gd name="T68" fmla="*/ 51 w 61"/>
                <a:gd name="T69" fmla="*/ 170 h 222"/>
                <a:gd name="T70" fmla="*/ 55 w 61"/>
                <a:gd name="T71" fmla="*/ 156 h 222"/>
                <a:gd name="T72" fmla="*/ 59 w 61"/>
                <a:gd name="T73" fmla="*/ 141 h 222"/>
                <a:gd name="T74" fmla="*/ 60 w 61"/>
                <a:gd name="T75" fmla="*/ 126 h 222"/>
                <a:gd name="T76" fmla="*/ 61 w 61"/>
                <a:gd name="T77" fmla="*/ 111 h 222"/>
                <a:gd name="T78" fmla="*/ 61 w 61"/>
                <a:gd name="T79" fmla="*/ 97 h 222"/>
                <a:gd name="T80" fmla="*/ 59 w 61"/>
                <a:gd name="T81" fmla="*/ 81 h 222"/>
                <a:gd name="T82" fmla="*/ 56 w 61"/>
                <a:gd name="T83" fmla="*/ 67 h 222"/>
                <a:gd name="T84" fmla="*/ 52 w 61"/>
                <a:gd name="T85" fmla="*/ 53 h 222"/>
                <a:gd name="T86" fmla="*/ 46 w 61"/>
                <a:gd name="T87" fmla="*/ 38 h 222"/>
                <a:gd name="T88" fmla="*/ 39 w 61"/>
                <a:gd name="T89" fmla="*/ 25 h 222"/>
                <a:gd name="T90" fmla="*/ 30 w 61"/>
                <a:gd name="T91" fmla="*/ 12 h 222"/>
                <a:gd name="T92" fmla="*/ 21 w 61"/>
                <a:gd name="T93" fmla="*/ 0 h 222"/>
                <a:gd name="T94" fmla="*/ 21 w 61"/>
                <a:gd name="T95"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21" y="0"/>
                  </a:moveTo>
                  <a:lnTo>
                    <a:pt x="21" y="0"/>
                  </a:lnTo>
                  <a:lnTo>
                    <a:pt x="16" y="8"/>
                  </a:lnTo>
                  <a:lnTo>
                    <a:pt x="9" y="16"/>
                  </a:lnTo>
                  <a:lnTo>
                    <a:pt x="9" y="16"/>
                  </a:lnTo>
                  <a:lnTo>
                    <a:pt x="1" y="20"/>
                  </a:lnTo>
                  <a:lnTo>
                    <a:pt x="1" y="20"/>
                  </a:lnTo>
                  <a:lnTo>
                    <a:pt x="9" y="30"/>
                  </a:lnTo>
                  <a:lnTo>
                    <a:pt x="16" y="41"/>
                  </a:lnTo>
                  <a:lnTo>
                    <a:pt x="21" y="51"/>
                  </a:lnTo>
                  <a:lnTo>
                    <a:pt x="26" y="63"/>
                  </a:lnTo>
                  <a:lnTo>
                    <a:pt x="29" y="75"/>
                  </a:lnTo>
                  <a:lnTo>
                    <a:pt x="31" y="87"/>
                  </a:lnTo>
                  <a:lnTo>
                    <a:pt x="33" y="98"/>
                  </a:lnTo>
                  <a:lnTo>
                    <a:pt x="34" y="110"/>
                  </a:lnTo>
                  <a:lnTo>
                    <a:pt x="33" y="122"/>
                  </a:lnTo>
                  <a:lnTo>
                    <a:pt x="31" y="135"/>
                  </a:lnTo>
                  <a:lnTo>
                    <a:pt x="29" y="147"/>
                  </a:lnTo>
                  <a:lnTo>
                    <a:pt x="25" y="157"/>
                  </a:lnTo>
                  <a:lnTo>
                    <a:pt x="21" y="169"/>
                  </a:lnTo>
                  <a:lnTo>
                    <a:pt x="14" y="179"/>
                  </a:lnTo>
                  <a:lnTo>
                    <a:pt x="8" y="190"/>
                  </a:lnTo>
                  <a:lnTo>
                    <a:pt x="0" y="200"/>
                  </a:lnTo>
                  <a:lnTo>
                    <a:pt x="0" y="200"/>
                  </a:lnTo>
                  <a:lnTo>
                    <a:pt x="5" y="203"/>
                  </a:lnTo>
                  <a:lnTo>
                    <a:pt x="9" y="207"/>
                  </a:lnTo>
                  <a:lnTo>
                    <a:pt x="13" y="211"/>
                  </a:lnTo>
                  <a:lnTo>
                    <a:pt x="16" y="216"/>
                  </a:lnTo>
                  <a:lnTo>
                    <a:pt x="16" y="216"/>
                  </a:lnTo>
                  <a:lnTo>
                    <a:pt x="18" y="222"/>
                  </a:lnTo>
                  <a:lnTo>
                    <a:pt x="18" y="222"/>
                  </a:lnTo>
                  <a:lnTo>
                    <a:pt x="29" y="209"/>
                  </a:lnTo>
                  <a:lnTo>
                    <a:pt x="37" y="198"/>
                  </a:lnTo>
                  <a:lnTo>
                    <a:pt x="44" y="183"/>
                  </a:lnTo>
                  <a:lnTo>
                    <a:pt x="51" y="170"/>
                  </a:lnTo>
                  <a:lnTo>
                    <a:pt x="55" y="156"/>
                  </a:lnTo>
                  <a:lnTo>
                    <a:pt x="59" y="141"/>
                  </a:lnTo>
                  <a:lnTo>
                    <a:pt x="60" y="126"/>
                  </a:lnTo>
                  <a:lnTo>
                    <a:pt x="61" y="111"/>
                  </a:lnTo>
                  <a:lnTo>
                    <a:pt x="61" y="97"/>
                  </a:lnTo>
                  <a:lnTo>
                    <a:pt x="59" y="81"/>
                  </a:lnTo>
                  <a:lnTo>
                    <a:pt x="56" y="67"/>
                  </a:lnTo>
                  <a:lnTo>
                    <a:pt x="52" y="53"/>
                  </a:lnTo>
                  <a:lnTo>
                    <a:pt x="46" y="38"/>
                  </a:lnTo>
                  <a:lnTo>
                    <a:pt x="39" y="25"/>
                  </a:lnTo>
                  <a:lnTo>
                    <a:pt x="30" y="12"/>
                  </a:lnTo>
                  <a:lnTo>
                    <a:pt x="21" y="0"/>
                  </a:lnTo>
                  <a:lnTo>
                    <a:pt x="21" y="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11382"/>
            <p:cNvSpPr>
              <a:spLocks/>
            </p:cNvSpPr>
            <p:nvPr/>
          </p:nvSpPr>
          <p:spPr bwMode="auto">
            <a:xfrm>
              <a:off x="1048154" y="2003541"/>
              <a:ext cx="19334" cy="70893"/>
            </a:xfrm>
            <a:custGeom>
              <a:avLst/>
              <a:gdLst>
                <a:gd name="T0" fmla="*/ 12 w 37"/>
                <a:gd name="T1" fmla="*/ 0 h 133"/>
                <a:gd name="T2" fmla="*/ 12 w 37"/>
                <a:gd name="T3" fmla="*/ 0 h 133"/>
                <a:gd name="T4" fmla="*/ 9 w 37"/>
                <a:gd name="T5" fmla="*/ 5 h 133"/>
                <a:gd name="T6" fmla="*/ 5 w 37"/>
                <a:gd name="T7" fmla="*/ 9 h 133"/>
                <a:gd name="T8" fmla="*/ 5 w 37"/>
                <a:gd name="T9" fmla="*/ 9 h 133"/>
                <a:gd name="T10" fmla="*/ 0 w 37"/>
                <a:gd name="T11" fmla="*/ 12 h 133"/>
                <a:gd name="T12" fmla="*/ 0 w 37"/>
                <a:gd name="T13" fmla="*/ 12 h 133"/>
                <a:gd name="T14" fmla="*/ 9 w 37"/>
                <a:gd name="T15" fmla="*/ 25 h 133"/>
                <a:gd name="T16" fmla="*/ 16 w 37"/>
                <a:gd name="T17" fmla="*/ 38 h 133"/>
                <a:gd name="T18" fmla="*/ 19 w 37"/>
                <a:gd name="T19" fmla="*/ 52 h 133"/>
                <a:gd name="T20" fmla="*/ 20 w 37"/>
                <a:gd name="T21" fmla="*/ 67 h 133"/>
                <a:gd name="T22" fmla="*/ 19 w 37"/>
                <a:gd name="T23" fmla="*/ 81 h 133"/>
                <a:gd name="T24" fmla="*/ 15 w 37"/>
                <a:gd name="T25" fmla="*/ 94 h 133"/>
                <a:gd name="T26" fmla="*/ 9 w 37"/>
                <a:gd name="T27" fmla="*/ 107 h 133"/>
                <a:gd name="T28" fmla="*/ 0 w 37"/>
                <a:gd name="T29" fmla="*/ 120 h 133"/>
                <a:gd name="T30" fmla="*/ 0 w 37"/>
                <a:gd name="T31" fmla="*/ 120 h 133"/>
                <a:gd name="T32" fmla="*/ 5 w 37"/>
                <a:gd name="T33" fmla="*/ 124 h 133"/>
                <a:gd name="T34" fmla="*/ 9 w 37"/>
                <a:gd name="T35" fmla="*/ 129 h 133"/>
                <a:gd name="T36" fmla="*/ 9 w 37"/>
                <a:gd name="T37" fmla="*/ 129 h 133"/>
                <a:gd name="T38" fmla="*/ 11 w 37"/>
                <a:gd name="T39" fmla="*/ 133 h 133"/>
                <a:gd name="T40" fmla="*/ 11 w 37"/>
                <a:gd name="T41" fmla="*/ 133 h 133"/>
                <a:gd name="T42" fmla="*/ 17 w 37"/>
                <a:gd name="T43" fmla="*/ 125 h 133"/>
                <a:gd name="T44" fmla="*/ 22 w 37"/>
                <a:gd name="T45" fmla="*/ 118 h 133"/>
                <a:gd name="T46" fmla="*/ 26 w 37"/>
                <a:gd name="T47" fmla="*/ 110 h 133"/>
                <a:gd name="T48" fmla="*/ 30 w 37"/>
                <a:gd name="T49" fmla="*/ 102 h 133"/>
                <a:gd name="T50" fmla="*/ 33 w 37"/>
                <a:gd name="T51" fmla="*/ 93 h 133"/>
                <a:gd name="T52" fmla="*/ 34 w 37"/>
                <a:gd name="T53" fmla="*/ 85 h 133"/>
                <a:gd name="T54" fmla="*/ 36 w 37"/>
                <a:gd name="T55" fmla="*/ 76 h 133"/>
                <a:gd name="T56" fmla="*/ 37 w 37"/>
                <a:gd name="T57" fmla="*/ 67 h 133"/>
                <a:gd name="T58" fmla="*/ 37 w 37"/>
                <a:gd name="T59" fmla="*/ 58 h 133"/>
                <a:gd name="T60" fmla="*/ 36 w 37"/>
                <a:gd name="T61" fmla="*/ 50 h 133"/>
                <a:gd name="T62" fmla="*/ 33 w 37"/>
                <a:gd name="T63" fmla="*/ 41 h 133"/>
                <a:gd name="T64" fmla="*/ 30 w 37"/>
                <a:gd name="T65" fmla="*/ 31 h 133"/>
                <a:gd name="T66" fmla="*/ 28 w 37"/>
                <a:gd name="T67" fmla="*/ 24 h 133"/>
                <a:gd name="T68" fmla="*/ 24 w 37"/>
                <a:gd name="T69" fmla="*/ 16 h 133"/>
                <a:gd name="T70" fmla="*/ 19 w 37"/>
                <a:gd name="T71" fmla="*/ 8 h 133"/>
                <a:gd name="T72" fmla="*/ 12 w 37"/>
                <a:gd name="T73" fmla="*/ 0 h 133"/>
                <a:gd name="T74" fmla="*/ 12 w 37"/>
                <a:gd name="T7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12" y="0"/>
                  </a:moveTo>
                  <a:lnTo>
                    <a:pt x="12" y="0"/>
                  </a:lnTo>
                  <a:lnTo>
                    <a:pt x="9" y="5"/>
                  </a:lnTo>
                  <a:lnTo>
                    <a:pt x="5" y="9"/>
                  </a:lnTo>
                  <a:lnTo>
                    <a:pt x="5" y="9"/>
                  </a:lnTo>
                  <a:lnTo>
                    <a:pt x="0" y="12"/>
                  </a:lnTo>
                  <a:lnTo>
                    <a:pt x="0" y="12"/>
                  </a:lnTo>
                  <a:lnTo>
                    <a:pt x="9" y="25"/>
                  </a:lnTo>
                  <a:lnTo>
                    <a:pt x="16" y="38"/>
                  </a:lnTo>
                  <a:lnTo>
                    <a:pt x="19" y="52"/>
                  </a:lnTo>
                  <a:lnTo>
                    <a:pt x="20" y="67"/>
                  </a:lnTo>
                  <a:lnTo>
                    <a:pt x="19" y="81"/>
                  </a:lnTo>
                  <a:lnTo>
                    <a:pt x="15" y="94"/>
                  </a:lnTo>
                  <a:lnTo>
                    <a:pt x="9" y="107"/>
                  </a:lnTo>
                  <a:lnTo>
                    <a:pt x="0" y="120"/>
                  </a:lnTo>
                  <a:lnTo>
                    <a:pt x="0" y="120"/>
                  </a:lnTo>
                  <a:lnTo>
                    <a:pt x="5" y="124"/>
                  </a:lnTo>
                  <a:lnTo>
                    <a:pt x="9" y="129"/>
                  </a:lnTo>
                  <a:lnTo>
                    <a:pt x="9" y="129"/>
                  </a:lnTo>
                  <a:lnTo>
                    <a:pt x="11" y="133"/>
                  </a:lnTo>
                  <a:lnTo>
                    <a:pt x="11" y="133"/>
                  </a:lnTo>
                  <a:lnTo>
                    <a:pt x="17" y="125"/>
                  </a:lnTo>
                  <a:lnTo>
                    <a:pt x="22" y="118"/>
                  </a:lnTo>
                  <a:lnTo>
                    <a:pt x="26" y="110"/>
                  </a:lnTo>
                  <a:lnTo>
                    <a:pt x="30" y="102"/>
                  </a:lnTo>
                  <a:lnTo>
                    <a:pt x="33" y="93"/>
                  </a:lnTo>
                  <a:lnTo>
                    <a:pt x="34" y="85"/>
                  </a:lnTo>
                  <a:lnTo>
                    <a:pt x="36" y="76"/>
                  </a:lnTo>
                  <a:lnTo>
                    <a:pt x="37" y="67"/>
                  </a:lnTo>
                  <a:lnTo>
                    <a:pt x="37" y="58"/>
                  </a:lnTo>
                  <a:lnTo>
                    <a:pt x="36" y="50"/>
                  </a:lnTo>
                  <a:lnTo>
                    <a:pt x="33" y="41"/>
                  </a:lnTo>
                  <a:lnTo>
                    <a:pt x="30" y="31"/>
                  </a:lnTo>
                  <a:lnTo>
                    <a:pt x="28" y="24"/>
                  </a:lnTo>
                  <a:lnTo>
                    <a:pt x="24" y="16"/>
                  </a:lnTo>
                  <a:lnTo>
                    <a:pt x="19" y="8"/>
                  </a:lnTo>
                  <a:lnTo>
                    <a:pt x="12" y="0"/>
                  </a:lnTo>
                  <a:lnTo>
                    <a:pt x="12" y="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8" name="Group 7"/>
          <p:cNvGrpSpPr/>
          <p:nvPr/>
        </p:nvGrpSpPr>
        <p:grpSpPr>
          <a:xfrm>
            <a:off x="510385" y="4601399"/>
            <a:ext cx="682411" cy="444004"/>
            <a:chOff x="510385" y="4601399"/>
            <a:chExt cx="682411" cy="444004"/>
          </a:xfrm>
        </p:grpSpPr>
        <p:sp>
          <p:nvSpPr>
            <p:cNvPr id="123" name="Freeform 11451"/>
            <p:cNvSpPr>
              <a:spLocks/>
            </p:cNvSpPr>
            <p:nvPr/>
          </p:nvSpPr>
          <p:spPr bwMode="auto">
            <a:xfrm>
              <a:off x="510385" y="4601399"/>
              <a:ext cx="444005" cy="444004"/>
            </a:xfrm>
            <a:custGeom>
              <a:avLst/>
              <a:gdLst>
                <a:gd name="T0" fmla="*/ 811 w 812"/>
                <a:gd name="T1" fmla="*/ 377 h 812"/>
                <a:gd name="T2" fmla="*/ 800 w 812"/>
                <a:gd name="T3" fmla="*/ 307 h 812"/>
                <a:gd name="T4" fmla="*/ 743 w 812"/>
                <a:gd name="T5" fmla="*/ 179 h 812"/>
                <a:gd name="T6" fmla="*/ 646 w 812"/>
                <a:gd name="T7" fmla="*/ 78 h 812"/>
                <a:gd name="T8" fmla="*/ 569 w 812"/>
                <a:gd name="T9" fmla="*/ 34 h 812"/>
                <a:gd name="T10" fmla="*/ 500 w 812"/>
                <a:gd name="T11" fmla="*/ 10 h 812"/>
                <a:gd name="T12" fmla="*/ 441 w 812"/>
                <a:gd name="T13" fmla="*/ 1 h 812"/>
                <a:gd name="T14" fmla="*/ 360 w 812"/>
                <a:gd name="T15" fmla="*/ 3 h 812"/>
                <a:gd name="T16" fmla="*/ 282 w 812"/>
                <a:gd name="T17" fmla="*/ 18 h 812"/>
                <a:gd name="T18" fmla="*/ 210 w 812"/>
                <a:gd name="T19" fmla="*/ 50 h 812"/>
                <a:gd name="T20" fmla="*/ 146 w 812"/>
                <a:gd name="T21" fmla="*/ 94 h 812"/>
                <a:gd name="T22" fmla="*/ 91 w 812"/>
                <a:gd name="T23" fmla="*/ 149 h 812"/>
                <a:gd name="T24" fmla="*/ 48 w 812"/>
                <a:gd name="T25" fmla="*/ 214 h 812"/>
                <a:gd name="T26" fmla="*/ 17 w 812"/>
                <a:gd name="T27" fmla="*/ 290 h 812"/>
                <a:gd name="T28" fmla="*/ 4 w 812"/>
                <a:gd name="T29" fmla="*/ 350 h 812"/>
                <a:gd name="T30" fmla="*/ 1 w 812"/>
                <a:gd name="T31" fmla="*/ 432 h 812"/>
                <a:gd name="T32" fmla="*/ 13 w 812"/>
                <a:gd name="T33" fmla="*/ 511 h 812"/>
                <a:gd name="T34" fmla="*/ 41 w 812"/>
                <a:gd name="T35" fmla="*/ 584 h 812"/>
                <a:gd name="T36" fmla="*/ 82 w 812"/>
                <a:gd name="T37" fmla="*/ 650 h 812"/>
                <a:gd name="T38" fmla="*/ 134 w 812"/>
                <a:gd name="T39" fmla="*/ 708 h 812"/>
                <a:gd name="T40" fmla="*/ 198 w 812"/>
                <a:gd name="T41" fmla="*/ 755 h 812"/>
                <a:gd name="T42" fmla="*/ 270 w 812"/>
                <a:gd name="T43" fmla="*/ 789 h 812"/>
                <a:gd name="T44" fmla="*/ 330 w 812"/>
                <a:gd name="T45" fmla="*/ 804 h 812"/>
                <a:gd name="T46" fmla="*/ 403 w 812"/>
                <a:gd name="T47" fmla="*/ 812 h 812"/>
                <a:gd name="T48" fmla="*/ 475 w 812"/>
                <a:gd name="T49" fmla="*/ 806 h 812"/>
                <a:gd name="T50" fmla="*/ 607 w 812"/>
                <a:gd name="T51" fmla="*/ 759 h 812"/>
                <a:gd name="T52" fmla="*/ 714 w 812"/>
                <a:gd name="T53" fmla="*/ 670 h 812"/>
                <a:gd name="T54" fmla="*/ 765 w 812"/>
                <a:gd name="T55" fmla="*/ 597 h 812"/>
                <a:gd name="T56" fmla="*/ 691 w 812"/>
                <a:gd name="T57" fmla="*/ 529 h 812"/>
                <a:gd name="T58" fmla="*/ 650 w 812"/>
                <a:gd name="T59" fmla="*/ 597 h 812"/>
                <a:gd name="T60" fmla="*/ 574 w 812"/>
                <a:gd name="T61" fmla="*/ 666 h 812"/>
                <a:gd name="T62" fmla="*/ 480 w 812"/>
                <a:gd name="T63" fmla="*/ 706 h 812"/>
                <a:gd name="T64" fmla="*/ 376 w 812"/>
                <a:gd name="T65" fmla="*/ 714 h 812"/>
                <a:gd name="T66" fmla="*/ 317 w 812"/>
                <a:gd name="T67" fmla="*/ 703 h 812"/>
                <a:gd name="T68" fmla="*/ 235 w 812"/>
                <a:gd name="T69" fmla="*/ 663 h 812"/>
                <a:gd name="T70" fmla="*/ 150 w 812"/>
                <a:gd name="T71" fmla="*/ 580 h 812"/>
                <a:gd name="T72" fmla="*/ 103 w 812"/>
                <a:gd name="T73" fmla="*/ 471 h 812"/>
                <a:gd name="T74" fmla="*/ 98 w 812"/>
                <a:gd name="T75" fmla="*/ 380 h 812"/>
                <a:gd name="T76" fmla="*/ 105 w 812"/>
                <a:gd name="T77" fmla="*/ 333 h 812"/>
                <a:gd name="T78" fmla="*/ 133 w 812"/>
                <a:gd name="T79" fmla="*/ 260 h 812"/>
                <a:gd name="T80" fmla="*/ 207 w 812"/>
                <a:gd name="T81" fmla="*/ 167 h 812"/>
                <a:gd name="T82" fmla="*/ 312 w 812"/>
                <a:gd name="T83" fmla="*/ 111 h 812"/>
                <a:gd name="T84" fmla="*/ 416 w 812"/>
                <a:gd name="T85" fmla="*/ 97 h 812"/>
                <a:gd name="T86" fmla="*/ 463 w 812"/>
                <a:gd name="T87" fmla="*/ 102 h 812"/>
                <a:gd name="T88" fmla="*/ 564 w 812"/>
                <a:gd name="T89" fmla="*/ 140 h 812"/>
                <a:gd name="T90" fmla="*/ 642 w 812"/>
                <a:gd name="T91" fmla="*/ 205 h 812"/>
                <a:gd name="T92" fmla="*/ 694 w 812"/>
                <a:gd name="T93" fmla="*/ 294 h 812"/>
                <a:gd name="T94" fmla="*/ 715 w 812"/>
                <a:gd name="T95" fmla="*/ 39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2" h="812">
                  <a:moveTo>
                    <a:pt x="812" y="414"/>
                  </a:moveTo>
                  <a:lnTo>
                    <a:pt x="812" y="414"/>
                  </a:lnTo>
                  <a:lnTo>
                    <a:pt x="812" y="396"/>
                  </a:lnTo>
                  <a:lnTo>
                    <a:pt x="811" y="377"/>
                  </a:lnTo>
                  <a:lnTo>
                    <a:pt x="809" y="359"/>
                  </a:lnTo>
                  <a:lnTo>
                    <a:pt x="807" y="342"/>
                  </a:lnTo>
                  <a:lnTo>
                    <a:pt x="804" y="324"/>
                  </a:lnTo>
                  <a:lnTo>
                    <a:pt x="800" y="307"/>
                  </a:lnTo>
                  <a:lnTo>
                    <a:pt x="790" y="273"/>
                  </a:lnTo>
                  <a:lnTo>
                    <a:pt x="777" y="240"/>
                  </a:lnTo>
                  <a:lnTo>
                    <a:pt x="761" y="209"/>
                  </a:lnTo>
                  <a:lnTo>
                    <a:pt x="743" y="179"/>
                  </a:lnTo>
                  <a:lnTo>
                    <a:pt x="722" y="151"/>
                  </a:lnTo>
                  <a:lnTo>
                    <a:pt x="700" y="125"/>
                  </a:lnTo>
                  <a:lnTo>
                    <a:pt x="674" y="100"/>
                  </a:lnTo>
                  <a:lnTo>
                    <a:pt x="646" y="78"/>
                  </a:lnTo>
                  <a:lnTo>
                    <a:pt x="617" y="59"/>
                  </a:lnTo>
                  <a:lnTo>
                    <a:pt x="602" y="50"/>
                  </a:lnTo>
                  <a:lnTo>
                    <a:pt x="586" y="42"/>
                  </a:lnTo>
                  <a:lnTo>
                    <a:pt x="569" y="34"/>
                  </a:lnTo>
                  <a:lnTo>
                    <a:pt x="553" y="27"/>
                  </a:lnTo>
                  <a:lnTo>
                    <a:pt x="535" y="21"/>
                  </a:lnTo>
                  <a:lnTo>
                    <a:pt x="518" y="16"/>
                  </a:lnTo>
                  <a:lnTo>
                    <a:pt x="500" y="10"/>
                  </a:lnTo>
                  <a:lnTo>
                    <a:pt x="482" y="6"/>
                  </a:lnTo>
                  <a:lnTo>
                    <a:pt x="482" y="6"/>
                  </a:lnTo>
                  <a:lnTo>
                    <a:pt x="461" y="4"/>
                  </a:lnTo>
                  <a:lnTo>
                    <a:pt x="441" y="1"/>
                  </a:lnTo>
                  <a:lnTo>
                    <a:pt x="420" y="0"/>
                  </a:lnTo>
                  <a:lnTo>
                    <a:pt x="399" y="0"/>
                  </a:lnTo>
                  <a:lnTo>
                    <a:pt x="380" y="0"/>
                  </a:lnTo>
                  <a:lnTo>
                    <a:pt x="360" y="3"/>
                  </a:lnTo>
                  <a:lnTo>
                    <a:pt x="339" y="5"/>
                  </a:lnTo>
                  <a:lnTo>
                    <a:pt x="321" y="9"/>
                  </a:lnTo>
                  <a:lnTo>
                    <a:pt x="301" y="13"/>
                  </a:lnTo>
                  <a:lnTo>
                    <a:pt x="282" y="18"/>
                  </a:lnTo>
                  <a:lnTo>
                    <a:pt x="263" y="25"/>
                  </a:lnTo>
                  <a:lnTo>
                    <a:pt x="245" y="33"/>
                  </a:lnTo>
                  <a:lnTo>
                    <a:pt x="228" y="40"/>
                  </a:lnTo>
                  <a:lnTo>
                    <a:pt x="210" y="50"/>
                  </a:lnTo>
                  <a:lnTo>
                    <a:pt x="194" y="60"/>
                  </a:lnTo>
                  <a:lnTo>
                    <a:pt x="177" y="70"/>
                  </a:lnTo>
                  <a:lnTo>
                    <a:pt x="162" y="81"/>
                  </a:lnTo>
                  <a:lnTo>
                    <a:pt x="146" y="94"/>
                  </a:lnTo>
                  <a:lnTo>
                    <a:pt x="132" y="106"/>
                  </a:lnTo>
                  <a:lnTo>
                    <a:pt x="117" y="120"/>
                  </a:lnTo>
                  <a:lnTo>
                    <a:pt x="104" y="134"/>
                  </a:lnTo>
                  <a:lnTo>
                    <a:pt x="91" y="149"/>
                  </a:lnTo>
                  <a:lnTo>
                    <a:pt x="79" y="164"/>
                  </a:lnTo>
                  <a:lnTo>
                    <a:pt x="68" y="180"/>
                  </a:lnTo>
                  <a:lnTo>
                    <a:pt x="57" y="197"/>
                  </a:lnTo>
                  <a:lnTo>
                    <a:pt x="48" y="214"/>
                  </a:lnTo>
                  <a:lnTo>
                    <a:pt x="39" y="232"/>
                  </a:lnTo>
                  <a:lnTo>
                    <a:pt x="30" y="251"/>
                  </a:lnTo>
                  <a:lnTo>
                    <a:pt x="23" y="270"/>
                  </a:lnTo>
                  <a:lnTo>
                    <a:pt x="17" y="290"/>
                  </a:lnTo>
                  <a:lnTo>
                    <a:pt x="11" y="309"/>
                  </a:lnTo>
                  <a:lnTo>
                    <a:pt x="8" y="330"/>
                  </a:lnTo>
                  <a:lnTo>
                    <a:pt x="8" y="330"/>
                  </a:lnTo>
                  <a:lnTo>
                    <a:pt x="4" y="350"/>
                  </a:lnTo>
                  <a:lnTo>
                    <a:pt x="1" y="371"/>
                  </a:lnTo>
                  <a:lnTo>
                    <a:pt x="0" y="392"/>
                  </a:lnTo>
                  <a:lnTo>
                    <a:pt x="0" y="411"/>
                  </a:lnTo>
                  <a:lnTo>
                    <a:pt x="1" y="432"/>
                  </a:lnTo>
                  <a:lnTo>
                    <a:pt x="2" y="452"/>
                  </a:lnTo>
                  <a:lnTo>
                    <a:pt x="5" y="471"/>
                  </a:lnTo>
                  <a:lnTo>
                    <a:pt x="9" y="491"/>
                  </a:lnTo>
                  <a:lnTo>
                    <a:pt x="13" y="511"/>
                  </a:lnTo>
                  <a:lnTo>
                    <a:pt x="19" y="529"/>
                  </a:lnTo>
                  <a:lnTo>
                    <a:pt x="26" y="548"/>
                  </a:lnTo>
                  <a:lnTo>
                    <a:pt x="32" y="565"/>
                  </a:lnTo>
                  <a:lnTo>
                    <a:pt x="41" y="584"/>
                  </a:lnTo>
                  <a:lnTo>
                    <a:pt x="49" y="601"/>
                  </a:lnTo>
                  <a:lnTo>
                    <a:pt x="60" y="618"/>
                  </a:lnTo>
                  <a:lnTo>
                    <a:pt x="70" y="635"/>
                  </a:lnTo>
                  <a:lnTo>
                    <a:pt x="82" y="650"/>
                  </a:lnTo>
                  <a:lnTo>
                    <a:pt x="94" y="666"/>
                  </a:lnTo>
                  <a:lnTo>
                    <a:pt x="107" y="680"/>
                  </a:lnTo>
                  <a:lnTo>
                    <a:pt x="120" y="695"/>
                  </a:lnTo>
                  <a:lnTo>
                    <a:pt x="134" y="708"/>
                  </a:lnTo>
                  <a:lnTo>
                    <a:pt x="149" y="721"/>
                  </a:lnTo>
                  <a:lnTo>
                    <a:pt x="164" y="733"/>
                  </a:lnTo>
                  <a:lnTo>
                    <a:pt x="181" y="744"/>
                  </a:lnTo>
                  <a:lnTo>
                    <a:pt x="198" y="755"/>
                  </a:lnTo>
                  <a:lnTo>
                    <a:pt x="215" y="764"/>
                  </a:lnTo>
                  <a:lnTo>
                    <a:pt x="233" y="773"/>
                  </a:lnTo>
                  <a:lnTo>
                    <a:pt x="252" y="781"/>
                  </a:lnTo>
                  <a:lnTo>
                    <a:pt x="270" y="789"/>
                  </a:lnTo>
                  <a:lnTo>
                    <a:pt x="290" y="795"/>
                  </a:lnTo>
                  <a:lnTo>
                    <a:pt x="309" y="800"/>
                  </a:lnTo>
                  <a:lnTo>
                    <a:pt x="330" y="804"/>
                  </a:lnTo>
                  <a:lnTo>
                    <a:pt x="330" y="804"/>
                  </a:lnTo>
                  <a:lnTo>
                    <a:pt x="348" y="808"/>
                  </a:lnTo>
                  <a:lnTo>
                    <a:pt x="367" y="810"/>
                  </a:lnTo>
                  <a:lnTo>
                    <a:pt x="385" y="811"/>
                  </a:lnTo>
                  <a:lnTo>
                    <a:pt x="403" y="812"/>
                  </a:lnTo>
                  <a:lnTo>
                    <a:pt x="421" y="812"/>
                  </a:lnTo>
                  <a:lnTo>
                    <a:pt x="440" y="811"/>
                  </a:lnTo>
                  <a:lnTo>
                    <a:pt x="458" y="808"/>
                  </a:lnTo>
                  <a:lnTo>
                    <a:pt x="475" y="806"/>
                  </a:lnTo>
                  <a:lnTo>
                    <a:pt x="510" y="798"/>
                  </a:lnTo>
                  <a:lnTo>
                    <a:pt x="544" y="787"/>
                  </a:lnTo>
                  <a:lnTo>
                    <a:pt x="576" y="774"/>
                  </a:lnTo>
                  <a:lnTo>
                    <a:pt x="607" y="759"/>
                  </a:lnTo>
                  <a:lnTo>
                    <a:pt x="637" y="740"/>
                  </a:lnTo>
                  <a:lnTo>
                    <a:pt x="664" y="718"/>
                  </a:lnTo>
                  <a:lnTo>
                    <a:pt x="691" y="695"/>
                  </a:lnTo>
                  <a:lnTo>
                    <a:pt x="714" y="670"/>
                  </a:lnTo>
                  <a:lnTo>
                    <a:pt x="736" y="642"/>
                  </a:lnTo>
                  <a:lnTo>
                    <a:pt x="747" y="627"/>
                  </a:lnTo>
                  <a:lnTo>
                    <a:pt x="756" y="612"/>
                  </a:lnTo>
                  <a:lnTo>
                    <a:pt x="765" y="597"/>
                  </a:lnTo>
                  <a:lnTo>
                    <a:pt x="773" y="581"/>
                  </a:lnTo>
                  <a:lnTo>
                    <a:pt x="781" y="564"/>
                  </a:lnTo>
                  <a:lnTo>
                    <a:pt x="787" y="547"/>
                  </a:lnTo>
                  <a:lnTo>
                    <a:pt x="691" y="529"/>
                  </a:lnTo>
                  <a:lnTo>
                    <a:pt x="691" y="529"/>
                  </a:lnTo>
                  <a:lnTo>
                    <a:pt x="679" y="552"/>
                  </a:lnTo>
                  <a:lnTo>
                    <a:pt x="666" y="575"/>
                  </a:lnTo>
                  <a:lnTo>
                    <a:pt x="650" y="597"/>
                  </a:lnTo>
                  <a:lnTo>
                    <a:pt x="633" y="616"/>
                  </a:lnTo>
                  <a:lnTo>
                    <a:pt x="615" y="633"/>
                  </a:lnTo>
                  <a:lnTo>
                    <a:pt x="595" y="650"/>
                  </a:lnTo>
                  <a:lnTo>
                    <a:pt x="574" y="666"/>
                  </a:lnTo>
                  <a:lnTo>
                    <a:pt x="552" y="679"/>
                  </a:lnTo>
                  <a:lnTo>
                    <a:pt x="530" y="689"/>
                  </a:lnTo>
                  <a:lnTo>
                    <a:pt x="505" y="699"/>
                  </a:lnTo>
                  <a:lnTo>
                    <a:pt x="480" y="706"/>
                  </a:lnTo>
                  <a:lnTo>
                    <a:pt x="455" y="712"/>
                  </a:lnTo>
                  <a:lnTo>
                    <a:pt x="429" y="714"/>
                  </a:lnTo>
                  <a:lnTo>
                    <a:pt x="402" y="716"/>
                  </a:lnTo>
                  <a:lnTo>
                    <a:pt x="376" y="714"/>
                  </a:lnTo>
                  <a:lnTo>
                    <a:pt x="348" y="710"/>
                  </a:lnTo>
                  <a:lnTo>
                    <a:pt x="348" y="710"/>
                  </a:lnTo>
                  <a:lnTo>
                    <a:pt x="333" y="706"/>
                  </a:lnTo>
                  <a:lnTo>
                    <a:pt x="317" y="703"/>
                  </a:lnTo>
                  <a:lnTo>
                    <a:pt x="303" y="697"/>
                  </a:lnTo>
                  <a:lnTo>
                    <a:pt x="288" y="692"/>
                  </a:lnTo>
                  <a:lnTo>
                    <a:pt x="261" y="679"/>
                  </a:lnTo>
                  <a:lnTo>
                    <a:pt x="235" y="663"/>
                  </a:lnTo>
                  <a:lnTo>
                    <a:pt x="210" y="645"/>
                  </a:lnTo>
                  <a:lnTo>
                    <a:pt x="188" y="625"/>
                  </a:lnTo>
                  <a:lnTo>
                    <a:pt x="168" y="603"/>
                  </a:lnTo>
                  <a:lnTo>
                    <a:pt x="150" y="580"/>
                  </a:lnTo>
                  <a:lnTo>
                    <a:pt x="134" y="555"/>
                  </a:lnTo>
                  <a:lnTo>
                    <a:pt x="121" y="528"/>
                  </a:lnTo>
                  <a:lnTo>
                    <a:pt x="111" y="500"/>
                  </a:lnTo>
                  <a:lnTo>
                    <a:pt x="103" y="471"/>
                  </a:lnTo>
                  <a:lnTo>
                    <a:pt x="98" y="441"/>
                  </a:lnTo>
                  <a:lnTo>
                    <a:pt x="96" y="410"/>
                  </a:lnTo>
                  <a:lnTo>
                    <a:pt x="96" y="394"/>
                  </a:lnTo>
                  <a:lnTo>
                    <a:pt x="98" y="380"/>
                  </a:lnTo>
                  <a:lnTo>
                    <a:pt x="99" y="364"/>
                  </a:lnTo>
                  <a:lnTo>
                    <a:pt x="102" y="347"/>
                  </a:lnTo>
                  <a:lnTo>
                    <a:pt x="102" y="347"/>
                  </a:lnTo>
                  <a:lnTo>
                    <a:pt x="105" y="333"/>
                  </a:lnTo>
                  <a:lnTo>
                    <a:pt x="109" y="317"/>
                  </a:lnTo>
                  <a:lnTo>
                    <a:pt x="115" y="303"/>
                  </a:lnTo>
                  <a:lnTo>
                    <a:pt x="120" y="287"/>
                  </a:lnTo>
                  <a:lnTo>
                    <a:pt x="133" y="260"/>
                  </a:lnTo>
                  <a:lnTo>
                    <a:pt x="149" y="234"/>
                  </a:lnTo>
                  <a:lnTo>
                    <a:pt x="166" y="210"/>
                  </a:lnTo>
                  <a:lnTo>
                    <a:pt x="186" y="188"/>
                  </a:lnTo>
                  <a:lnTo>
                    <a:pt x="207" y="167"/>
                  </a:lnTo>
                  <a:lnTo>
                    <a:pt x="232" y="150"/>
                  </a:lnTo>
                  <a:lnTo>
                    <a:pt x="257" y="134"/>
                  </a:lnTo>
                  <a:lnTo>
                    <a:pt x="283" y="121"/>
                  </a:lnTo>
                  <a:lnTo>
                    <a:pt x="312" y="111"/>
                  </a:lnTo>
                  <a:lnTo>
                    <a:pt x="341" y="103"/>
                  </a:lnTo>
                  <a:lnTo>
                    <a:pt x="371" y="98"/>
                  </a:lnTo>
                  <a:lnTo>
                    <a:pt x="401" y="97"/>
                  </a:lnTo>
                  <a:lnTo>
                    <a:pt x="416" y="97"/>
                  </a:lnTo>
                  <a:lnTo>
                    <a:pt x="432" y="97"/>
                  </a:lnTo>
                  <a:lnTo>
                    <a:pt x="448" y="99"/>
                  </a:lnTo>
                  <a:lnTo>
                    <a:pt x="463" y="102"/>
                  </a:lnTo>
                  <a:lnTo>
                    <a:pt x="463" y="102"/>
                  </a:lnTo>
                  <a:lnTo>
                    <a:pt x="491" y="108"/>
                  </a:lnTo>
                  <a:lnTo>
                    <a:pt x="516" y="116"/>
                  </a:lnTo>
                  <a:lnTo>
                    <a:pt x="540" y="127"/>
                  </a:lnTo>
                  <a:lnTo>
                    <a:pt x="564" y="140"/>
                  </a:lnTo>
                  <a:lnTo>
                    <a:pt x="585" y="153"/>
                  </a:lnTo>
                  <a:lnTo>
                    <a:pt x="606" y="170"/>
                  </a:lnTo>
                  <a:lnTo>
                    <a:pt x="625" y="187"/>
                  </a:lnTo>
                  <a:lnTo>
                    <a:pt x="642" y="205"/>
                  </a:lnTo>
                  <a:lnTo>
                    <a:pt x="658" y="226"/>
                  </a:lnTo>
                  <a:lnTo>
                    <a:pt x="672" y="247"/>
                  </a:lnTo>
                  <a:lnTo>
                    <a:pt x="684" y="270"/>
                  </a:lnTo>
                  <a:lnTo>
                    <a:pt x="694" y="294"/>
                  </a:lnTo>
                  <a:lnTo>
                    <a:pt x="702" y="319"/>
                  </a:lnTo>
                  <a:lnTo>
                    <a:pt x="709" y="343"/>
                  </a:lnTo>
                  <a:lnTo>
                    <a:pt x="713" y="370"/>
                  </a:lnTo>
                  <a:lnTo>
                    <a:pt x="715" y="396"/>
                  </a:lnTo>
                  <a:lnTo>
                    <a:pt x="812" y="414"/>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452"/>
            <p:cNvSpPr>
              <a:spLocks/>
            </p:cNvSpPr>
            <p:nvPr/>
          </p:nvSpPr>
          <p:spPr bwMode="auto">
            <a:xfrm>
              <a:off x="610996" y="4702010"/>
              <a:ext cx="242781" cy="242780"/>
            </a:xfrm>
            <a:custGeom>
              <a:avLst/>
              <a:gdLst>
                <a:gd name="T0" fmla="*/ 444 w 444"/>
                <a:gd name="T1" fmla="*/ 206 h 444"/>
                <a:gd name="T2" fmla="*/ 437 w 444"/>
                <a:gd name="T3" fmla="*/ 171 h 444"/>
                <a:gd name="T4" fmla="*/ 419 w 444"/>
                <a:gd name="T5" fmla="*/ 120 h 444"/>
                <a:gd name="T6" fmla="*/ 389 w 444"/>
                <a:gd name="T7" fmla="*/ 76 h 444"/>
                <a:gd name="T8" fmla="*/ 348 w 444"/>
                <a:gd name="T9" fmla="*/ 39 h 444"/>
                <a:gd name="T10" fmla="*/ 300 w 444"/>
                <a:gd name="T11" fmla="*/ 14 h 444"/>
                <a:gd name="T12" fmla="*/ 264 w 444"/>
                <a:gd name="T13" fmla="*/ 4 h 444"/>
                <a:gd name="T14" fmla="*/ 197 w 444"/>
                <a:gd name="T15" fmla="*/ 1 h 444"/>
                <a:gd name="T16" fmla="*/ 134 w 444"/>
                <a:gd name="T17" fmla="*/ 18 h 444"/>
                <a:gd name="T18" fmla="*/ 79 w 444"/>
                <a:gd name="T19" fmla="*/ 51 h 444"/>
                <a:gd name="T20" fmla="*/ 38 w 444"/>
                <a:gd name="T21" fmla="*/ 99 h 444"/>
                <a:gd name="T22" fmla="*/ 9 w 444"/>
                <a:gd name="T23" fmla="*/ 158 h 444"/>
                <a:gd name="T24" fmla="*/ 1 w 444"/>
                <a:gd name="T25" fmla="*/ 202 h 444"/>
                <a:gd name="T26" fmla="*/ 5 w 444"/>
                <a:gd name="T27" fmla="*/ 268 h 444"/>
                <a:gd name="T28" fmla="*/ 27 w 444"/>
                <a:gd name="T29" fmla="*/ 328 h 444"/>
                <a:gd name="T30" fmla="*/ 65 w 444"/>
                <a:gd name="T31" fmla="*/ 379 h 444"/>
                <a:gd name="T32" fmla="*/ 117 w 444"/>
                <a:gd name="T33" fmla="*/ 418 h 444"/>
                <a:gd name="T34" fmla="*/ 180 w 444"/>
                <a:gd name="T35" fmla="*/ 440 h 444"/>
                <a:gd name="T36" fmla="*/ 218 w 444"/>
                <a:gd name="T37" fmla="*/ 444 h 444"/>
                <a:gd name="T38" fmla="*/ 273 w 444"/>
                <a:gd name="T39" fmla="*/ 438 h 444"/>
                <a:gd name="T40" fmla="*/ 324 w 444"/>
                <a:gd name="T41" fmla="*/ 419 h 444"/>
                <a:gd name="T42" fmla="*/ 368 w 444"/>
                <a:gd name="T43" fmla="*/ 389 h 444"/>
                <a:gd name="T44" fmla="*/ 403 w 444"/>
                <a:gd name="T45" fmla="*/ 349 h 444"/>
                <a:gd name="T46" fmla="*/ 351 w 444"/>
                <a:gd name="T47" fmla="*/ 282 h 444"/>
                <a:gd name="T48" fmla="*/ 339 w 444"/>
                <a:gd name="T49" fmla="*/ 303 h 444"/>
                <a:gd name="T50" fmla="*/ 316 w 444"/>
                <a:gd name="T51" fmla="*/ 329 h 444"/>
                <a:gd name="T52" fmla="*/ 287 w 444"/>
                <a:gd name="T53" fmla="*/ 349 h 444"/>
                <a:gd name="T54" fmla="*/ 254 w 444"/>
                <a:gd name="T55" fmla="*/ 361 h 444"/>
                <a:gd name="T56" fmla="*/ 219 w 444"/>
                <a:gd name="T57" fmla="*/ 364 h 444"/>
                <a:gd name="T58" fmla="*/ 196 w 444"/>
                <a:gd name="T59" fmla="*/ 362 h 444"/>
                <a:gd name="T60" fmla="*/ 155 w 444"/>
                <a:gd name="T61" fmla="*/ 347 h 444"/>
                <a:gd name="T62" fmla="*/ 121 w 444"/>
                <a:gd name="T63" fmla="*/ 323 h 444"/>
                <a:gd name="T64" fmla="*/ 96 w 444"/>
                <a:gd name="T65" fmla="*/ 290 h 444"/>
                <a:gd name="T66" fmla="*/ 82 w 444"/>
                <a:gd name="T67" fmla="*/ 252 h 444"/>
                <a:gd name="T68" fmla="*/ 79 w 444"/>
                <a:gd name="T69" fmla="*/ 209 h 444"/>
                <a:gd name="T70" fmla="*/ 85 w 444"/>
                <a:gd name="T71" fmla="*/ 180 h 444"/>
                <a:gd name="T72" fmla="*/ 103 w 444"/>
                <a:gd name="T73" fmla="*/ 142 h 444"/>
                <a:gd name="T74" fmla="*/ 130 w 444"/>
                <a:gd name="T75" fmla="*/ 112 h 444"/>
                <a:gd name="T76" fmla="*/ 166 w 444"/>
                <a:gd name="T77" fmla="*/ 90 h 444"/>
                <a:gd name="T78" fmla="*/ 206 w 444"/>
                <a:gd name="T79" fmla="*/ 80 h 444"/>
                <a:gd name="T80" fmla="*/ 248 w 444"/>
                <a:gd name="T81" fmla="*/ 81 h 444"/>
                <a:gd name="T82" fmla="*/ 271 w 444"/>
                <a:gd name="T83" fmla="*/ 88 h 444"/>
                <a:gd name="T84" fmla="*/ 303 w 444"/>
                <a:gd name="T85" fmla="*/ 103 h 444"/>
                <a:gd name="T86" fmla="*/ 329 w 444"/>
                <a:gd name="T87" fmla="*/ 127 h 444"/>
                <a:gd name="T88" fmla="*/ 348 w 444"/>
                <a:gd name="T89" fmla="*/ 154 h 444"/>
                <a:gd name="T90" fmla="*/ 360 w 444"/>
                <a:gd name="T91" fmla="*/ 187 h 444"/>
                <a:gd name="T92" fmla="*/ 364 w 444"/>
                <a:gd name="T93" fmla="*/ 2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4" h="444">
                  <a:moveTo>
                    <a:pt x="364" y="209"/>
                  </a:moveTo>
                  <a:lnTo>
                    <a:pt x="364" y="209"/>
                  </a:lnTo>
                  <a:lnTo>
                    <a:pt x="444" y="206"/>
                  </a:lnTo>
                  <a:lnTo>
                    <a:pt x="444" y="206"/>
                  </a:lnTo>
                  <a:lnTo>
                    <a:pt x="441" y="188"/>
                  </a:lnTo>
                  <a:lnTo>
                    <a:pt x="437" y="171"/>
                  </a:lnTo>
                  <a:lnTo>
                    <a:pt x="433" y="153"/>
                  </a:lnTo>
                  <a:lnTo>
                    <a:pt x="427" y="136"/>
                  </a:lnTo>
                  <a:lnTo>
                    <a:pt x="419" y="120"/>
                  </a:lnTo>
                  <a:lnTo>
                    <a:pt x="410" y="105"/>
                  </a:lnTo>
                  <a:lnTo>
                    <a:pt x="401" y="90"/>
                  </a:lnTo>
                  <a:lnTo>
                    <a:pt x="389" y="76"/>
                  </a:lnTo>
                  <a:lnTo>
                    <a:pt x="376" y="63"/>
                  </a:lnTo>
                  <a:lnTo>
                    <a:pt x="363" y="51"/>
                  </a:lnTo>
                  <a:lnTo>
                    <a:pt x="348" y="39"/>
                  </a:lnTo>
                  <a:lnTo>
                    <a:pt x="333" y="30"/>
                  </a:lnTo>
                  <a:lnTo>
                    <a:pt x="317" y="21"/>
                  </a:lnTo>
                  <a:lnTo>
                    <a:pt x="300" y="14"/>
                  </a:lnTo>
                  <a:lnTo>
                    <a:pt x="282" y="8"/>
                  </a:lnTo>
                  <a:lnTo>
                    <a:pt x="264" y="4"/>
                  </a:lnTo>
                  <a:lnTo>
                    <a:pt x="264" y="4"/>
                  </a:lnTo>
                  <a:lnTo>
                    <a:pt x="241" y="0"/>
                  </a:lnTo>
                  <a:lnTo>
                    <a:pt x="218" y="0"/>
                  </a:lnTo>
                  <a:lnTo>
                    <a:pt x="197" y="1"/>
                  </a:lnTo>
                  <a:lnTo>
                    <a:pt x="175" y="5"/>
                  </a:lnTo>
                  <a:lnTo>
                    <a:pt x="154" y="10"/>
                  </a:lnTo>
                  <a:lnTo>
                    <a:pt x="134" y="18"/>
                  </a:lnTo>
                  <a:lnTo>
                    <a:pt x="115" y="27"/>
                  </a:lnTo>
                  <a:lnTo>
                    <a:pt x="96" y="38"/>
                  </a:lnTo>
                  <a:lnTo>
                    <a:pt x="79" y="51"/>
                  </a:lnTo>
                  <a:lnTo>
                    <a:pt x="64" y="65"/>
                  </a:lnTo>
                  <a:lnTo>
                    <a:pt x="49" y="81"/>
                  </a:lnTo>
                  <a:lnTo>
                    <a:pt x="38" y="99"/>
                  </a:lnTo>
                  <a:lnTo>
                    <a:pt x="26" y="118"/>
                  </a:lnTo>
                  <a:lnTo>
                    <a:pt x="17" y="137"/>
                  </a:lnTo>
                  <a:lnTo>
                    <a:pt x="9" y="158"/>
                  </a:lnTo>
                  <a:lnTo>
                    <a:pt x="4" y="180"/>
                  </a:lnTo>
                  <a:lnTo>
                    <a:pt x="4" y="180"/>
                  </a:lnTo>
                  <a:lnTo>
                    <a:pt x="1" y="202"/>
                  </a:lnTo>
                  <a:lnTo>
                    <a:pt x="0" y="225"/>
                  </a:lnTo>
                  <a:lnTo>
                    <a:pt x="1" y="247"/>
                  </a:lnTo>
                  <a:lnTo>
                    <a:pt x="5" y="268"/>
                  </a:lnTo>
                  <a:lnTo>
                    <a:pt x="10" y="289"/>
                  </a:lnTo>
                  <a:lnTo>
                    <a:pt x="18" y="310"/>
                  </a:lnTo>
                  <a:lnTo>
                    <a:pt x="27" y="328"/>
                  </a:lnTo>
                  <a:lnTo>
                    <a:pt x="39" y="346"/>
                  </a:lnTo>
                  <a:lnTo>
                    <a:pt x="51" y="363"/>
                  </a:lnTo>
                  <a:lnTo>
                    <a:pt x="65" y="379"/>
                  </a:lnTo>
                  <a:lnTo>
                    <a:pt x="82" y="393"/>
                  </a:lnTo>
                  <a:lnTo>
                    <a:pt x="99" y="406"/>
                  </a:lnTo>
                  <a:lnTo>
                    <a:pt x="117" y="418"/>
                  </a:lnTo>
                  <a:lnTo>
                    <a:pt x="137" y="427"/>
                  </a:lnTo>
                  <a:lnTo>
                    <a:pt x="158" y="435"/>
                  </a:lnTo>
                  <a:lnTo>
                    <a:pt x="180" y="440"/>
                  </a:lnTo>
                  <a:lnTo>
                    <a:pt x="180" y="440"/>
                  </a:lnTo>
                  <a:lnTo>
                    <a:pt x="200" y="443"/>
                  </a:lnTo>
                  <a:lnTo>
                    <a:pt x="218" y="444"/>
                  </a:lnTo>
                  <a:lnTo>
                    <a:pt x="236" y="443"/>
                  </a:lnTo>
                  <a:lnTo>
                    <a:pt x="254" y="441"/>
                  </a:lnTo>
                  <a:lnTo>
                    <a:pt x="273" y="438"/>
                  </a:lnTo>
                  <a:lnTo>
                    <a:pt x="290" y="432"/>
                  </a:lnTo>
                  <a:lnTo>
                    <a:pt x="307" y="427"/>
                  </a:lnTo>
                  <a:lnTo>
                    <a:pt x="324" y="419"/>
                  </a:lnTo>
                  <a:lnTo>
                    <a:pt x="339" y="410"/>
                  </a:lnTo>
                  <a:lnTo>
                    <a:pt x="354" y="400"/>
                  </a:lnTo>
                  <a:lnTo>
                    <a:pt x="368" y="389"/>
                  </a:lnTo>
                  <a:lnTo>
                    <a:pt x="381" y="376"/>
                  </a:lnTo>
                  <a:lnTo>
                    <a:pt x="393" y="363"/>
                  </a:lnTo>
                  <a:lnTo>
                    <a:pt x="403" y="349"/>
                  </a:lnTo>
                  <a:lnTo>
                    <a:pt x="414" y="333"/>
                  </a:lnTo>
                  <a:lnTo>
                    <a:pt x="422" y="317"/>
                  </a:lnTo>
                  <a:lnTo>
                    <a:pt x="351" y="282"/>
                  </a:lnTo>
                  <a:lnTo>
                    <a:pt x="351" y="282"/>
                  </a:lnTo>
                  <a:lnTo>
                    <a:pt x="346" y="293"/>
                  </a:lnTo>
                  <a:lnTo>
                    <a:pt x="339" y="303"/>
                  </a:lnTo>
                  <a:lnTo>
                    <a:pt x="333" y="312"/>
                  </a:lnTo>
                  <a:lnTo>
                    <a:pt x="325" y="321"/>
                  </a:lnTo>
                  <a:lnTo>
                    <a:pt x="316" y="329"/>
                  </a:lnTo>
                  <a:lnTo>
                    <a:pt x="307" y="336"/>
                  </a:lnTo>
                  <a:lnTo>
                    <a:pt x="298" y="342"/>
                  </a:lnTo>
                  <a:lnTo>
                    <a:pt x="287" y="349"/>
                  </a:lnTo>
                  <a:lnTo>
                    <a:pt x="277" y="354"/>
                  </a:lnTo>
                  <a:lnTo>
                    <a:pt x="266" y="358"/>
                  </a:lnTo>
                  <a:lnTo>
                    <a:pt x="254" y="361"/>
                  </a:lnTo>
                  <a:lnTo>
                    <a:pt x="244" y="363"/>
                  </a:lnTo>
                  <a:lnTo>
                    <a:pt x="232" y="364"/>
                  </a:lnTo>
                  <a:lnTo>
                    <a:pt x="219" y="364"/>
                  </a:lnTo>
                  <a:lnTo>
                    <a:pt x="207" y="364"/>
                  </a:lnTo>
                  <a:lnTo>
                    <a:pt x="196" y="362"/>
                  </a:lnTo>
                  <a:lnTo>
                    <a:pt x="196" y="362"/>
                  </a:lnTo>
                  <a:lnTo>
                    <a:pt x="181" y="359"/>
                  </a:lnTo>
                  <a:lnTo>
                    <a:pt x="167" y="354"/>
                  </a:lnTo>
                  <a:lnTo>
                    <a:pt x="155" y="347"/>
                  </a:lnTo>
                  <a:lnTo>
                    <a:pt x="142" y="341"/>
                  </a:lnTo>
                  <a:lnTo>
                    <a:pt x="132" y="333"/>
                  </a:lnTo>
                  <a:lnTo>
                    <a:pt x="121" y="323"/>
                  </a:lnTo>
                  <a:lnTo>
                    <a:pt x="112" y="313"/>
                  </a:lnTo>
                  <a:lnTo>
                    <a:pt x="104" y="302"/>
                  </a:lnTo>
                  <a:lnTo>
                    <a:pt x="96" y="290"/>
                  </a:lnTo>
                  <a:lnTo>
                    <a:pt x="90" y="278"/>
                  </a:lnTo>
                  <a:lnTo>
                    <a:pt x="86" y="265"/>
                  </a:lnTo>
                  <a:lnTo>
                    <a:pt x="82" y="252"/>
                  </a:lnTo>
                  <a:lnTo>
                    <a:pt x="79" y="238"/>
                  </a:lnTo>
                  <a:lnTo>
                    <a:pt x="79" y="223"/>
                  </a:lnTo>
                  <a:lnTo>
                    <a:pt x="79" y="209"/>
                  </a:lnTo>
                  <a:lnTo>
                    <a:pt x="82" y="195"/>
                  </a:lnTo>
                  <a:lnTo>
                    <a:pt x="82" y="195"/>
                  </a:lnTo>
                  <a:lnTo>
                    <a:pt x="85" y="180"/>
                  </a:lnTo>
                  <a:lnTo>
                    <a:pt x="90" y="167"/>
                  </a:lnTo>
                  <a:lnTo>
                    <a:pt x="95" y="154"/>
                  </a:lnTo>
                  <a:lnTo>
                    <a:pt x="103" y="142"/>
                  </a:lnTo>
                  <a:lnTo>
                    <a:pt x="111" y="131"/>
                  </a:lnTo>
                  <a:lnTo>
                    <a:pt x="120" y="122"/>
                  </a:lnTo>
                  <a:lnTo>
                    <a:pt x="130" y="112"/>
                  </a:lnTo>
                  <a:lnTo>
                    <a:pt x="141" y="103"/>
                  </a:lnTo>
                  <a:lnTo>
                    <a:pt x="153" y="97"/>
                  </a:lnTo>
                  <a:lnTo>
                    <a:pt x="166" y="90"/>
                  </a:lnTo>
                  <a:lnTo>
                    <a:pt x="179" y="85"/>
                  </a:lnTo>
                  <a:lnTo>
                    <a:pt x="192" y="82"/>
                  </a:lnTo>
                  <a:lnTo>
                    <a:pt x="206" y="80"/>
                  </a:lnTo>
                  <a:lnTo>
                    <a:pt x="219" y="78"/>
                  </a:lnTo>
                  <a:lnTo>
                    <a:pt x="234" y="80"/>
                  </a:lnTo>
                  <a:lnTo>
                    <a:pt x="248" y="81"/>
                  </a:lnTo>
                  <a:lnTo>
                    <a:pt x="248" y="81"/>
                  </a:lnTo>
                  <a:lnTo>
                    <a:pt x="261" y="84"/>
                  </a:lnTo>
                  <a:lnTo>
                    <a:pt x="271" y="88"/>
                  </a:lnTo>
                  <a:lnTo>
                    <a:pt x="283" y="93"/>
                  </a:lnTo>
                  <a:lnTo>
                    <a:pt x="294" y="98"/>
                  </a:lnTo>
                  <a:lnTo>
                    <a:pt x="303" y="103"/>
                  </a:lnTo>
                  <a:lnTo>
                    <a:pt x="312" y="111"/>
                  </a:lnTo>
                  <a:lnTo>
                    <a:pt x="321" y="119"/>
                  </a:lnTo>
                  <a:lnTo>
                    <a:pt x="329" y="127"/>
                  </a:lnTo>
                  <a:lnTo>
                    <a:pt x="335" y="136"/>
                  </a:lnTo>
                  <a:lnTo>
                    <a:pt x="342" y="145"/>
                  </a:lnTo>
                  <a:lnTo>
                    <a:pt x="348" y="154"/>
                  </a:lnTo>
                  <a:lnTo>
                    <a:pt x="352" y="165"/>
                  </a:lnTo>
                  <a:lnTo>
                    <a:pt x="358" y="175"/>
                  </a:lnTo>
                  <a:lnTo>
                    <a:pt x="360" y="187"/>
                  </a:lnTo>
                  <a:lnTo>
                    <a:pt x="363" y="197"/>
                  </a:lnTo>
                  <a:lnTo>
                    <a:pt x="364" y="209"/>
                  </a:lnTo>
                  <a:lnTo>
                    <a:pt x="364" y="209"/>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453"/>
            <p:cNvSpPr>
              <a:spLocks noEditPoints="1"/>
            </p:cNvSpPr>
            <p:nvPr/>
          </p:nvSpPr>
          <p:spPr bwMode="auto">
            <a:xfrm>
              <a:off x="696297" y="4787311"/>
              <a:ext cx="74365" cy="74365"/>
            </a:xfrm>
            <a:custGeom>
              <a:avLst/>
              <a:gdLst>
                <a:gd name="T0" fmla="*/ 1 w 136"/>
                <a:gd name="T1" fmla="*/ 55 h 136"/>
                <a:gd name="T2" fmla="*/ 1 w 136"/>
                <a:gd name="T3" fmla="*/ 82 h 136"/>
                <a:gd name="T4" fmla="*/ 12 w 136"/>
                <a:gd name="T5" fmla="*/ 106 h 136"/>
                <a:gd name="T6" fmla="*/ 30 w 136"/>
                <a:gd name="T7" fmla="*/ 124 h 136"/>
                <a:gd name="T8" fmla="*/ 55 w 136"/>
                <a:gd name="T9" fmla="*/ 135 h 136"/>
                <a:gd name="T10" fmla="*/ 69 w 136"/>
                <a:gd name="T11" fmla="*/ 136 h 136"/>
                <a:gd name="T12" fmla="*/ 95 w 136"/>
                <a:gd name="T13" fmla="*/ 129 h 136"/>
                <a:gd name="T14" fmla="*/ 116 w 136"/>
                <a:gd name="T15" fmla="*/ 115 h 136"/>
                <a:gd name="T16" fmla="*/ 131 w 136"/>
                <a:gd name="T17" fmla="*/ 93 h 136"/>
                <a:gd name="T18" fmla="*/ 134 w 136"/>
                <a:gd name="T19" fmla="*/ 80 h 136"/>
                <a:gd name="T20" fmla="*/ 134 w 136"/>
                <a:gd name="T21" fmla="*/ 54 h 136"/>
                <a:gd name="T22" fmla="*/ 124 w 136"/>
                <a:gd name="T23" fmla="*/ 29 h 136"/>
                <a:gd name="T24" fmla="*/ 106 w 136"/>
                <a:gd name="T25" fmla="*/ 11 h 136"/>
                <a:gd name="T26" fmla="*/ 81 w 136"/>
                <a:gd name="T27" fmla="*/ 1 h 136"/>
                <a:gd name="T28" fmla="*/ 67 w 136"/>
                <a:gd name="T29" fmla="*/ 0 h 136"/>
                <a:gd name="T30" fmla="*/ 42 w 136"/>
                <a:gd name="T31" fmla="*/ 5 h 136"/>
                <a:gd name="T32" fmla="*/ 20 w 136"/>
                <a:gd name="T33" fmla="*/ 20 h 136"/>
                <a:gd name="T34" fmla="*/ 5 w 136"/>
                <a:gd name="T35" fmla="*/ 42 h 136"/>
                <a:gd name="T36" fmla="*/ 1 w 136"/>
                <a:gd name="T37" fmla="*/ 55 h 136"/>
                <a:gd name="T38" fmla="*/ 95 w 136"/>
                <a:gd name="T39" fmla="*/ 73 h 136"/>
                <a:gd name="T40" fmla="*/ 91 w 136"/>
                <a:gd name="T41" fmla="*/ 82 h 136"/>
                <a:gd name="T42" fmla="*/ 83 w 136"/>
                <a:gd name="T43" fmla="*/ 90 h 136"/>
                <a:gd name="T44" fmla="*/ 74 w 136"/>
                <a:gd name="T45" fmla="*/ 94 h 136"/>
                <a:gd name="T46" fmla="*/ 63 w 136"/>
                <a:gd name="T47" fmla="*/ 94 h 136"/>
                <a:gd name="T48" fmla="*/ 57 w 136"/>
                <a:gd name="T49" fmla="*/ 93 h 136"/>
                <a:gd name="T50" fmla="*/ 48 w 136"/>
                <a:gd name="T51" fmla="*/ 88 h 136"/>
                <a:gd name="T52" fmla="*/ 43 w 136"/>
                <a:gd name="T53" fmla="*/ 79 h 136"/>
                <a:gd name="T54" fmla="*/ 40 w 136"/>
                <a:gd name="T55" fmla="*/ 68 h 136"/>
                <a:gd name="T56" fmla="*/ 40 w 136"/>
                <a:gd name="T57" fmla="*/ 63 h 136"/>
                <a:gd name="T58" fmla="*/ 44 w 136"/>
                <a:gd name="T59" fmla="*/ 52 h 136"/>
                <a:gd name="T60" fmla="*/ 52 w 136"/>
                <a:gd name="T61" fmla="*/ 45 h 136"/>
                <a:gd name="T62" fmla="*/ 63 w 136"/>
                <a:gd name="T63" fmla="*/ 41 h 136"/>
                <a:gd name="T64" fmla="*/ 73 w 136"/>
                <a:gd name="T65" fmla="*/ 41 h 136"/>
                <a:gd name="T66" fmla="*/ 78 w 136"/>
                <a:gd name="T67" fmla="*/ 42 h 136"/>
                <a:gd name="T68" fmla="*/ 87 w 136"/>
                <a:gd name="T69" fmla="*/ 48 h 136"/>
                <a:gd name="T70" fmla="*/ 93 w 136"/>
                <a:gd name="T71" fmla="*/ 56 h 136"/>
                <a:gd name="T72" fmla="*/ 95 w 136"/>
                <a:gd name="T73" fmla="*/ 67 h 136"/>
                <a:gd name="T74" fmla="*/ 95 w 136"/>
                <a:gd name="T75" fmla="*/ 7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1" y="55"/>
                  </a:moveTo>
                  <a:lnTo>
                    <a:pt x="1" y="55"/>
                  </a:lnTo>
                  <a:lnTo>
                    <a:pt x="0" y="68"/>
                  </a:lnTo>
                  <a:lnTo>
                    <a:pt x="1" y="82"/>
                  </a:lnTo>
                  <a:lnTo>
                    <a:pt x="5" y="94"/>
                  </a:lnTo>
                  <a:lnTo>
                    <a:pt x="12" y="106"/>
                  </a:lnTo>
                  <a:lnTo>
                    <a:pt x="20" y="116"/>
                  </a:lnTo>
                  <a:lnTo>
                    <a:pt x="30" y="124"/>
                  </a:lnTo>
                  <a:lnTo>
                    <a:pt x="42" y="131"/>
                  </a:lnTo>
                  <a:lnTo>
                    <a:pt x="55" y="135"/>
                  </a:lnTo>
                  <a:lnTo>
                    <a:pt x="55" y="135"/>
                  </a:lnTo>
                  <a:lnTo>
                    <a:pt x="69" y="136"/>
                  </a:lnTo>
                  <a:lnTo>
                    <a:pt x="82" y="135"/>
                  </a:lnTo>
                  <a:lnTo>
                    <a:pt x="95" y="129"/>
                  </a:lnTo>
                  <a:lnTo>
                    <a:pt x="106" y="124"/>
                  </a:lnTo>
                  <a:lnTo>
                    <a:pt x="116" y="115"/>
                  </a:lnTo>
                  <a:lnTo>
                    <a:pt x="124" y="106"/>
                  </a:lnTo>
                  <a:lnTo>
                    <a:pt x="131" y="93"/>
                  </a:lnTo>
                  <a:lnTo>
                    <a:pt x="134" y="80"/>
                  </a:lnTo>
                  <a:lnTo>
                    <a:pt x="134" y="80"/>
                  </a:lnTo>
                  <a:lnTo>
                    <a:pt x="136" y="67"/>
                  </a:lnTo>
                  <a:lnTo>
                    <a:pt x="134" y="54"/>
                  </a:lnTo>
                  <a:lnTo>
                    <a:pt x="131" y="41"/>
                  </a:lnTo>
                  <a:lnTo>
                    <a:pt x="124" y="29"/>
                  </a:lnTo>
                  <a:lnTo>
                    <a:pt x="116" y="20"/>
                  </a:lnTo>
                  <a:lnTo>
                    <a:pt x="106" y="11"/>
                  </a:lnTo>
                  <a:lnTo>
                    <a:pt x="94" y="5"/>
                  </a:lnTo>
                  <a:lnTo>
                    <a:pt x="81" y="1"/>
                  </a:lnTo>
                  <a:lnTo>
                    <a:pt x="81" y="1"/>
                  </a:lnTo>
                  <a:lnTo>
                    <a:pt x="67" y="0"/>
                  </a:lnTo>
                  <a:lnTo>
                    <a:pt x="53" y="1"/>
                  </a:lnTo>
                  <a:lnTo>
                    <a:pt x="42" y="5"/>
                  </a:lnTo>
                  <a:lnTo>
                    <a:pt x="30" y="12"/>
                  </a:lnTo>
                  <a:lnTo>
                    <a:pt x="20" y="20"/>
                  </a:lnTo>
                  <a:lnTo>
                    <a:pt x="12" y="30"/>
                  </a:lnTo>
                  <a:lnTo>
                    <a:pt x="5" y="42"/>
                  </a:lnTo>
                  <a:lnTo>
                    <a:pt x="1" y="55"/>
                  </a:lnTo>
                  <a:lnTo>
                    <a:pt x="1" y="55"/>
                  </a:lnTo>
                  <a:close/>
                  <a:moveTo>
                    <a:pt x="95" y="73"/>
                  </a:moveTo>
                  <a:lnTo>
                    <a:pt x="95" y="73"/>
                  </a:lnTo>
                  <a:lnTo>
                    <a:pt x="94" y="79"/>
                  </a:lnTo>
                  <a:lnTo>
                    <a:pt x="91" y="82"/>
                  </a:lnTo>
                  <a:lnTo>
                    <a:pt x="87" y="88"/>
                  </a:lnTo>
                  <a:lnTo>
                    <a:pt x="83" y="90"/>
                  </a:lnTo>
                  <a:lnTo>
                    <a:pt x="78" y="93"/>
                  </a:lnTo>
                  <a:lnTo>
                    <a:pt x="74" y="94"/>
                  </a:lnTo>
                  <a:lnTo>
                    <a:pt x="68" y="95"/>
                  </a:lnTo>
                  <a:lnTo>
                    <a:pt x="63" y="94"/>
                  </a:lnTo>
                  <a:lnTo>
                    <a:pt x="63" y="94"/>
                  </a:lnTo>
                  <a:lnTo>
                    <a:pt x="57" y="93"/>
                  </a:lnTo>
                  <a:lnTo>
                    <a:pt x="52" y="90"/>
                  </a:lnTo>
                  <a:lnTo>
                    <a:pt x="48" y="88"/>
                  </a:lnTo>
                  <a:lnTo>
                    <a:pt x="46" y="84"/>
                  </a:lnTo>
                  <a:lnTo>
                    <a:pt x="43" y="79"/>
                  </a:lnTo>
                  <a:lnTo>
                    <a:pt x="40" y="73"/>
                  </a:lnTo>
                  <a:lnTo>
                    <a:pt x="40" y="68"/>
                  </a:lnTo>
                  <a:lnTo>
                    <a:pt x="40" y="63"/>
                  </a:lnTo>
                  <a:lnTo>
                    <a:pt x="40" y="63"/>
                  </a:lnTo>
                  <a:lnTo>
                    <a:pt x="43" y="58"/>
                  </a:lnTo>
                  <a:lnTo>
                    <a:pt x="44" y="52"/>
                  </a:lnTo>
                  <a:lnTo>
                    <a:pt x="48" y="48"/>
                  </a:lnTo>
                  <a:lnTo>
                    <a:pt x="52" y="45"/>
                  </a:lnTo>
                  <a:lnTo>
                    <a:pt x="57" y="42"/>
                  </a:lnTo>
                  <a:lnTo>
                    <a:pt x="63" y="41"/>
                  </a:lnTo>
                  <a:lnTo>
                    <a:pt x="68" y="41"/>
                  </a:lnTo>
                  <a:lnTo>
                    <a:pt x="73" y="41"/>
                  </a:lnTo>
                  <a:lnTo>
                    <a:pt x="73" y="41"/>
                  </a:lnTo>
                  <a:lnTo>
                    <a:pt x="78" y="42"/>
                  </a:lnTo>
                  <a:lnTo>
                    <a:pt x="83" y="45"/>
                  </a:lnTo>
                  <a:lnTo>
                    <a:pt x="87" y="48"/>
                  </a:lnTo>
                  <a:lnTo>
                    <a:pt x="91" y="52"/>
                  </a:lnTo>
                  <a:lnTo>
                    <a:pt x="93" y="56"/>
                  </a:lnTo>
                  <a:lnTo>
                    <a:pt x="95" y="62"/>
                  </a:lnTo>
                  <a:lnTo>
                    <a:pt x="95" y="67"/>
                  </a:lnTo>
                  <a:lnTo>
                    <a:pt x="95" y="73"/>
                  </a:lnTo>
                  <a:lnTo>
                    <a:pt x="95" y="73"/>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3" name="Group 2"/>
            <p:cNvGrpSpPr/>
            <p:nvPr/>
          </p:nvGrpSpPr>
          <p:grpSpPr>
            <a:xfrm>
              <a:off x="729106" y="4787311"/>
              <a:ext cx="463690" cy="238407"/>
              <a:chOff x="729106" y="4787311"/>
              <a:chExt cx="463690" cy="238407"/>
            </a:xfrm>
            <a:solidFill>
              <a:schemeClr val="tx1">
                <a:lumMod val="65000"/>
                <a:lumOff val="35000"/>
              </a:schemeClr>
            </a:solidFill>
          </p:grpSpPr>
          <p:sp>
            <p:nvSpPr>
              <p:cNvPr id="120" name="Freeform 11448"/>
              <p:cNvSpPr>
                <a:spLocks/>
              </p:cNvSpPr>
              <p:nvPr/>
            </p:nvSpPr>
            <p:spPr bwMode="auto">
              <a:xfrm>
                <a:off x="1052813" y="4927293"/>
                <a:ext cx="94050" cy="98425"/>
              </a:xfrm>
              <a:custGeom>
                <a:avLst/>
                <a:gdLst>
                  <a:gd name="T0" fmla="*/ 167 w 171"/>
                  <a:gd name="T1" fmla="*/ 31 h 182"/>
                  <a:gd name="T2" fmla="*/ 0 w 171"/>
                  <a:gd name="T3" fmla="*/ 0 h 182"/>
                  <a:gd name="T4" fmla="*/ 0 w 171"/>
                  <a:gd name="T5" fmla="*/ 0 h 182"/>
                  <a:gd name="T6" fmla="*/ 2 w 171"/>
                  <a:gd name="T7" fmla="*/ 1 h 182"/>
                  <a:gd name="T8" fmla="*/ 9 w 171"/>
                  <a:gd name="T9" fmla="*/ 8 h 182"/>
                  <a:gd name="T10" fmla="*/ 30 w 171"/>
                  <a:gd name="T11" fmla="*/ 29 h 182"/>
                  <a:gd name="T12" fmla="*/ 89 w 171"/>
                  <a:gd name="T13" fmla="*/ 92 h 182"/>
                  <a:gd name="T14" fmla="*/ 171 w 171"/>
                  <a:gd name="T15" fmla="*/ 182 h 182"/>
                  <a:gd name="T16" fmla="*/ 167 w 171"/>
                  <a:gd name="T17" fmla="*/ 3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182">
                    <a:moveTo>
                      <a:pt x="167" y="31"/>
                    </a:moveTo>
                    <a:lnTo>
                      <a:pt x="0" y="0"/>
                    </a:lnTo>
                    <a:lnTo>
                      <a:pt x="0" y="0"/>
                    </a:lnTo>
                    <a:lnTo>
                      <a:pt x="2" y="1"/>
                    </a:lnTo>
                    <a:lnTo>
                      <a:pt x="9" y="8"/>
                    </a:lnTo>
                    <a:lnTo>
                      <a:pt x="30" y="29"/>
                    </a:lnTo>
                    <a:lnTo>
                      <a:pt x="89" y="92"/>
                    </a:lnTo>
                    <a:lnTo>
                      <a:pt x="171" y="182"/>
                    </a:lnTo>
                    <a:lnTo>
                      <a:pt x="16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449"/>
              <p:cNvSpPr>
                <a:spLocks/>
              </p:cNvSpPr>
              <p:nvPr/>
            </p:nvSpPr>
            <p:spPr bwMode="auto">
              <a:xfrm>
                <a:off x="1068125" y="4787311"/>
                <a:ext cx="124671" cy="74365"/>
              </a:xfrm>
              <a:custGeom>
                <a:avLst/>
                <a:gdLst>
                  <a:gd name="T0" fmla="*/ 0 w 226"/>
                  <a:gd name="T1" fmla="*/ 106 h 138"/>
                  <a:gd name="T2" fmla="*/ 165 w 226"/>
                  <a:gd name="T3" fmla="*/ 138 h 138"/>
                  <a:gd name="T4" fmla="*/ 226 w 226"/>
                  <a:gd name="T5" fmla="*/ 0 h 138"/>
                  <a:gd name="T6" fmla="*/ 226 w 226"/>
                  <a:gd name="T7" fmla="*/ 0 h 138"/>
                  <a:gd name="T8" fmla="*/ 118 w 226"/>
                  <a:gd name="T9" fmla="*/ 54 h 138"/>
                  <a:gd name="T10" fmla="*/ 39 w 226"/>
                  <a:gd name="T11" fmla="*/ 91 h 138"/>
                  <a:gd name="T12" fmla="*/ 13 w 226"/>
                  <a:gd name="T13" fmla="*/ 102 h 138"/>
                  <a:gd name="T14" fmla="*/ 4 w 226"/>
                  <a:gd name="T15" fmla="*/ 105 h 138"/>
                  <a:gd name="T16" fmla="*/ 0 w 226"/>
                  <a:gd name="T17" fmla="*/ 106 h 138"/>
                  <a:gd name="T18" fmla="*/ 0 w 226"/>
                  <a:gd name="T19" fmla="*/ 10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38">
                    <a:moveTo>
                      <a:pt x="0" y="106"/>
                    </a:moveTo>
                    <a:lnTo>
                      <a:pt x="165" y="138"/>
                    </a:lnTo>
                    <a:lnTo>
                      <a:pt x="226" y="0"/>
                    </a:lnTo>
                    <a:lnTo>
                      <a:pt x="226" y="0"/>
                    </a:lnTo>
                    <a:lnTo>
                      <a:pt x="118" y="54"/>
                    </a:lnTo>
                    <a:lnTo>
                      <a:pt x="39" y="91"/>
                    </a:lnTo>
                    <a:lnTo>
                      <a:pt x="13" y="102"/>
                    </a:lnTo>
                    <a:lnTo>
                      <a:pt x="4" y="105"/>
                    </a:lnTo>
                    <a:lnTo>
                      <a:pt x="0"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450"/>
              <p:cNvSpPr>
                <a:spLocks/>
              </p:cNvSpPr>
              <p:nvPr/>
            </p:nvSpPr>
            <p:spPr bwMode="auto">
              <a:xfrm>
                <a:off x="853777" y="4815745"/>
                <a:ext cx="0" cy="0"/>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454"/>
              <p:cNvSpPr>
                <a:spLocks/>
              </p:cNvSpPr>
              <p:nvPr/>
            </p:nvSpPr>
            <p:spPr bwMode="auto">
              <a:xfrm>
                <a:off x="729106" y="4822306"/>
                <a:ext cx="430881" cy="107174"/>
              </a:xfrm>
              <a:custGeom>
                <a:avLst/>
                <a:gdLst>
                  <a:gd name="T0" fmla="*/ 785 w 785"/>
                  <a:gd name="T1" fmla="*/ 102 h 197"/>
                  <a:gd name="T2" fmla="*/ 316 w 785"/>
                  <a:gd name="T3" fmla="*/ 13 h 197"/>
                  <a:gd name="T4" fmla="*/ 316 w 785"/>
                  <a:gd name="T5" fmla="*/ 13 h 197"/>
                  <a:gd name="T6" fmla="*/ 312 w 785"/>
                  <a:gd name="T7" fmla="*/ 12 h 197"/>
                  <a:gd name="T8" fmla="*/ 307 w 785"/>
                  <a:gd name="T9" fmla="*/ 13 h 197"/>
                  <a:gd name="T10" fmla="*/ 303 w 785"/>
                  <a:gd name="T11" fmla="*/ 15 h 197"/>
                  <a:gd name="T12" fmla="*/ 299 w 785"/>
                  <a:gd name="T13" fmla="*/ 17 h 197"/>
                  <a:gd name="T14" fmla="*/ 297 w 785"/>
                  <a:gd name="T15" fmla="*/ 20 h 197"/>
                  <a:gd name="T16" fmla="*/ 293 w 785"/>
                  <a:gd name="T17" fmla="*/ 22 h 197"/>
                  <a:gd name="T18" fmla="*/ 292 w 785"/>
                  <a:gd name="T19" fmla="*/ 26 h 197"/>
                  <a:gd name="T20" fmla="*/ 290 w 785"/>
                  <a:gd name="T21" fmla="*/ 31 h 197"/>
                  <a:gd name="T22" fmla="*/ 290 w 785"/>
                  <a:gd name="T23" fmla="*/ 31 h 197"/>
                  <a:gd name="T24" fmla="*/ 265 w 785"/>
                  <a:gd name="T25" fmla="*/ 26 h 197"/>
                  <a:gd name="T26" fmla="*/ 268 w 785"/>
                  <a:gd name="T27" fmla="*/ 13 h 197"/>
                  <a:gd name="T28" fmla="*/ 0 w 785"/>
                  <a:gd name="T29" fmla="*/ 0 h 197"/>
                  <a:gd name="T30" fmla="*/ 254 w 785"/>
                  <a:gd name="T31" fmla="*/ 92 h 197"/>
                  <a:gd name="T32" fmla="*/ 256 w 785"/>
                  <a:gd name="T33" fmla="*/ 77 h 197"/>
                  <a:gd name="T34" fmla="*/ 280 w 785"/>
                  <a:gd name="T35" fmla="*/ 82 h 197"/>
                  <a:gd name="T36" fmla="*/ 280 w 785"/>
                  <a:gd name="T37" fmla="*/ 82 h 197"/>
                  <a:gd name="T38" fmla="*/ 280 w 785"/>
                  <a:gd name="T39" fmla="*/ 82 h 197"/>
                  <a:gd name="T40" fmla="*/ 280 w 785"/>
                  <a:gd name="T41" fmla="*/ 86 h 197"/>
                  <a:gd name="T42" fmla="*/ 281 w 785"/>
                  <a:gd name="T43" fmla="*/ 92 h 197"/>
                  <a:gd name="T44" fmla="*/ 282 w 785"/>
                  <a:gd name="T45" fmla="*/ 95 h 197"/>
                  <a:gd name="T46" fmla="*/ 284 w 785"/>
                  <a:gd name="T47" fmla="*/ 99 h 197"/>
                  <a:gd name="T48" fmla="*/ 286 w 785"/>
                  <a:gd name="T49" fmla="*/ 102 h 197"/>
                  <a:gd name="T50" fmla="*/ 290 w 785"/>
                  <a:gd name="T51" fmla="*/ 105 h 197"/>
                  <a:gd name="T52" fmla="*/ 294 w 785"/>
                  <a:gd name="T53" fmla="*/ 107 h 197"/>
                  <a:gd name="T54" fmla="*/ 298 w 785"/>
                  <a:gd name="T55" fmla="*/ 109 h 197"/>
                  <a:gd name="T56" fmla="*/ 766 w 785"/>
                  <a:gd name="T57" fmla="*/ 197 h 197"/>
                  <a:gd name="T58" fmla="*/ 755 w 785"/>
                  <a:gd name="T59" fmla="*/ 146 h 197"/>
                  <a:gd name="T60" fmla="*/ 785 w 785"/>
                  <a:gd name="T61" fmla="*/ 10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5" h="197">
                    <a:moveTo>
                      <a:pt x="785" y="102"/>
                    </a:moveTo>
                    <a:lnTo>
                      <a:pt x="316" y="13"/>
                    </a:lnTo>
                    <a:lnTo>
                      <a:pt x="316" y="13"/>
                    </a:lnTo>
                    <a:lnTo>
                      <a:pt x="312" y="12"/>
                    </a:lnTo>
                    <a:lnTo>
                      <a:pt x="307" y="13"/>
                    </a:lnTo>
                    <a:lnTo>
                      <a:pt x="303" y="15"/>
                    </a:lnTo>
                    <a:lnTo>
                      <a:pt x="299" y="17"/>
                    </a:lnTo>
                    <a:lnTo>
                      <a:pt x="297" y="20"/>
                    </a:lnTo>
                    <a:lnTo>
                      <a:pt x="293" y="22"/>
                    </a:lnTo>
                    <a:lnTo>
                      <a:pt x="292" y="26"/>
                    </a:lnTo>
                    <a:lnTo>
                      <a:pt x="290" y="31"/>
                    </a:lnTo>
                    <a:lnTo>
                      <a:pt x="290" y="31"/>
                    </a:lnTo>
                    <a:lnTo>
                      <a:pt x="265" y="26"/>
                    </a:lnTo>
                    <a:lnTo>
                      <a:pt x="268" y="13"/>
                    </a:lnTo>
                    <a:lnTo>
                      <a:pt x="0" y="0"/>
                    </a:lnTo>
                    <a:lnTo>
                      <a:pt x="254" y="92"/>
                    </a:lnTo>
                    <a:lnTo>
                      <a:pt x="256" y="77"/>
                    </a:lnTo>
                    <a:lnTo>
                      <a:pt x="280" y="82"/>
                    </a:lnTo>
                    <a:lnTo>
                      <a:pt x="280" y="82"/>
                    </a:lnTo>
                    <a:lnTo>
                      <a:pt x="280" y="82"/>
                    </a:lnTo>
                    <a:lnTo>
                      <a:pt x="280" y="86"/>
                    </a:lnTo>
                    <a:lnTo>
                      <a:pt x="281" y="92"/>
                    </a:lnTo>
                    <a:lnTo>
                      <a:pt x="282" y="95"/>
                    </a:lnTo>
                    <a:lnTo>
                      <a:pt x="284" y="99"/>
                    </a:lnTo>
                    <a:lnTo>
                      <a:pt x="286" y="102"/>
                    </a:lnTo>
                    <a:lnTo>
                      <a:pt x="290" y="105"/>
                    </a:lnTo>
                    <a:lnTo>
                      <a:pt x="294" y="107"/>
                    </a:lnTo>
                    <a:lnTo>
                      <a:pt x="298" y="109"/>
                    </a:lnTo>
                    <a:lnTo>
                      <a:pt x="766" y="197"/>
                    </a:lnTo>
                    <a:lnTo>
                      <a:pt x="755" y="146"/>
                    </a:lnTo>
                    <a:lnTo>
                      <a:pt x="78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aphicFrame>
        <p:nvGraphicFramePr>
          <p:cNvPr id="10" name="Chart 9"/>
          <p:cNvGraphicFramePr/>
          <p:nvPr>
            <p:extLst>
              <p:ext uri="{D42A27DB-BD31-4B8C-83A1-F6EECF244321}">
                <p14:modId xmlns:p14="http://schemas.microsoft.com/office/powerpoint/2010/main" val="1635428129"/>
              </p:ext>
            </p:extLst>
          </p:nvPr>
        </p:nvGraphicFramePr>
        <p:xfrm>
          <a:off x="6288392" y="1846681"/>
          <a:ext cx="1380585" cy="15206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7" name="Chart 126"/>
          <p:cNvGraphicFramePr/>
          <p:nvPr>
            <p:extLst>
              <p:ext uri="{D42A27DB-BD31-4B8C-83A1-F6EECF244321}">
                <p14:modId xmlns:p14="http://schemas.microsoft.com/office/powerpoint/2010/main" val="4203407061"/>
              </p:ext>
            </p:extLst>
          </p:nvPr>
        </p:nvGraphicFramePr>
        <p:xfrm>
          <a:off x="8199049" y="1846681"/>
          <a:ext cx="1380585" cy="15206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8" name="Chart 127"/>
          <p:cNvGraphicFramePr/>
          <p:nvPr>
            <p:extLst>
              <p:ext uri="{D42A27DB-BD31-4B8C-83A1-F6EECF244321}">
                <p14:modId xmlns:p14="http://schemas.microsoft.com/office/powerpoint/2010/main" val="845129997"/>
              </p:ext>
            </p:extLst>
          </p:nvPr>
        </p:nvGraphicFramePr>
        <p:xfrm>
          <a:off x="10109709" y="1846681"/>
          <a:ext cx="1380585" cy="1520640"/>
        </p:xfrm>
        <a:graphic>
          <a:graphicData uri="http://schemas.openxmlformats.org/drawingml/2006/chart">
            <c:chart xmlns:c="http://schemas.openxmlformats.org/drawingml/2006/chart" xmlns:r="http://schemas.openxmlformats.org/officeDocument/2006/relationships" r:id="rId5"/>
          </a:graphicData>
        </a:graphic>
      </p:graphicFrame>
      <p:sp>
        <p:nvSpPr>
          <p:cNvPr id="132" name="Freeform 5"/>
          <p:cNvSpPr>
            <a:spLocks noEditPoints="1"/>
          </p:cNvSpPr>
          <p:nvPr/>
        </p:nvSpPr>
        <p:spPr bwMode="auto">
          <a:xfrm>
            <a:off x="8482827" y="3894405"/>
            <a:ext cx="936279" cy="1254733"/>
          </a:xfrm>
          <a:custGeom>
            <a:avLst/>
            <a:gdLst>
              <a:gd name="T0" fmla="*/ 1957 w 3139"/>
              <a:gd name="T1" fmla="*/ 4179 h 4207"/>
              <a:gd name="T2" fmla="*/ 2379 w 3139"/>
              <a:gd name="T3" fmla="*/ 3563 h 4207"/>
              <a:gd name="T4" fmla="*/ 2652 w 3139"/>
              <a:gd name="T5" fmla="*/ 2759 h 4207"/>
              <a:gd name="T6" fmla="*/ 2774 w 3139"/>
              <a:gd name="T7" fmla="*/ 2236 h 4207"/>
              <a:gd name="T8" fmla="*/ 3139 w 3139"/>
              <a:gd name="T9" fmla="*/ 1570 h 4207"/>
              <a:gd name="T10" fmla="*/ 2889 w 3139"/>
              <a:gd name="T11" fmla="*/ 1612 h 4207"/>
              <a:gd name="T12" fmla="*/ 2788 w 3139"/>
              <a:gd name="T13" fmla="*/ 1454 h 4207"/>
              <a:gd name="T14" fmla="*/ 2580 w 3139"/>
              <a:gd name="T15" fmla="*/ 1254 h 4207"/>
              <a:gd name="T16" fmla="*/ 2452 w 3139"/>
              <a:gd name="T17" fmla="*/ 852 h 4207"/>
              <a:gd name="T18" fmla="*/ 2356 w 3139"/>
              <a:gd name="T19" fmla="*/ 509 h 4207"/>
              <a:gd name="T20" fmla="*/ 2193 w 3139"/>
              <a:gd name="T21" fmla="*/ 444 h 4207"/>
              <a:gd name="T22" fmla="*/ 1821 w 3139"/>
              <a:gd name="T23" fmla="*/ 401 h 4207"/>
              <a:gd name="T24" fmla="*/ 1648 w 3139"/>
              <a:gd name="T25" fmla="*/ 315 h 4207"/>
              <a:gd name="T26" fmla="*/ 1648 w 3139"/>
              <a:gd name="T27" fmla="*/ 415 h 4207"/>
              <a:gd name="T28" fmla="*/ 1405 w 3139"/>
              <a:gd name="T29" fmla="*/ 315 h 4207"/>
              <a:gd name="T30" fmla="*/ 1290 w 3139"/>
              <a:gd name="T31" fmla="*/ 201 h 4207"/>
              <a:gd name="T32" fmla="*/ 1290 w 3139"/>
              <a:gd name="T33" fmla="*/ 58 h 4207"/>
              <a:gd name="T34" fmla="*/ 878 w 3139"/>
              <a:gd name="T35" fmla="*/ 0 h 4207"/>
              <a:gd name="T36" fmla="*/ 566 w 3139"/>
              <a:gd name="T37" fmla="*/ 172 h 4207"/>
              <a:gd name="T38" fmla="*/ 495 w 3139"/>
              <a:gd name="T39" fmla="*/ 93 h 4207"/>
              <a:gd name="T40" fmla="*/ 330 w 3139"/>
              <a:gd name="T41" fmla="*/ 315 h 4207"/>
              <a:gd name="T42" fmla="*/ 330 w 3139"/>
              <a:gd name="T43" fmla="*/ 566 h 4207"/>
              <a:gd name="T44" fmla="*/ 0 w 3139"/>
              <a:gd name="T45" fmla="*/ 1362 h 4207"/>
              <a:gd name="T46" fmla="*/ 250 w 3139"/>
              <a:gd name="T47" fmla="*/ 1691 h 4207"/>
              <a:gd name="T48" fmla="*/ 365 w 3139"/>
              <a:gd name="T49" fmla="*/ 1920 h 4207"/>
              <a:gd name="T50" fmla="*/ 1003 w 3139"/>
              <a:gd name="T51" fmla="*/ 1849 h 4207"/>
              <a:gd name="T52" fmla="*/ 1376 w 3139"/>
              <a:gd name="T53" fmla="*/ 2458 h 4207"/>
              <a:gd name="T54" fmla="*/ 1433 w 3139"/>
              <a:gd name="T55" fmla="*/ 2810 h 4207"/>
              <a:gd name="T56" fmla="*/ 1369 w 3139"/>
              <a:gd name="T57" fmla="*/ 3297 h 4207"/>
              <a:gd name="T58" fmla="*/ 1505 w 3139"/>
              <a:gd name="T59" fmla="*/ 4063 h 4207"/>
              <a:gd name="T60" fmla="*/ 1648 w 3139"/>
              <a:gd name="T61" fmla="*/ 4179 h 4207"/>
              <a:gd name="T62" fmla="*/ 2997 w 3139"/>
              <a:gd name="T63" fmla="*/ 2483 h 4207"/>
              <a:gd name="T64" fmla="*/ 3018 w 3139"/>
              <a:gd name="T65" fmla="*/ 2431 h 4207"/>
              <a:gd name="T66" fmla="*/ 3015 w 3139"/>
              <a:gd name="T67" fmla="*/ 2951 h 4207"/>
              <a:gd name="T68" fmla="*/ 2962 w 3139"/>
              <a:gd name="T69" fmla="*/ 3101 h 4207"/>
              <a:gd name="T70" fmla="*/ 2873 w 3139"/>
              <a:gd name="T71" fmla="*/ 3180 h 4207"/>
              <a:gd name="T72" fmla="*/ 2857 w 3139"/>
              <a:gd name="T73" fmla="*/ 3219 h 4207"/>
              <a:gd name="T74" fmla="*/ 2853 w 3139"/>
              <a:gd name="T75" fmla="*/ 3244 h 4207"/>
              <a:gd name="T76" fmla="*/ 2849 w 3139"/>
              <a:gd name="T77" fmla="*/ 3256 h 4207"/>
              <a:gd name="T78" fmla="*/ 2839 w 3139"/>
              <a:gd name="T79" fmla="*/ 3272 h 4207"/>
              <a:gd name="T80" fmla="*/ 2788 w 3139"/>
              <a:gd name="T81" fmla="*/ 3346 h 4207"/>
              <a:gd name="T82" fmla="*/ 2790 w 3139"/>
              <a:gd name="T83" fmla="*/ 3386 h 4207"/>
              <a:gd name="T84" fmla="*/ 2771 w 3139"/>
              <a:gd name="T85" fmla="*/ 3410 h 4207"/>
              <a:gd name="T86" fmla="*/ 2762 w 3139"/>
              <a:gd name="T87" fmla="*/ 3512 h 4207"/>
              <a:gd name="T88" fmla="*/ 2853 w 3139"/>
              <a:gd name="T89" fmla="*/ 3590 h 4207"/>
              <a:gd name="T90" fmla="*/ 2935 w 3139"/>
              <a:gd name="T91" fmla="*/ 3518 h 4207"/>
              <a:gd name="T92" fmla="*/ 2975 w 3139"/>
              <a:gd name="T93" fmla="*/ 3358 h 4207"/>
              <a:gd name="T94" fmla="*/ 3047 w 3139"/>
              <a:gd name="T95" fmla="*/ 3263 h 4207"/>
              <a:gd name="T96" fmla="*/ 3095 w 3139"/>
              <a:gd name="T97" fmla="*/ 2951 h 4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39" h="4207">
                <a:moveTo>
                  <a:pt x="1648" y="4179"/>
                </a:moveTo>
                <a:lnTo>
                  <a:pt x="1685" y="4179"/>
                </a:lnTo>
                <a:lnTo>
                  <a:pt x="1957" y="4179"/>
                </a:lnTo>
                <a:lnTo>
                  <a:pt x="2236" y="3806"/>
                </a:lnTo>
                <a:lnTo>
                  <a:pt x="2279" y="3655"/>
                </a:lnTo>
                <a:lnTo>
                  <a:pt x="2379" y="3563"/>
                </a:lnTo>
                <a:lnTo>
                  <a:pt x="2379" y="3347"/>
                </a:lnTo>
                <a:lnTo>
                  <a:pt x="2652" y="3153"/>
                </a:lnTo>
                <a:lnTo>
                  <a:pt x="2652" y="2759"/>
                </a:lnTo>
                <a:lnTo>
                  <a:pt x="2588" y="2723"/>
                </a:lnTo>
                <a:lnTo>
                  <a:pt x="2595" y="2587"/>
                </a:lnTo>
                <a:lnTo>
                  <a:pt x="2774" y="2236"/>
                </a:lnTo>
                <a:lnTo>
                  <a:pt x="2845" y="2236"/>
                </a:lnTo>
                <a:lnTo>
                  <a:pt x="3139" y="1706"/>
                </a:lnTo>
                <a:lnTo>
                  <a:pt x="3139" y="1570"/>
                </a:lnTo>
                <a:lnTo>
                  <a:pt x="3083" y="1541"/>
                </a:lnTo>
                <a:lnTo>
                  <a:pt x="2938" y="1592"/>
                </a:lnTo>
                <a:lnTo>
                  <a:pt x="2889" y="1612"/>
                </a:lnTo>
                <a:lnTo>
                  <a:pt x="2853" y="1584"/>
                </a:lnTo>
                <a:lnTo>
                  <a:pt x="2860" y="1541"/>
                </a:lnTo>
                <a:lnTo>
                  <a:pt x="2788" y="1454"/>
                </a:lnTo>
                <a:lnTo>
                  <a:pt x="2702" y="1454"/>
                </a:lnTo>
                <a:lnTo>
                  <a:pt x="2631" y="1369"/>
                </a:lnTo>
                <a:lnTo>
                  <a:pt x="2580" y="1254"/>
                </a:lnTo>
                <a:lnTo>
                  <a:pt x="2530" y="1146"/>
                </a:lnTo>
                <a:lnTo>
                  <a:pt x="2459" y="1032"/>
                </a:lnTo>
                <a:lnTo>
                  <a:pt x="2452" y="852"/>
                </a:lnTo>
                <a:lnTo>
                  <a:pt x="2430" y="760"/>
                </a:lnTo>
                <a:lnTo>
                  <a:pt x="2394" y="723"/>
                </a:lnTo>
                <a:lnTo>
                  <a:pt x="2356" y="509"/>
                </a:lnTo>
                <a:lnTo>
                  <a:pt x="2314" y="444"/>
                </a:lnTo>
                <a:lnTo>
                  <a:pt x="2243" y="444"/>
                </a:lnTo>
                <a:lnTo>
                  <a:pt x="2193" y="444"/>
                </a:lnTo>
                <a:lnTo>
                  <a:pt x="2136" y="401"/>
                </a:lnTo>
                <a:lnTo>
                  <a:pt x="1957" y="401"/>
                </a:lnTo>
                <a:lnTo>
                  <a:pt x="1821" y="401"/>
                </a:lnTo>
                <a:lnTo>
                  <a:pt x="1842" y="344"/>
                </a:lnTo>
                <a:lnTo>
                  <a:pt x="1748" y="344"/>
                </a:lnTo>
                <a:lnTo>
                  <a:pt x="1648" y="315"/>
                </a:lnTo>
                <a:lnTo>
                  <a:pt x="1692" y="437"/>
                </a:lnTo>
                <a:lnTo>
                  <a:pt x="1648" y="466"/>
                </a:lnTo>
                <a:lnTo>
                  <a:pt x="1648" y="415"/>
                </a:lnTo>
                <a:lnTo>
                  <a:pt x="1491" y="386"/>
                </a:lnTo>
                <a:lnTo>
                  <a:pt x="1491" y="351"/>
                </a:lnTo>
                <a:lnTo>
                  <a:pt x="1405" y="315"/>
                </a:lnTo>
                <a:lnTo>
                  <a:pt x="1290" y="315"/>
                </a:lnTo>
                <a:lnTo>
                  <a:pt x="1290" y="257"/>
                </a:lnTo>
                <a:lnTo>
                  <a:pt x="1290" y="201"/>
                </a:lnTo>
                <a:lnTo>
                  <a:pt x="1290" y="136"/>
                </a:lnTo>
                <a:lnTo>
                  <a:pt x="1290" y="100"/>
                </a:lnTo>
                <a:lnTo>
                  <a:pt x="1290" y="58"/>
                </a:lnTo>
                <a:lnTo>
                  <a:pt x="1290" y="36"/>
                </a:lnTo>
                <a:lnTo>
                  <a:pt x="1197" y="0"/>
                </a:lnTo>
                <a:lnTo>
                  <a:pt x="878" y="0"/>
                </a:lnTo>
                <a:lnTo>
                  <a:pt x="774" y="85"/>
                </a:lnTo>
                <a:lnTo>
                  <a:pt x="652" y="129"/>
                </a:lnTo>
                <a:lnTo>
                  <a:pt x="566" y="172"/>
                </a:lnTo>
                <a:lnTo>
                  <a:pt x="566" y="136"/>
                </a:lnTo>
                <a:lnTo>
                  <a:pt x="566" y="93"/>
                </a:lnTo>
                <a:lnTo>
                  <a:pt x="495" y="93"/>
                </a:lnTo>
                <a:lnTo>
                  <a:pt x="495" y="143"/>
                </a:lnTo>
                <a:lnTo>
                  <a:pt x="451" y="236"/>
                </a:lnTo>
                <a:lnTo>
                  <a:pt x="330" y="315"/>
                </a:lnTo>
                <a:lnTo>
                  <a:pt x="330" y="394"/>
                </a:lnTo>
                <a:lnTo>
                  <a:pt x="330" y="466"/>
                </a:lnTo>
                <a:lnTo>
                  <a:pt x="330" y="566"/>
                </a:lnTo>
                <a:lnTo>
                  <a:pt x="0" y="781"/>
                </a:lnTo>
                <a:lnTo>
                  <a:pt x="0" y="1269"/>
                </a:lnTo>
                <a:lnTo>
                  <a:pt x="0" y="1362"/>
                </a:lnTo>
                <a:lnTo>
                  <a:pt x="0" y="1434"/>
                </a:lnTo>
                <a:lnTo>
                  <a:pt x="100" y="1541"/>
                </a:lnTo>
                <a:lnTo>
                  <a:pt x="250" y="1691"/>
                </a:lnTo>
                <a:lnTo>
                  <a:pt x="257" y="1784"/>
                </a:lnTo>
                <a:lnTo>
                  <a:pt x="357" y="1856"/>
                </a:lnTo>
                <a:lnTo>
                  <a:pt x="365" y="1920"/>
                </a:lnTo>
                <a:lnTo>
                  <a:pt x="702" y="1942"/>
                </a:lnTo>
                <a:lnTo>
                  <a:pt x="803" y="1871"/>
                </a:lnTo>
                <a:lnTo>
                  <a:pt x="1003" y="1849"/>
                </a:lnTo>
                <a:lnTo>
                  <a:pt x="1226" y="1942"/>
                </a:lnTo>
                <a:lnTo>
                  <a:pt x="1261" y="2286"/>
                </a:lnTo>
                <a:lnTo>
                  <a:pt x="1376" y="2458"/>
                </a:lnTo>
                <a:lnTo>
                  <a:pt x="1405" y="2609"/>
                </a:lnTo>
                <a:lnTo>
                  <a:pt x="1440" y="2687"/>
                </a:lnTo>
                <a:lnTo>
                  <a:pt x="1433" y="2810"/>
                </a:lnTo>
                <a:lnTo>
                  <a:pt x="1433" y="2939"/>
                </a:lnTo>
                <a:lnTo>
                  <a:pt x="1333" y="3010"/>
                </a:lnTo>
                <a:lnTo>
                  <a:pt x="1369" y="3297"/>
                </a:lnTo>
                <a:lnTo>
                  <a:pt x="1433" y="3476"/>
                </a:lnTo>
                <a:lnTo>
                  <a:pt x="1469" y="3799"/>
                </a:lnTo>
                <a:lnTo>
                  <a:pt x="1505" y="4063"/>
                </a:lnTo>
                <a:lnTo>
                  <a:pt x="1569" y="4179"/>
                </a:lnTo>
                <a:lnTo>
                  <a:pt x="1627" y="4207"/>
                </a:lnTo>
                <a:lnTo>
                  <a:pt x="1648" y="4179"/>
                </a:lnTo>
                <a:close/>
                <a:moveTo>
                  <a:pt x="2997" y="2379"/>
                </a:moveTo>
                <a:lnTo>
                  <a:pt x="2977" y="2433"/>
                </a:lnTo>
                <a:lnTo>
                  <a:pt x="2997" y="2483"/>
                </a:lnTo>
                <a:lnTo>
                  <a:pt x="3018" y="2483"/>
                </a:lnTo>
                <a:lnTo>
                  <a:pt x="3018" y="2457"/>
                </a:lnTo>
                <a:lnTo>
                  <a:pt x="3018" y="2431"/>
                </a:lnTo>
                <a:lnTo>
                  <a:pt x="3018" y="2379"/>
                </a:lnTo>
                <a:lnTo>
                  <a:pt x="2997" y="2379"/>
                </a:lnTo>
                <a:close/>
                <a:moveTo>
                  <a:pt x="3015" y="2951"/>
                </a:moveTo>
                <a:lnTo>
                  <a:pt x="3003" y="3034"/>
                </a:lnTo>
                <a:lnTo>
                  <a:pt x="2962" y="3044"/>
                </a:lnTo>
                <a:lnTo>
                  <a:pt x="2962" y="3101"/>
                </a:lnTo>
                <a:lnTo>
                  <a:pt x="2914" y="3112"/>
                </a:lnTo>
                <a:lnTo>
                  <a:pt x="2871" y="3148"/>
                </a:lnTo>
                <a:lnTo>
                  <a:pt x="2873" y="3180"/>
                </a:lnTo>
                <a:lnTo>
                  <a:pt x="2869" y="3188"/>
                </a:lnTo>
                <a:lnTo>
                  <a:pt x="2862" y="3209"/>
                </a:lnTo>
                <a:lnTo>
                  <a:pt x="2857" y="3219"/>
                </a:lnTo>
                <a:lnTo>
                  <a:pt x="2855" y="3230"/>
                </a:lnTo>
                <a:lnTo>
                  <a:pt x="2853" y="3239"/>
                </a:lnTo>
                <a:lnTo>
                  <a:pt x="2853" y="3244"/>
                </a:lnTo>
                <a:lnTo>
                  <a:pt x="2853" y="3247"/>
                </a:lnTo>
                <a:lnTo>
                  <a:pt x="2851" y="3251"/>
                </a:lnTo>
                <a:lnTo>
                  <a:pt x="2849" y="3256"/>
                </a:lnTo>
                <a:lnTo>
                  <a:pt x="2847" y="3260"/>
                </a:lnTo>
                <a:lnTo>
                  <a:pt x="2842" y="3269"/>
                </a:lnTo>
                <a:lnTo>
                  <a:pt x="2839" y="3272"/>
                </a:lnTo>
                <a:lnTo>
                  <a:pt x="2786" y="3278"/>
                </a:lnTo>
                <a:lnTo>
                  <a:pt x="2786" y="3337"/>
                </a:lnTo>
                <a:lnTo>
                  <a:pt x="2788" y="3346"/>
                </a:lnTo>
                <a:lnTo>
                  <a:pt x="2789" y="3365"/>
                </a:lnTo>
                <a:lnTo>
                  <a:pt x="2790" y="3376"/>
                </a:lnTo>
                <a:lnTo>
                  <a:pt x="2790" y="3386"/>
                </a:lnTo>
                <a:lnTo>
                  <a:pt x="2789" y="3393"/>
                </a:lnTo>
                <a:lnTo>
                  <a:pt x="2786" y="3398"/>
                </a:lnTo>
                <a:lnTo>
                  <a:pt x="2771" y="3410"/>
                </a:lnTo>
                <a:lnTo>
                  <a:pt x="2760" y="3417"/>
                </a:lnTo>
                <a:lnTo>
                  <a:pt x="2737" y="3476"/>
                </a:lnTo>
                <a:lnTo>
                  <a:pt x="2762" y="3512"/>
                </a:lnTo>
                <a:lnTo>
                  <a:pt x="2768" y="3589"/>
                </a:lnTo>
                <a:lnTo>
                  <a:pt x="2786" y="3623"/>
                </a:lnTo>
                <a:lnTo>
                  <a:pt x="2853" y="3590"/>
                </a:lnTo>
                <a:lnTo>
                  <a:pt x="2883" y="3561"/>
                </a:lnTo>
                <a:lnTo>
                  <a:pt x="2907" y="3531"/>
                </a:lnTo>
                <a:lnTo>
                  <a:pt x="2935" y="3518"/>
                </a:lnTo>
                <a:lnTo>
                  <a:pt x="2947" y="3492"/>
                </a:lnTo>
                <a:lnTo>
                  <a:pt x="2963" y="3492"/>
                </a:lnTo>
                <a:lnTo>
                  <a:pt x="2975" y="3358"/>
                </a:lnTo>
                <a:lnTo>
                  <a:pt x="2985" y="3316"/>
                </a:lnTo>
                <a:lnTo>
                  <a:pt x="3027" y="3303"/>
                </a:lnTo>
                <a:lnTo>
                  <a:pt x="3047" y="3263"/>
                </a:lnTo>
                <a:lnTo>
                  <a:pt x="3095" y="3223"/>
                </a:lnTo>
                <a:lnTo>
                  <a:pt x="3095" y="3152"/>
                </a:lnTo>
                <a:lnTo>
                  <a:pt x="3095" y="2951"/>
                </a:lnTo>
                <a:lnTo>
                  <a:pt x="3015" y="2951"/>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3" name="Freeform 57"/>
          <p:cNvSpPr>
            <a:spLocks noEditPoints="1"/>
          </p:cNvSpPr>
          <p:nvPr/>
        </p:nvSpPr>
        <p:spPr bwMode="auto">
          <a:xfrm>
            <a:off x="10363867" y="3871747"/>
            <a:ext cx="950421" cy="1227023"/>
          </a:xfrm>
          <a:custGeom>
            <a:avLst/>
            <a:gdLst>
              <a:gd name="T0" fmla="*/ 578 w 2361"/>
              <a:gd name="T1" fmla="*/ 787 h 3050"/>
              <a:gd name="T2" fmla="*/ 466 w 2361"/>
              <a:gd name="T3" fmla="*/ 1174 h 3050"/>
              <a:gd name="T4" fmla="*/ 291 w 2361"/>
              <a:gd name="T5" fmla="*/ 1197 h 3050"/>
              <a:gd name="T6" fmla="*/ 188 w 2361"/>
              <a:gd name="T7" fmla="*/ 1255 h 3050"/>
              <a:gd name="T8" fmla="*/ 99 w 2361"/>
              <a:gd name="T9" fmla="*/ 1351 h 3050"/>
              <a:gd name="T10" fmla="*/ 71 w 2361"/>
              <a:gd name="T11" fmla="*/ 1444 h 3050"/>
              <a:gd name="T12" fmla="*/ 65 w 2361"/>
              <a:gd name="T13" fmla="*/ 1540 h 3050"/>
              <a:gd name="T14" fmla="*/ 54 w 2361"/>
              <a:gd name="T15" fmla="*/ 1732 h 3050"/>
              <a:gd name="T16" fmla="*/ 111 w 2361"/>
              <a:gd name="T17" fmla="*/ 1938 h 3050"/>
              <a:gd name="T18" fmla="*/ 158 w 2361"/>
              <a:gd name="T19" fmla="*/ 2188 h 3050"/>
              <a:gd name="T20" fmla="*/ 242 w 2361"/>
              <a:gd name="T21" fmla="*/ 2340 h 3050"/>
              <a:gd name="T22" fmla="*/ 560 w 2361"/>
              <a:gd name="T23" fmla="*/ 2260 h 3050"/>
              <a:gd name="T24" fmla="*/ 1396 w 2361"/>
              <a:gd name="T25" fmla="*/ 2340 h 3050"/>
              <a:gd name="T26" fmla="*/ 2013 w 2361"/>
              <a:gd name="T27" fmla="*/ 2505 h 3050"/>
              <a:gd name="T28" fmla="*/ 2243 w 2361"/>
              <a:gd name="T29" fmla="*/ 2164 h 3050"/>
              <a:gd name="T30" fmla="*/ 2225 w 2361"/>
              <a:gd name="T31" fmla="*/ 1534 h 3050"/>
              <a:gd name="T32" fmla="*/ 1673 w 2361"/>
              <a:gd name="T33" fmla="*/ 840 h 3050"/>
              <a:gd name="T34" fmla="*/ 1525 w 2361"/>
              <a:gd name="T35" fmla="*/ 689 h 3050"/>
              <a:gd name="T36" fmla="*/ 1486 w 2361"/>
              <a:gd name="T37" fmla="*/ 832 h 3050"/>
              <a:gd name="T38" fmla="*/ 1467 w 2361"/>
              <a:gd name="T39" fmla="*/ 888 h 3050"/>
              <a:gd name="T40" fmla="*/ 1239 w 2361"/>
              <a:gd name="T41" fmla="*/ 905 h 3050"/>
              <a:gd name="T42" fmla="*/ 1290 w 2361"/>
              <a:gd name="T43" fmla="*/ 695 h 3050"/>
              <a:gd name="T44" fmla="*/ 1210 w 2361"/>
              <a:gd name="T45" fmla="*/ 672 h 3050"/>
              <a:gd name="T46" fmla="*/ 1116 w 2361"/>
              <a:gd name="T47" fmla="*/ 667 h 3050"/>
              <a:gd name="T48" fmla="*/ 1030 w 2361"/>
              <a:gd name="T49" fmla="*/ 653 h 3050"/>
              <a:gd name="T50" fmla="*/ 961 w 2361"/>
              <a:gd name="T51" fmla="*/ 663 h 3050"/>
              <a:gd name="T52" fmla="*/ 1915 w 2361"/>
              <a:gd name="T53" fmla="*/ 2925 h 3050"/>
              <a:gd name="T54" fmla="*/ 1922 w 2361"/>
              <a:gd name="T55" fmla="*/ 2960 h 3050"/>
              <a:gd name="T56" fmla="*/ 1959 w 2361"/>
              <a:gd name="T57" fmla="*/ 2972 h 3050"/>
              <a:gd name="T58" fmla="*/ 1972 w 2361"/>
              <a:gd name="T59" fmla="*/ 3008 h 3050"/>
              <a:gd name="T60" fmla="*/ 2007 w 2361"/>
              <a:gd name="T61" fmla="*/ 3049 h 3050"/>
              <a:gd name="T62" fmla="*/ 2054 w 2361"/>
              <a:gd name="T63" fmla="*/ 3043 h 3050"/>
              <a:gd name="T64" fmla="*/ 2080 w 2361"/>
              <a:gd name="T65" fmla="*/ 3014 h 3050"/>
              <a:gd name="T66" fmla="*/ 2074 w 2361"/>
              <a:gd name="T67" fmla="*/ 2955 h 3050"/>
              <a:gd name="T68" fmla="*/ 2056 w 2361"/>
              <a:gd name="T69" fmla="*/ 2933 h 3050"/>
              <a:gd name="T70" fmla="*/ 2013 w 2361"/>
              <a:gd name="T71" fmla="*/ 2909 h 3050"/>
              <a:gd name="T72" fmla="*/ 1991 w 2361"/>
              <a:gd name="T73" fmla="*/ 2872 h 3050"/>
              <a:gd name="T74" fmla="*/ 1960 w 2361"/>
              <a:gd name="T75" fmla="*/ 2860 h 3050"/>
              <a:gd name="T76" fmla="*/ 1932 w 2361"/>
              <a:gd name="T77" fmla="*/ 2871 h 3050"/>
              <a:gd name="T78" fmla="*/ 1494 w 2361"/>
              <a:gd name="T79" fmla="*/ 170 h 3050"/>
              <a:gd name="T80" fmla="*/ 1529 w 2361"/>
              <a:gd name="T81" fmla="*/ 300 h 3050"/>
              <a:gd name="T82" fmla="*/ 1525 w 2361"/>
              <a:gd name="T83" fmla="*/ 366 h 3050"/>
              <a:gd name="T84" fmla="*/ 1527 w 2361"/>
              <a:gd name="T85" fmla="*/ 429 h 3050"/>
              <a:gd name="T86" fmla="*/ 1732 w 2361"/>
              <a:gd name="T87" fmla="*/ 413 h 3050"/>
              <a:gd name="T88" fmla="*/ 1744 w 2361"/>
              <a:gd name="T89" fmla="*/ 427 h 3050"/>
              <a:gd name="T90" fmla="*/ 1742 w 2361"/>
              <a:gd name="T91" fmla="*/ 447 h 3050"/>
              <a:gd name="T92" fmla="*/ 1810 w 2361"/>
              <a:gd name="T93" fmla="*/ 511 h 3050"/>
              <a:gd name="T94" fmla="*/ 1916 w 2361"/>
              <a:gd name="T95" fmla="*/ 595 h 3050"/>
              <a:gd name="T96" fmla="*/ 1934 w 2361"/>
              <a:gd name="T97" fmla="*/ 593 h 3050"/>
              <a:gd name="T98" fmla="*/ 1947 w 2361"/>
              <a:gd name="T99" fmla="*/ 596 h 3050"/>
              <a:gd name="T100" fmla="*/ 1971 w 2361"/>
              <a:gd name="T101" fmla="*/ 501 h 3050"/>
              <a:gd name="T102" fmla="*/ 1915 w 2361"/>
              <a:gd name="T103" fmla="*/ 395 h 3050"/>
              <a:gd name="T104" fmla="*/ 1892 w 2361"/>
              <a:gd name="T105" fmla="*/ 375 h 3050"/>
              <a:gd name="T106" fmla="*/ 1873 w 2361"/>
              <a:gd name="T107" fmla="*/ 382 h 3050"/>
              <a:gd name="T108" fmla="*/ 1827 w 2361"/>
              <a:gd name="T109" fmla="*/ 353 h 3050"/>
              <a:gd name="T110" fmla="*/ 1818 w 2361"/>
              <a:gd name="T111" fmla="*/ 328 h 3050"/>
              <a:gd name="T112" fmla="*/ 1857 w 2361"/>
              <a:gd name="T113" fmla="*/ 306 h 3050"/>
              <a:gd name="T114" fmla="*/ 1708 w 2361"/>
              <a:gd name="T115" fmla="*/ 99 h 3050"/>
              <a:gd name="T116" fmla="*/ 1594 w 2361"/>
              <a:gd name="T117" fmla="*/ 39 h 3050"/>
              <a:gd name="T118" fmla="*/ 1499 w 2361"/>
              <a:gd name="T119" fmla="*/ 0 h 3050"/>
              <a:gd name="T120" fmla="*/ 1486 w 2361"/>
              <a:gd name="T121" fmla="*/ 15 h 3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1" h="3050">
                <a:moveTo>
                  <a:pt x="955" y="664"/>
                </a:moveTo>
                <a:lnTo>
                  <a:pt x="819" y="828"/>
                </a:lnTo>
                <a:lnTo>
                  <a:pt x="683" y="828"/>
                </a:lnTo>
                <a:lnTo>
                  <a:pt x="648" y="781"/>
                </a:lnTo>
                <a:lnTo>
                  <a:pt x="578" y="787"/>
                </a:lnTo>
                <a:lnTo>
                  <a:pt x="483" y="909"/>
                </a:lnTo>
                <a:lnTo>
                  <a:pt x="413" y="980"/>
                </a:lnTo>
                <a:lnTo>
                  <a:pt x="442" y="1074"/>
                </a:lnTo>
                <a:lnTo>
                  <a:pt x="501" y="1116"/>
                </a:lnTo>
                <a:lnTo>
                  <a:pt x="466" y="1174"/>
                </a:lnTo>
                <a:lnTo>
                  <a:pt x="371" y="1174"/>
                </a:lnTo>
                <a:lnTo>
                  <a:pt x="366" y="1175"/>
                </a:lnTo>
                <a:lnTo>
                  <a:pt x="349" y="1179"/>
                </a:lnTo>
                <a:lnTo>
                  <a:pt x="324" y="1185"/>
                </a:lnTo>
                <a:lnTo>
                  <a:pt x="291" y="1197"/>
                </a:lnTo>
                <a:lnTo>
                  <a:pt x="272" y="1204"/>
                </a:lnTo>
                <a:lnTo>
                  <a:pt x="253" y="1214"/>
                </a:lnTo>
                <a:lnTo>
                  <a:pt x="231" y="1226"/>
                </a:lnTo>
                <a:lnTo>
                  <a:pt x="209" y="1239"/>
                </a:lnTo>
                <a:lnTo>
                  <a:pt x="188" y="1255"/>
                </a:lnTo>
                <a:lnTo>
                  <a:pt x="165" y="1273"/>
                </a:lnTo>
                <a:lnTo>
                  <a:pt x="141" y="1293"/>
                </a:lnTo>
                <a:lnTo>
                  <a:pt x="118" y="1316"/>
                </a:lnTo>
                <a:lnTo>
                  <a:pt x="107" y="1333"/>
                </a:lnTo>
                <a:lnTo>
                  <a:pt x="99" y="1351"/>
                </a:lnTo>
                <a:lnTo>
                  <a:pt x="91" y="1371"/>
                </a:lnTo>
                <a:lnTo>
                  <a:pt x="84" y="1389"/>
                </a:lnTo>
                <a:lnTo>
                  <a:pt x="79" y="1408"/>
                </a:lnTo>
                <a:lnTo>
                  <a:pt x="75" y="1426"/>
                </a:lnTo>
                <a:lnTo>
                  <a:pt x="71" y="1444"/>
                </a:lnTo>
                <a:lnTo>
                  <a:pt x="69" y="1462"/>
                </a:lnTo>
                <a:lnTo>
                  <a:pt x="66" y="1492"/>
                </a:lnTo>
                <a:lnTo>
                  <a:pt x="65" y="1517"/>
                </a:lnTo>
                <a:lnTo>
                  <a:pt x="65" y="1534"/>
                </a:lnTo>
                <a:lnTo>
                  <a:pt x="65" y="1540"/>
                </a:lnTo>
                <a:lnTo>
                  <a:pt x="0" y="1545"/>
                </a:lnTo>
                <a:lnTo>
                  <a:pt x="0" y="1651"/>
                </a:lnTo>
                <a:lnTo>
                  <a:pt x="48" y="1699"/>
                </a:lnTo>
                <a:lnTo>
                  <a:pt x="49" y="1708"/>
                </a:lnTo>
                <a:lnTo>
                  <a:pt x="54" y="1732"/>
                </a:lnTo>
                <a:lnTo>
                  <a:pt x="63" y="1768"/>
                </a:lnTo>
                <a:lnTo>
                  <a:pt x="75" y="1812"/>
                </a:lnTo>
                <a:lnTo>
                  <a:pt x="87" y="1862"/>
                </a:lnTo>
                <a:lnTo>
                  <a:pt x="102" y="1912"/>
                </a:lnTo>
                <a:lnTo>
                  <a:pt x="111" y="1938"/>
                </a:lnTo>
                <a:lnTo>
                  <a:pt x="118" y="1962"/>
                </a:lnTo>
                <a:lnTo>
                  <a:pt x="128" y="1983"/>
                </a:lnTo>
                <a:lnTo>
                  <a:pt x="136" y="2005"/>
                </a:lnTo>
                <a:lnTo>
                  <a:pt x="161" y="2133"/>
                </a:lnTo>
                <a:lnTo>
                  <a:pt x="158" y="2188"/>
                </a:lnTo>
                <a:lnTo>
                  <a:pt x="118" y="2228"/>
                </a:lnTo>
                <a:lnTo>
                  <a:pt x="118" y="2299"/>
                </a:lnTo>
                <a:lnTo>
                  <a:pt x="177" y="2299"/>
                </a:lnTo>
                <a:lnTo>
                  <a:pt x="177" y="2340"/>
                </a:lnTo>
                <a:lnTo>
                  <a:pt x="242" y="2340"/>
                </a:lnTo>
                <a:lnTo>
                  <a:pt x="242" y="2305"/>
                </a:lnTo>
                <a:lnTo>
                  <a:pt x="301" y="2293"/>
                </a:lnTo>
                <a:lnTo>
                  <a:pt x="301" y="2234"/>
                </a:lnTo>
                <a:lnTo>
                  <a:pt x="401" y="2260"/>
                </a:lnTo>
                <a:lnTo>
                  <a:pt x="560" y="2260"/>
                </a:lnTo>
                <a:lnTo>
                  <a:pt x="560" y="2181"/>
                </a:lnTo>
                <a:lnTo>
                  <a:pt x="719" y="2117"/>
                </a:lnTo>
                <a:lnTo>
                  <a:pt x="1078" y="2087"/>
                </a:lnTo>
                <a:lnTo>
                  <a:pt x="1308" y="2287"/>
                </a:lnTo>
                <a:lnTo>
                  <a:pt x="1396" y="2340"/>
                </a:lnTo>
                <a:lnTo>
                  <a:pt x="1502" y="2482"/>
                </a:lnTo>
                <a:lnTo>
                  <a:pt x="1630" y="2558"/>
                </a:lnTo>
                <a:lnTo>
                  <a:pt x="1655" y="2605"/>
                </a:lnTo>
                <a:lnTo>
                  <a:pt x="1954" y="2605"/>
                </a:lnTo>
                <a:lnTo>
                  <a:pt x="2013" y="2505"/>
                </a:lnTo>
                <a:lnTo>
                  <a:pt x="2125" y="2505"/>
                </a:lnTo>
                <a:lnTo>
                  <a:pt x="2125" y="2452"/>
                </a:lnTo>
                <a:lnTo>
                  <a:pt x="2125" y="2258"/>
                </a:lnTo>
                <a:lnTo>
                  <a:pt x="2243" y="2223"/>
                </a:lnTo>
                <a:lnTo>
                  <a:pt x="2243" y="2164"/>
                </a:lnTo>
                <a:lnTo>
                  <a:pt x="2361" y="2128"/>
                </a:lnTo>
                <a:lnTo>
                  <a:pt x="2361" y="1775"/>
                </a:lnTo>
                <a:lnTo>
                  <a:pt x="2314" y="1693"/>
                </a:lnTo>
                <a:lnTo>
                  <a:pt x="2314" y="1534"/>
                </a:lnTo>
                <a:lnTo>
                  <a:pt x="2225" y="1534"/>
                </a:lnTo>
                <a:lnTo>
                  <a:pt x="2044" y="1221"/>
                </a:lnTo>
                <a:lnTo>
                  <a:pt x="1895" y="1116"/>
                </a:lnTo>
                <a:lnTo>
                  <a:pt x="1732" y="1039"/>
                </a:lnTo>
                <a:lnTo>
                  <a:pt x="1738" y="840"/>
                </a:lnTo>
                <a:lnTo>
                  <a:pt x="1673" y="840"/>
                </a:lnTo>
                <a:lnTo>
                  <a:pt x="1636" y="756"/>
                </a:lnTo>
                <a:lnTo>
                  <a:pt x="1638" y="699"/>
                </a:lnTo>
                <a:lnTo>
                  <a:pt x="1532" y="664"/>
                </a:lnTo>
                <a:lnTo>
                  <a:pt x="1531" y="671"/>
                </a:lnTo>
                <a:lnTo>
                  <a:pt x="1525" y="689"/>
                </a:lnTo>
                <a:lnTo>
                  <a:pt x="1517" y="717"/>
                </a:lnTo>
                <a:lnTo>
                  <a:pt x="1508" y="748"/>
                </a:lnTo>
                <a:lnTo>
                  <a:pt x="1499" y="781"/>
                </a:lnTo>
                <a:lnTo>
                  <a:pt x="1492" y="809"/>
                </a:lnTo>
                <a:lnTo>
                  <a:pt x="1486" y="832"/>
                </a:lnTo>
                <a:lnTo>
                  <a:pt x="1484" y="846"/>
                </a:lnTo>
                <a:lnTo>
                  <a:pt x="1482" y="853"/>
                </a:lnTo>
                <a:lnTo>
                  <a:pt x="1479" y="864"/>
                </a:lnTo>
                <a:lnTo>
                  <a:pt x="1473" y="876"/>
                </a:lnTo>
                <a:lnTo>
                  <a:pt x="1467" y="888"/>
                </a:lnTo>
                <a:lnTo>
                  <a:pt x="1455" y="907"/>
                </a:lnTo>
                <a:lnTo>
                  <a:pt x="1449" y="915"/>
                </a:lnTo>
                <a:lnTo>
                  <a:pt x="1449" y="1027"/>
                </a:lnTo>
                <a:lnTo>
                  <a:pt x="1384" y="1021"/>
                </a:lnTo>
                <a:lnTo>
                  <a:pt x="1239" y="905"/>
                </a:lnTo>
                <a:lnTo>
                  <a:pt x="1239" y="793"/>
                </a:lnTo>
                <a:lnTo>
                  <a:pt x="1290" y="746"/>
                </a:lnTo>
                <a:lnTo>
                  <a:pt x="1290" y="697"/>
                </a:lnTo>
                <a:lnTo>
                  <a:pt x="1293" y="699"/>
                </a:lnTo>
                <a:lnTo>
                  <a:pt x="1290" y="695"/>
                </a:lnTo>
                <a:lnTo>
                  <a:pt x="1290" y="693"/>
                </a:lnTo>
                <a:lnTo>
                  <a:pt x="1287" y="691"/>
                </a:lnTo>
                <a:lnTo>
                  <a:pt x="1261" y="664"/>
                </a:lnTo>
                <a:lnTo>
                  <a:pt x="1248" y="667"/>
                </a:lnTo>
                <a:lnTo>
                  <a:pt x="1210" y="672"/>
                </a:lnTo>
                <a:lnTo>
                  <a:pt x="1186" y="675"/>
                </a:lnTo>
                <a:lnTo>
                  <a:pt x="1160" y="673"/>
                </a:lnTo>
                <a:lnTo>
                  <a:pt x="1145" y="672"/>
                </a:lnTo>
                <a:lnTo>
                  <a:pt x="1131" y="671"/>
                </a:lnTo>
                <a:lnTo>
                  <a:pt x="1116" y="667"/>
                </a:lnTo>
                <a:lnTo>
                  <a:pt x="1102" y="664"/>
                </a:lnTo>
                <a:lnTo>
                  <a:pt x="1084" y="659"/>
                </a:lnTo>
                <a:lnTo>
                  <a:pt x="1064" y="655"/>
                </a:lnTo>
                <a:lnTo>
                  <a:pt x="1046" y="654"/>
                </a:lnTo>
                <a:lnTo>
                  <a:pt x="1030" y="653"/>
                </a:lnTo>
                <a:lnTo>
                  <a:pt x="1014" y="654"/>
                </a:lnTo>
                <a:lnTo>
                  <a:pt x="999" y="655"/>
                </a:lnTo>
                <a:lnTo>
                  <a:pt x="987" y="657"/>
                </a:lnTo>
                <a:lnTo>
                  <a:pt x="977" y="659"/>
                </a:lnTo>
                <a:lnTo>
                  <a:pt x="961" y="663"/>
                </a:lnTo>
                <a:lnTo>
                  <a:pt x="955" y="664"/>
                </a:lnTo>
                <a:close/>
                <a:moveTo>
                  <a:pt x="1922" y="2884"/>
                </a:moveTo>
                <a:lnTo>
                  <a:pt x="1918" y="2896"/>
                </a:lnTo>
                <a:lnTo>
                  <a:pt x="1916" y="2911"/>
                </a:lnTo>
                <a:lnTo>
                  <a:pt x="1915" y="2925"/>
                </a:lnTo>
                <a:lnTo>
                  <a:pt x="1915" y="2939"/>
                </a:lnTo>
                <a:lnTo>
                  <a:pt x="1915" y="2945"/>
                </a:lnTo>
                <a:lnTo>
                  <a:pt x="1916" y="2950"/>
                </a:lnTo>
                <a:lnTo>
                  <a:pt x="1918" y="2956"/>
                </a:lnTo>
                <a:lnTo>
                  <a:pt x="1922" y="2960"/>
                </a:lnTo>
                <a:lnTo>
                  <a:pt x="1924" y="2964"/>
                </a:lnTo>
                <a:lnTo>
                  <a:pt x="1929" y="2967"/>
                </a:lnTo>
                <a:lnTo>
                  <a:pt x="1934" y="2968"/>
                </a:lnTo>
                <a:lnTo>
                  <a:pt x="1939" y="2970"/>
                </a:lnTo>
                <a:lnTo>
                  <a:pt x="1959" y="2972"/>
                </a:lnTo>
                <a:lnTo>
                  <a:pt x="1981" y="2976"/>
                </a:lnTo>
                <a:lnTo>
                  <a:pt x="1976" y="2983"/>
                </a:lnTo>
                <a:lnTo>
                  <a:pt x="1974" y="2992"/>
                </a:lnTo>
                <a:lnTo>
                  <a:pt x="1972" y="3001"/>
                </a:lnTo>
                <a:lnTo>
                  <a:pt x="1972" y="3008"/>
                </a:lnTo>
                <a:lnTo>
                  <a:pt x="1980" y="3023"/>
                </a:lnTo>
                <a:lnTo>
                  <a:pt x="1988" y="3037"/>
                </a:lnTo>
                <a:lnTo>
                  <a:pt x="1993" y="3042"/>
                </a:lnTo>
                <a:lnTo>
                  <a:pt x="2000" y="3047"/>
                </a:lnTo>
                <a:lnTo>
                  <a:pt x="2007" y="3049"/>
                </a:lnTo>
                <a:lnTo>
                  <a:pt x="2013" y="3050"/>
                </a:lnTo>
                <a:lnTo>
                  <a:pt x="2022" y="3050"/>
                </a:lnTo>
                <a:lnTo>
                  <a:pt x="2031" y="3048"/>
                </a:lnTo>
                <a:lnTo>
                  <a:pt x="2044" y="3045"/>
                </a:lnTo>
                <a:lnTo>
                  <a:pt x="2054" y="3043"/>
                </a:lnTo>
                <a:lnTo>
                  <a:pt x="2065" y="3039"/>
                </a:lnTo>
                <a:lnTo>
                  <a:pt x="2074" y="3033"/>
                </a:lnTo>
                <a:lnTo>
                  <a:pt x="2082" y="3029"/>
                </a:lnTo>
                <a:lnTo>
                  <a:pt x="2086" y="3023"/>
                </a:lnTo>
                <a:lnTo>
                  <a:pt x="2080" y="3014"/>
                </a:lnTo>
                <a:lnTo>
                  <a:pt x="2074" y="3006"/>
                </a:lnTo>
                <a:lnTo>
                  <a:pt x="2075" y="2991"/>
                </a:lnTo>
                <a:lnTo>
                  <a:pt x="2075" y="2978"/>
                </a:lnTo>
                <a:lnTo>
                  <a:pt x="2075" y="2966"/>
                </a:lnTo>
                <a:lnTo>
                  <a:pt x="2074" y="2955"/>
                </a:lnTo>
                <a:lnTo>
                  <a:pt x="2071" y="2947"/>
                </a:lnTo>
                <a:lnTo>
                  <a:pt x="2069" y="2941"/>
                </a:lnTo>
                <a:lnTo>
                  <a:pt x="2066" y="2936"/>
                </a:lnTo>
                <a:lnTo>
                  <a:pt x="2063" y="2935"/>
                </a:lnTo>
                <a:lnTo>
                  <a:pt x="2056" y="2933"/>
                </a:lnTo>
                <a:lnTo>
                  <a:pt x="2046" y="2931"/>
                </a:lnTo>
                <a:lnTo>
                  <a:pt x="2038" y="2927"/>
                </a:lnTo>
                <a:lnTo>
                  <a:pt x="2029" y="2924"/>
                </a:lnTo>
                <a:lnTo>
                  <a:pt x="2021" y="2918"/>
                </a:lnTo>
                <a:lnTo>
                  <a:pt x="2013" y="2909"/>
                </a:lnTo>
                <a:lnTo>
                  <a:pt x="2006" y="2898"/>
                </a:lnTo>
                <a:lnTo>
                  <a:pt x="2001" y="2888"/>
                </a:lnTo>
                <a:lnTo>
                  <a:pt x="1999" y="2882"/>
                </a:lnTo>
                <a:lnTo>
                  <a:pt x="1995" y="2877"/>
                </a:lnTo>
                <a:lnTo>
                  <a:pt x="1991" y="2872"/>
                </a:lnTo>
                <a:lnTo>
                  <a:pt x="1986" y="2868"/>
                </a:lnTo>
                <a:lnTo>
                  <a:pt x="1980" y="2865"/>
                </a:lnTo>
                <a:lnTo>
                  <a:pt x="1974" y="2862"/>
                </a:lnTo>
                <a:lnTo>
                  <a:pt x="1968" y="2861"/>
                </a:lnTo>
                <a:lnTo>
                  <a:pt x="1960" y="2860"/>
                </a:lnTo>
                <a:lnTo>
                  <a:pt x="1954" y="2861"/>
                </a:lnTo>
                <a:lnTo>
                  <a:pt x="1948" y="2862"/>
                </a:lnTo>
                <a:lnTo>
                  <a:pt x="1942" y="2865"/>
                </a:lnTo>
                <a:lnTo>
                  <a:pt x="1936" y="2867"/>
                </a:lnTo>
                <a:lnTo>
                  <a:pt x="1932" y="2871"/>
                </a:lnTo>
                <a:lnTo>
                  <a:pt x="1927" y="2876"/>
                </a:lnTo>
                <a:lnTo>
                  <a:pt x="1924" y="2879"/>
                </a:lnTo>
                <a:lnTo>
                  <a:pt x="1922" y="2884"/>
                </a:lnTo>
                <a:close/>
                <a:moveTo>
                  <a:pt x="1494" y="61"/>
                </a:moveTo>
                <a:lnTo>
                  <a:pt x="1494" y="170"/>
                </a:lnTo>
                <a:lnTo>
                  <a:pt x="1527" y="216"/>
                </a:lnTo>
                <a:lnTo>
                  <a:pt x="1528" y="230"/>
                </a:lnTo>
                <a:lnTo>
                  <a:pt x="1529" y="263"/>
                </a:lnTo>
                <a:lnTo>
                  <a:pt x="1531" y="282"/>
                </a:lnTo>
                <a:lnTo>
                  <a:pt x="1529" y="300"/>
                </a:lnTo>
                <a:lnTo>
                  <a:pt x="1529" y="315"/>
                </a:lnTo>
                <a:lnTo>
                  <a:pt x="1527" y="325"/>
                </a:lnTo>
                <a:lnTo>
                  <a:pt x="1526" y="335"/>
                </a:lnTo>
                <a:lnTo>
                  <a:pt x="1525" y="350"/>
                </a:lnTo>
                <a:lnTo>
                  <a:pt x="1525" y="366"/>
                </a:lnTo>
                <a:lnTo>
                  <a:pt x="1525" y="384"/>
                </a:lnTo>
                <a:lnTo>
                  <a:pt x="1526" y="401"/>
                </a:lnTo>
                <a:lnTo>
                  <a:pt x="1526" y="415"/>
                </a:lnTo>
                <a:lnTo>
                  <a:pt x="1527" y="424"/>
                </a:lnTo>
                <a:lnTo>
                  <a:pt x="1527" y="429"/>
                </a:lnTo>
                <a:lnTo>
                  <a:pt x="1630" y="383"/>
                </a:lnTo>
                <a:lnTo>
                  <a:pt x="1651" y="388"/>
                </a:lnTo>
                <a:lnTo>
                  <a:pt x="1693" y="399"/>
                </a:lnTo>
                <a:lnTo>
                  <a:pt x="1715" y="406"/>
                </a:lnTo>
                <a:lnTo>
                  <a:pt x="1732" y="413"/>
                </a:lnTo>
                <a:lnTo>
                  <a:pt x="1738" y="417"/>
                </a:lnTo>
                <a:lnTo>
                  <a:pt x="1742" y="421"/>
                </a:lnTo>
                <a:lnTo>
                  <a:pt x="1744" y="423"/>
                </a:lnTo>
                <a:lnTo>
                  <a:pt x="1744" y="424"/>
                </a:lnTo>
                <a:lnTo>
                  <a:pt x="1744" y="427"/>
                </a:lnTo>
                <a:lnTo>
                  <a:pt x="1742" y="429"/>
                </a:lnTo>
                <a:lnTo>
                  <a:pt x="1740" y="433"/>
                </a:lnTo>
                <a:lnTo>
                  <a:pt x="1739" y="436"/>
                </a:lnTo>
                <a:lnTo>
                  <a:pt x="1740" y="441"/>
                </a:lnTo>
                <a:lnTo>
                  <a:pt x="1742" y="447"/>
                </a:lnTo>
                <a:lnTo>
                  <a:pt x="1750" y="458"/>
                </a:lnTo>
                <a:lnTo>
                  <a:pt x="1761" y="468"/>
                </a:lnTo>
                <a:lnTo>
                  <a:pt x="1781" y="486"/>
                </a:lnTo>
                <a:lnTo>
                  <a:pt x="1792" y="493"/>
                </a:lnTo>
                <a:lnTo>
                  <a:pt x="1810" y="511"/>
                </a:lnTo>
                <a:lnTo>
                  <a:pt x="1852" y="549"/>
                </a:lnTo>
                <a:lnTo>
                  <a:pt x="1876" y="570"/>
                </a:lnTo>
                <a:lnTo>
                  <a:pt x="1898" y="585"/>
                </a:lnTo>
                <a:lnTo>
                  <a:pt x="1907" y="592"/>
                </a:lnTo>
                <a:lnTo>
                  <a:pt x="1916" y="595"/>
                </a:lnTo>
                <a:lnTo>
                  <a:pt x="1919" y="596"/>
                </a:lnTo>
                <a:lnTo>
                  <a:pt x="1923" y="598"/>
                </a:lnTo>
                <a:lnTo>
                  <a:pt x="1926" y="598"/>
                </a:lnTo>
                <a:lnTo>
                  <a:pt x="1928" y="596"/>
                </a:lnTo>
                <a:lnTo>
                  <a:pt x="1934" y="593"/>
                </a:lnTo>
                <a:lnTo>
                  <a:pt x="1939" y="590"/>
                </a:lnTo>
                <a:lnTo>
                  <a:pt x="1942" y="590"/>
                </a:lnTo>
                <a:lnTo>
                  <a:pt x="1945" y="592"/>
                </a:lnTo>
                <a:lnTo>
                  <a:pt x="1946" y="594"/>
                </a:lnTo>
                <a:lnTo>
                  <a:pt x="1947" y="596"/>
                </a:lnTo>
                <a:lnTo>
                  <a:pt x="1999" y="596"/>
                </a:lnTo>
                <a:lnTo>
                  <a:pt x="1998" y="585"/>
                </a:lnTo>
                <a:lnTo>
                  <a:pt x="1991" y="553"/>
                </a:lnTo>
                <a:lnTo>
                  <a:pt x="1982" y="530"/>
                </a:lnTo>
                <a:lnTo>
                  <a:pt x="1971" y="501"/>
                </a:lnTo>
                <a:lnTo>
                  <a:pt x="1964" y="484"/>
                </a:lnTo>
                <a:lnTo>
                  <a:pt x="1956" y="468"/>
                </a:lnTo>
                <a:lnTo>
                  <a:pt x="1945" y="448"/>
                </a:lnTo>
                <a:lnTo>
                  <a:pt x="1934" y="429"/>
                </a:lnTo>
                <a:lnTo>
                  <a:pt x="1915" y="395"/>
                </a:lnTo>
                <a:lnTo>
                  <a:pt x="1903" y="375"/>
                </a:lnTo>
                <a:lnTo>
                  <a:pt x="1895" y="366"/>
                </a:lnTo>
                <a:lnTo>
                  <a:pt x="1893" y="365"/>
                </a:lnTo>
                <a:lnTo>
                  <a:pt x="1893" y="369"/>
                </a:lnTo>
                <a:lnTo>
                  <a:pt x="1892" y="375"/>
                </a:lnTo>
                <a:lnTo>
                  <a:pt x="1891" y="378"/>
                </a:lnTo>
                <a:lnTo>
                  <a:pt x="1889" y="381"/>
                </a:lnTo>
                <a:lnTo>
                  <a:pt x="1886" y="382"/>
                </a:lnTo>
                <a:lnTo>
                  <a:pt x="1882" y="383"/>
                </a:lnTo>
                <a:lnTo>
                  <a:pt x="1873" y="382"/>
                </a:lnTo>
                <a:lnTo>
                  <a:pt x="1862" y="378"/>
                </a:lnTo>
                <a:lnTo>
                  <a:pt x="1852" y="374"/>
                </a:lnTo>
                <a:lnTo>
                  <a:pt x="1842" y="368"/>
                </a:lnTo>
                <a:lnTo>
                  <a:pt x="1834" y="360"/>
                </a:lnTo>
                <a:lnTo>
                  <a:pt x="1827" y="353"/>
                </a:lnTo>
                <a:lnTo>
                  <a:pt x="1821" y="346"/>
                </a:lnTo>
                <a:lnTo>
                  <a:pt x="1817" y="337"/>
                </a:lnTo>
                <a:lnTo>
                  <a:pt x="1817" y="334"/>
                </a:lnTo>
                <a:lnTo>
                  <a:pt x="1817" y="331"/>
                </a:lnTo>
                <a:lnTo>
                  <a:pt x="1818" y="328"/>
                </a:lnTo>
                <a:lnTo>
                  <a:pt x="1821" y="324"/>
                </a:lnTo>
                <a:lnTo>
                  <a:pt x="1827" y="319"/>
                </a:lnTo>
                <a:lnTo>
                  <a:pt x="1835" y="315"/>
                </a:lnTo>
                <a:lnTo>
                  <a:pt x="1850" y="309"/>
                </a:lnTo>
                <a:lnTo>
                  <a:pt x="1857" y="306"/>
                </a:lnTo>
                <a:lnTo>
                  <a:pt x="1857" y="266"/>
                </a:lnTo>
                <a:lnTo>
                  <a:pt x="1857" y="215"/>
                </a:lnTo>
                <a:lnTo>
                  <a:pt x="1798" y="170"/>
                </a:lnTo>
                <a:lnTo>
                  <a:pt x="1708" y="170"/>
                </a:lnTo>
                <a:lnTo>
                  <a:pt x="1708" y="99"/>
                </a:lnTo>
                <a:lnTo>
                  <a:pt x="1702" y="95"/>
                </a:lnTo>
                <a:lnTo>
                  <a:pt x="1683" y="86"/>
                </a:lnTo>
                <a:lnTo>
                  <a:pt x="1658" y="71"/>
                </a:lnTo>
                <a:lnTo>
                  <a:pt x="1628" y="56"/>
                </a:lnTo>
                <a:lnTo>
                  <a:pt x="1594" y="39"/>
                </a:lnTo>
                <a:lnTo>
                  <a:pt x="1563" y="23"/>
                </a:lnTo>
                <a:lnTo>
                  <a:pt x="1534" y="10"/>
                </a:lnTo>
                <a:lnTo>
                  <a:pt x="1512" y="3"/>
                </a:lnTo>
                <a:lnTo>
                  <a:pt x="1505" y="0"/>
                </a:lnTo>
                <a:lnTo>
                  <a:pt x="1499" y="0"/>
                </a:lnTo>
                <a:lnTo>
                  <a:pt x="1494" y="0"/>
                </a:lnTo>
                <a:lnTo>
                  <a:pt x="1491" y="2"/>
                </a:lnTo>
                <a:lnTo>
                  <a:pt x="1488" y="4"/>
                </a:lnTo>
                <a:lnTo>
                  <a:pt x="1487" y="8"/>
                </a:lnTo>
                <a:lnTo>
                  <a:pt x="1486" y="15"/>
                </a:lnTo>
                <a:lnTo>
                  <a:pt x="1487" y="23"/>
                </a:lnTo>
                <a:lnTo>
                  <a:pt x="1492" y="44"/>
                </a:lnTo>
                <a:lnTo>
                  <a:pt x="1494" y="61"/>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5" name="Freeform 7"/>
          <p:cNvSpPr>
            <a:spLocks noEditPoints="1"/>
          </p:cNvSpPr>
          <p:nvPr/>
        </p:nvSpPr>
        <p:spPr bwMode="auto">
          <a:xfrm>
            <a:off x="6380520" y="3885324"/>
            <a:ext cx="1379968" cy="1199868"/>
          </a:xfrm>
          <a:custGeom>
            <a:avLst/>
            <a:gdLst>
              <a:gd name="T0" fmla="*/ 500 w 4627"/>
              <a:gd name="T1" fmla="*/ 334 h 4024"/>
              <a:gd name="T2" fmla="*/ 0 w 4627"/>
              <a:gd name="T3" fmla="*/ 444 h 4024"/>
              <a:gd name="T4" fmla="*/ 107 w 4627"/>
              <a:gd name="T5" fmla="*/ 769 h 4024"/>
              <a:gd name="T6" fmla="*/ 297 w 4627"/>
              <a:gd name="T7" fmla="*/ 747 h 4024"/>
              <a:gd name="T8" fmla="*/ 506 w 4627"/>
              <a:gd name="T9" fmla="*/ 1199 h 4024"/>
              <a:gd name="T10" fmla="*/ 963 w 4627"/>
              <a:gd name="T11" fmla="*/ 1225 h 4024"/>
              <a:gd name="T12" fmla="*/ 1230 w 4627"/>
              <a:gd name="T13" fmla="*/ 1344 h 4024"/>
              <a:gd name="T14" fmla="*/ 873 w 4627"/>
              <a:gd name="T15" fmla="*/ 1741 h 4024"/>
              <a:gd name="T16" fmla="*/ 1025 w 4627"/>
              <a:gd name="T17" fmla="*/ 2010 h 4024"/>
              <a:gd name="T18" fmla="*/ 1284 w 4627"/>
              <a:gd name="T19" fmla="*/ 2431 h 4024"/>
              <a:gd name="T20" fmla="*/ 1553 w 4627"/>
              <a:gd name="T21" fmla="*/ 2961 h 4024"/>
              <a:gd name="T22" fmla="*/ 1658 w 4627"/>
              <a:gd name="T23" fmla="*/ 2962 h 4024"/>
              <a:gd name="T24" fmla="*/ 1780 w 4627"/>
              <a:gd name="T25" fmla="*/ 2442 h 4024"/>
              <a:gd name="T26" fmla="*/ 2225 w 4627"/>
              <a:gd name="T27" fmla="*/ 2341 h 4024"/>
              <a:gd name="T28" fmla="*/ 2493 w 4627"/>
              <a:gd name="T29" fmla="*/ 3027 h 4024"/>
              <a:gd name="T30" fmla="*/ 2416 w 4627"/>
              <a:gd name="T31" fmla="*/ 3119 h 4024"/>
              <a:gd name="T32" fmla="*/ 2511 w 4627"/>
              <a:gd name="T33" fmla="*/ 3538 h 4024"/>
              <a:gd name="T34" fmla="*/ 2828 w 4627"/>
              <a:gd name="T35" fmla="*/ 3905 h 4024"/>
              <a:gd name="T36" fmla="*/ 2973 w 4627"/>
              <a:gd name="T37" fmla="*/ 3812 h 4024"/>
              <a:gd name="T38" fmla="*/ 2635 w 4627"/>
              <a:gd name="T39" fmla="*/ 3416 h 4024"/>
              <a:gd name="T40" fmla="*/ 2717 w 4627"/>
              <a:gd name="T41" fmla="*/ 3211 h 4024"/>
              <a:gd name="T42" fmla="*/ 2731 w 4627"/>
              <a:gd name="T43" fmla="*/ 2881 h 4024"/>
              <a:gd name="T44" fmla="*/ 2954 w 4627"/>
              <a:gd name="T45" fmla="*/ 2595 h 4024"/>
              <a:gd name="T46" fmla="*/ 2896 w 4627"/>
              <a:gd name="T47" fmla="*/ 2290 h 4024"/>
              <a:gd name="T48" fmla="*/ 3521 w 4627"/>
              <a:gd name="T49" fmla="*/ 1943 h 4024"/>
              <a:gd name="T50" fmla="*/ 3404 w 4627"/>
              <a:gd name="T51" fmla="*/ 1199 h 4024"/>
              <a:gd name="T52" fmla="*/ 3713 w 4627"/>
              <a:gd name="T53" fmla="*/ 1361 h 4024"/>
              <a:gd name="T54" fmla="*/ 4009 w 4627"/>
              <a:gd name="T55" fmla="*/ 1016 h 4024"/>
              <a:gd name="T56" fmla="*/ 4004 w 4627"/>
              <a:gd name="T57" fmla="*/ 761 h 4024"/>
              <a:gd name="T58" fmla="*/ 4005 w 4627"/>
              <a:gd name="T59" fmla="*/ 541 h 4024"/>
              <a:gd name="T60" fmla="*/ 3419 w 4627"/>
              <a:gd name="T61" fmla="*/ 125 h 4024"/>
              <a:gd name="T62" fmla="*/ 2726 w 4627"/>
              <a:gd name="T63" fmla="*/ 284 h 4024"/>
              <a:gd name="T64" fmla="*/ 2343 w 4627"/>
              <a:gd name="T65" fmla="*/ 235 h 4024"/>
              <a:gd name="T66" fmla="*/ 1828 w 4627"/>
              <a:gd name="T67" fmla="*/ 344 h 4024"/>
              <a:gd name="T68" fmla="*/ 1494 w 4627"/>
              <a:gd name="T69" fmla="*/ 179 h 4024"/>
              <a:gd name="T70" fmla="*/ 3465 w 4627"/>
              <a:gd name="T71" fmla="*/ 3954 h 4024"/>
              <a:gd name="T72" fmla="*/ 3787 w 4627"/>
              <a:gd name="T73" fmla="*/ 3999 h 4024"/>
              <a:gd name="T74" fmla="*/ 3274 w 4627"/>
              <a:gd name="T75" fmla="*/ 3885 h 4024"/>
              <a:gd name="T76" fmla="*/ 3477 w 4627"/>
              <a:gd name="T77" fmla="*/ 2175 h 4024"/>
              <a:gd name="T78" fmla="*/ 3864 w 4627"/>
              <a:gd name="T79" fmla="*/ 3557 h 4024"/>
              <a:gd name="T80" fmla="*/ 4129 w 4627"/>
              <a:gd name="T81" fmla="*/ 3899 h 4024"/>
              <a:gd name="T82" fmla="*/ 4287 w 4627"/>
              <a:gd name="T83" fmla="*/ 3675 h 4024"/>
              <a:gd name="T84" fmla="*/ 3667 w 4627"/>
              <a:gd name="T85" fmla="*/ 3421 h 4024"/>
              <a:gd name="T86" fmla="*/ 3336 w 4627"/>
              <a:gd name="T87" fmla="*/ 3391 h 4024"/>
              <a:gd name="T88" fmla="*/ 3290 w 4627"/>
              <a:gd name="T89" fmla="*/ 3733 h 4024"/>
              <a:gd name="T90" fmla="*/ 3424 w 4627"/>
              <a:gd name="T91" fmla="*/ 3645 h 4024"/>
              <a:gd name="T92" fmla="*/ 3536 w 4627"/>
              <a:gd name="T93" fmla="*/ 3423 h 4024"/>
              <a:gd name="T94" fmla="*/ 2985 w 4627"/>
              <a:gd name="T95" fmla="*/ 3227 h 4024"/>
              <a:gd name="T96" fmla="*/ 2835 w 4627"/>
              <a:gd name="T97" fmla="*/ 3557 h 4024"/>
              <a:gd name="T98" fmla="*/ 3133 w 4627"/>
              <a:gd name="T99" fmla="*/ 3668 h 4024"/>
              <a:gd name="T100" fmla="*/ 3191 w 4627"/>
              <a:gd name="T101" fmla="*/ 3049 h 4024"/>
              <a:gd name="T102" fmla="*/ 3501 w 4627"/>
              <a:gd name="T103" fmla="*/ 2786 h 4024"/>
              <a:gd name="T104" fmla="*/ 3518 w 4627"/>
              <a:gd name="T105" fmla="*/ 3102 h 4024"/>
              <a:gd name="T106" fmla="*/ 3396 w 4627"/>
              <a:gd name="T107" fmla="*/ 2743 h 4024"/>
              <a:gd name="T108" fmla="*/ 3356 w 4627"/>
              <a:gd name="T109" fmla="*/ 2634 h 4024"/>
              <a:gd name="T110" fmla="*/ 3526 w 4627"/>
              <a:gd name="T111" fmla="*/ 2455 h 4024"/>
              <a:gd name="T112" fmla="*/ 3059 w 4627"/>
              <a:gd name="T113" fmla="*/ 2383 h 4024"/>
              <a:gd name="T114" fmla="*/ 4535 w 4627"/>
              <a:gd name="T115" fmla="*/ 1033 h 4024"/>
              <a:gd name="T116" fmla="*/ 4316 w 4627"/>
              <a:gd name="T117" fmla="*/ 1134 h 4024"/>
              <a:gd name="T118" fmla="*/ 4051 w 4627"/>
              <a:gd name="T119" fmla="*/ 1426 h 4024"/>
              <a:gd name="T120" fmla="*/ 4088 w 4627"/>
              <a:gd name="T121" fmla="*/ 1558 h 4024"/>
              <a:gd name="T122" fmla="*/ 4392 w 4627"/>
              <a:gd name="T123" fmla="*/ 1427 h 4024"/>
              <a:gd name="T124" fmla="*/ 4380 w 4627"/>
              <a:gd name="T125" fmla="*/ 1087 h 4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27" h="4024">
                <a:moveTo>
                  <a:pt x="868" y="0"/>
                </a:moveTo>
                <a:lnTo>
                  <a:pt x="850" y="1"/>
                </a:lnTo>
                <a:lnTo>
                  <a:pt x="832" y="5"/>
                </a:lnTo>
                <a:lnTo>
                  <a:pt x="814" y="10"/>
                </a:lnTo>
                <a:lnTo>
                  <a:pt x="797" y="17"/>
                </a:lnTo>
                <a:lnTo>
                  <a:pt x="783" y="25"/>
                </a:lnTo>
                <a:lnTo>
                  <a:pt x="770" y="35"/>
                </a:lnTo>
                <a:lnTo>
                  <a:pt x="763" y="40"/>
                </a:lnTo>
                <a:lnTo>
                  <a:pt x="757" y="46"/>
                </a:lnTo>
                <a:lnTo>
                  <a:pt x="754" y="52"/>
                </a:lnTo>
                <a:lnTo>
                  <a:pt x="749" y="58"/>
                </a:lnTo>
                <a:lnTo>
                  <a:pt x="742" y="69"/>
                </a:lnTo>
                <a:lnTo>
                  <a:pt x="732" y="79"/>
                </a:lnTo>
                <a:lnTo>
                  <a:pt x="721" y="89"/>
                </a:lnTo>
                <a:lnTo>
                  <a:pt x="709" y="98"/>
                </a:lnTo>
                <a:lnTo>
                  <a:pt x="697" y="104"/>
                </a:lnTo>
                <a:lnTo>
                  <a:pt x="684" y="110"/>
                </a:lnTo>
                <a:lnTo>
                  <a:pt x="672" y="112"/>
                </a:lnTo>
                <a:lnTo>
                  <a:pt x="660" y="113"/>
                </a:lnTo>
                <a:lnTo>
                  <a:pt x="648" y="113"/>
                </a:lnTo>
                <a:lnTo>
                  <a:pt x="636" y="116"/>
                </a:lnTo>
                <a:lnTo>
                  <a:pt x="624" y="119"/>
                </a:lnTo>
                <a:lnTo>
                  <a:pt x="613" y="124"/>
                </a:lnTo>
                <a:lnTo>
                  <a:pt x="602" y="130"/>
                </a:lnTo>
                <a:lnTo>
                  <a:pt x="592" y="137"/>
                </a:lnTo>
                <a:lnTo>
                  <a:pt x="585" y="144"/>
                </a:lnTo>
                <a:lnTo>
                  <a:pt x="579" y="153"/>
                </a:lnTo>
                <a:lnTo>
                  <a:pt x="571" y="172"/>
                </a:lnTo>
                <a:lnTo>
                  <a:pt x="561" y="191"/>
                </a:lnTo>
                <a:lnTo>
                  <a:pt x="554" y="211"/>
                </a:lnTo>
                <a:lnTo>
                  <a:pt x="550" y="225"/>
                </a:lnTo>
                <a:lnTo>
                  <a:pt x="546" y="241"/>
                </a:lnTo>
                <a:lnTo>
                  <a:pt x="542" y="260"/>
                </a:lnTo>
                <a:lnTo>
                  <a:pt x="536" y="279"/>
                </a:lnTo>
                <a:lnTo>
                  <a:pt x="532" y="299"/>
                </a:lnTo>
                <a:lnTo>
                  <a:pt x="529" y="307"/>
                </a:lnTo>
                <a:lnTo>
                  <a:pt x="524" y="315"/>
                </a:lnTo>
                <a:lnTo>
                  <a:pt x="517" y="323"/>
                </a:lnTo>
                <a:lnTo>
                  <a:pt x="508" y="329"/>
                </a:lnTo>
                <a:lnTo>
                  <a:pt x="500" y="334"/>
                </a:lnTo>
                <a:lnTo>
                  <a:pt x="489" y="337"/>
                </a:lnTo>
                <a:lnTo>
                  <a:pt x="479" y="341"/>
                </a:lnTo>
                <a:lnTo>
                  <a:pt x="467" y="341"/>
                </a:lnTo>
                <a:lnTo>
                  <a:pt x="456" y="341"/>
                </a:lnTo>
                <a:lnTo>
                  <a:pt x="446" y="340"/>
                </a:lnTo>
                <a:lnTo>
                  <a:pt x="435" y="337"/>
                </a:lnTo>
                <a:lnTo>
                  <a:pt x="424" y="335"/>
                </a:lnTo>
                <a:lnTo>
                  <a:pt x="415" y="331"/>
                </a:lnTo>
                <a:lnTo>
                  <a:pt x="407" y="327"/>
                </a:lnTo>
                <a:lnTo>
                  <a:pt x="401" y="324"/>
                </a:lnTo>
                <a:lnTo>
                  <a:pt x="396" y="320"/>
                </a:lnTo>
                <a:lnTo>
                  <a:pt x="385" y="311"/>
                </a:lnTo>
                <a:lnTo>
                  <a:pt x="370" y="299"/>
                </a:lnTo>
                <a:lnTo>
                  <a:pt x="352" y="288"/>
                </a:lnTo>
                <a:lnTo>
                  <a:pt x="332" y="279"/>
                </a:lnTo>
                <a:lnTo>
                  <a:pt x="312" y="271"/>
                </a:lnTo>
                <a:lnTo>
                  <a:pt x="290" y="265"/>
                </a:lnTo>
                <a:lnTo>
                  <a:pt x="270" y="260"/>
                </a:lnTo>
                <a:lnTo>
                  <a:pt x="253" y="259"/>
                </a:lnTo>
                <a:lnTo>
                  <a:pt x="237" y="259"/>
                </a:lnTo>
                <a:lnTo>
                  <a:pt x="217" y="260"/>
                </a:lnTo>
                <a:lnTo>
                  <a:pt x="195" y="260"/>
                </a:lnTo>
                <a:lnTo>
                  <a:pt x="175" y="260"/>
                </a:lnTo>
                <a:lnTo>
                  <a:pt x="165" y="261"/>
                </a:lnTo>
                <a:lnTo>
                  <a:pt x="153" y="265"/>
                </a:lnTo>
                <a:lnTo>
                  <a:pt x="138" y="271"/>
                </a:lnTo>
                <a:lnTo>
                  <a:pt x="124" y="278"/>
                </a:lnTo>
                <a:lnTo>
                  <a:pt x="110" y="287"/>
                </a:lnTo>
                <a:lnTo>
                  <a:pt x="95" y="296"/>
                </a:lnTo>
                <a:lnTo>
                  <a:pt x="79" y="307"/>
                </a:lnTo>
                <a:lnTo>
                  <a:pt x="66" y="319"/>
                </a:lnTo>
                <a:lnTo>
                  <a:pt x="64" y="321"/>
                </a:lnTo>
                <a:lnTo>
                  <a:pt x="51" y="335"/>
                </a:lnTo>
                <a:lnTo>
                  <a:pt x="39" y="349"/>
                </a:lnTo>
                <a:lnTo>
                  <a:pt x="28" y="365"/>
                </a:lnTo>
                <a:lnTo>
                  <a:pt x="19" y="382"/>
                </a:lnTo>
                <a:lnTo>
                  <a:pt x="11" y="399"/>
                </a:lnTo>
                <a:lnTo>
                  <a:pt x="5" y="414"/>
                </a:lnTo>
                <a:lnTo>
                  <a:pt x="1" y="430"/>
                </a:lnTo>
                <a:lnTo>
                  <a:pt x="0" y="444"/>
                </a:lnTo>
                <a:lnTo>
                  <a:pt x="0" y="458"/>
                </a:lnTo>
                <a:lnTo>
                  <a:pt x="1" y="472"/>
                </a:lnTo>
                <a:lnTo>
                  <a:pt x="4" y="485"/>
                </a:lnTo>
                <a:lnTo>
                  <a:pt x="5" y="498"/>
                </a:lnTo>
                <a:lnTo>
                  <a:pt x="8" y="511"/>
                </a:lnTo>
                <a:lnTo>
                  <a:pt x="11" y="521"/>
                </a:lnTo>
                <a:lnTo>
                  <a:pt x="14" y="530"/>
                </a:lnTo>
                <a:lnTo>
                  <a:pt x="18" y="537"/>
                </a:lnTo>
                <a:lnTo>
                  <a:pt x="22" y="543"/>
                </a:lnTo>
                <a:lnTo>
                  <a:pt x="23" y="549"/>
                </a:lnTo>
                <a:lnTo>
                  <a:pt x="25" y="554"/>
                </a:lnTo>
                <a:lnTo>
                  <a:pt x="25" y="557"/>
                </a:lnTo>
                <a:lnTo>
                  <a:pt x="25" y="561"/>
                </a:lnTo>
                <a:lnTo>
                  <a:pt x="23" y="563"/>
                </a:lnTo>
                <a:lnTo>
                  <a:pt x="22" y="566"/>
                </a:lnTo>
                <a:lnTo>
                  <a:pt x="18" y="566"/>
                </a:lnTo>
                <a:lnTo>
                  <a:pt x="14" y="567"/>
                </a:lnTo>
                <a:lnTo>
                  <a:pt x="11" y="570"/>
                </a:lnTo>
                <a:lnTo>
                  <a:pt x="8" y="573"/>
                </a:lnTo>
                <a:lnTo>
                  <a:pt x="5" y="578"/>
                </a:lnTo>
                <a:lnTo>
                  <a:pt x="4" y="584"/>
                </a:lnTo>
                <a:lnTo>
                  <a:pt x="1" y="590"/>
                </a:lnTo>
                <a:lnTo>
                  <a:pt x="0" y="597"/>
                </a:lnTo>
                <a:lnTo>
                  <a:pt x="0" y="606"/>
                </a:lnTo>
                <a:lnTo>
                  <a:pt x="1" y="622"/>
                </a:lnTo>
                <a:lnTo>
                  <a:pt x="4" y="641"/>
                </a:lnTo>
                <a:lnTo>
                  <a:pt x="6" y="656"/>
                </a:lnTo>
                <a:lnTo>
                  <a:pt x="11" y="669"/>
                </a:lnTo>
                <a:lnTo>
                  <a:pt x="16" y="681"/>
                </a:lnTo>
                <a:lnTo>
                  <a:pt x="23" y="698"/>
                </a:lnTo>
                <a:lnTo>
                  <a:pt x="31" y="716"/>
                </a:lnTo>
                <a:lnTo>
                  <a:pt x="39" y="734"/>
                </a:lnTo>
                <a:lnTo>
                  <a:pt x="43" y="742"/>
                </a:lnTo>
                <a:lnTo>
                  <a:pt x="51" y="749"/>
                </a:lnTo>
                <a:lnTo>
                  <a:pt x="58" y="756"/>
                </a:lnTo>
                <a:lnTo>
                  <a:pt x="66" y="761"/>
                </a:lnTo>
                <a:lnTo>
                  <a:pt x="76" y="765"/>
                </a:lnTo>
                <a:lnTo>
                  <a:pt x="87" y="768"/>
                </a:lnTo>
                <a:lnTo>
                  <a:pt x="96" y="769"/>
                </a:lnTo>
                <a:lnTo>
                  <a:pt x="107" y="769"/>
                </a:lnTo>
                <a:lnTo>
                  <a:pt x="117" y="767"/>
                </a:lnTo>
                <a:lnTo>
                  <a:pt x="126" y="765"/>
                </a:lnTo>
                <a:lnTo>
                  <a:pt x="135" y="761"/>
                </a:lnTo>
                <a:lnTo>
                  <a:pt x="142" y="757"/>
                </a:lnTo>
                <a:lnTo>
                  <a:pt x="149" y="753"/>
                </a:lnTo>
                <a:lnTo>
                  <a:pt x="154" y="747"/>
                </a:lnTo>
                <a:lnTo>
                  <a:pt x="157" y="742"/>
                </a:lnTo>
                <a:lnTo>
                  <a:pt x="159" y="736"/>
                </a:lnTo>
                <a:lnTo>
                  <a:pt x="160" y="730"/>
                </a:lnTo>
                <a:lnTo>
                  <a:pt x="163" y="724"/>
                </a:lnTo>
                <a:lnTo>
                  <a:pt x="166" y="718"/>
                </a:lnTo>
                <a:lnTo>
                  <a:pt x="171" y="712"/>
                </a:lnTo>
                <a:lnTo>
                  <a:pt x="177" y="706"/>
                </a:lnTo>
                <a:lnTo>
                  <a:pt x="184" y="701"/>
                </a:lnTo>
                <a:lnTo>
                  <a:pt x="191" y="696"/>
                </a:lnTo>
                <a:lnTo>
                  <a:pt x="200" y="692"/>
                </a:lnTo>
                <a:lnTo>
                  <a:pt x="216" y="686"/>
                </a:lnTo>
                <a:lnTo>
                  <a:pt x="229" y="678"/>
                </a:lnTo>
                <a:lnTo>
                  <a:pt x="234" y="673"/>
                </a:lnTo>
                <a:lnTo>
                  <a:pt x="237" y="669"/>
                </a:lnTo>
                <a:lnTo>
                  <a:pt x="241" y="666"/>
                </a:lnTo>
                <a:lnTo>
                  <a:pt x="242" y="662"/>
                </a:lnTo>
                <a:lnTo>
                  <a:pt x="243" y="659"/>
                </a:lnTo>
                <a:lnTo>
                  <a:pt x="244" y="656"/>
                </a:lnTo>
                <a:lnTo>
                  <a:pt x="248" y="655"/>
                </a:lnTo>
                <a:lnTo>
                  <a:pt x="253" y="655"/>
                </a:lnTo>
                <a:lnTo>
                  <a:pt x="258" y="656"/>
                </a:lnTo>
                <a:lnTo>
                  <a:pt x="264" y="657"/>
                </a:lnTo>
                <a:lnTo>
                  <a:pt x="270" y="660"/>
                </a:lnTo>
                <a:lnTo>
                  <a:pt x="276" y="663"/>
                </a:lnTo>
                <a:lnTo>
                  <a:pt x="282" y="667"/>
                </a:lnTo>
                <a:lnTo>
                  <a:pt x="288" y="672"/>
                </a:lnTo>
                <a:lnTo>
                  <a:pt x="293" y="678"/>
                </a:lnTo>
                <a:lnTo>
                  <a:pt x="296" y="685"/>
                </a:lnTo>
                <a:lnTo>
                  <a:pt x="300" y="692"/>
                </a:lnTo>
                <a:lnTo>
                  <a:pt x="301" y="700"/>
                </a:lnTo>
                <a:lnTo>
                  <a:pt x="302" y="707"/>
                </a:lnTo>
                <a:lnTo>
                  <a:pt x="301" y="713"/>
                </a:lnTo>
                <a:lnTo>
                  <a:pt x="299" y="728"/>
                </a:lnTo>
                <a:lnTo>
                  <a:pt x="297" y="747"/>
                </a:lnTo>
                <a:lnTo>
                  <a:pt x="299" y="766"/>
                </a:lnTo>
                <a:lnTo>
                  <a:pt x="301" y="784"/>
                </a:lnTo>
                <a:lnTo>
                  <a:pt x="302" y="804"/>
                </a:lnTo>
                <a:lnTo>
                  <a:pt x="302" y="833"/>
                </a:lnTo>
                <a:lnTo>
                  <a:pt x="300" y="866"/>
                </a:lnTo>
                <a:lnTo>
                  <a:pt x="297" y="899"/>
                </a:lnTo>
                <a:lnTo>
                  <a:pt x="295" y="915"/>
                </a:lnTo>
                <a:lnTo>
                  <a:pt x="294" y="931"/>
                </a:lnTo>
                <a:lnTo>
                  <a:pt x="294" y="944"/>
                </a:lnTo>
                <a:lnTo>
                  <a:pt x="295" y="957"/>
                </a:lnTo>
                <a:lnTo>
                  <a:pt x="296" y="968"/>
                </a:lnTo>
                <a:lnTo>
                  <a:pt x="299" y="976"/>
                </a:lnTo>
                <a:lnTo>
                  <a:pt x="301" y="984"/>
                </a:lnTo>
                <a:lnTo>
                  <a:pt x="305" y="986"/>
                </a:lnTo>
                <a:lnTo>
                  <a:pt x="308" y="990"/>
                </a:lnTo>
                <a:lnTo>
                  <a:pt x="313" y="993"/>
                </a:lnTo>
                <a:lnTo>
                  <a:pt x="317" y="999"/>
                </a:lnTo>
                <a:lnTo>
                  <a:pt x="322" y="1005"/>
                </a:lnTo>
                <a:lnTo>
                  <a:pt x="329" y="1020"/>
                </a:lnTo>
                <a:lnTo>
                  <a:pt x="335" y="1035"/>
                </a:lnTo>
                <a:lnTo>
                  <a:pt x="340" y="1055"/>
                </a:lnTo>
                <a:lnTo>
                  <a:pt x="344" y="1075"/>
                </a:lnTo>
                <a:lnTo>
                  <a:pt x="348" y="1096"/>
                </a:lnTo>
                <a:lnTo>
                  <a:pt x="350" y="1114"/>
                </a:lnTo>
                <a:lnTo>
                  <a:pt x="353" y="1122"/>
                </a:lnTo>
                <a:lnTo>
                  <a:pt x="356" y="1131"/>
                </a:lnTo>
                <a:lnTo>
                  <a:pt x="360" y="1139"/>
                </a:lnTo>
                <a:lnTo>
                  <a:pt x="367" y="1147"/>
                </a:lnTo>
                <a:lnTo>
                  <a:pt x="373" y="1155"/>
                </a:lnTo>
                <a:lnTo>
                  <a:pt x="382" y="1162"/>
                </a:lnTo>
                <a:lnTo>
                  <a:pt x="390" y="1169"/>
                </a:lnTo>
                <a:lnTo>
                  <a:pt x="400" y="1174"/>
                </a:lnTo>
                <a:lnTo>
                  <a:pt x="420" y="1184"/>
                </a:lnTo>
                <a:lnTo>
                  <a:pt x="444" y="1191"/>
                </a:lnTo>
                <a:lnTo>
                  <a:pt x="455" y="1193"/>
                </a:lnTo>
                <a:lnTo>
                  <a:pt x="467" y="1196"/>
                </a:lnTo>
                <a:lnTo>
                  <a:pt x="478" y="1197"/>
                </a:lnTo>
                <a:lnTo>
                  <a:pt x="488" y="1197"/>
                </a:lnTo>
                <a:lnTo>
                  <a:pt x="496" y="1197"/>
                </a:lnTo>
                <a:lnTo>
                  <a:pt x="506" y="1199"/>
                </a:lnTo>
                <a:lnTo>
                  <a:pt x="515" y="1202"/>
                </a:lnTo>
                <a:lnTo>
                  <a:pt x="524" y="1204"/>
                </a:lnTo>
                <a:lnTo>
                  <a:pt x="532" y="1208"/>
                </a:lnTo>
                <a:lnTo>
                  <a:pt x="540" y="1212"/>
                </a:lnTo>
                <a:lnTo>
                  <a:pt x="546" y="1217"/>
                </a:lnTo>
                <a:lnTo>
                  <a:pt x="550" y="1222"/>
                </a:lnTo>
                <a:lnTo>
                  <a:pt x="561" y="1235"/>
                </a:lnTo>
                <a:lnTo>
                  <a:pt x="578" y="1253"/>
                </a:lnTo>
                <a:lnTo>
                  <a:pt x="599" y="1274"/>
                </a:lnTo>
                <a:lnTo>
                  <a:pt x="618" y="1293"/>
                </a:lnTo>
                <a:lnTo>
                  <a:pt x="639" y="1314"/>
                </a:lnTo>
                <a:lnTo>
                  <a:pt x="662" y="1332"/>
                </a:lnTo>
                <a:lnTo>
                  <a:pt x="683" y="1347"/>
                </a:lnTo>
                <a:lnTo>
                  <a:pt x="698" y="1358"/>
                </a:lnTo>
                <a:lnTo>
                  <a:pt x="713" y="1365"/>
                </a:lnTo>
                <a:lnTo>
                  <a:pt x="730" y="1371"/>
                </a:lnTo>
                <a:lnTo>
                  <a:pt x="744" y="1375"/>
                </a:lnTo>
                <a:lnTo>
                  <a:pt x="756" y="1376"/>
                </a:lnTo>
                <a:lnTo>
                  <a:pt x="762" y="1375"/>
                </a:lnTo>
                <a:lnTo>
                  <a:pt x="766" y="1374"/>
                </a:lnTo>
                <a:lnTo>
                  <a:pt x="771" y="1370"/>
                </a:lnTo>
                <a:lnTo>
                  <a:pt x="774" y="1367"/>
                </a:lnTo>
                <a:lnTo>
                  <a:pt x="778" y="1362"/>
                </a:lnTo>
                <a:lnTo>
                  <a:pt x="780" y="1356"/>
                </a:lnTo>
                <a:lnTo>
                  <a:pt x="782" y="1350"/>
                </a:lnTo>
                <a:lnTo>
                  <a:pt x="782" y="1344"/>
                </a:lnTo>
                <a:lnTo>
                  <a:pt x="783" y="1336"/>
                </a:lnTo>
                <a:lnTo>
                  <a:pt x="786" y="1329"/>
                </a:lnTo>
                <a:lnTo>
                  <a:pt x="792" y="1321"/>
                </a:lnTo>
                <a:lnTo>
                  <a:pt x="798" y="1311"/>
                </a:lnTo>
                <a:lnTo>
                  <a:pt x="807" y="1303"/>
                </a:lnTo>
                <a:lnTo>
                  <a:pt x="816" y="1294"/>
                </a:lnTo>
                <a:lnTo>
                  <a:pt x="827" y="1286"/>
                </a:lnTo>
                <a:lnTo>
                  <a:pt x="839" y="1280"/>
                </a:lnTo>
                <a:lnTo>
                  <a:pt x="865" y="1265"/>
                </a:lnTo>
                <a:lnTo>
                  <a:pt x="894" y="1252"/>
                </a:lnTo>
                <a:lnTo>
                  <a:pt x="921" y="1241"/>
                </a:lnTo>
                <a:lnTo>
                  <a:pt x="944" y="1233"/>
                </a:lnTo>
                <a:lnTo>
                  <a:pt x="954" y="1229"/>
                </a:lnTo>
                <a:lnTo>
                  <a:pt x="963" y="1225"/>
                </a:lnTo>
                <a:lnTo>
                  <a:pt x="972" y="1220"/>
                </a:lnTo>
                <a:lnTo>
                  <a:pt x="979" y="1214"/>
                </a:lnTo>
                <a:lnTo>
                  <a:pt x="985" y="1206"/>
                </a:lnTo>
                <a:lnTo>
                  <a:pt x="989" y="1199"/>
                </a:lnTo>
                <a:lnTo>
                  <a:pt x="992" y="1193"/>
                </a:lnTo>
                <a:lnTo>
                  <a:pt x="992" y="1186"/>
                </a:lnTo>
                <a:lnTo>
                  <a:pt x="994" y="1180"/>
                </a:lnTo>
                <a:lnTo>
                  <a:pt x="995" y="1176"/>
                </a:lnTo>
                <a:lnTo>
                  <a:pt x="998" y="1173"/>
                </a:lnTo>
                <a:lnTo>
                  <a:pt x="1002" y="1172"/>
                </a:lnTo>
                <a:lnTo>
                  <a:pt x="1007" y="1172"/>
                </a:lnTo>
                <a:lnTo>
                  <a:pt x="1012" y="1174"/>
                </a:lnTo>
                <a:lnTo>
                  <a:pt x="1016" y="1178"/>
                </a:lnTo>
                <a:lnTo>
                  <a:pt x="1024" y="1182"/>
                </a:lnTo>
                <a:lnTo>
                  <a:pt x="1031" y="1188"/>
                </a:lnTo>
                <a:lnTo>
                  <a:pt x="1039" y="1193"/>
                </a:lnTo>
                <a:lnTo>
                  <a:pt x="1050" y="1198"/>
                </a:lnTo>
                <a:lnTo>
                  <a:pt x="1062" y="1203"/>
                </a:lnTo>
                <a:lnTo>
                  <a:pt x="1075" y="1206"/>
                </a:lnTo>
                <a:lnTo>
                  <a:pt x="1089" y="1209"/>
                </a:lnTo>
                <a:lnTo>
                  <a:pt x="1102" y="1210"/>
                </a:lnTo>
                <a:lnTo>
                  <a:pt x="1114" y="1211"/>
                </a:lnTo>
                <a:lnTo>
                  <a:pt x="1142" y="1212"/>
                </a:lnTo>
                <a:lnTo>
                  <a:pt x="1169" y="1215"/>
                </a:lnTo>
                <a:lnTo>
                  <a:pt x="1195" y="1220"/>
                </a:lnTo>
                <a:lnTo>
                  <a:pt x="1215" y="1226"/>
                </a:lnTo>
                <a:lnTo>
                  <a:pt x="1224" y="1229"/>
                </a:lnTo>
                <a:lnTo>
                  <a:pt x="1231" y="1234"/>
                </a:lnTo>
                <a:lnTo>
                  <a:pt x="1237" y="1239"/>
                </a:lnTo>
                <a:lnTo>
                  <a:pt x="1243" y="1245"/>
                </a:lnTo>
                <a:lnTo>
                  <a:pt x="1248" y="1252"/>
                </a:lnTo>
                <a:lnTo>
                  <a:pt x="1251" y="1258"/>
                </a:lnTo>
                <a:lnTo>
                  <a:pt x="1254" y="1265"/>
                </a:lnTo>
                <a:lnTo>
                  <a:pt x="1255" y="1273"/>
                </a:lnTo>
                <a:lnTo>
                  <a:pt x="1254" y="1280"/>
                </a:lnTo>
                <a:lnTo>
                  <a:pt x="1252" y="1288"/>
                </a:lnTo>
                <a:lnTo>
                  <a:pt x="1250" y="1297"/>
                </a:lnTo>
                <a:lnTo>
                  <a:pt x="1248" y="1306"/>
                </a:lnTo>
                <a:lnTo>
                  <a:pt x="1239" y="1326"/>
                </a:lnTo>
                <a:lnTo>
                  <a:pt x="1230" y="1344"/>
                </a:lnTo>
                <a:lnTo>
                  <a:pt x="1224" y="1352"/>
                </a:lnTo>
                <a:lnTo>
                  <a:pt x="1215" y="1362"/>
                </a:lnTo>
                <a:lnTo>
                  <a:pt x="1204" y="1373"/>
                </a:lnTo>
                <a:lnTo>
                  <a:pt x="1193" y="1383"/>
                </a:lnTo>
                <a:lnTo>
                  <a:pt x="1181" y="1394"/>
                </a:lnTo>
                <a:lnTo>
                  <a:pt x="1168" y="1404"/>
                </a:lnTo>
                <a:lnTo>
                  <a:pt x="1155" y="1414"/>
                </a:lnTo>
                <a:lnTo>
                  <a:pt x="1142" y="1423"/>
                </a:lnTo>
                <a:lnTo>
                  <a:pt x="1130" y="1432"/>
                </a:lnTo>
                <a:lnTo>
                  <a:pt x="1118" y="1441"/>
                </a:lnTo>
                <a:lnTo>
                  <a:pt x="1108" y="1451"/>
                </a:lnTo>
                <a:lnTo>
                  <a:pt x="1098" y="1462"/>
                </a:lnTo>
                <a:lnTo>
                  <a:pt x="1091" y="1473"/>
                </a:lnTo>
                <a:lnTo>
                  <a:pt x="1085" y="1483"/>
                </a:lnTo>
                <a:lnTo>
                  <a:pt x="1081" y="1493"/>
                </a:lnTo>
                <a:lnTo>
                  <a:pt x="1080" y="1501"/>
                </a:lnTo>
                <a:lnTo>
                  <a:pt x="1079" y="1510"/>
                </a:lnTo>
                <a:lnTo>
                  <a:pt x="1077" y="1521"/>
                </a:lnTo>
                <a:lnTo>
                  <a:pt x="1072" y="1532"/>
                </a:lnTo>
                <a:lnTo>
                  <a:pt x="1067" y="1544"/>
                </a:lnTo>
                <a:lnTo>
                  <a:pt x="1060" y="1557"/>
                </a:lnTo>
                <a:lnTo>
                  <a:pt x="1053" y="1569"/>
                </a:lnTo>
                <a:lnTo>
                  <a:pt x="1044" y="1580"/>
                </a:lnTo>
                <a:lnTo>
                  <a:pt x="1034" y="1591"/>
                </a:lnTo>
                <a:lnTo>
                  <a:pt x="1015" y="1615"/>
                </a:lnTo>
                <a:lnTo>
                  <a:pt x="996" y="1641"/>
                </a:lnTo>
                <a:lnTo>
                  <a:pt x="987" y="1654"/>
                </a:lnTo>
                <a:lnTo>
                  <a:pt x="980" y="1668"/>
                </a:lnTo>
                <a:lnTo>
                  <a:pt x="973" y="1681"/>
                </a:lnTo>
                <a:lnTo>
                  <a:pt x="968" y="1692"/>
                </a:lnTo>
                <a:lnTo>
                  <a:pt x="966" y="1697"/>
                </a:lnTo>
                <a:lnTo>
                  <a:pt x="962" y="1701"/>
                </a:lnTo>
                <a:lnTo>
                  <a:pt x="959" y="1706"/>
                </a:lnTo>
                <a:lnTo>
                  <a:pt x="954" y="1711"/>
                </a:lnTo>
                <a:lnTo>
                  <a:pt x="943" y="1719"/>
                </a:lnTo>
                <a:lnTo>
                  <a:pt x="931" y="1727"/>
                </a:lnTo>
                <a:lnTo>
                  <a:pt x="918" y="1733"/>
                </a:lnTo>
                <a:lnTo>
                  <a:pt x="903" y="1737"/>
                </a:lnTo>
                <a:lnTo>
                  <a:pt x="889" y="1741"/>
                </a:lnTo>
                <a:lnTo>
                  <a:pt x="873" y="1741"/>
                </a:lnTo>
                <a:lnTo>
                  <a:pt x="857" y="1742"/>
                </a:lnTo>
                <a:lnTo>
                  <a:pt x="843" y="1745"/>
                </a:lnTo>
                <a:lnTo>
                  <a:pt x="829" y="1748"/>
                </a:lnTo>
                <a:lnTo>
                  <a:pt x="816" y="1753"/>
                </a:lnTo>
                <a:lnTo>
                  <a:pt x="804" y="1759"/>
                </a:lnTo>
                <a:lnTo>
                  <a:pt x="795" y="1765"/>
                </a:lnTo>
                <a:lnTo>
                  <a:pt x="786" y="1772"/>
                </a:lnTo>
                <a:lnTo>
                  <a:pt x="782" y="1780"/>
                </a:lnTo>
                <a:lnTo>
                  <a:pt x="773" y="1798"/>
                </a:lnTo>
                <a:lnTo>
                  <a:pt x="765" y="1817"/>
                </a:lnTo>
                <a:lnTo>
                  <a:pt x="755" y="1835"/>
                </a:lnTo>
                <a:lnTo>
                  <a:pt x="748" y="1851"/>
                </a:lnTo>
                <a:lnTo>
                  <a:pt x="741" y="1866"/>
                </a:lnTo>
                <a:lnTo>
                  <a:pt x="736" y="1883"/>
                </a:lnTo>
                <a:lnTo>
                  <a:pt x="732" y="1901"/>
                </a:lnTo>
                <a:lnTo>
                  <a:pt x="731" y="1916"/>
                </a:lnTo>
                <a:lnTo>
                  <a:pt x="732" y="1919"/>
                </a:lnTo>
                <a:lnTo>
                  <a:pt x="733" y="1923"/>
                </a:lnTo>
                <a:lnTo>
                  <a:pt x="735" y="1926"/>
                </a:lnTo>
                <a:lnTo>
                  <a:pt x="738" y="1929"/>
                </a:lnTo>
                <a:lnTo>
                  <a:pt x="745" y="1934"/>
                </a:lnTo>
                <a:lnTo>
                  <a:pt x="756" y="1939"/>
                </a:lnTo>
                <a:lnTo>
                  <a:pt x="770" y="1942"/>
                </a:lnTo>
                <a:lnTo>
                  <a:pt x="784" y="1945"/>
                </a:lnTo>
                <a:lnTo>
                  <a:pt x="800" y="1946"/>
                </a:lnTo>
                <a:lnTo>
                  <a:pt x="818" y="1946"/>
                </a:lnTo>
                <a:lnTo>
                  <a:pt x="818" y="1946"/>
                </a:lnTo>
                <a:lnTo>
                  <a:pt x="853" y="1945"/>
                </a:lnTo>
                <a:lnTo>
                  <a:pt x="886" y="1942"/>
                </a:lnTo>
                <a:lnTo>
                  <a:pt x="914" y="1941"/>
                </a:lnTo>
                <a:lnTo>
                  <a:pt x="932" y="1939"/>
                </a:lnTo>
                <a:lnTo>
                  <a:pt x="939" y="1940"/>
                </a:lnTo>
                <a:lnTo>
                  <a:pt x="948" y="1942"/>
                </a:lnTo>
                <a:lnTo>
                  <a:pt x="957" y="1947"/>
                </a:lnTo>
                <a:lnTo>
                  <a:pt x="968" y="1954"/>
                </a:lnTo>
                <a:lnTo>
                  <a:pt x="979" y="1963"/>
                </a:lnTo>
                <a:lnTo>
                  <a:pt x="991" y="1972"/>
                </a:lnTo>
                <a:lnTo>
                  <a:pt x="1002" y="1984"/>
                </a:lnTo>
                <a:lnTo>
                  <a:pt x="1014" y="1996"/>
                </a:lnTo>
                <a:lnTo>
                  <a:pt x="1025" y="2010"/>
                </a:lnTo>
                <a:lnTo>
                  <a:pt x="1034" y="2024"/>
                </a:lnTo>
                <a:lnTo>
                  <a:pt x="1044" y="2040"/>
                </a:lnTo>
                <a:lnTo>
                  <a:pt x="1053" y="2055"/>
                </a:lnTo>
                <a:lnTo>
                  <a:pt x="1061" y="2070"/>
                </a:lnTo>
                <a:lnTo>
                  <a:pt x="1067" y="2085"/>
                </a:lnTo>
                <a:lnTo>
                  <a:pt x="1071" y="2099"/>
                </a:lnTo>
                <a:lnTo>
                  <a:pt x="1073" y="2111"/>
                </a:lnTo>
                <a:lnTo>
                  <a:pt x="1075" y="2123"/>
                </a:lnTo>
                <a:lnTo>
                  <a:pt x="1080" y="2136"/>
                </a:lnTo>
                <a:lnTo>
                  <a:pt x="1087" y="2150"/>
                </a:lnTo>
                <a:lnTo>
                  <a:pt x="1096" y="2165"/>
                </a:lnTo>
                <a:lnTo>
                  <a:pt x="1104" y="2179"/>
                </a:lnTo>
                <a:lnTo>
                  <a:pt x="1115" y="2194"/>
                </a:lnTo>
                <a:lnTo>
                  <a:pt x="1127" y="2207"/>
                </a:lnTo>
                <a:lnTo>
                  <a:pt x="1138" y="2218"/>
                </a:lnTo>
                <a:lnTo>
                  <a:pt x="1151" y="2229"/>
                </a:lnTo>
                <a:lnTo>
                  <a:pt x="1163" y="2236"/>
                </a:lnTo>
                <a:lnTo>
                  <a:pt x="1175" y="2242"/>
                </a:lnTo>
                <a:lnTo>
                  <a:pt x="1187" y="2244"/>
                </a:lnTo>
                <a:lnTo>
                  <a:pt x="1193" y="2246"/>
                </a:lnTo>
                <a:lnTo>
                  <a:pt x="1198" y="2246"/>
                </a:lnTo>
                <a:lnTo>
                  <a:pt x="1203" y="2244"/>
                </a:lnTo>
                <a:lnTo>
                  <a:pt x="1208" y="2243"/>
                </a:lnTo>
                <a:lnTo>
                  <a:pt x="1213" y="2242"/>
                </a:lnTo>
                <a:lnTo>
                  <a:pt x="1216" y="2240"/>
                </a:lnTo>
                <a:lnTo>
                  <a:pt x="1220" y="2236"/>
                </a:lnTo>
                <a:lnTo>
                  <a:pt x="1222" y="2232"/>
                </a:lnTo>
                <a:lnTo>
                  <a:pt x="1225" y="2229"/>
                </a:lnTo>
                <a:lnTo>
                  <a:pt x="1227" y="2226"/>
                </a:lnTo>
                <a:lnTo>
                  <a:pt x="1231" y="2225"/>
                </a:lnTo>
                <a:lnTo>
                  <a:pt x="1233" y="2224"/>
                </a:lnTo>
                <a:lnTo>
                  <a:pt x="1236" y="2224"/>
                </a:lnTo>
                <a:lnTo>
                  <a:pt x="1238" y="2225"/>
                </a:lnTo>
                <a:lnTo>
                  <a:pt x="1242" y="2228"/>
                </a:lnTo>
                <a:lnTo>
                  <a:pt x="1244" y="2230"/>
                </a:lnTo>
                <a:lnTo>
                  <a:pt x="1249" y="2237"/>
                </a:lnTo>
                <a:lnTo>
                  <a:pt x="1254" y="2248"/>
                </a:lnTo>
                <a:lnTo>
                  <a:pt x="1257" y="2262"/>
                </a:lnTo>
                <a:lnTo>
                  <a:pt x="1261" y="2278"/>
                </a:lnTo>
                <a:lnTo>
                  <a:pt x="1284" y="2431"/>
                </a:lnTo>
                <a:lnTo>
                  <a:pt x="1287" y="2449"/>
                </a:lnTo>
                <a:lnTo>
                  <a:pt x="1293" y="2470"/>
                </a:lnTo>
                <a:lnTo>
                  <a:pt x="1299" y="2491"/>
                </a:lnTo>
                <a:lnTo>
                  <a:pt x="1307" y="2513"/>
                </a:lnTo>
                <a:lnTo>
                  <a:pt x="1314" y="2535"/>
                </a:lnTo>
                <a:lnTo>
                  <a:pt x="1322" y="2555"/>
                </a:lnTo>
                <a:lnTo>
                  <a:pt x="1332" y="2573"/>
                </a:lnTo>
                <a:lnTo>
                  <a:pt x="1340" y="2590"/>
                </a:lnTo>
                <a:lnTo>
                  <a:pt x="1391" y="2678"/>
                </a:lnTo>
                <a:lnTo>
                  <a:pt x="1399" y="2693"/>
                </a:lnTo>
                <a:lnTo>
                  <a:pt x="1408" y="2712"/>
                </a:lnTo>
                <a:lnTo>
                  <a:pt x="1415" y="2730"/>
                </a:lnTo>
                <a:lnTo>
                  <a:pt x="1422" y="2749"/>
                </a:lnTo>
                <a:lnTo>
                  <a:pt x="1428" y="2767"/>
                </a:lnTo>
                <a:lnTo>
                  <a:pt x="1433" y="2784"/>
                </a:lnTo>
                <a:lnTo>
                  <a:pt x="1435" y="2799"/>
                </a:lnTo>
                <a:lnTo>
                  <a:pt x="1438" y="2813"/>
                </a:lnTo>
                <a:lnTo>
                  <a:pt x="1439" y="2826"/>
                </a:lnTo>
                <a:lnTo>
                  <a:pt x="1441" y="2840"/>
                </a:lnTo>
                <a:lnTo>
                  <a:pt x="1444" y="2855"/>
                </a:lnTo>
                <a:lnTo>
                  <a:pt x="1449" y="2870"/>
                </a:lnTo>
                <a:lnTo>
                  <a:pt x="1454" y="2885"/>
                </a:lnTo>
                <a:lnTo>
                  <a:pt x="1458" y="2898"/>
                </a:lnTo>
                <a:lnTo>
                  <a:pt x="1463" y="2910"/>
                </a:lnTo>
                <a:lnTo>
                  <a:pt x="1469" y="2921"/>
                </a:lnTo>
                <a:lnTo>
                  <a:pt x="1475" y="2929"/>
                </a:lnTo>
                <a:lnTo>
                  <a:pt x="1482" y="2938"/>
                </a:lnTo>
                <a:lnTo>
                  <a:pt x="1488" y="2945"/>
                </a:lnTo>
                <a:lnTo>
                  <a:pt x="1496" y="2950"/>
                </a:lnTo>
                <a:lnTo>
                  <a:pt x="1502" y="2955"/>
                </a:lnTo>
                <a:lnTo>
                  <a:pt x="1507" y="2957"/>
                </a:lnTo>
                <a:lnTo>
                  <a:pt x="1513" y="2958"/>
                </a:lnTo>
                <a:lnTo>
                  <a:pt x="1516" y="2957"/>
                </a:lnTo>
                <a:lnTo>
                  <a:pt x="1520" y="2955"/>
                </a:lnTo>
                <a:lnTo>
                  <a:pt x="1525" y="2954"/>
                </a:lnTo>
                <a:lnTo>
                  <a:pt x="1531" y="2954"/>
                </a:lnTo>
                <a:lnTo>
                  <a:pt x="1537" y="2955"/>
                </a:lnTo>
                <a:lnTo>
                  <a:pt x="1543" y="2956"/>
                </a:lnTo>
                <a:lnTo>
                  <a:pt x="1547" y="2957"/>
                </a:lnTo>
                <a:lnTo>
                  <a:pt x="1553" y="2961"/>
                </a:lnTo>
                <a:lnTo>
                  <a:pt x="1560" y="2964"/>
                </a:lnTo>
                <a:lnTo>
                  <a:pt x="1564" y="2968"/>
                </a:lnTo>
                <a:lnTo>
                  <a:pt x="1569" y="2974"/>
                </a:lnTo>
                <a:lnTo>
                  <a:pt x="1573" y="2981"/>
                </a:lnTo>
                <a:lnTo>
                  <a:pt x="1576" y="2990"/>
                </a:lnTo>
                <a:lnTo>
                  <a:pt x="1579" y="2999"/>
                </a:lnTo>
                <a:lnTo>
                  <a:pt x="1580" y="3009"/>
                </a:lnTo>
                <a:lnTo>
                  <a:pt x="1581" y="3019"/>
                </a:lnTo>
                <a:lnTo>
                  <a:pt x="1581" y="3028"/>
                </a:lnTo>
                <a:lnTo>
                  <a:pt x="1581" y="3038"/>
                </a:lnTo>
                <a:lnTo>
                  <a:pt x="1582" y="3046"/>
                </a:lnTo>
                <a:lnTo>
                  <a:pt x="1586" y="3053"/>
                </a:lnTo>
                <a:lnTo>
                  <a:pt x="1590" y="3060"/>
                </a:lnTo>
                <a:lnTo>
                  <a:pt x="1596" y="3063"/>
                </a:lnTo>
                <a:lnTo>
                  <a:pt x="1602" y="3067"/>
                </a:lnTo>
                <a:lnTo>
                  <a:pt x="1609" y="3068"/>
                </a:lnTo>
                <a:lnTo>
                  <a:pt x="1616" y="3068"/>
                </a:lnTo>
                <a:lnTo>
                  <a:pt x="1634" y="3064"/>
                </a:lnTo>
                <a:lnTo>
                  <a:pt x="1651" y="3061"/>
                </a:lnTo>
                <a:lnTo>
                  <a:pt x="1665" y="3057"/>
                </a:lnTo>
                <a:lnTo>
                  <a:pt x="1678" y="3053"/>
                </a:lnTo>
                <a:lnTo>
                  <a:pt x="1682" y="3051"/>
                </a:lnTo>
                <a:lnTo>
                  <a:pt x="1686" y="3047"/>
                </a:lnTo>
                <a:lnTo>
                  <a:pt x="1688" y="3044"/>
                </a:lnTo>
                <a:lnTo>
                  <a:pt x="1692" y="3039"/>
                </a:lnTo>
                <a:lnTo>
                  <a:pt x="1693" y="3033"/>
                </a:lnTo>
                <a:lnTo>
                  <a:pt x="1696" y="3027"/>
                </a:lnTo>
                <a:lnTo>
                  <a:pt x="1696" y="3021"/>
                </a:lnTo>
                <a:lnTo>
                  <a:pt x="1696" y="3014"/>
                </a:lnTo>
                <a:lnTo>
                  <a:pt x="1694" y="3008"/>
                </a:lnTo>
                <a:lnTo>
                  <a:pt x="1692" y="3001"/>
                </a:lnTo>
                <a:lnTo>
                  <a:pt x="1690" y="2994"/>
                </a:lnTo>
                <a:lnTo>
                  <a:pt x="1686" y="2990"/>
                </a:lnTo>
                <a:lnTo>
                  <a:pt x="1682" y="2984"/>
                </a:lnTo>
                <a:lnTo>
                  <a:pt x="1679" y="2980"/>
                </a:lnTo>
                <a:lnTo>
                  <a:pt x="1675" y="2976"/>
                </a:lnTo>
                <a:lnTo>
                  <a:pt x="1670" y="2974"/>
                </a:lnTo>
                <a:lnTo>
                  <a:pt x="1665" y="2972"/>
                </a:lnTo>
                <a:lnTo>
                  <a:pt x="1662" y="2968"/>
                </a:lnTo>
                <a:lnTo>
                  <a:pt x="1658" y="2962"/>
                </a:lnTo>
                <a:lnTo>
                  <a:pt x="1655" y="2956"/>
                </a:lnTo>
                <a:lnTo>
                  <a:pt x="1651" y="2948"/>
                </a:lnTo>
                <a:lnTo>
                  <a:pt x="1649" y="2939"/>
                </a:lnTo>
                <a:lnTo>
                  <a:pt x="1646" y="2931"/>
                </a:lnTo>
                <a:lnTo>
                  <a:pt x="1645" y="2921"/>
                </a:lnTo>
                <a:lnTo>
                  <a:pt x="1644" y="2911"/>
                </a:lnTo>
                <a:lnTo>
                  <a:pt x="1641" y="2902"/>
                </a:lnTo>
                <a:lnTo>
                  <a:pt x="1639" y="2892"/>
                </a:lnTo>
                <a:lnTo>
                  <a:pt x="1635" y="2884"/>
                </a:lnTo>
                <a:lnTo>
                  <a:pt x="1632" y="2875"/>
                </a:lnTo>
                <a:lnTo>
                  <a:pt x="1627" y="2869"/>
                </a:lnTo>
                <a:lnTo>
                  <a:pt x="1622" y="2863"/>
                </a:lnTo>
                <a:lnTo>
                  <a:pt x="1616" y="2860"/>
                </a:lnTo>
                <a:lnTo>
                  <a:pt x="1611" y="2855"/>
                </a:lnTo>
                <a:lnTo>
                  <a:pt x="1606" y="2848"/>
                </a:lnTo>
                <a:lnTo>
                  <a:pt x="1603" y="2837"/>
                </a:lnTo>
                <a:lnTo>
                  <a:pt x="1599" y="2825"/>
                </a:lnTo>
                <a:lnTo>
                  <a:pt x="1597" y="2810"/>
                </a:lnTo>
                <a:lnTo>
                  <a:pt x="1594" y="2795"/>
                </a:lnTo>
                <a:lnTo>
                  <a:pt x="1594" y="2777"/>
                </a:lnTo>
                <a:lnTo>
                  <a:pt x="1594" y="2760"/>
                </a:lnTo>
                <a:lnTo>
                  <a:pt x="1596" y="2680"/>
                </a:lnTo>
                <a:lnTo>
                  <a:pt x="1598" y="2662"/>
                </a:lnTo>
                <a:lnTo>
                  <a:pt x="1602" y="2642"/>
                </a:lnTo>
                <a:lnTo>
                  <a:pt x="1608" y="2621"/>
                </a:lnTo>
                <a:lnTo>
                  <a:pt x="1615" y="2601"/>
                </a:lnTo>
                <a:lnTo>
                  <a:pt x="1623" y="2581"/>
                </a:lnTo>
                <a:lnTo>
                  <a:pt x="1634" y="2562"/>
                </a:lnTo>
                <a:lnTo>
                  <a:pt x="1645" y="2545"/>
                </a:lnTo>
                <a:lnTo>
                  <a:pt x="1656" y="2531"/>
                </a:lnTo>
                <a:lnTo>
                  <a:pt x="1670" y="2515"/>
                </a:lnTo>
                <a:lnTo>
                  <a:pt x="1682" y="2502"/>
                </a:lnTo>
                <a:lnTo>
                  <a:pt x="1696" y="2490"/>
                </a:lnTo>
                <a:lnTo>
                  <a:pt x="1710" y="2478"/>
                </a:lnTo>
                <a:lnTo>
                  <a:pt x="1723" y="2468"/>
                </a:lnTo>
                <a:lnTo>
                  <a:pt x="1737" y="2459"/>
                </a:lnTo>
                <a:lnTo>
                  <a:pt x="1750" y="2451"/>
                </a:lnTo>
                <a:lnTo>
                  <a:pt x="1761" y="2447"/>
                </a:lnTo>
                <a:lnTo>
                  <a:pt x="1770" y="2444"/>
                </a:lnTo>
                <a:lnTo>
                  <a:pt x="1780" y="2442"/>
                </a:lnTo>
                <a:lnTo>
                  <a:pt x="1790" y="2438"/>
                </a:lnTo>
                <a:lnTo>
                  <a:pt x="1798" y="2433"/>
                </a:lnTo>
                <a:lnTo>
                  <a:pt x="1808" y="2427"/>
                </a:lnTo>
                <a:lnTo>
                  <a:pt x="1816" y="2420"/>
                </a:lnTo>
                <a:lnTo>
                  <a:pt x="1823" y="2413"/>
                </a:lnTo>
                <a:lnTo>
                  <a:pt x="1830" y="2406"/>
                </a:lnTo>
                <a:lnTo>
                  <a:pt x="1835" y="2397"/>
                </a:lnTo>
                <a:lnTo>
                  <a:pt x="1849" y="2378"/>
                </a:lnTo>
                <a:lnTo>
                  <a:pt x="1868" y="2352"/>
                </a:lnTo>
                <a:lnTo>
                  <a:pt x="1892" y="2324"/>
                </a:lnTo>
                <a:lnTo>
                  <a:pt x="1917" y="2297"/>
                </a:lnTo>
                <a:lnTo>
                  <a:pt x="1975" y="2240"/>
                </a:lnTo>
                <a:lnTo>
                  <a:pt x="1988" y="2228"/>
                </a:lnTo>
                <a:lnTo>
                  <a:pt x="2003" y="2217"/>
                </a:lnTo>
                <a:lnTo>
                  <a:pt x="2016" y="2208"/>
                </a:lnTo>
                <a:lnTo>
                  <a:pt x="2030" y="2201"/>
                </a:lnTo>
                <a:lnTo>
                  <a:pt x="2045" y="2196"/>
                </a:lnTo>
                <a:lnTo>
                  <a:pt x="2057" y="2193"/>
                </a:lnTo>
                <a:lnTo>
                  <a:pt x="2063" y="2191"/>
                </a:lnTo>
                <a:lnTo>
                  <a:pt x="2069" y="2191"/>
                </a:lnTo>
                <a:lnTo>
                  <a:pt x="2074" y="2193"/>
                </a:lnTo>
                <a:lnTo>
                  <a:pt x="2079" y="2194"/>
                </a:lnTo>
                <a:lnTo>
                  <a:pt x="2099" y="2199"/>
                </a:lnTo>
                <a:lnTo>
                  <a:pt x="2122" y="2203"/>
                </a:lnTo>
                <a:lnTo>
                  <a:pt x="2145" y="2206"/>
                </a:lnTo>
                <a:lnTo>
                  <a:pt x="2165" y="2207"/>
                </a:lnTo>
                <a:lnTo>
                  <a:pt x="2169" y="2208"/>
                </a:lnTo>
                <a:lnTo>
                  <a:pt x="2174" y="2209"/>
                </a:lnTo>
                <a:lnTo>
                  <a:pt x="2177" y="2211"/>
                </a:lnTo>
                <a:lnTo>
                  <a:pt x="2182" y="2213"/>
                </a:lnTo>
                <a:lnTo>
                  <a:pt x="2189" y="2220"/>
                </a:lnTo>
                <a:lnTo>
                  <a:pt x="2197" y="2230"/>
                </a:lnTo>
                <a:lnTo>
                  <a:pt x="2203" y="2241"/>
                </a:lnTo>
                <a:lnTo>
                  <a:pt x="2206" y="2254"/>
                </a:lnTo>
                <a:lnTo>
                  <a:pt x="2210" y="2267"/>
                </a:lnTo>
                <a:lnTo>
                  <a:pt x="2211" y="2283"/>
                </a:lnTo>
                <a:lnTo>
                  <a:pt x="2213" y="2299"/>
                </a:lnTo>
                <a:lnTo>
                  <a:pt x="2216" y="2313"/>
                </a:lnTo>
                <a:lnTo>
                  <a:pt x="2221" y="2327"/>
                </a:lnTo>
                <a:lnTo>
                  <a:pt x="2225" y="2341"/>
                </a:lnTo>
                <a:lnTo>
                  <a:pt x="2231" y="2353"/>
                </a:lnTo>
                <a:lnTo>
                  <a:pt x="2239" y="2362"/>
                </a:lnTo>
                <a:lnTo>
                  <a:pt x="2247" y="2370"/>
                </a:lnTo>
                <a:lnTo>
                  <a:pt x="2254" y="2374"/>
                </a:lnTo>
                <a:lnTo>
                  <a:pt x="2263" y="2379"/>
                </a:lnTo>
                <a:lnTo>
                  <a:pt x="2271" y="2386"/>
                </a:lnTo>
                <a:lnTo>
                  <a:pt x="2278" y="2395"/>
                </a:lnTo>
                <a:lnTo>
                  <a:pt x="2286" y="2406"/>
                </a:lnTo>
                <a:lnTo>
                  <a:pt x="2292" y="2417"/>
                </a:lnTo>
                <a:lnTo>
                  <a:pt x="2298" y="2430"/>
                </a:lnTo>
                <a:lnTo>
                  <a:pt x="2301" y="2443"/>
                </a:lnTo>
                <a:lnTo>
                  <a:pt x="2305" y="2456"/>
                </a:lnTo>
                <a:lnTo>
                  <a:pt x="2309" y="2471"/>
                </a:lnTo>
                <a:lnTo>
                  <a:pt x="2313" y="2483"/>
                </a:lnTo>
                <a:lnTo>
                  <a:pt x="2319" y="2495"/>
                </a:lnTo>
                <a:lnTo>
                  <a:pt x="2328" y="2506"/>
                </a:lnTo>
                <a:lnTo>
                  <a:pt x="2337" y="2515"/>
                </a:lnTo>
                <a:lnTo>
                  <a:pt x="2347" y="2522"/>
                </a:lnTo>
                <a:lnTo>
                  <a:pt x="2358" y="2527"/>
                </a:lnTo>
                <a:lnTo>
                  <a:pt x="2369" y="2530"/>
                </a:lnTo>
                <a:lnTo>
                  <a:pt x="2380" y="2532"/>
                </a:lnTo>
                <a:lnTo>
                  <a:pt x="2390" y="2537"/>
                </a:lnTo>
                <a:lnTo>
                  <a:pt x="2400" y="2543"/>
                </a:lnTo>
                <a:lnTo>
                  <a:pt x="2409" y="2550"/>
                </a:lnTo>
                <a:lnTo>
                  <a:pt x="2416" y="2559"/>
                </a:lnTo>
                <a:lnTo>
                  <a:pt x="2421" y="2567"/>
                </a:lnTo>
                <a:lnTo>
                  <a:pt x="2425" y="2577"/>
                </a:lnTo>
                <a:lnTo>
                  <a:pt x="2427" y="2588"/>
                </a:lnTo>
                <a:lnTo>
                  <a:pt x="2429" y="2614"/>
                </a:lnTo>
                <a:lnTo>
                  <a:pt x="2433" y="2648"/>
                </a:lnTo>
                <a:lnTo>
                  <a:pt x="2436" y="2686"/>
                </a:lnTo>
                <a:lnTo>
                  <a:pt x="2440" y="2724"/>
                </a:lnTo>
                <a:lnTo>
                  <a:pt x="2464" y="2932"/>
                </a:lnTo>
                <a:lnTo>
                  <a:pt x="2466" y="2950"/>
                </a:lnTo>
                <a:lnTo>
                  <a:pt x="2469" y="2967"/>
                </a:lnTo>
                <a:lnTo>
                  <a:pt x="2474" y="2982"/>
                </a:lnTo>
                <a:lnTo>
                  <a:pt x="2478" y="2997"/>
                </a:lnTo>
                <a:lnTo>
                  <a:pt x="2483" y="3009"/>
                </a:lnTo>
                <a:lnTo>
                  <a:pt x="2488" y="3020"/>
                </a:lnTo>
                <a:lnTo>
                  <a:pt x="2493" y="3027"/>
                </a:lnTo>
                <a:lnTo>
                  <a:pt x="2499" y="3032"/>
                </a:lnTo>
                <a:lnTo>
                  <a:pt x="2504" y="3035"/>
                </a:lnTo>
                <a:lnTo>
                  <a:pt x="2510" y="3041"/>
                </a:lnTo>
                <a:lnTo>
                  <a:pt x="2516" y="3047"/>
                </a:lnTo>
                <a:lnTo>
                  <a:pt x="2523" y="3056"/>
                </a:lnTo>
                <a:lnTo>
                  <a:pt x="2535" y="3074"/>
                </a:lnTo>
                <a:lnTo>
                  <a:pt x="2545" y="3093"/>
                </a:lnTo>
                <a:lnTo>
                  <a:pt x="2553" y="3112"/>
                </a:lnTo>
                <a:lnTo>
                  <a:pt x="2560" y="3132"/>
                </a:lnTo>
                <a:lnTo>
                  <a:pt x="2565" y="3149"/>
                </a:lnTo>
                <a:lnTo>
                  <a:pt x="2566" y="3161"/>
                </a:lnTo>
                <a:lnTo>
                  <a:pt x="2566" y="3229"/>
                </a:lnTo>
                <a:lnTo>
                  <a:pt x="2566" y="3238"/>
                </a:lnTo>
                <a:lnTo>
                  <a:pt x="2565" y="3246"/>
                </a:lnTo>
                <a:lnTo>
                  <a:pt x="2563" y="3253"/>
                </a:lnTo>
                <a:lnTo>
                  <a:pt x="2560" y="3258"/>
                </a:lnTo>
                <a:lnTo>
                  <a:pt x="2557" y="3263"/>
                </a:lnTo>
                <a:lnTo>
                  <a:pt x="2553" y="3265"/>
                </a:lnTo>
                <a:lnTo>
                  <a:pt x="2549" y="3267"/>
                </a:lnTo>
                <a:lnTo>
                  <a:pt x="2545" y="3265"/>
                </a:lnTo>
                <a:lnTo>
                  <a:pt x="2541" y="3261"/>
                </a:lnTo>
                <a:lnTo>
                  <a:pt x="2536" y="3255"/>
                </a:lnTo>
                <a:lnTo>
                  <a:pt x="2531" y="3245"/>
                </a:lnTo>
                <a:lnTo>
                  <a:pt x="2528" y="3234"/>
                </a:lnTo>
                <a:lnTo>
                  <a:pt x="2524" y="3221"/>
                </a:lnTo>
                <a:lnTo>
                  <a:pt x="2520" y="3206"/>
                </a:lnTo>
                <a:lnTo>
                  <a:pt x="2518" y="3191"/>
                </a:lnTo>
                <a:lnTo>
                  <a:pt x="2516" y="3175"/>
                </a:lnTo>
                <a:lnTo>
                  <a:pt x="2488" y="3175"/>
                </a:lnTo>
                <a:lnTo>
                  <a:pt x="2478" y="3175"/>
                </a:lnTo>
                <a:lnTo>
                  <a:pt x="2470" y="3174"/>
                </a:lnTo>
                <a:lnTo>
                  <a:pt x="2464" y="3173"/>
                </a:lnTo>
                <a:lnTo>
                  <a:pt x="2460" y="3170"/>
                </a:lnTo>
                <a:lnTo>
                  <a:pt x="2455" y="3168"/>
                </a:lnTo>
                <a:lnTo>
                  <a:pt x="2454" y="3167"/>
                </a:lnTo>
                <a:lnTo>
                  <a:pt x="2446" y="3151"/>
                </a:lnTo>
                <a:lnTo>
                  <a:pt x="2437" y="3139"/>
                </a:lnTo>
                <a:lnTo>
                  <a:pt x="2429" y="3129"/>
                </a:lnTo>
                <a:lnTo>
                  <a:pt x="2419" y="3121"/>
                </a:lnTo>
                <a:lnTo>
                  <a:pt x="2416" y="3119"/>
                </a:lnTo>
                <a:lnTo>
                  <a:pt x="2411" y="3116"/>
                </a:lnTo>
                <a:lnTo>
                  <a:pt x="2407" y="3115"/>
                </a:lnTo>
                <a:lnTo>
                  <a:pt x="2404" y="3115"/>
                </a:lnTo>
                <a:lnTo>
                  <a:pt x="2400" y="3115"/>
                </a:lnTo>
                <a:lnTo>
                  <a:pt x="2396" y="3116"/>
                </a:lnTo>
                <a:lnTo>
                  <a:pt x="2394" y="3119"/>
                </a:lnTo>
                <a:lnTo>
                  <a:pt x="2390" y="3121"/>
                </a:lnTo>
                <a:lnTo>
                  <a:pt x="2386" y="3129"/>
                </a:lnTo>
                <a:lnTo>
                  <a:pt x="2381" y="3138"/>
                </a:lnTo>
                <a:lnTo>
                  <a:pt x="2377" y="3147"/>
                </a:lnTo>
                <a:lnTo>
                  <a:pt x="2374" y="3157"/>
                </a:lnTo>
                <a:lnTo>
                  <a:pt x="2370" y="3167"/>
                </a:lnTo>
                <a:lnTo>
                  <a:pt x="2368" y="3178"/>
                </a:lnTo>
                <a:lnTo>
                  <a:pt x="2366" y="3187"/>
                </a:lnTo>
                <a:lnTo>
                  <a:pt x="2365" y="3197"/>
                </a:lnTo>
                <a:lnTo>
                  <a:pt x="2366" y="3206"/>
                </a:lnTo>
                <a:lnTo>
                  <a:pt x="2369" y="3217"/>
                </a:lnTo>
                <a:lnTo>
                  <a:pt x="2371" y="3229"/>
                </a:lnTo>
                <a:lnTo>
                  <a:pt x="2375" y="3241"/>
                </a:lnTo>
                <a:lnTo>
                  <a:pt x="2380" y="3255"/>
                </a:lnTo>
                <a:lnTo>
                  <a:pt x="2386" y="3267"/>
                </a:lnTo>
                <a:lnTo>
                  <a:pt x="2392" y="3279"/>
                </a:lnTo>
                <a:lnTo>
                  <a:pt x="2398" y="3289"/>
                </a:lnTo>
                <a:lnTo>
                  <a:pt x="2413" y="3314"/>
                </a:lnTo>
                <a:lnTo>
                  <a:pt x="2431" y="3340"/>
                </a:lnTo>
                <a:lnTo>
                  <a:pt x="2449" y="3367"/>
                </a:lnTo>
                <a:lnTo>
                  <a:pt x="2466" y="3391"/>
                </a:lnTo>
                <a:lnTo>
                  <a:pt x="2474" y="3401"/>
                </a:lnTo>
                <a:lnTo>
                  <a:pt x="2480" y="3412"/>
                </a:lnTo>
                <a:lnTo>
                  <a:pt x="2486" y="3424"/>
                </a:lnTo>
                <a:lnTo>
                  <a:pt x="2490" y="3435"/>
                </a:lnTo>
                <a:lnTo>
                  <a:pt x="2494" y="3446"/>
                </a:lnTo>
                <a:lnTo>
                  <a:pt x="2496" y="3456"/>
                </a:lnTo>
                <a:lnTo>
                  <a:pt x="2499" y="3465"/>
                </a:lnTo>
                <a:lnTo>
                  <a:pt x="2499" y="3473"/>
                </a:lnTo>
                <a:lnTo>
                  <a:pt x="2498" y="3481"/>
                </a:lnTo>
                <a:lnTo>
                  <a:pt x="2499" y="3489"/>
                </a:lnTo>
                <a:lnTo>
                  <a:pt x="2501" y="3500"/>
                </a:lnTo>
                <a:lnTo>
                  <a:pt x="2504" y="3512"/>
                </a:lnTo>
                <a:lnTo>
                  <a:pt x="2511" y="3538"/>
                </a:lnTo>
                <a:lnTo>
                  <a:pt x="2519" y="3563"/>
                </a:lnTo>
                <a:lnTo>
                  <a:pt x="2533" y="3588"/>
                </a:lnTo>
                <a:lnTo>
                  <a:pt x="2549" y="3617"/>
                </a:lnTo>
                <a:lnTo>
                  <a:pt x="2567" y="3643"/>
                </a:lnTo>
                <a:lnTo>
                  <a:pt x="2584" y="3666"/>
                </a:lnTo>
                <a:lnTo>
                  <a:pt x="2593" y="3676"/>
                </a:lnTo>
                <a:lnTo>
                  <a:pt x="2602" y="3686"/>
                </a:lnTo>
                <a:lnTo>
                  <a:pt x="2612" y="3694"/>
                </a:lnTo>
                <a:lnTo>
                  <a:pt x="2622" y="3702"/>
                </a:lnTo>
                <a:lnTo>
                  <a:pt x="2631" y="3710"/>
                </a:lnTo>
                <a:lnTo>
                  <a:pt x="2641" y="3716"/>
                </a:lnTo>
                <a:lnTo>
                  <a:pt x="2648" y="3721"/>
                </a:lnTo>
                <a:lnTo>
                  <a:pt x="2657" y="3724"/>
                </a:lnTo>
                <a:lnTo>
                  <a:pt x="2663" y="3727"/>
                </a:lnTo>
                <a:lnTo>
                  <a:pt x="2667" y="3730"/>
                </a:lnTo>
                <a:lnTo>
                  <a:pt x="2672" y="3735"/>
                </a:lnTo>
                <a:lnTo>
                  <a:pt x="2677" y="3740"/>
                </a:lnTo>
                <a:lnTo>
                  <a:pt x="2679" y="3745"/>
                </a:lnTo>
                <a:lnTo>
                  <a:pt x="2682" y="3751"/>
                </a:lnTo>
                <a:lnTo>
                  <a:pt x="2682" y="3757"/>
                </a:lnTo>
                <a:lnTo>
                  <a:pt x="2681" y="3763"/>
                </a:lnTo>
                <a:lnTo>
                  <a:pt x="2681" y="3770"/>
                </a:lnTo>
                <a:lnTo>
                  <a:pt x="2682" y="3778"/>
                </a:lnTo>
                <a:lnTo>
                  <a:pt x="2684" y="3788"/>
                </a:lnTo>
                <a:lnTo>
                  <a:pt x="2689" y="3799"/>
                </a:lnTo>
                <a:lnTo>
                  <a:pt x="2694" y="3811"/>
                </a:lnTo>
                <a:lnTo>
                  <a:pt x="2701" y="3823"/>
                </a:lnTo>
                <a:lnTo>
                  <a:pt x="2708" y="3834"/>
                </a:lnTo>
                <a:lnTo>
                  <a:pt x="2717" y="3846"/>
                </a:lnTo>
                <a:lnTo>
                  <a:pt x="2726" y="3857"/>
                </a:lnTo>
                <a:lnTo>
                  <a:pt x="2737" y="3866"/>
                </a:lnTo>
                <a:lnTo>
                  <a:pt x="2748" y="3876"/>
                </a:lnTo>
                <a:lnTo>
                  <a:pt x="2759" y="3883"/>
                </a:lnTo>
                <a:lnTo>
                  <a:pt x="2770" y="3890"/>
                </a:lnTo>
                <a:lnTo>
                  <a:pt x="2781" y="3895"/>
                </a:lnTo>
                <a:lnTo>
                  <a:pt x="2790" y="3898"/>
                </a:lnTo>
                <a:lnTo>
                  <a:pt x="2800" y="3899"/>
                </a:lnTo>
                <a:lnTo>
                  <a:pt x="2808" y="3900"/>
                </a:lnTo>
                <a:lnTo>
                  <a:pt x="2818" y="3902"/>
                </a:lnTo>
                <a:lnTo>
                  <a:pt x="2828" y="3905"/>
                </a:lnTo>
                <a:lnTo>
                  <a:pt x="2838" y="3908"/>
                </a:lnTo>
                <a:lnTo>
                  <a:pt x="2849" y="3913"/>
                </a:lnTo>
                <a:lnTo>
                  <a:pt x="2860" y="3919"/>
                </a:lnTo>
                <a:lnTo>
                  <a:pt x="2870" y="3925"/>
                </a:lnTo>
                <a:lnTo>
                  <a:pt x="2878" y="3931"/>
                </a:lnTo>
                <a:lnTo>
                  <a:pt x="2888" y="3938"/>
                </a:lnTo>
                <a:lnTo>
                  <a:pt x="2899" y="3944"/>
                </a:lnTo>
                <a:lnTo>
                  <a:pt x="2911" y="3949"/>
                </a:lnTo>
                <a:lnTo>
                  <a:pt x="2924" y="3954"/>
                </a:lnTo>
                <a:lnTo>
                  <a:pt x="2938" y="3958"/>
                </a:lnTo>
                <a:lnTo>
                  <a:pt x="2952" y="3961"/>
                </a:lnTo>
                <a:lnTo>
                  <a:pt x="2966" y="3963"/>
                </a:lnTo>
                <a:lnTo>
                  <a:pt x="2978" y="3964"/>
                </a:lnTo>
                <a:lnTo>
                  <a:pt x="2991" y="3964"/>
                </a:lnTo>
                <a:lnTo>
                  <a:pt x="3002" y="3961"/>
                </a:lnTo>
                <a:lnTo>
                  <a:pt x="3012" y="3959"/>
                </a:lnTo>
                <a:lnTo>
                  <a:pt x="3020" y="3957"/>
                </a:lnTo>
                <a:lnTo>
                  <a:pt x="3027" y="3953"/>
                </a:lnTo>
                <a:lnTo>
                  <a:pt x="3032" y="3948"/>
                </a:lnTo>
                <a:lnTo>
                  <a:pt x="3036" y="3943"/>
                </a:lnTo>
                <a:lnTo>
                  <a:pt x="3036" y="3938"/>
                </a:lnTo>
                <a:lnTo>
                  <a:pt x="3035" y="3926"/>
                </a:lnTo>
                <a:lnTo>
                  <a:pt x="3034" y="3911"/>
                </a:lnTo>
                <a:lnTo>
                  <a:pt x="3032" y="3894"/>
                </a:lnTo>
                <a:lnTo>
                  <a:pt x="3032" y="3877"/>
                </a:lnTo>
                <a:lnTo>
                  <a:pt x="3032" y="3871"/>
                </a:lnTo>
                <a:lnTo>
                  <a:pt x="3031" y="3864"/>
                </a:lnTo>
                <a:lnTo>
                  <a:pt x="3030" y="3858"/>
                </a:lnTo>
                <a:lnTo>
                  <a:pt x="3027" y="3852"/>
                </a:lnTo>
                <a:lnTo>
                  <a:pt x="3025" y="3848"/>
                </a:lnTo>
                <a:lnTo>
                  <a:pt x="3021" y="3845"/>
                </a:lnTo>
                <a:lnTo>
                  <a:pt x="3018" y="3842"/>
                </a:lnTo>
                <a:lnTo>
                  <a:pt x="3014" y="3842"/>
                </a:lnTo>
                <a:lnTo>
                  <a:pt x="3011" y="3841"/>
                </a:lnTo>
                <a:lnTo>
                  <a:pt x="3006" y="3840"/>
                </a:lnTo>
                <a:lnTo>
                  <a:pt x="3001" y="3837"/>
                </a:lnTo>
                <a:lnTo>
                  <a:pt x="2996" y="3835"/>
                </a:lnTo>
                <a:lnTo>
                  <a:pt x="2987" y="3826"/>
                </a:lnTo>
                <a:lnTo>
                  <a:pt x="2978" y="3817"/>
                </a:lnTo>
                <a:lnTo>
                  <a:pt x="2973" y="3812"/>
                </a:lnTo>
                <a:lnTo>
                  <a:pt x="2965" y="3807"/>
                </a:lnTo>
                <a:lnTo>
                  <a:pt x="2954" y="3802"/>
                </a:lnTo>
                <a:lnTo>
                  <a:pt x="2942" y="3799"/>
                </a:lnTo>
                <a:lnTo>
                  <a:pt x="2928" y="3796"/>
                </a:lnTo>
                <a:lnTo>
                  <a:pt x="2912" y="3794"/>
                </a:lnTo>
                <a:lnTo>
                  <a:pt x="2895" y="3793"/>
                </a:lnTo>
                <a:lnTo>
                  <a:pt x="2878" y="3792"/>
                </a:lnTo>
                <a:lnTo>
                  <a:pt x="2870" y="3792"/>
                </a:lnTo>
                <a:lnTo>
                  <a:pt x="2861" y="3790"/>
                </a:lnTo>
                <a:lnTo>
                  <a:pt x="2854" y="3788"/>
                </a:lnTo>
                <a:lnTo>
                  <a:pt x="2847" y="3786"/>
                </a:lnTo>
                <a:lnTo>
                  <a:pt x="2840" y="3783"/>
                </a:lnTo>
                <a:lnTo>
                  <a:pt x="2832" y="3780"/>
                </a:lnTo>
                <a:lnTo>
                  <a:pt x="2826" y="3775"/>
                </a:lnTo>
                <a:lnTo>
                  <a:pt x="2820" y="3771"/>
                </a:lnTo>
                <a:lnTo>
                  <a:pt x="2814" y="3765"/>
                </a:lnTo>
                <a:lnTo>
                  <a:pt x="2810" y="3760"/>
                </a:lnTo>
                <a:lnTo>
                  <a:pt x="2806" y="3754"/>
                </a:lnTo>
                <a:lnTo>
                  <a:pt x="2802" y="3748"/>
                </a:lnTo>
                <a:lnTo>
                  <a:pt x="2800" y="3741"/>
                </a:lnTo>
                <a:lnTo>
                  <a:pt x="2797" y="3735"/>
                </a:lnTo>
                <a:lnTo>
                  <a:pt x="2796" y="3728"/>
                </a:lnTo>
                <a:lnTo>
                  <a:pt x="2796" y="3721"/>
                </a:lnTo>
                <a:lnTo>
                  <a:pt x="2795" y="3689"/>
                </a:lnTo>
                <a:lnTo>
                  <a:pt x="2795" y="3657"/>
                </a:lnTo>
                <a:lnTo>
                  <a:pt x="2794" y="3628"/>
                </a:lnTo>
                <a:lnTo>
                  <a:pt x="2793" y="3605"/>
                </a:lnTo>
                <a:lnTo>
                  <a:pt x="2790" y="3595"/>
                </a:lnTo>
                <a:lnTo>
                  <a:pt x="2787" y="3584"/>
                </a:lnTo>
                <a:lnTo>
                  <a:pt x="2782" y="3572"/>
                </a:lnTo>
                <a:lnTo>
                  <a:pt x="2776" y="3559"/>
                </a:lnTo>
                <a:lnTo>
                  <a:pt x="2769" y="3546"/>
                </a:lnTo>
                <a:lnTo>
                  <a:pt x="2760" y="3533"/>
                </a:lnTo>
                <a:lnTo>
                  <a:pt x="2752" y="3521"/>
                </a:lnTo>
                <a:lnTo>
                  <a:pt x="2742" y="3509"/>
                </a:lnTo>
                <a:lnTo>
                  <a:pt x="2720" y="3485"/>
                </a:lnTo>
                <a:lnTo>
                  <a:pt x="2694" y="3462"/>
                </a:lnTo>
                <a:lnTo>
                  <a:pt x="2669" y="3439"/>
                </a:lnTo>
                <a:lnTo>
                  <a:pt x="2646" y="3422"/>
                </a:lnTo>
                <a:lnTo>
                  <a:pt x="2635" y="3416"/>
                </a:lnTo>
                <a:lnTo>
                  <a:pt x="2625" y="3407"/>
                </a:lnTo>
                <a:lnTo>
                  <a:pt x="2617" y="3399"/>
                </a:lnTo>
                <a:lnTo>
                  <a:pt x="2610" y="3391"/>
                </a:lnTo>
                <a:lnTo>
                  <a:pt x="2604" y="3381"/>
                </a:lnTo>
                <a:lnTo>
                  <a:pt x="2599" y="3373"/>
                </a:lnTo>
                <a:lnTo>
                  <a:pt x="2596" y="3365"/>
                </a:lnTo>
                <a:lnTo>
                  <a:pt x="2595" y="3358"/>
                </a:lnTo>
                <a:lnTo>
                  <a:pt x="2595" y="3351"/>
                </a:lnTo>
                <a:lnTo>
                  <a:pt x="2596" y="3345"/>
                </a:lnTo>
                <a:lnTo>
                  <a:pt x="2598" y="3339"/>
                </a:lnTo>
                <a:lnTo>
                  <a:pt x="2600" y="3334"/>
                </a:lnTo>
                <a:lnTo>
                  <a:pt x="2602" y="3329"/>
                </a:lnTo>
                <a:lnTo>
                  <a:pt x="2606" y="3326"/>
                </a:lnTo>
                <a:lnTo>
                  <a:pt x="2610" y="3323"/>
                </a:lnTo>
                <a:lnTo>
                  <a:pt x="2613" y="3322"/>
                </a:lnTo>
                <a:lnTo>
                  <a:pt x="2617" y="3322"/>
                </a:lnTo>
                <a:lnTo>
                  <a:pt x="2620" y="3322"/>
                </a:lnTo>
                <a:lnTo>
                  <a:pt x="2625" y="3324"/>
                </a:lnTo>
                <a:lnTo>
                  <a:pt x="2629" y="3326"/>
                </a:lnTo>
                <a:lnTo>
                  <a:pt x="2632" y="3329"/>
                </a:lnTo>
                <a:lnTo>
                  <a:pt x="2636" y="3332"/>
                </a:lnTo>
                <a:lnTo>
                  <a:pt x="2640" y="3335"/>
                </a:lnTo>
                <a:lnTo>
                  <a:pt x="2642" y="3340"/>
                </a:lnTo>
                <a:lnTo>
                  <a:pt x="2645" y="3344"/>
                </a:lnTo>
                <a:lnTo>
                  <a:pt x="2648" y="3347"/>
                </a:lnTo>
                <a:lnTo>
                  <a:pt x="2653" y="3348"/>
                </a:lnTo>
                <a:lnTo>
                  <a:pt x="2659" y="3350"/>
                </a:lnTo>
                <a:lnTo>
                  <a:pt x="2665" y="3350"/>
                </a:lnTo>
                <a:lnTo>
                  <a:pt x="2671" y="3348"/>
                </a:lnTo>
                <a:lnTo>
                  <a:pt x="2678" y="3347"/>
                </a:lnTo>
                <a:lnTo>
                  <a:pt x="2684" y="3344"/>
                </a:lnTo>
                <a:lnTo>
                  <a:pt x="2691" y="3339"/>
                </a:lnTo>
                <a:lnTo>
                  <a:pt x="2698" y="3333"/>
                </a:lnTo>
                <a:lnTo>
                  <a:pt x="2702" y="3327"/>
                </a:lnTo>
                <a:lnTo>
                  <a:pt x="2707" y="3318"/>
                </a:lnTo>
                <a:lnTo>
                  <a:pt x="2712" y="3310"/>
                </a:lnTo>
                <a:lnTo>
                  <a:pt x="2714" y="3300"/>
                </a:lnTo>
                <a:lnTo>
                  <a:pt x="2717" y="3292"/>
                </a:lnTo>
                <a:lnTo>
                  <a:pt x="2717" y="3282"/>
                </a:lnTo>
                <a:lnTo>
                  <a:pt x="2717" y="3211"/>
                </a:lnTo>
                <a:lnTo>
                  <a:pt x="2717" y="3139"/>
                </a:lnTo>
                <a:lnTo>
                  <a:pt x="2716" y="3140"/>
                </a:lnTo>
                <a:lnTo>
                  <a:pt x="2712" y="3140"/>
                </a:lnTo>
                <a:lnTo>
                  <a:pt x="2710" y="3138"/>
                </a:lnTo>
                <a:lnTo>
                  <a:pt x="2706" y="3135"/>
                </a:lnTo>
                <a:lnTo>
                  <a:pt x="2698" y="3126"/>
                </a:lnTo>
                <a:lnTo>
                  <a:pt x="2688" y="3115"/>
                </a:lnTo>
                <a:lnTo>
                  <a:pt x="2678" y="3099"/>
                </a:lnTo>
                <a:lnTo>
                  <a:pt x="2665" y="3084"/>
                </a:lnTo>
                <a:lnTo>
                  <a:pt x="2651" y="3067"/>
                </a:lnTo>
                <a:lnTo>
                  <a:pt x="2639" y="3053"/>
                </a:lnTo>
                <a:lnTo>
                  <a:pt x="2632" y="3046"/>
                </a:lnTo>
                <a:lnTo>
                  <a:pt x="2625" y="3035"/>
                </a:lnTo>
                <a:lnTo>
                  <a:pt x="2618" y="3023"/>
                </a:lnTo>
                <a:lnTo>
                  <a:pt x="2612" y="3009"/>
                </a:lnTo>
                <a:lnTo>
                  <a:pt x="2605" y="2992"/>
                </a:lnTo>
                <a:lnTo>
                  <a:pt x="2599" y="2976"/>
                </a:lnTo>
                <a:lnTo>
                  <a:pt x="2594" y="2958"/>
                </a:lnTo>
                <a:lnTo>
                  <a:pt x="2589" y="2942"/>
                </a:lnTo>
                <a:lnTo>
                  <a:pt x="2572" y="2872"/>
                </a:lnTo>
                <a:lnTo>
                  <a:pt x="2569" y="2855"/>
                </a:lnTo>
                <a:lnTo>
                  <a:pt x="2566" y="2838"/>
                </a:lnTo>
                <a:lnTo>
                  <a:pt x="2565" y="2821"/>
                </a:lnTo>
                <a:lnTo>
                  <a:pt x="2564" y="2807"/>
                </a:lnTo>
                <a:lnTo>
                  <a:pt x="2565" y="2793"/>
                </a:lnTo>
                <a:lnTo>
                  <a:pt x="2566" y="2781"/>
                </a:lnTo>
                <a:lnTo>
                  <a:pt x="2570" y="2773"/>
                </a:lnTo>
                <a:lnTo>
                  <a:pt x="2573" y="2767"/>
                </a:lnTo>
                <a:lnTo>
                  <a:pt x="2578" y="2763"/>
                </a:lnTo>
                <a:lnTo>
                  <a:pt x="2586" y="2762"/>
                </a:lnTo>
                <a:lnTo>
                  <a:pt x="2593" y="2762"/>
                </a:lnTo>
                <a:lnTo>
                  <a:pt x="2601" y="2765"/>
                </a:lnTo>
                <a:lnTo>
                  <a:pt x="2611" y="2768"/>
                </a:lnTo>
                <a:lnTo>
                  <a:pt x="2619" y="2773"/>
                </a:lnTo>
                <a:lnTo>
                  <a:pt x="2629" y="2780"/>
                </a:lnTo>
                <a:lnTo>
                  <a:pt x="2639" y="2789"/>
                </a:lnTo>
                <a:lnTo>
                  <a:pt x="2659" y="2809"/>
                </a:lnTo>
                <a:lnTo>
                  <a:pt x="2683" y="2833"/>
                </a:lnTo>
                <a:lnTo>
                  <a:pt x="2708" y="2858"/>
                </a:lnTo>
                <a:lnTo>
                  <a:pt x="2731" y="2881"/>
                </a:lnTo>
                <a:lnTo>
                  <a:pt x="2742" y="2891"/>
                </a:lnTo>
                <a:lnTo>
                  <a:pt x="2754" y="2898"/>
                </a:lnTo>
                <a:lnTo>
                  <a:pt x="2765" y="2904"/>
                </a:lnTo>
                <a:lnTo>
                  <a:pt x="2777" y="2908"/>
                </a:lnTo>
                <a:lnTo>
                  <a:pt x="2789" y="2910"/>
                </a:lnTo>
                <a:lnTo>
                  <a:pt x="2800" y="2910"/>
                </a:lnTo>
                <a:lnTo>
                  <a:pt x="2805" y="2909"/>
                </a:lnTo>
                <a:lnTo>
                  <a:pt x="2810" y="2908"/>
                </a:lnTo>
                <a:lnTo>
                  <a:pt x="2813" y="2905"/>
                </a:lnTo>
                <a:lnTo>
                  <a:pt x="2817" y="2903"/>
                </a:lnTo>
                <a:lnTo>
                  <a:pt x="2824" y="2896"/>
                </a:lnTo>
                <a:lnTo>
                  <a:pt x="2831" y="2885"/>
                </a:lnTo>
                <a:lnTo>
                  <a:pt x="2837" y="2872"/>
                </a:lnTo>
                <a:lnTo>
                  <a:pt x="2842" y="2857"/>
                </a:lnTo>
                <a:lnTo>
                  <a:pt x="2846" y="2842"/>
                </a:lnTo>
                <a:lnTo>
                  <a:pt x="2849" y="2824"/>
                </a:lnTo>
                <a:lnTo>
                  <a:pt x="2850" y="2807"/>
                </a:lnTo>
                <a:lnTo>
                  <a:pt x="2850" y="2789"/>
                </a:lnTo>
                <a:lnTo>
                  <a:pt x="2848" y="2695"/>
                </a:lnTo>
                <a:lnTo>
                  <a:pt x="2848" y="2686"/>
                </a:lnTo>
                <a:lnTo>
                  <a:pt x="2849" y="2678"/>
                </a:lnTo>
                <a:lnTo>
                  <a:pt x="2850" y="2669"/>
                </a:lnTo>
                <a:lnTo>
                  <a:pt x="2852" y="2661"/>
                </a:lnTo>
                <a:lnTo>
                  <a:pt x="2854" y="2654"/>
                </a:lnTo>
                <a:lnTo>
                  <a:pt x="2858" y="2647"/>
                </a:lnTo>
                <a:lnTo>
                  <a:pt x="2861" y="2640"/>
                </a:lnTo>
                <a:lnTo>
                  <a:pt x="2865" y="2634"/>
                </a:lnTo>
                <a:lnTo>
                  <a:pt x="2869" y="2628"/>
                </a:lnTo>
                <a:lnTo>
                  <a:pt x="2873" y="2624"/>
                </a:lnTo>
                <a:lnTo>
                  <a:pt x="2878" y="2619"/>
                </a:lnTo>
                <a:lnTo>
                  <a:pt x="2883" y="2615"/>
                </a:lnTo>
                <a:lnTo>
                  <a:pt x="2889" y="2613"/>
                </a:lnTo>
                <a:lnTo>
                  <a:pt x="2895" y="2610"/>
                </a:lnTo>
                <a:lnTo>
                  <a:pt x="2901" y="2609"/>
                </a:lnTo>
                <a:lnTo>
                  <a:pt x="2907" y="2609"/>
                </a:lnTo>
                <a:lnTo>
                  <a:pt x="2919" y="2608"/>
                </a:lnTo>
                <a:lnTo>
                  <a:pt x="2930" y="2607"/>
                </a:lnTo>
                <a:lnTo>
                  <a:pt x="2940" y="2603"/>
                </a:lnTo>
                <a:lnTo>
                  <a:pt x="2948" y="2600"/>
                </a:lnTo>
                <a:lnTo>
                  <a:pt x="2954" y="2595"/>
                </a:lnTo>
                <a:lnTo>
                  <a:pt x="2959" y="2589"/>
                </a:lnTo>
                <a:lnTo>
                  <a:pt x="2960" y="2586"/>
                </a:lnTo>
                <a:lnTo>
                  <a:pt x="2961" y="2583"/>
                </a:lnTo>
                <a:lnTo>
                  <a:pt x="2961" y="2580"/>
                </a:lnTo>
                <a:lnTo>
                  <a:pt x="2961" y="2577"/>
                </a:lnTo>
                <a:lnTo>
                  <a:pt x="2956" y="2561"/>
                </a:lnTo>
                <a:lnTo>
                  <a:pt x="2950" y="2541"/>
                </a:lnTo>
                <a:lnTo>
                  <a:pt x="2943" y="2519"/>
                </a:lnTo>
                <a:lnTo>
                  <a:pt x="2936" y="2498"/>
                </a:lnTo>
                <a:lnTo>
                  <a:pt x="2931" y="2489"/>
                </a:lnTo>
                <a:lnTo>
                  <a:pt x="2926" y="2480"/>
                </a:lnTo>
                <a:lnTo>
                  <a:pt x="2919" y="2472"/>
                </a:lnTo>
                <a:lnTo>
                  <a:pt x="2912" y="2465"/>
                </a:lnTo>
                <a:lnTo>
                  <a:pt x="2905" y="2459"/>
                </a:lnTo>
                <a:lnTo>
                  <a:pt x="2897" y="2455"/>
                </a:lnTo>
                <a:lnTo>
                  <a:pt x="2889" y="2453"/>
                </a:lnTo>
                <a:lnTo>
                  <a:pt x="2882" y="2451"/>
                </a:lnTo>
                <a:lnTo>
                  <a:pt x="2878" y="2451"/>
                </a:lnTo>
                <a:lnTo>
                  <a:pt x="2875" y="2449"/>
                </a:lnTo>
                <a:lnTo>
                  <a:pt x="2871" y="2448"/>
                </a:lnTo>
                <a:lnTo>
                  <a:pt x="2867" y="2444"/>
                </a:lnTo>
                <a:lnTo>
                  <a:pt x="2861" y="2437"/>
                </a:lnTo>
                <a:lnTo>
                  <a:pt x="2856" y="2427"/>
                </a:lnTo>
                <a:lnTo>
                  <a:pt x="2852" y="2415"/>
                </a:lnTo>
                <a:lnTo>
                  <a:pt x="2849" y="2401"/>
                </a:lnTo>
                <a:lnTo>
                  <a:pt x="2847" y="2385"/>
                </a:lnTo>
                <a:lnTo>
                  <a:pt x="2846" y="2368"/>
                </a:lnTo>
                <a:lnTo>
                  <a:pt x="2847" y="2360"/>
                </a:lnTo>
                <a:lnTo>
                  <a:pt x="2848" y="2353"/>
                </a:lnTo>
                <a:lnTo>
                  <a:pt x="2849" y="2344"/>
                </a:lnTo>
                <a:lnTo>
                  <a:pt x="2852" y="2337"/>
                </a:lnTo>
                <a:lnTo>
                  <a:pt x="2855" y="2330"/>
                </a:lnTo>
                <a:lnTo>
                  <a:pt x="2859" y="2323"/>
                </a:lnTo>
                <a:lnTo>
                  <a:pt x="2863" y="2317"/>
                </a:lnTo>
                <a:lnTo>
                  <a:pt x="2867" y="2311"/>
                </a:lnTo>
                <a:lnTo>
                  <a:pt x="2872" y="2306"/>
                </a:lnTo>
                <a:lnTo>
                  <a:pt x="2878" y="2301"/>
                </a:lnTo>
                <a:lnTo>
                  <a:pt x="2884" y="2296"/>
                </a:lnTo>
                <a:lnTo>
                  <a:pt x="2890" y="2293"/>
                </a:lnTo>
                <a:lnTo>
                  <a:pt x="2896" y="2290"/>
                </a:lnTo>
                <a:lnTo>
                  <a:pt x="2903" y="2288"/>
                </a:lnTo>
                <a:lnTo>
                  <a:pt x="2911" y="2287"/>
                </a:lnTo>
                <a:lnTo>
                  <a:pt x="2918" y="2287"/>
                </a:lnTo>
                <a:lnTo>
                  <a:pt x="2934" y="2285"/>
                </a:lnTo>
                <a:lnTo>
                  <a:pt x="2950" y="2284"/>
                </a:lnTo>
                <a:lnTo>
                  <a:pt x="2968" y="2282"/>
                </a:lnTo>
                <a:lnTo>
                  <a:pt x="2988" y="2278"/>
                </a:lnTo>
                <a:lnTo>
                  <a:pt x="3006" y="2273"/>
                </a:lnTo>
                <a:lnTo>
                  <a:pt x="3023" y="2268"/>
                </a:lnTo>
                <a:lnTo>
                  <a:pt x="3040" y="2264"/>
                </a:lnTo>
                <a:lnTo>
                  <a:pt x="3054" y="2258"/>
                </a:lnTo>
                <a:lnTo>
                  <a:pt x="3082" y="2244"/>
                </a:lnTo>
                <a:lnTo>
                  <a:pt x="3108" y="2229"/>
                </a:lnTo>
                <a:lnTo>
                  <a:pt x="3120" y="2221"/>
                </a:lnTo>
                <a:lnTo>
                  <a:pt x="3131" y="2214"/>
                </a:lnTo>
                <a:lnTo>
                  <a:pt x="3139" y="2207"/>
                </a:lnTo>
                <a:lnTo>
                  <a:pt x="3147" y="2201"/>
                </a:lnTo>
                <a:lnTo>
                  <a:pt x="3154" y="2195"/>
                </a:lnTo>
                <a:lnTo>
                  <a:pt x="3162" y="2189"/>
                </a:lnTo>
                <a:lnTo>
                  <a:pt x="3172" y="2184"/>
                </a:lnTo>
                <a:lnTo>
                  <a:pt x="3182" y="2181"/>
                </a:lnTo>
                <a:lnTo>
                  <a:pt x="3192" y="2177"/>
                </a:lnTo>
                <a:lnTo>
                  <a:pt x="3205" y="2175"/>
                </a:lnTo>
                <a:lnTo>
                  <a:pt x="3215" y="2172"/>
                </a:lnTo>
                <a:lnTo>
                  <a:pt x="3226" y="2172"/>
                </a:lnTo>
                <a:lnTo>
                  <a:pt x="3237" y="2171"/>
                </a:lnTo>
                <a:lnTo>
                  <a:pt x="3251" y="2167"/>
                </a:lnTo>
                <a:lnTo>
                  <a:pt x="3266" y="2162"/>
                </a:lnTo>
                <a:lnTo>
                  <a:pt x="3282" y="2156"/>
                </a:lnTo>
                <a:lnTo>
                  <a:pt x="3298" y="2149"/>
                </a:lnTo>
                <a:lnTo>
                  <a:pt x="3314" y="2141"/>
                </a:lnTo>
                <a:lnTo>
                  <a:pt x="3330" y="2131"/>
                </a:lnTo>
                <a:lnTo>
                  <a:pt x="3345" y="2120"/>
                </a:lnTo>
                <a:lnTo>
                  <a:pt x="3457" y="2036"/>
                </a:lnTo>
                <a:lnTo>
                  <a:pt x="3472" y="2025"/>
                </a:lnTo>
                <a:lnTo>
                  <a:pt x="3485" y="2011"/>
                </a:lnTo>
                <a:lnTo>
                  <a:pt x="3496" y="1995"/>
                </a:lnTo>
                <a:lnTo>
                  <a:pt x="3507" y="1978"/>
                </a:lnTo>
                <a:lnTo>
                  <a:pt x="3515" y="1961"/>
                </a:lnTo>
                <a:lnTo>
                  <a:pt x="3521" y="1943"/>
                </a:lnTo>
                <a:lnTo>
                  <a:pt x="3524" y="1935"/>
                </a:lnTo>
                <a:lnTo>
                  <a:pt x="3526" y="1926"/>
                </a:lnTo>
                <a:lnTo>
                  <a:pt x="3527" y="1918"/>
                </a:lnTo>
                <a:lnTo>
                  <a:pt x="3527" y="1910"/>
                </a:lnTo>
                <a:lnTo>
                  <a:pt x="3527" y="1748"/>
                </a:lnTo>
                <a:lnTo>
                  <a:pt x="3527" y="1684"/>
                </a:lnTo>
                <a:lnTo>
                  <a:pt x="3526" y="1647"/>
                </a:lnTo>
                <a:lnTo>
                  <a:pt x="3521" y="1609"/>
                </a:lnTo>
                <a:lnTo>
                  <a:pt x="3519" y="1591"/>
                </a:lnTo>
                <a:lnTo>
                  <a:pt x="3516" y="1575"/>
                </a:lnTo>
                <a:lnTo>
                  <a:pt x="3513" y="1560"/>
                </a:lnTo>
                <a:lnTo>
                  <a:pt x="3509" y="1548"/>
                </a:lnTo>
                <a:lnTo>
                  <a:pt x="3501" y="1526"/>
                </a:lnTo>
                <a:lnTo>
                  <a:pt x="3492" y="1501"/>
                </a:lnTo>
                <a:lnTo>
                  <a:pt x="3484" y="1477"/>
                </a:lnTo>
                <a:lnTo>
                  <a:pt x="3477" y="1458"/>
                </a:lnTo>
                <a:lnTo>
                  <a:pt x="3474" y="1450"/>
                </a:lnTo>
                <a:lnTo>
                  <a:pt x="3473" y="1440"/>
                </a:lnTo>
                <a:lnTo>
                  <a:pt x="3473" y="1428"/>
                </a:lnTo>
                <a:lnTo>
                  <a:pt x="3473" y="1417"/>
                </a:lnTo>
                <a:lnTo>
                  <a:pt x="3474" y="1405"/>
                </a:lnTo>
                <a:lnTo>
                  <a:pt x="3477" y="1394"/>
                </a:lnTo>
                <a:lnTo>
                  <a:pt x="3480" y="1382"/>
                </a:lnTo>
                <a:lnTo>
                  <a:pt x="3484" y="1373"/>
                </a:lnTo>
                <a:lnTo>
                  <a:pt x="3488" y="1362"/>
                </a:lnTo>
                <a:lnTo>
                  <a:pt x="3489" y="1351"/>
                </a:lnTo>
                <a:lnTo>
                  <a:pt x="3489" y="1339"/>
                </a:lnTo>
                <a:lnTo>
                  <a:pt x="3486" y="1326"/>
                </a:lnTo>
                <a:lnTo>
                  <a:pt x="3483" y="1314"/>
                </a:lnTo>
                <a:lnTo>
                  <a:pt x="3478" y="1302"/>
                </a:lnTo>
                <a:lnTo>
                  <a:pt x="3471" y="1290"/>
                </a:lnTo>
                <a:lnTo>
                  <a:pt x="3462" y="1280"/>
                </a:lnTo>
                <a:lnTo>
                  <a:pt x="3444" y="1261"/>
                </a:lnTo>
                <a:lnTo>
                  <a:pt x="3428" y="1243"/>
                </a:lnTo>
                <a:lnTo>
                  <a:pt x="3414" y="1228"/>
                </a:lnTo>
                <a:lnTo>
                  <a:pt x="3406" y="1219"/>
                </a:lnTo>
                <a:lnTo>
                  <a:pt x="3403" y="1215"/>
                </a:lnTo>
                <a:lnTo>
                  <a:pt x="3402" y="1210"/>
                </a:lnTo>
                <a:lnTo>
                  <a:pt x="3403" y="1205"/>
                </a:lnTo>
                <a:lnTo>
                  <a:pt x="3404" y="1199"/>
                </a:lnTo>
                <a:lnTo>
                  <a:pt x="3408" y="1194"/>
                </a:lnTo>
                <a:lnTo>
                  <a:pt x="3412" y="1187"/>
                </a:lnTo>
                <a:lnTo>
                  <a:pt x="3416" y="1181"/>
                </a:lnTo>
                <a:lnTo>
                  <a:pt x="3422" y="1175"/>
                </a:lnTo>
                <a:lnTo>
                  <a:pt x="3437" y="1163"/>
                </a:lnTo>
                <a:lnTo>
                  <a:pt x="3453" y="1153"/>
                </a:lnTo>
                <a:lnTo>
                  <a:pt x="3466" y="1145"/>
                </a:lnTo>
                <a:lnTo>
                  <a:pt x="3477" y="1139"/>
                </a:lnTo>
                <a:lnTo>
                  <a:pt x="3491" y="1138"/>
                </a:lnTo>
                <a:lnTo>
                  <a:pt x="3514" y="1137"/>
                </a:lnTo>
                <a:lnTo>
                  <a:pt x="3543" y="1138"/>
                </a:lnTo>
                <a:lnTo>
                  <a:pt x="3574" y="1139"/>
                </a:lnTo>
                <a:lnTo>
                  <a:pt x="3581" y="1140"/>
                </a:lnTo>
                <a:lnTo>
                  <a:pt x="3589" y="1143"/>
                </a:lnTo>
                <a:lnTo>
                  <a:pt x="3596" y="1145"/>
                </a:lnTo>
                <a:lnTo>
                  <a:pt x="3602" y="1147"/>
                </a:lnTo>
                <a:lnTo>
                  <a:pt x="3609" y="1151"/>
                </a:lnTo>
                <a:lnTo>
                  <a:pt x="3614" y="1155"/>
                </a:lnTo>
                <a:lnTo>
                  <a:pt x="3620" y="1160"/>
                </a:lnTo>
                <a:lnTo>
                  <a:pt x="3625" y="1164"/>
                </a:lnTo>
                <a:lnTo>
                  <a:pt x="3630" y="1170"/>
                </a:lnTo>
                <a:lnTo>
                  <a:pt x="3633" y="1175"/>
                </a:lnTo>
                <a:lnTo>
                  <a:pt x="3636" y="1181"/>
                </a:lnTo>
                <a:lnTo>
                  <a:pt x="3638" y="1188"/>
                </a:lnTo>
                <a:lnTo>
                  <a:pt x="3640" y="1194"/>
                </a:lnTo>
                <a:lnTo>
                  <a:pt x="3642" y="1200"/>
                </a:lnTo>
                <a:lnTo>
                  <a:pt x="3642" y="1208"/>
                </a:lnTo>
                <a:lnTo>
                  <a:pt x="3642" y="1215"/>
                </a:lnTo>
                <a:lnTo>
                  <a:pt x="3642" y="1229"/>
                </a:lnTo>
                <a:lnTo>
                  <a:pt x="3643" y="1244"/>
                </a:lnTo>
                <a:lnTo>
                  <a:pt x="3645" y="1259"/>
                </a:lnTo>
                <a:lnTo>
                  <a:pt x="3649" y="1274"/>
                </a:lnTo>
                <a:lnTo>
                  <a:pt x="3655" y="1287"/>
                </a:lnTo>
                <a:lnTo>
                  <a:pt x="3661" y="1299"/>
                </a:lnTo>
                <a:lnTo>
                  <a:pt x="3669" y="1310"/>
                </a:lnTo>
                <a:lnTo>
                  <a:pt x="3678" y="1318"/>
                </a:lnTo>
                <a:lnTo>
                  <a:pt x="3686" y="1327"/>
                </a:lnTo>
                <a:lnTo>
                  <a:pt x="3696" y="1338"/>
                </a:lnTo>
                <a:lnTo>
                  <a:pt x="3704" y="1349"/>
                </a:lnTo>
                <a:lnTo>
                  <a:pt x="3713" y="1361"/>
                </a:lnTo>
                <a:lnTo>
                  <a:pt x="3720" y="1374"/>
                </a:lnTo>
                <a:lnTo>
                  <a:pt x="3726" y="1387"/>
                </a:lnTo>
                <a:lnTo>
                  <a:pt x="3731" y="1399"/>
                </a:lnTo>
                <a:lnTo>
                  <a:pt x="3734" y="1412"/>
                </a:lnTo>
                <a:lnTo>
                  <a:pt x="3739" y="1423"/>
                </a:lnTo>
                <a:lnTo>
                  <a:pt x="3744" y="1434"/>
                </a:lnTo>
                <a:lnTo>
                  <a:pt x="3750" y="1445"/>
                </a:lnTo>
                <a:lnTo>
                  <a:pt x="3757" y="1453"/>
                </a:lnTo>
                <a:lnTo>
                  <a:pt x="3766" y="1461"/>
                </a:lnTo>
                <a:lnTo>
                  <a:pt x="3774" y="1467"/>
                </a:lnTo>
                <a:lnTo>
                  <a:pt x="3784" y="1471"/>
                </a:lnTo>
                <a:lnTo>
                  <a:pt x="3792" y="1473"/>
                </a:lnTo>
                <a:lnTo>
                  <a:pt x="3801" y="1473"/>
                </a:lnTo>
                <a:lnTo>
                  <a:pt x="3809" y="1470"/>
                </a:lnTo>
                <a:lnTo>
                  <a:pt x="3816" y="1465"/>
                </a:lnTo>
                <a:lnTo>
                  <a:pt x="3822" y="1458"/>
                </a:lnTo>
                <a:lnTo>
                  <a:pt x="3828" y="1451"/>
                </a:lnTo>
                <a:lnTo>
                  <a:pt x="3832" y="1441"/>
                </a:lnTo>
                <a:lnTo>
                  <a:pt x="3834" y="1430"/>
                </a:lnTo>
                <a:lnTo>
                  <a:pt x="3836" y="1420"/>
                </a:lnTo>
                <a:lnTo>
                  <a:pt x="3836" y="1391"/>
                </a:lnTo>
                <a:lnTo>
                  <a:pt x="3838" y="1356"/>
                </a:lnTo>
                <a:lnTo>
                  <a:pt x="3839" y="1318"/>
                </a:lnTo>
                <a:lnTo>
                  <a:pt x="3843" y="1282"/>
                </a:lnTo>
                <a:lnTo>
                  <a:pt x="3845" y="1247"/>
                </a:lnTo>
                <a:lnTo>
                  <a:pt x="3845" y="1210"/>
                </a:lnTo>
                <a:lnTo>
                  <a:pt x="3845" y="1175"/>
                </a:lnTo>
                <a:lnTo>
                  <a:pt x="3843" y="1146"/>
                </a:lnTo>
                <a:lnTo>
                  <a:pt x="3842" y="1134"/>
                </a:lnTo>
                <a:lnTo>
                  <a:pt x="3844" y="1122"/>
                </a:lnTo>
                <a:lnTo>
                  <a:pt x="3846" y="1111"/>
                </a:lnTo>
                <a:lnTo>
                  <a:pt x="3851" y="1101"/>
                </a:lnTo>
                <a:lnTo>
                  <a:pt x="3857" y="1090"/>
                </a:lnTo>
                <a:lnTo>
                  <a:pt x="3864" y="1081"/>
                </a:lnTo>
                <a:lnTo>
                  <a:pt x="3873" y="1073"/>
                </a:lnTo>
                <a:lnTo>
                  <a:pt x="3883" y="1068"/>
                </a:lnTo>
                <a:lnTo>
                  <a:pt x="3907" y="1057"/>
                </a:lnTo>
                <a:lnTo>
                  <a:pt x="3939" y="1044"/>
                </a:lnTo>
                <a:lnTo>
                  <a:pt x="3974" y="1029"/>
                </a:lnTo>
                <a:lnTo>
                  <a:pt x="4009" y="1016"/>
                </a:lnTo>
                <a:lnTo>
                  <a:pt x="4041" y="1004"/>
                </a:lnTo>
                <a:lnTo>
                  <a:pt x="4076" y="991"/>
                </a:lnTo>
                <a:lnTo>
                  <a:pt x="4113" y="976"/>
                </a:lnTo>
                <a:lnTo>
                  <a:pt x="4144" y="962"/>
                </a:lnTo>
                <a:lnTo>
                  <a:pt x="4169" y="950"/>
                </a:lnTo>
                <a:lnTo>
                  <a:pt x="4179" y="943"/>
                </a:lnTo>
                <a:lnTo>
                  <a:pt x="4188" y="933"/>
                </a:lnTo>
                <a:lnTo>
                  <a:pt x="4197" y="921"/>
                </a:lnTo>
                <a:lnTo>
                  <a:pt x="4205" y="907"/>
                </a:lnTo>
                <a:lnTo>
                  <a:pt x="4214" y="891"/>
                </a:lnTo>
                <a:lnTo>
                  <a:pt x="4220" y="874"/>
                </a:lnTo>
                <a:lnTo>
                  <a:pt x="4226" y="857"/>
                </a:lnTo>
                <a:lnTo>
                  <a:pt x="4229" y="839"/>
                </a:lnTo>
                <a:lnTo>
                  <a:pt x="4229" y="837"/>
                </a:lnTo>
                <a:lnTo>
                  <a:pt x="4232" y="820"/>
                </a:lnTo>
                <a:lnTo>
                  <a:pt x="4233" y="803"/>
                </a:lnTo>
                <a:lnTo>
                  <a:pt x="4233" y="789"/>
                </a:lnTo>
                <a:lnTo>
                  <a:pt x="4232" y="774"/>
                </a:lnTo>
                <a:lnTo>
                  <a:pt x="4229" y="762"/>
                </a:lnTo>
                <a:lnTo>
                  <a:pt x="4226" y="753"/>
                </a:lnTo>
                <a:lnTo>
                  <a:pt x="4223" y="749"/>
                </a:lnTo>
                <a:lnTo>
                  <a:pt x="4221" y="745"/>
                </a:lnTo>
                <a:lnTo>
                  <a:pt x="4218" y="743"/>
                </a:lnTo>
                <a:lnTo>
                  <a:pt x="4215" y="742"/>
                </a:lnTo>
                <a:lnTo>
                  <a:pt x="4199" y="738"/>
                </a:lnTo>
                <a:lnTo>
                  <a:pt x="4178" y="734"/>
                </a:lnTo>
                <a:lnTo>
                  <a:pt x="4151" y="732"/>
                </a:lnTo>
                <a:lnTo>
                  <a:pt x="4126" y="731"/>
                </a:lnTo>
                <a:lnTo>
                  <a:pt x="4113" y="731"/>
                </a:lnTo>
                <a:lnTo>
                  <a:pt x="4100" y="732"/>
                </a:lnTo>
                <a:lnTo>
                  <a:pt x="4087" y="734"/>
                </a:lnTo>
                <a:lnTo>
                  <a:pt x="4075" y="736"/>
                </a:lnTo>
                <a:lnTo>
                  <a:pt x="4064" y="739"/>
                </a:lnTo>
                <a:lnTo>
                  <a:pt x="4055" y="742"/>
                </a:lnTo>
                <a:lnTo>
                  <a:pt x="4046" y="745"/>
                </a:lnTo>
                <a:lnTo>
                  <a:pt x="4039" y="749"/>
                </a:lnTo>
                <a:lnTo>
                  <a:pt x="4033" y="753"/>
                </a:lnTo>
                <a:lnTo>
                  <a:pt x="4025" y="756"/>
                </a:lnTo>
                <a:lnTo>
                  <a:pt x="4015" y="759"/>
                </a:lnTo>
                <a:lnTo>
                  <a:pt x="4004" y="761"/>
                </a:lnTo>
                <a:lnTo>
                  <a:pt x="3992" y="762"/>
                </a:lnTo>
                <a:lnTo>
                  <a:pt x="3979" y="763"/>
                </a:lnTo>
                <a:lnTo>
                  <a:pt x="3967" y="763"/>
                </a:lnTo>
                <a:lnTo>
                  <a:pt x="3954" y="763"/>
                </a:lnTo>
                <a:lnTo>
                  <a:pt x="3942" y="762"/>
                </a:lnTo>
                <a:lnTo>
                  <a:pt x="3929" y="759"/>
                </a:lnTo>
                <a:lnTo>
                  <a:pt x="3917" y="755"/>
                </a:lnTo>
                <a:lnTo>
                  <a:pt x="3908" y="749"/>
                </a:lnTo>
                <a:lnTo>
                  <a:pt x="3898" y="743"/>
                </a:lnTo>
                <a:lnTo>
                  <a:pt x="3891" y="736"/>
                </a:lnTo>
                <a:lnTo>
                  <a:pt x="3885" y="728"/>
                </a:lnTo>
                <a:lnTo>
                  <a:pt x="3881" y="720"/>
                </a:lnTo>
                <a:lnTo>
                  <a:pt x="3880" y="712"/>
                </a:lnTo>
                <a:lnTo>
                  <a:pt x="3880" y="703"/>
                </a:lnTo>
                <a:lnTo>
                  <a:pt x="3880" y="694"/>
                </a:lnTo>
                <a:lnTo>
                  <a:pt x="3881" y="685"/>
                </a:lnTo>
                <a:lnTo>
                  <a:pt x="3884" y="677"/>
                </a:lnTo>
                <a:lnTo>
                  <a:pt x="3887" y="668"/>
                </a:lnTo>
                <a:lnTo>
                  <a:pt x="3891" y="661"/>
                </a:lnTo>
                <a:lnTo>
                  <a:pt x="3896" y="656"/>
                </a:lnTo>
                <a:lnTo>
                  <a:pt x="3902" y="650"/>
                </a:lnTo>
                <a:lnTo>
                  <a:pt x="3910" y="645"/>
                </a:lnTo>
                <a:lnTo>
                  <a:pt x="3919" y="641"/>
                </a:lnTo>
                <a:lnTo>
                  <a:pt x="3928" y="636"/>
                </a:lnTo>
                <a:lnTo>
                  <a:pt x="3938" y="632"/>
                </a:lnTo>
                <a:lnTo>
                  <a:pt x="3948" y="629"/>
                </a:lnTo>
                <a:lnTo>
                  <a:pt x="3958" y="625"/>
                </a:lnTo>
                <a:lnTo>
                  <a:pt x="3968" y="624"/>
                </a:lnTo>
                <a:lnTo>
                  <a:pt x="3978" y="621"/>
                </a:lnTo>
                <a:lnTo>
                  <a:pt x="3986" y="618"/>
                </a:lnTo>
                <a:lnTo>
                  <a:pt x="3994" y="614"/>
                </a:lnTo>
                <a:lnTo>
                  <a:pt x="4001" y="609"/>
                </a:lnTo>
                <a:lnTo>
                  <a:pt x="4007" y="603"/>
                </a:lnTo>
                <a:lnTo>
                  <a:pt x="4011" y="597"/>
                </a:lnTo>
                <a:lnTo>
                  <a:pt x="4014" y="591"/>
                </a:lnTo>
                <a:lnTo>
                  <a:pt x="4015" y="584"/>
                </a:lnTo>
                <a:lnTo>
                  <a:pt x="4014" y="577"/>
                </a:lnTo>
                <a:lnTo>
                  <a:pt x="4011" y="566"/>
                </a:lnTo>
                <a:lnTo>
                  <a:pt x="4009" y="554"/>
                </a:lnTo>
                <a:lnTo>
                  <a:pt x="4005" y="541"/>
                </a:lnTo>
                <a:lnTo>
                  <a:pt x="3994" y="511"/>
                </a:lnTo>
                <a:lnTo>
                  <a:pt x="3982" y="480"/>
                </a:lnTo>
                <a:lnTo>
                  <a:pt x="3974" y="465"/>
                </a:lnTo>
                <a:lnTo>
                  <a:pt x="3963" y="449"/>
                </a:lnTo>
                <a:lnTo>
                  <a:pt x="3951" y="435"/>
                </a:lnTo>
                <a:lnTo>
                  <a:pt x="3938" y="420"/>
                </a:lnTo>
                <a:lnTo>
                  <a:pt x="3922" y="406"/>
                </a:lnTo>
                <a:lnTo>
                  <a:pt x="3907" y="394"/>
                </a:lnTo>
                <a:lnTo>
                  <a:pt x="3891" y="384"/>
                </a:lnTo>
                <a:lnTo>
                  <a:pt x="3875" y="376"/>
                </a:lnTo>
                <a:lnTo>
                  <a:pt x="3858" y="368"/>
                </a:lnTo>
                <a:lnTo>
                  <a:pt x="3840" y="359"/>
                </a:lnTo>
                <a:lnTo>
                  <a:pt x="3822" y="347"/>
                </a:lnTo>
                <a:lnTo>
                  <a:pt x="3804" y="335"/>
                </a:lnTo>
                <a:lnTo>
                  <a:pt x="3786" y="321"/>
                </a:lnTo>
                <a:lnTo>
                  <a:pt x="3769" y="308"/>
                </a:lnTo>
                <a:lnTo>
                  <a:pt x="3754" y="294"/>
                </a:lnTo>
                <a:lnTo>
                  <a:pt x="3740" y="281"/>
                </a:lnTo>
                <a:lnTo>
                  <a:pt x="3722" y="262"/>
                </a:lnTo>
                <a:lnTo>
                  <a:pt x="3696" y="235"/>
                </a:lnTo>
                <a:lnTo>
                  <a:pt x="3667" y="205"/>
                </a:lnTo>
                <a:lnTo>
                  <a:pt x="3639" y="177"/>
                </a:lnTo>
                <a:lnTo>
                  <a:pt x="3616" y="154"/>
                </a:lnTo>
                <a:lnTo>
                  <a:pt x="3607" y="144"/>
                </a:lnTo>
                <a:lnTo>
                  <a:pt x="3595" y="136"/>
                </a:lnTo>
                <a:lnTo>
                  <a:pt x="3583" y="128"/>
                </a:lnTo>
                <a:lnTo>
                  <a:pt x="3571" y="122"/>
                </a:lnTo>
                <a:lnTo>
                  <a:pt x="3559" y="116"/>
                </a:lnTo>
                <a:lnTo>
                  <a:pt x="3548" y="111"/>
                </a:lnTo>
                <a:lnTo>
                  <a:pt x="3537" y="108"/>
                </a:lnTo>
                <a:lnTo>
                  <a:pt x="3527" y="107"/>
                </a:lnTo>
                <a:lnTo>
                  <a:pt x="3508" y="107"/>
                </a:lnTo>
                <a:lnTo>
                  <a:pt x="3486" y="108"/>
                </a:lnTo>
                <a:lnTo>
                  <a:pt x="3466" y="110"/>
                </a:lnTo>
                <a:lnTo>
                  <a:pt x="3448" y="111"/>
                </a:lnTo>
                <a:lnTo>
                  <a:pt x="3441" y="112"/>
                </a:lnTo>
                <a:lnTo>
                  <a:pt x="3435" y="114"/>
                </a:lnTo>
                <a:lnTo>
                  <a:pt x="3428" y="117"/>
                </a:lnTo>
                <a:lnTo>
                  <a:pt x="3422" y="120"/>
                </a:lnTo>
                <a:lnTo>
                  <a:pt x="3419" y="125"/>
                </a:lnTo>
                <a:lnTo>
                  <a:pt x="3415" y="130"/>
                </a:lnTo>
                <a:lnTo>
                  <a:pt x="3413" y="135"/>
                </a:lnTo>
                <a:lnTo>
                  <a:pt x="3413" y="140"/>
                </a:lnTo>
                <a:lnTo>
                  <a:pt x="3412" y="146"/>
                </a:lnTo>
                <a:lnTo>
                  <a:pt x="3409" y="153"/>
                </a:lnTo>
                <a:lnTo>
                  <a:pt x="3406" y="161"/>
                </a:lnTo>
                <a:lnTo>
                  <a:pt x="3401" y="170"/>
                </a:lnTo>
                <a:lnTo>
                  <a:pt x="3395" y="179"/>
                </a:lnTo>
                <a:lnTo>
                  <a:pt x="3389" y="189"/>
                </a:lnTo>
                <a:lnTo>
                  <a:pt x="3380" y="199"/>
                </a:lnTo>
                <a:lnTo>
                  <a:pt x="3373" y="208"/>
                </a:lnTo>
                <a:lnTo>
                  <a:pt x="3353" y="228"/>
                </a:lnTo>
                <a:lnTo>
                  <a:pt x="3326" y="252"/>
                </a:lnTo>
                <a:lnTo>
                  <a:pt x="3297" y="276"/>
                </a:lnTo>
                <a:lnTo>
                  <a:pt x="3268" y="297"/>
                </a:lnTo>
                <a:lnTo>
                  <a:pt x="3254" y="306"/>
                </a:lnTo>
                <a:lnTo>
                  <a:pt x="3237" y="315"/>
                </a:lnTo>
                <a:lnTo>
                  <a:pt x="3218" y="323"/>
                </a:lnTo>
                <a:lnTo>
                  <a:pt x="3198" y="330"/>
                </a:lnTo>
                <a:lnTo>
                  <a:pt x="3178" y="335"/>
                </a:lnTo>
                <a:lnTo>
                  <a:pt x="3156" y="340"/>
                </a:lnTo>
                <a:lnTo>
                  <a:pt x="3137" y="342"/>
                </a:lnTo>
                <a:lnTo>
                  <a:pt x="3118" y="343"/>
                </a:lnTo>
                <a:lnTo>
                  <a:pt x="3088" y="342"/>
                </a:lnTo>
                <a:lnTo>
                  <a:pt x="3054" y="341"/>
                </a:lnTo>
                <a:lnTo>
                  <a:pt x="3027" y="338"/>
                </a:lnTo>
                <a:lnTo>
                  <a:pt x="3017" y="336"/>
                </a:lnTo>
                <a:lnTo>
                  <a:pt x="3008" y="334"/>
                </a:lnTo>
                <a:lnTo>
                  <a:pt x="3003" y="331"/>
                </a:lnTo>
                <a:lnTo>
                  <a:pt x="3002" y="329"/>
                </a:lnTo>
                <a:lnTo>
                  <a:pt x="3000" y="326"/>
                </a:lnTo>
                <a:lnTo>
                  <a:pt x="2995" y="323"/>
                </a:lnTo>
                <a:lnTo>
                  <a:pt x="2988" y="320"/>
                </a:lnTo>
                <a:lnTo>
                  <a:pt x="2977" y="317"/>
                </a:lnTo>
                <a:lnTo>
                  <a:pt x="2949" y="309"/>
                </a:lnTo>
                <a:lnTo>
                  <a:pt x="2917" y="305"/>
                </a:lnTo>
                <a:lnTo>
                  <a:pt x="2773" y="284"/>
                </a:lnTo>
                <a:lnTo>
                  <a:pt x="2757" y="283"/>
                </a:lnTo>
                <a:lnTo>
                  <a:pt x="2741" y="282"/>
                </a:lnTo>
                <a:lnTo>
                  <a:pt x="2726" y="284"/>
                </a:lnTo>
                <a:lnTo>
                  <a:pt x="2713" y="287"/>
                </a:lnTo>
                <a:lnTo>
                  <a:pt x="2702" y="290"/>
                </a:lnTo>
                <a:lnTo>
                  <a:pt x="2695" y="295"/>
                </a:lnTo>
                <a:lnTo>
                  <a:pt x="2693" y="297"/>
                </a:lnTo>
                <a:lnTo>
                  <a:pt x="2690" y="301"/>
                </a:lnTo>
                <a:lnTo>
                  <a:pt x="2689" y="305"/>
                </a:lnTo>
                <a:lnTo>
                  <a:pt x="2688" y="308"/>
                </a:lnTo>
                <a:lnTo>
                  <a:pt x="2687" y="315"/>
                </a:lnTo>
                <a:lnTo>
                  <a:pt x="2683" y="321"/>
                </a:lnTo>
                <a:lnTo>
                  <a:pt x="2678" y="327"/>
                </a:lnTo>
                <a:lnTo>
                  <a:pt x="2670" y="332"/>
                </a:lnTo>
                <a:lnTo>
                  <a:pt x="2661" y="337"/>
                </a:lnTo>
                <a:lnTo>
                  <a:pt x="2651" y="341"/>
                </a:lnTo>
                <a:lnTo>
                  <a:pt x="2640" y="343"/>
                </a:lnTo>
                <a:lnTo>
                  <a:pt x="2628" y="343"/>
                </a:lnTo>
                <a:lnTo>
                  <a:pt x="2614" y="342"/>
                </a:lnTo>
                <a:lnTo>
                  <a:pt x="2602" y="340"/>
                </a:lnTo>
                <a:lnTo>
                  <a:pt x="2590" y="335"/>
                </a:lnTo>
                <a:lnTo>
                  <a:pt x="2578" y="330"/>
                </a:lnTo>
                <a:lnTo>
                  <a:pt x="2569" y="323"/>
                </a:lnTo>
                <a:lnTo>
                  <a:pt x="2560" y="314"/>
                </a:lnTo>
                <a:lnTo>
                  <a:pt x="2553" y="306"/>
                </a:lnTo>
                <a:lnTo>
                  <a:pt x="2548" y="296"/>
                </a:lnTo>
                <a:lnTo>
                  <a:pt x="2539" y="276"/>
                </a:lnTo>
                <a:lnTo>
                  <a:pt x="2528" y="258"/>
                </a:lnTo>
                <a:lnTo>
                  <a:pt x="2522" y="249"/>
                </a:lnTo>
                <a:lnTo>
                  <a:pt x="2516" y="242"/>
                </a:lnTo>
                <a:lnTo>
                  <a:pt x="2510" y="236"/>
                </a:lnTo>
                <a:lnTo>
                  <a:pt x="2505" y="231"/>
                </a:lnTo>
                <a:lnTo>
                  <a:pt x="2498" y="229"/>
                </a:lnTo>
                <a:lnTo>
                  <a:pt x="2488" y="226"/>
                </a:lnTo>
                <a:lnTo>
                  <a:pt x="2476" y="224"/>
                </a:lnTo>
                <a:lnTo>
                  <a:pt x="2463" y="223"/>
                </a:lnTo>
                <a:lnTo>
                  <a:pt x="2447" y="222"/>
                </a:lnTo>
                <a:lnTo>
                  <a:pt x="2430" y="223"/>
                </a:lnTo>
                <a:lnTo>
                  <a:pt x="2412" y="223"/>
                </a:lnTo>
                <a:lnTo>
                  <a:pt x="2395" y="225"/>
                </a:lnTo>
                <a:lnTo>
                  <a:pt x="2380" y="226"/>
                </a:lnTo>
                <a:lnTo>
                  <a:pt x="2362" y="230"/>
                </a:lnTo>
                <a:lnTo>
                  <a:pt x="2343" y="235"/>
                </a:lnTo>
                <a:lnTo>
                  <a:pt x="2327" y="241"/>
                </a:lnTo>
                <a:lnTo>
                  <a:pt x="2310" y="249"/>
                </a:lnTo>
                <a:lnTo>
                  <a:pt x="2294" y="259"/>
                </a:lnTo>
                <a:lnTo>
                  <a:pt x="2281" y="268"/>
                </a:lnTo>
                <a:lnTo>
                  <a:pt x="2270" y="279"/>
                </a:lnTo>
                <a:lnTo>
                  <a:pt x="2262" y="290"/>
                </a:lnTo>
                <a:lnTo>
                  <a:pt x="2254" y="301"/>
                </a:lnTo>
                <a:lnTo>
                  <a:pt x="2245" y="312"/>
                </a:lnTo>
                <a:lnTo>
                  <a:pt x="2233" y="323"/>
                </a:lnTo>
                <a:lnTo>
                  <a:pt x="2221" y="332"/>
                </a:lnTo>
                <a:lnTo>
                  <a:pt x="2209" y="341"/>
                </a:lnTo>
                <a:lnTo>
                  <a:pt x="2194" y="348"/>
                </a:lnTo>
                <a:lnTo>
                  <a:pt x="2181" y="354"/>
                </a:lnTo>
                <a:lnTo>
                  <a:pt x="2169" y="358"/>
                </a:lnTo>
                <a:lnTo>
                  <a:pt x="2156" y="360"/>
                </a:lnTo>
                <a:lnTo>
                  <a:pt x="2141" y="361"/>
                </a:lnTo>
                <a:lnTo>
                  <a:pt x="2127" y="360"/>
                </a:lnTo>
                <a:lnTo>
                  <a:pt x="2113" y="359"/>
                </a:lnTo>
                <a:lnTo>
                  <a:pt x="2099" y="356"/>
                </a:lnTo>
                <a:lnTo>
                  <a:pt x="2086" y="352"/>
                </a:lnTo>
                <a:lnTo>
                  <a:pt x="2075" y="347"/>
                </a:lnTo>
                <a:lnTo>
                  <a:pt x="2064" y="341"/>
                </a:lnTo>
                <a:lnTo>
                  <a:pt x="2054" y="334"/>
                </a:lnTo>
                <a:lnTo>
                  <a:pt x="2042" y="327"/>
                </a:lnTo>
                <a:lnTo>
                  <a:pt x="2029" y="321"/>
                </a:lnTo>
                <a:lnTo>
                  <a:pt x="2014" y="317"/>
                </a:lnTo>
                <a:lnTo>
                  <a:pt x="1998" y="313"/>
                </a:lnTo>
                <a:lnTo>
                  <a:pt x="1982" y="309"/>
                </a:lnTo>
                <a:lnTo>
                  <a:pt x="1967" y="307"/>
                </a:lnTo>
                <a:lnTo>
                  <a:pt x="1952" y="306"/>
                </a:lnTo>
                <a:lnTo>
                  <a:pt x="1938" y="306"/>
                </a:lnTo>
                <a:lnTo>
                  <a:pt x="1922" y="307"/>
                </a:lnTo>
                <a:lnTo>
                  <a:pt x="1908" y="308"/>
                </a:lnTo>
                <a:lnTo>
                  <a:pt x="1894" y="311"/>
                </a:lnTo>
                <a:lnTo>
                  <a:pt x="1882" y="313"/>
                </a:lnTo>
                <a:lnTo>
                  <a:pt x="1871" y="315"/>
                </a:lnTo>
                <a:lnTo>
                  <a:pt x="1862" y="319"/>
                </a:lnTo>
                <a:lnTo>
                  <a:pt x="1855" y="324"/>
                </a:lnTo>
                <a:lnTo>
                  <a:pt x="1843" y="334"/>
                </a:lnTo>
                <a:lnTo>
                  <a:pt x="1828" y="344"/>
                </a:lnTo>
                <a:lnTo>
                  <a:pt x="1812" y="358"/>
                </a:lnTo>
                <a:lnTo>
                  <a:pt x="1799" y="368"/>
                </a:lnTo>
                <a:lnTo>
                  <a:pt x="1793" y="373"/>
                </a:lnTo>
                <a:lnTo>
                  <a:pt x="1788" y="377"/>
                </a:lnTo>
                <a:lnTo>
                  <a:pt x="1783" y="378"/>
                </a:lnTo>
                <a:lnTo>
                  <a:pt x="1779" y="379"/>
                </a:lnTo>
                <a:lnTo>
                  <a:pt x="1775" y="378"/>
                </a:lnTo>
                <a:lnTo>
                  <a:pt x="1773" y="377"/>
                </a:lnTo>
                <a:lnTo>
                  <a:pt x="1771" y="373"/>
                </a:lnTo>
                <a:lnTo>
                  <a:pt x="1770" y="368"/>
                </a:lnTo>
                <a:lnTo>
                  <a:pt x="1770" y="364"/>
                </a:lnTo>
                <a:lnTo>
                  <a:pt x="1768" y="359"/>
                </a:lnTo>
                <a:lnTo>
                  <a:pt x="1764" y="354"/>
                </a:lnTo>
                <a:lnTo>
                  <a:pt x="1761" y="350"/>
                </a:lnTo>
                <a:lnTo>
                  <a:pt x="1755" y="348"/>
                </a:lnTo>
                <a:lnTo>
                  <a:pt x="1749" y="346"/>
                </a:lnTo>
                <a:lnTo>
                  <a:pt x="1743" y="344"/>
                </a:lnTo>
                <a:lnTo>
                  <a:pt x="1735" y="343"/>
                </a:lnTo>
                <a:lnTo>
                  <a:pt x="1727" y="342"/>
                </a:lnTo>
                <a:lnTo>
                  <a:pt x="1720" y="340"/>
                </a:lnTo>
                <a:lnTo>
                  <a:pt x="1711" y="334"/>
                </a:lnTo>
                <a:lnTo>
                  <a:pt x="1703" y="327"/>
                </a:lnTo>
                <a:lnTo>
                  <a:pt x="1696" y="319"/>
                </a:lnTo>
                <a:lnTo>
                  <a:pt x="1688" y="311"/>
                </a:lnTo>
                <a:lnTo>
                  <a:pt x="1682" y="301"/>
                </a:lnTo>
                <a:lnTo>
                  <a:pt x="1678" y="290"/>
                </a:lnTo>
                <a:lnTo>
                  <a:pt x="1673" y="278"/>
                </a:lnTo>
                <a:lnTo>
                  <a:pt x="1665" y="267"/>
                </a:lnTo>
                <a:lnTo>
                  <a:pt x="1658" y="256"/>
                </a:lnTo>
                <a:lnTo>
                  <a:pt x="1651" y="246"/>
                </a:lnTo>
                <a:lnTo>
                  <a:pt x="1643" y="236"/>
                </a:lnTo>
                <a:lnTo>
                  <a:pt x="1634" y="228"/>
                </a:lnTo>
                <a:lnTo>
                  <a:pt x="1625" y="220"/>
                </a:lnTo>
                <a:lnTo>
                  <a:pt x="1616" y="214"/>
                </a:lnTo>
                <a:lnTo>
                  <a:pt x="1606" y="211"/>
                </a:lnTo>
                <a:lnTo>
                  <a:pt x="1594" y="206"/>
                </a:lnTo>
                <a:lnTo>
                  <a:pt x="1580" y="200"/>
                </a:lnTo>
                <a:lnTo>
                  <a:pt x="1564" y="195"/>
                </a:lnTo>
                <a:lnTo>
                  <a:pt x="1529" y="187"/>
                </a:lnTo>
                <a:lnTo>
                  <a:pt x="1494" y="179"/>
                </a:lnTo>
                <a:lnTo>
                  <a:pt x="1456" y="171"/>
                </a:lnTo>
                <a:lnTo>
                  <a:pt x="1413" y="160"/>
                </a:lnTo>
                <a:lnTo>
                  <a:pt x="1369" y="147"/>
                </a:lnTo>
                <a:lnTo>
                  <a:pt x="1332" y="134"/>
                </a:lnTo>
                <a:lnTo>
                  <a:pt x="1227" y="94"/>
                </a:lnTo>
                <a:lnTo>
                  <a:pt x="1193" y="79"/>
                </a:lnTo>
                <a:lnTo>
                  <a:pt x="1161" y="66"/>
                </a:lnTo>
                <a:lnTo>
                  <a:pt x="1133" y="54"/>
                </a:lnTo>
                <a:lnTo>
                  <a:pt x="1114" y="46"/>
                </a:lnTo>
                <a:lnTo>
                  <a:pt x="1097" y="37"/>
                </a:lnTo>
                <a:lnTo>
                  <a:pt x="1075" y="29"/>
                </a:lnTo>
                <a:lnTo>
                  <a:pt x="1053" y="22"/>
                </a:lnTo>
                <a:lnTo>
                  <a:pt x="1031" y="14"/>
                </a:lnTo>
                <a:lnTo>
                  <a:pt x="1006" y="8"/>
                </a:lnTo>
                <a:lnTo>
                  <a:pt x="971" y="4"/>
                </a:lnTo>
                <a:lnTo>
                  <a:pt x="933" y="1"/>
                </a:lnTo>
                <a:lnTo>
                  <a:pt x="896" y="0"/>
                </a:lnTo>
                <a:lnTo>
                  <a:pt x="868" y="0"/>
                </a:lnTo>
                <a:close/>
                <a:moveTo>
                  <a:pt x="3202" y="3901"/>
                </a:moveTo>
                <a:lnTo>
                  <a:pt x="3186" y="3918"/>
                </a:lnTo>
                <a:lnTo>
                  <a:pt x="3176" y="3929"/>
                </a:lnTo>
                <a:lnTo>
                  <a:pt x="3170" y="3937"/>
                </a:lnTo>
                <a:lnTo>
                  <a:pt x="3167" y="3944"/>
                </a:lnTo>
                <a:lnTo>
                  <a:pt x="3167" y="3964"/>
                </a:lnTo>
                <a:lnTo>
                  <a:pt x="3170" y="3999"/>
                </a:lnTo>
                <a:lnTo>
                  <a:pt x="3203" y="3999"/>
                </a:lnTo>
                <a:lnTo>
                  <a:pt x="3238" y="3999"/>
                </a:lnTo>
                <a:lnTo>
                  <a:pt x="3273" y="3997"/>
                </a:lnTo>
                <a:lnTo>
                  <a:pt x="3308" y="3995"/>
                </a:lnTo>
                <a:lnTo>
                  <a:pt x="3326" y="3993"/>
                </a:lnTo>
                <a:lnTo>
                  <a:pt x="3343" y="3990"/>
                </a:lnTo>
                <a:lnTo>
                  <a:pt x="3360" y="3988"/>
                </a:lnTo>
                <a:lnTo>
                  <a:pt x="3377" y="3984"/>
                </a:lnTo>
                <a:lnTo>
                  <a:pt x="3394" y="3979"/>
                </a:lnTo>
                <a:lnTo>
                  <a:pt x="3409" y="3973"/>
                </a:lnTo>
                <a:lnTo>
                  <a:pt x="3425" y="3967"/>
                </a:lnTo>
                <a:lnTo>
                  <a:pt x="3441" y="3960"/>
                </a:lnTo>
                <a:lnTo>
                  <a:pt x="3448" y="3957"/>
                </a:lnTo>
                <a:lnTo>
                  <a:pt x="3456" y="3954"/>
                </a:lnTo>
                <a:lnTo>
                  <a:pt x="3465" y="3954"/>
                </a:lnTo>
                <a:lnTo>
                  <a:pt x="3473" y="3954"/>
                </a:lnTo>
                <a:lnTo>
                  <a:pt x="3492" y="3957"/>
                </a:lnTo>
                <a:lnTo>
                  <a:pt x="3510" y="3959"/>
                </a:lnTo>
                <a:lnTo>
                  <a:pt x="3519" y="3959"/>
                </a:lnTo>
                <a:lnTo>
                  <a:pt x="3528" y="3959"/>
                </a:lnTo>
                <a:lnTo>
                  <a:pt x="3537" y="3958"/>
                </a:lnTo>
                <a:lnTo>
                  <a:pt x="3544" y="3955"/>
                </a:lnTo>
                <a:lnTo>
                  <a:pt x="3553" y="3952"/>
                </a:lnTo>
                <a:lnTo>
                  <a:pt x="3559" y="3946"/>
                </a:lnTo>
                <a:lnTo>
                  <a:pt x="3565" y="3937"/>
                </a:lnTo>
                <a:lnTo>
                  <a:pt x="3571" y="3928"/>
                </a:lnTo>
                <a:lnTo>
                  <a:pt x="3591" y="3917"/>
                </a:lnTo>
                <a:lnTo>
                  <a:pt x="3602" y="3912"/>
                </a:lnTo>
                <a:lnTo>
                  <a:pt x="3604" y="3911"/>
                </a:lnTo>
                <a:lnTo>
                  <a:pt x="3606" y="3911"/>
                </a:lnTo>
                <a:lnTo>
                  <a:pt x="3606" y="3912"/>
                </a:lnTo>
                <a:lnTo>
                  <a:pt x="3604" y="3914"/>
                </a:lnTo>
                <a:lnTo>
                  <a:pt x="3603" y="3917"/>
                </a:lnTo>
                <a:lnTo>
                  <a:pt x="3603" y="3919"/>
                </a:lnTo>
                <a:lnTo>
                  <a:pt x="3603" y="3922"/>
                </a:lnTo>
                <a:lnTo>
                  <a:pt x="3604" y="3924"/>
                </a:lnTo>
                <a:lnTo>
                  <a:pt x="3607" y="3926"/>
                </a:lnTo>
                <a:lnTo>
                  <a:pt x="3612" y="3928"/>
                </a:lnTo>
                <a:lnTo>
                  <a:pt x="3619" y="3929"/>
                </a:lnTo>
                <a:lnTo>
                  <a:pt x="3628" y="3929"/>
                </a:lnTo>
                <a:lnTo>
                  <a:pt x="3634" y="3947"/>
                </a:lnTo>
                <a:lnTo>
                  <a:pt x="3638" y="3957"/>
                </a:lnTo>
                <a:lnTo>
                  <a:pt x="3642" y="3964"/>
                </a:lnTo>
                <a:lnTo>
                  <a:pt x="3645" y="3971"/>
                </a:lnTo>
                <a:lnTo>
                  <a:pt x="3673" y="3972"/>
                </a:lnTo>
                <a:lnTo>
                  <a:pt x="3695" y="3975"/>
                </a:lnTo>
                <a:lnTo>
                  <a:pt x="3701" y="3975"/>
                </a:lnTo>
                <a:lnTo>
                  <a:pt x="3705" y="3970"/>
                </a:lnTo>
                <a:lnTo>
                  <a:pt x="3724" y="3958"/>
                </a:lnTo>
                <a:lnTo>
                  <a:pt x="3743" y="3966"/>
                </a:lnTo>
                <a:lnTo>
                  <a:pt x="3758" y="3973"/>
                </a:lnTo>
                <a:lnTo>
                  <a:pt x="3769" y="3981"/>
                </a:lnTo>
                <a:lnTo>
                  <a:pt x="3778" y="3988"/>
                </a:lnTo>
                <a:lnTo>
                  <a:pt x="3784" y="3994"/>
                </a:lnTo>
                <a:lnTo>
                  <a:pt x="3787" y="3999"/>
                </a:lnTo>
                <a:lnTo>
                  <a:pt x="3790" y="4003"/>
                </a:lnTo>
                <a:lnTo>
                  <a:pt x="3792" y="4008"/>
                </a:lnTo>
                <a:lnTo>
                  <a:pt x="3793" y="4012"/>
                </a:lnTo>
                <a:lnTo>
                  <a:pt x="3797" y="4016"/>
                </a:lnTo>
                <a:lnTo>
                  <a:pt x="3801" y="4018"/>
                </a:lnTo>
                <a:lnTo>
                  <a:pt x="3807" y="4020"/>
                </a:lnTo>
                <a:lnTo>
                  <a:pt x="3816" y="4022"/>
                </a:lnTo>
                <a:lnTo>
                  <a:pt x="3828" y="4023"/>
                </a:lnTo>
                <a:lnTo>
                  <a:pt x="3845" y="4024"/>
                </a:lnTo>
                <a:lnTo>
                  <a:pt x="3867" y="4024"/>
                </a:lnTo>
                <a:lnTo>
                  <a:pt x="3866" y="4012"/>
                </a:lnTo>
                <a:lnTo>
                  <a:pt x="3863" y="4000"/>
                </a:lnTo>
                <a:lnTo>
                  <a:pt x="3860" y="3989"/>
                </a:lnTo>
                <a:lnTo>
                  <a:pt x="3855" y="3978"/>
                </a:lnTo>
                <a:lnTo>
                  <a:pt x="3850" y="3969"/>
                </a:lnTo>
                <a:lnTo>
                  <a:pt x="3843" y="3959"/>
                </a:lnTo>
                <a:lnTo>
                  <a:pt x="3834" y="3949"/>
                </a:lnTo>
                <a:lnTo>
                  <a:pt x="3825" y="3941"/>
                </a:lnTo>
                <a:lnTo>
                  <a:pt x="3815" y="3934"/>
                </a:lnTo>
                <a:lnTo>
                  <a:pt x="3804" y="3925"/>
                </a:lnTo>
                <a:lnTo>
                  <a:pt x="3792" y="3918"/>
                </a:lnTo>
                <a:lnTo>
                  <a:pt x="3780" y="3912"/>
                </a:lnTo>
                <a:lnTo>
                  <a:pt x="3767" y="3906"/>
                </a:lnTo>
                <a:lnTo>
                  <a:pt x="3754" y="3900"/>
                </a:lnTo>
                <a:lnTo>
                  <a:pt x="3739" y="3895"/>
                </a:lnTo>
                <a:lnTo>
                  <a:pt x="3725" y="3890"/>
                </a:lnTo>
                <a:lnTo>
                  <a:pt x="3695" y="3882"/>
                </a:lnTo>
                <a:lnTo>
                  <a:pt x="3662" y="3876"/>
                </a:lnTo>
                <a:lnTo>
                  <a:pt x="3631" y="3871"/>
                </a:lnTo>
                <a:lnTo>
                  <a:pt x="3598" y="3869"/>
                </a:lnTo>
                <a:lnTo>
                  <a:pt x="3566" y="3866"/>
                </a:lnTo>
                <a:lnTo>
                  <a:pt x="3536" y="3866"/>
                </a:lnTo>
                <a:lnTo>
                  <a:pt x="3507" y="3867"/>
                </a:lnTo>
                <a:lnTo>
                  <a:pt x="3479" y="3870"/>
                </a:lnTo>
                <a:lnTo>
                  <a:pt x="3460" y="3872"/>
                </a:lnTo>
                <a:lnTo>
                  <a:pt x="3428" y="3873"/>
                </a:lnTo>
                <a:lnTo>
                  <a:pt x="3391" y="3876"/>
                </a:lnTo>
                <a:lnTo>
                  <a:pt x="3350" y="3878"/>
                </a:lnTo>
                <a:lnTo>
                  <a:pt x="3310" y="3882"/>
                </a:lnTo>
                <a:lnTo>
                  <a:pt x="3274" y="3885"/>
                </a:lnTo>
                <a:lnTo>
                  <a:pt x="3260" y="3888"/>
                </a:lnTo>
                <a:lnTo>
                  <a:pt x="3248" y="3890"/>
                </a:lnTo>
                <a:lnTo>
                  <a:pt x="3239" y="3893"/>
                </a:lnTo>
                <a:lnTo>
                  <a:pt x="3235" y="3895"/>
                </a:lnTo>
                <a:lnTo>
                  <a:pt x="3227" y="3899"/>
                </a:lnTo>
                <a:lnTo>
                  <a:pt x="3221" y="3901"/>
                </a:lnTo>
                <a:lnTo>
                  <a:pt x="3217" y="3901"/>
                </a:lnTo>
                <a:lnTo>
                  <a:pt x="3213" y="3901"/>
                </a:lnTo>
                <a:lnTo>
                  <a:pt x="3209" y="3900"/>
                </a:lnTo>
                <a:lnTo>
                  <a:pt x="3207" y="3900"/>
                </a:lnTo>
                <a:lnTo>
                  <a:pt x="3205" y="3900"/>
                </a:lnTo>
                <a:lnTo>
                  <a:pt x="3202" y="3901"/>
                </a:lnTo>
                <a:close/>
                <a:moveTo>
                  <a:pt x="3697" y="2205"/>
                </a:moveTo>
                <a:lnTo>
                  <a:pt x="3683" y="2205"/>
                </a:lnTo>
                <a:lnTo>
                  <a:pt x="3703" y="2214"/>
                </a:lnTo>
                <a:lnTo>
                  <a:pt x="3719" y="2220"/>
                </a:lnTo>
                <a:lnTo>
                  <a:pt x="3725" y="2221"/>
                </a:lnTo>
                <a:lnTo>
                  <a:pt x="3730" y="2223"/>
                </a:lnTo>
                <a:lnTo>
                  <a:pt x="3733" y="2221"/>
                </a:lnTo>
                <a:lnTo>
                  <a:pt x="3734" y="2219"/>
                </a:lnTo>
                <a:lnTo>
                  <a:pt x="3733" y="2217"/>
                </a:lnTo>
                <a:lnTo>
                  <a:pt x="3732" y="2213"/>
                </a:lnTo>
                <a:lnTo>
                  <a:pt x="3730" y="2211"/>
                </a:lnTo>
                <a:lnTo>
                  <a:pt x="3727" y="2209"/>
                </a:lnTo>
                <a:lnTo>
                  <a:pt x="3720" y="2206"/>
                </a:lnTo>
                <a:lnTo>
                  <a:pt x="3711" y="2205"/>
                </a:lnTo>
                <a:lnTo>
                  <a:pt x="3697" y="2205"/>
                </a:lnTo>
                <a:close/>
                <a:moveTo>
                  <a:pt x="3498" y="2085"/>
                </a:moveTo>
                <a:lnTo>
                  <a:pt x="3475" y="2107"/>
                </a:lnTo>
                <a:lnTo>
                  <a:pt x="3453" y="2128"/>
                </a:lnTo>
                <a:lnTo>
                  <a:pt x="3456" y="2131"/>
                </a:lnTo>
                <a:lnTo>
                  <a:pt x="3461" y="2136"/>
                </a:lnTo>
                <a:lnTo>
                  <a:pt x="3465" y="2140"/>
                </a:lnTo>
                <a:lnTo>
                  <a:pt x="3468" y="2146"/>
                </a:lnTo>
                <a:lnTo>
                  <a:pt x="3472" y="2150"/>
                </a:lnTo>
                <a:lnTo>
                  <a:pt x="3473" y="2156"/>
                </a:lnTo>
                <a:lnTo>
                  <a:pt x="3474" y="2161"/>
                </a:lnTo>
                <a:lnTo>
                  <a:pt x="3475" y="2166"/>
                </a:lnTo>
                <a:lnTo>
                  <a:pt x="3475" y="2171"/>
                </a:lnTo>
                <a:lnTo>
                  <a:pt x="3477" y="2175"/>
                </a:lnTo>
                <a:lnTo>
                  <a:pt x="3479" y="2177"/>
                </a:lnTo>
                <a:lnTo>
                  <a:pt x="3481" y="2178"/>
                </a:lnTo>
                <a:lnTo>
                  <a:pt x="3485" y="2179"/>
                </a:lnTo>
                <a:lnTo>
                  <a:pt x="3490" y="2178"/>
                </a:lnTo>
                <a:lnTo>
                  <a:pt x="3494" y="2177"/>
                </a:lnTo>
                <a:lnTo>
                  <a:pt x="3498" y="2173"/>
                </a:lnTo>
                <a:lnTo>
                  <a:pt x="3509" y="2165"/>
                </a:lnTo>
                <a:lnTo>
                  <a:pt x="3520" y="2155"/>
                </a:lnTo>
                <a:lnTo>
                  <a:pt x="3530" y="2146"/>
                </a:lnTo>
                <a:lnTo>
                  <a:pt x="3538" y="2137"/>
                </a:lnTo>
                <a:lnTo>
                  <a:pt x="3544" y="2130"/>
                </a:lnTo>
                <a:lnTo>
                  <a:pt x="3549" y="2122"/>
                </a:lnTo>
                <a:lnTo>
                  <a:pt x="3553" y="2114"/>
                </a:lnTo>
                <a:lnTo>
                  <a:pt x="3554" y="2108"/>
                </a:lnTo>
                <a:lnTo>
                  <a:pt x="3554" y="2072"/>
                </a:lnTo>
                <a:lnTo>
                  <a:pt x="3554" y="2067"/>
                </a:lnTo>
                <a:lnTo>
                  <a:pt x="3553" y="2063"/>
                </a:lnTo>
                <a:lnTo>
                  <a:pt x="3551" y="2059"/>
                </a:lnTo>
                <a:lnTo>
                  <a:pt x="3549" y="2054"/>
                </a:lnTo>
                <a:lnTo>
                  <a:pt x="3547" y="2052"/>
                </a:lnTo>
                <a:lnTo>
                  <a:pt x="3544" y="2049"/>
                </a:lnTo>
                <a:lnTo>
                  <a:pt x="3542" y="2048"/>
                </a:lnTo>
                <a:lnTo>
                  <a:pt x="3538" y="2048"/>
                </a:lnTo>
                <a:lnTo>
                  <a:pt x="3534" y="2048"/>
                </a:lnTo>
                <a:lnTo>
                  <a:pt x="3530" y="2051"/>
                </a:lnTo>
                <a:lnTo>
                  <a:pt x="3525" y="2054"/>
                </a:lnTo>
                <a:lnTo>
                  <a:pt x="3520" y="2059"/>
                </a:lnTo>
                <a:lnTo>
                  <a:pt x="3509" y="2071"/>
                </a:lnTo>
                <a:lnTo>
                  <a:pt x="3498" y="2085"/>
                </a:lnTo>
                <a:close/>
                <a:moveTo>
                  <a:pt x="3848" y="3494"/>
                </a:moveTo>
                <a:lnTo>
                  <a:pt x="3842" y="3501"/>
                </a:lnTo>
                <a:lnTo>
                  <a:pt x="3837" y="3510"/>
                </a:lnTo>
                <a:lnTo>
                  <a:pt x="3834" y="3518"/>
                </a:lnTo>
                <a:lnTo>
                  <a:pt x="3833" y="3525"/>
                </a:lnTo>
                <a:lnTo>
                  <a:pt x="3833" y="3529"/>
                </a:lnTo>
                <a:lnTo>
                  <a:pt x="3836" y="3534"/>
                </a:lnTo>
                <a:lnTo>
                  <a:pt x="3838" y="3538"/>
                </a:lnTo>
                <a:lnTo>
                  <a:pt x="3842" y="3541"/>
                </a:lnTo>
                <a:lnTo>
                  <a:pt x="3852" y="3550"/>
                </a:lnTo>
                <a:lnTo>
                  <a:pt x="3864" y="3557"/>
                </a:lnTo>
                <a:lnTo>
                  <a:pt x="3878" y="3564"/>
                </a:lnTo>
                <a:lnTo>
                  <a:pt x="3887" y="3572"/>
                </a:lnTo>
                <a:lnTo>
                  <a:pt x="3891" y="3576"/>
                </a:lnTo>
                <a:lnTo>
                  <a:pt x="3895" y="3581"/>
                </a:lnTo>
                <a:lnTo>
                  <a:pt x="3896" y="3584"/>
                </a:lnTo>
                <a:lnTo>
                  <a:pt x="3897" y="3588"/>
                </a:lnTo>
                <a:lnTo>
                  <a:pt x="3897" y="3593"/>
                </a:lnTo>
                <a:lnTo>
                  <a:pt x="3899" y="3598"/>
                </a:lnTo>
                <a:lnTo>
                  <a:pt x="3902" y="3603"/>
                </a:lnTo>
                <a:lnTo>
                  <a:pt x="3905" y="3607"/>
                </a:lnTo>
                <a:lnTo>
                  <a:pt x="3915" y="3619"/>
                </a:lnTo>
                <a:lnTo>
                  <a:pt x="3926" y="3629"/>
                </a:lnTo>
                <a:lnTo>
                  <a:pt x="3939" y="3639"/>
                </a:lnTo>
                <a:lnTo>
                  <a:pt x="3954" y="3648"/>
                </a:lnTo>
                <a:lnTo>
                  <a:pt x="3968" y="3656"/>
                </a:lnTo>
                <a:lnTo>
                  <a:pt x="3980" y="3660"/>
                </a:lnTo>
                <a:lnTo>
                  <a:pt x="3991" y="3664"/>
                </a:lnTo>
                <a:lnTo>
                  <a:pt x="4002" y="3671"/>
                </a:lnTo>
                <a:lnTo>
                  <a:pt x="4013" y="3680"/>
                </a:lnTo>
                <a:lnTo>
                  <a:pt x="4020" y="3689"/>
                </a:lnTo>
                <a:lnTo>
                  <a:pt x="4035" y="3707"/>
                </a:lnTo>
                <a:lnTo>
                  <a:pt x="4051" y="3722"/>
                </a:lnTo>
                <a:lnTo>
                  <a:pt x="4057" y="3729"/>
                </a:lnTo>
                <a:lnTo>
                  <a:pt x="4063" y="3739"/>
                </a:lnTo>
                <a:lnTo>
                  <a:pt x="4069" y="3749"/>
                </a:lnTo>
                <a:lnTo>
                  <a:pt x="4074" y="3760"/>
                </a:lnTo>
                <a:lnTo>
                  <a:pt x="4078" y="3774"/>
                </a:lnTo>
                <a:lnTo>
                  <a:pt x="4080" y="3793"/>
                </a:lnTo>
                <a:lnTo>
                  <a:pt x="4082" y="3813"/>
                </a:lnTo>
                <a:lnTo>
                  <a:pt x="4082" y="3833"/>
                </a:lnTo>
                <a:lnTo>
                  <a:pt x="4084" y="3842"/>
                </a:lnTo>
                <a:lnTo>
                  <a:pt x="4085" y="3852"/>
                </a:lnTo>
                <a:lnTo>
                  <a:pt x="4086" y="3860"/>
                </a:lnTo>
                <a:lnTo>
                  <a:pt x="4088" y="3869"/>
                </a:lnTo>
                <a:lnTo>
                  <a:pt x="4092" y="3877"/>
                </a:lnTo>
                <a:lnTo>
                  <a:pt x="4096" y="3883"/>
                </a:lnTo>
                <a:lnTo>
                  <a:pt x="4099" y="3888"/>
                </a:lnTo>
                <a:lnTo>
                  <a:pt x="4103" y="3892"/>
                </a:lnTo>
                <a:lnTo>
                  <a:pt x="4114" y="3895"/>
                </a:lnTo>
                <a:lnTo>
                  <a:pt x="4129" y="3899"/>
                </a:lnTo>
                <a:lnTo>
                  <a:pt x="4146" y="3901"/>
                </a:lnTo>
                <a:lnTo>
                  <a:pt x="4163" y="3902"/>
                </a:lnTo>
                <a:lnTo>
                  <a:pt x="4172" y="3904"/>
                </a:lnTo>
                <a:lnTo>
                  <a:pt x="4180" y="3905"/>
                </a:lnTo>
                <a:lnTo>
                  <a:pt x="4188" y="3907"/>
                </a:lnTo>
                <a:lnTo>
                  <a:pt x="4197" y="3910"/>
                </a:lnTo>
                <a:lnTo>
                  <a:pt x="4204" y="3913"/>
                </a:lnTo>
                <a:lnTo>
                  <a:pt x="4211" y="3918"/>
                </a:lnTo>
                <a:lnTo>
                  <a:pt x="4218" y="3923"/>
                </a:lnTo>
                <a:lnTo>
                  <a:pt x="4223" y="3928"/>
                </a:lnTo>
                <a:lnTo>
                  <a:pt x="4228" y="3932"/>
                </a:lnTo>
                <a:lnTo>
                  <a:pt x="4234" y="3937"/>
                </a:lnTo>
                <a:lnTo>
                  <a:pt x="4241" y="3941"/>
                </a:lnTo>
                <a:lnTo>
                  <a:pt x="4249" y="3944"/>
                </a:lnTo>
                <a:lnTo>
                  <a:pt x="4257" y="3948"/>
                </a:lnTo>
                <a:lnTo>
                  <a:pt x="4265" y="3951"/>
                </a:lnTo>
                <a:lnTo>
                  <a:pt x="4273" y="3952"/>
                </a:lnTo>
                <a:lnTo>
                  <a:pt x="4281" y="3952"/>
                </a:lnTo>
                <a:lnTo>
                  <a:pt x="4296" y="3951"/>
                </a:lnTo>
                <a:lnTo>
                  <a:pt x="4308" y="3948"/>
                </a:lnTo>
                <a:lnTo>
                  <a:pt x="4312" y="3946"/>
                </a:lnTo>
                <a:lnTo>
                  <a:pt x="4315" y="3944"/>
                </a:lnTo>
                <a:lnTo>
                  <a:pt x="4317" y="3942"/>
                </a:lnTo>
                <a:lnTo>
                  <a:pt x="4318" y="3938"/>
                </a:lnTo>
                <a:lnTo>
                  <a:pt x="4318" y="3902"/>
                </a:lnTo>
                <a:lnTo>
                  <a:pt x="4318" y="3836"/>
                </a:lnTo>
                <a:lnTo>
                  <a:pt x="4317" y="3818"/>
                </a:lnTo>
                <a:lnTo>
                  <a:pt x="4314" y="3801"/>
                </a:lnTo>
                <a:lnTo>
                  <a:pt x="4312" y="3794"/>
                </a:lnTo>
                <a:lnTo>
                  <a:pt x="4309" y="3788"/>
                </a:lnTo>
                <a:lnTo>
                  <a:pt x="4306" y="3782"/>
                </a:lnTo>
                <a:lnTo>
                  <a:pt x="4304" y="3780"/>
                </a:lnTo>
                <a:lnTo>
                  <a:pt x="4300" y="3775"/>
                </a:lnTo>
                <a:lnTo>
                  <a:pt x="4298" y="3769"/>
                </a:lnTo>
                <a:lnTo>
                  <a:pt x="4296" y="3761"/>
                </a:lnTo>
                <a:lnTo>
                  <a:pt x="4293" y="3752"/>
                </a:lnTo>
                <a:lnTo>
                  <a:pt x="4291" y="3730"/>
                </a:lnTo>
                <a:lnTo>
                  <a:pt x="4290" y="3705"/>
                </a:lnTo>
                <a:lnTo>
                  <a:pt x="4290" y="3690"/>
                </a:lnTo>
                <a:lnTo>
                  <a:pt x="4287" y="3675"/>
                </a:lnTo>
                <a:lnTo>
                  <a:pt x="4281" y="3652"/>
                </a:lnTo>
                <a:lnTo>
                  <a:pt x="4276" y="3627"/>
                </a:lnTo>
                <a:lnTo>
                  <a:pt x="4271" y="3606"/>
                </a:lnTo>
                <a:lnTo>
                  <a:pt x="4270" y="3599"/>
                </a:lnTo>
                <a:lnTo>
                  <a:pt x="4268" y="3594"/>
                </a:lnTo>
                <a:lnTo>
                  <a:pt x="4264" y="3592"/>
                </a:lnTo>
                <a:lnTo>
                  <a:pt x="4259" y="3592"/>
                </a:lnTo>
                <a:lnTo>
                  <a:pt x="4251" y="3593"/>
                </a:lnTo>
                <a:lnTo>
                  <a:pt x="4244" y="3594"/>
                </a:lnTo>
                <a:lnTo>
                  <a:pt x="4231" y="3594"/>
                </a:lnTo>
                <a:lnTo>
                  <a:pt x="4205" y="3593"/>
                </a:lnTo>
                <a:lnTo>
                  <a:pt x="4180" y="3592"/>
                </a:lnTo>
                <a:lnTo>
                  <a:pt x="4164" y="3592"/>
                </a:lnTo>
                <a:lnTo>
                  <a:pt x="4152" y="3592"/>
                </a:lnTo>
                <a:lnTo>
                  <a:pt x="4127" y="3588"/>
                </a:lnTo>
                <a:lnTo>
                  <a:pt x="4098" y="3584"/>
                </a:lnTo>
                <a:lnTo>
                  <a:pt x="4067" y="3578"/>
                </a:lnTo>
                <a:lnTo>
                  <a:pt x="4039" y="3574"/>
                </a:lnTo>
                <a:lnTo>
                  <a:pt x="4011" y="3569"/>
                </a:lnTo>
                <a:lnTo>
                  <a:pt x="3979" y="3564"/>
                </a:lnTo>
                <a:lnTo>
                  <a:pt x="3948" y="3559"/>
                </a:lnTo>
                <a:lnTo>
                  <a:pt x="3920" y="3557"/>
                </a:lnTo>
                <a:lnTo>
                  <a:pt x="3911" y="3557"/>
                </a:lnTo>
                <a:lnTo>
                  <a:pt x="3903" y="3557"/>
                </a:lnTo>
                <a:lnTo>
                  <a:pt x="3902" y="3542"/>
                </a:lnTo>
                <a:lnTo>
                  <a:pt x="3899" y="3530"/>
                </a:lnTo>
                <a:lnTo>
                  <a:pt x="3898" y="3518"/>
                </a:lnTo>
                <a:lnTo>
                  <a:pt x="3895" y="3507"/>
                </a:lnTo>
                <a:lnTo>
                  <a:pt x="3892" y="3499"/>
                </a:lnTo>
                <a:lnTo>
                  <a:pt x="3889" y="3492"/>
                </a:lnTo>
                <a:lnTo>
                  <a:pt x="3885" y="3487"/>
                </a:lnTo>
                <a:lnTo>
                  <a:pt x="3880" y="3483"/>
                </a:lnTo>
                <a:lnTo>
                  <a:pt x="3873" y="3483"/>
                </a:lnTo>
                <a:lnTo>
                  <a:pt x="3867" y="3483"/>
                </a:lnTo>
                <a:lnTo>
                  <a:pt x="3860" y="3486"/>
                </a:lnTo>
                <a:lnTo>
                  <a:pt x="3852" y="3489"/>
                </a:lnTo>
                <a:lnTo>
                  <a:pt x="3848" y="3494"/>
                </a:lnTo>
                <a:close/>
                <a:moveTo>
                  <a:pt x="3661" y="3405"/>
                </a:moveTo>
                <a:lnTo>
                  <a:pt x="3662" y="3412"/>
                </a:lnTo>
                <a:lnTo>
                  <a:pt x="3667" y="3421"/>
                </a:lnTo>
                <a:lnTo>
                  <a:pt x="3673" y="3429"/>
                </a:lnTo>
                <a:lnTo>
                  <a:pt x="3680" y="3438"/>
                </a:lnTo>
                <a:lnTo>
                  <a:pt x="3687" y="3445"/>
                </a:lnTo>
                <a:lnTo>
                  <a:pt x="3693" y="3453"/>
                </a:lnTo>
                <a:lnTo>
                  <a:pt x="3697" y="3460"/>
                </a:lnTo>
                <a:lnTo>
                  <a:pt x="3699" y="3466"/>
                </a:lnTo>
                <a:lnTo>
                  <a:pt x="3699" y="3469"/>
                </a:lnTo>
                <a:lnTo>
                  <a:pt x="3701" y="3470"/>
                </a:lnTo>
                <a:lnTo>
                  <a:pt x="3702" y="3471"/>
                </a:lnTo>
                <a:lnTo>
                  <a:pt x="3704" y="3473"/>
                </a:lnTo>
                <a:lnTo>
                  <a:pt x="3709" y="3474"/>
                </a:lnTo>
                <a:lnTo>
                  <a:pt x="3716" y="3473"/>
                </a:lnTo>
                <a:lnTo>
                  <a:pt x="3724" y="3469"/>
                </a:lnTo>
                <a:lnTo>
                  <a:pt x="3728" y="3465"/>
                </a:lnTo>
                <a:lnTo>
                  <a:pt x="3732" y="3462"/>
                </a:lnTo>
                <a:lnTo>
                  <a:pt x="3734" y="3458"/>
                </a:lnTo>
                <a:lnTo>
                  <a:pt x="3734" y="3432"/>
                </a:lnTo>
                <a:lnTo>
                  <a:pt x="3732" y="3424"/>
                </a:lnTo>
                <a:lnTo>
                  <a:pt x="3728" y="3416"/>
                </a:lnTo>
                <a:lnTo>
                  <a:pt x="3724" y="3409"/>
                </a:lnTo>
                <a:lnTo>
                  <a:pt x="3716" y="3403"/>
                </a:lnTo>
                <a:lnTo>
                  <a:pt x="3708" y="3398"/>
                </a:lnTo>
                <a:lnTo>
                  <a:pt x="3698" y="3394"/>
                </a:lnTo>
                <a:lnTo>
                  <a:pt x="3689" y="3392"/>
                </a:lnTo>
                <a:lnTo>
                  <a:pt x="3680" y="3391"/>
                </a:lnTo>
                <a:lnTo>
                  <a:pt x="3673" y="3392"/>
                </a:lnTo>
                <a:lnTo>
                  <a:pt x="3667" y="3395"/>
                </a:lnTo>
                <a:lnTo>
                  <a:pt x="3665" y="3397"/>
                </a:lnTo>
                <a:lnTo>
                  <a:pt x="3662" y="3400"/>
                </a:lnTo>
                <a:lnTo>
                  <a:pt x="3661" y="3403"/>
                </a:lnTo>
                <a:lnTo>
                  <a:pt x="3661" y="3405"/>
                </a:lnTo>
                <a:close/>
                <a:moveTo>
                  <a:pt x="3380" y="3359"/>
                </a:moveTo>
                <a:lnTo>
                  <a:pt x="3372" y="3361"/>
                </a:lnTo>
                <a:lnTo>
                  <a:pt x="3363" y="3364"/>
                </a:lnTo>
                <a:lnTo>
                  <a:pt x="3355" y="3368"/>
                </a:lnTo>
                <a:lnTo>
                  <a:pt x="3349" y="3371"/>
                </a:lnTo>
                <a:lnTo>
                  <a:pt x="3343" y="3376"/>
                </a:lnTo>
                <a:lnTo>
                  <a:pt x="3339" y="3381"/>
                </a:lnTo>
                <a:lnTo>
                  <a:pt x="3336" y="3386"/>
                </a:lnTo>
                <a:lnTo>
                  <a:pt x="3336" y="3391"/>
                </a:lnTo>
                <a:lnTo>
                  <a:pt x="3333" y="3401"/>
                </a:lnTo>
                <a:lnTo>
                  <a:pt x="3330" y="3415"/>
                </a:lnTo>
                <a:lnTo>
                  <a:pt x="3324" y="3428"/>
                </a:lnTo>
                <a:lnTo>
                  <a:pt x="3317" y="3440"/>
                </a:lnTo>
                <a:lnTo>
                  <a:pt x="3309" y="3452"/>
                </a:lnTo>
                <a:lnTo>
                  <a:pt x="3303" y="3464"/>
                </a:lnTo>
                <a:lnTo>
                  <a:pt x="3300" y="3475"/>
                </a:lnTo>
                <a:lnTo>
                  <a:pt x="3297" y="3483"/>
                </a:lnTo>
                <a:lnTo>
                  <a:pt x="3297" y="3488"/>
                </a:lnTo>
                <a:lnTo>
                  <a:pt x="3296" y="3492"/>
                </a:lnTo>
                <a:lnTo>
                  <a:pt x="3294" y="3495"/>
                </a:lnTo>
                <a:lnTo>
                  <a:pt x="3291" y="3500"/>
                </a:lnTo>
                <a:lnTo>
                  <a:pt x="3283" y="3507"/>
                </a:lnTo>
                <a:lnTo>
                  <a:pt x="3274" y="3515"/>
                </a:lnTo>
                <a:lnTo>
                  <a:pt x="3265" y="3521"/>
                </a:lnTo>
                <a:lnTo>
                  <a:pt x="3255" y="3530"/>
                </a:lnTo>
                <a:lnTo>
                  <a:pt x="3247" y="3540"/>
                </a:lnTo>
                <a:lnTo>
                  <a:pt x="3242" y="3550"/>
                </a:lnTo>
                <a:lnTo>
                  <a:pt x="3237" y="3562"/>
                </a:lnTo>
                <a:lnTo>
                  <a:pt x="3232" y="3577"/>
                </a:lnTo>
                <a:lnTo>
                  <a:pt x="3227" y="3597"/>
                </a:lnTo>
                <a:lnTo>
                  <a:pt x="3223" y="3615"/>
                </a:lnTo>
                <a:lnTo>
                  <a:pt x="3221" y="3624"/>
                </a:lnTo>
                <a:lnTo>
                  <a:pt x="3220" y="3634"/>
                </a:lnTo>
                <a:lnTo>
                  <a:pt x="3220" y="3645"/>
                </a:lnTo>
                <a:lnTo>
                  <a:pt x="3220" y="3654"/>
                </a:lnTo>
                <a:lnTo>
                  <a:pt x="3221" y="3664"/>
                </a:lnTo>
                <a:lnTo>
                  <a:pt x="3224" y="3674"/>
                </a:lnTo>
                <a:lnTo>
                  <a:pt x="3226" y="3682"/>
                </a:lnTo>
                <a:lnTo>
                  <a:pt x="3229" y="3689"/>
                </a:lnTo>
                <a:lnTo>
                  <a:pt x="3235" y="3701"/>
                </a:lnTo>
                <a:lnTo>
                  <a:pt x="3241" y="3713"/>
                </a:lnTo>
                <a:lnTo>
                  <a:pt x="3245" y="3722"/>
                </a:lnTo>
                <a:lnTo>
                  <a:pt x="3248" y="3727"/>
                </a:lnTo>
                <a:lnTo>
                  <a:pt x="3251" y="3730"/>
                </a:lnTo>
                <a:lnTo>
                  <a:pt x="3259" y="3731"/>
                </a:lnTo>
                <a:lnTo>
                  <a:pt x="3267" y="3734"/>
                </a:lnTo>
                <a:lnTo>
                  <a:pt x="3279" y="3734"/>
                </a:lnTo>
                <a:lnTo>
                  <a:pt x="3284" y="3734"/>
                </a:lnTo>
                <a:lnTo>
                  <a:pt x="3290" y="3733"/>
                </a:lnTo>
                <a:lnTo>
                  <a:pt x="3295" y="3730"/>
                </a:lnTo>
                <a:lnTo>
                  <a:pt x="3301" y="3728"/>
                </a:lnTo>
                <a:lnTo>
                  <a:pt x="3304" y="3724"/>
                </a:lnTo>
                <a:lnTo>
                  <a:pt x="3308" y="3721"/>
                </a:lnTo>
                <a:lnTo>
                  <a:pt x="3312" y="3717"/>
                </a:lnTo>
                <a:lnTo>
                  <a:pt x="3314" y="3712"/>
                </a:lnTo>
                <a:lnTo>
                  <a:pt x="3317" y="3704"/>
                </a:lnTo>
                <a:lnTo>
                  <a:pt x="3321" y="3699"/>
                </a:lnTo>
                <a:lnTo>
                  <a:pt x="3324" y="3698"/>
                </a:lnTo>
                <a:lnTo>
                  <a:pt x="3326" y="3696"/>
                </a:lnTo>
                <a:lnTo>
                  <a:pt x="3327" y="3696"/>
                </a:lnTo>
                <a:lnTo>
                  <a:pt x="3330" y="3698"/>
                </a:lnTo>
                <a:lnTo>
                  <a:pt x="3336" y="3701"/>
                </a:lnTo>
                <a:lnTo>
                  <a:pt x="3345" y="3707"/>
                </a:lnTo>
                <a:lnTo>
                  <a:pt x="3359" y="3713"/>
                </a:lnTo>
                <a:lnTo>
                  <a:pt x="3372" y="3719"/>
                </a:lnTo>
                <a:lnTo>
                  <a:pt x="3385" y="3725"/>
                </a:lnTo>
                <a:lnTo>
                  <a:pt x="3397" y="3730"/>
                </a:lnTo>
                <a:lnTo>
                  <a:pt x="3406" y="3733"/>
                </a:lnTo>
                <a:lnTo>
                  <a:pt x="3410" y="3734"/>
                </a:lnTo>
                <a:lnTo>
                  <a:pt x="3420" y="3728"/>
                </a:lnTo>
                <a:lnTo>
                  <a:pt x="3422" y="3727"/>
                </a:lnTo>
                <a:lnTo>
                  <a:pt x="3427" y="3725"/>
                </a:lnTo>
                <a:lnTo>
                  <a:pt x="3433" y="3727"/>
                </a:lnTo>
                <a:lnTo>
                  <a:pt x="3442" y="3728"/>
                </a:lnTo>
                <a:lnTo>
                  <a:pt x="3445" y="3729"/>
                </a:lnTo>
                <a:lnTo>
                  <a:pt x="3449" y="3728"/>
                </a:lnTo>
                <a:lnTo>
                  <a:pt x="3454" y="3727"/>
                </a:lnTo>
                <a:lnTo>
                  <a:pt x="3457" y="3724"/>
                </a:lnTo>
                <a:lnTo>
                  <a:pt x="3461" y="3721"/>
                </a:lnTo>
                <a:lnTo>
                  <a:pt x="3463" y="3716"/>
                </a:lnTo>
                <a:lnTo>
                  <a:pt x="3466" y="3711"/>
                </a:lnTo>
                <a:lnTo>
                  <a:pt x="3468" y="3705"/>
                </a:lnTo>
                <a:lnTo>
                  <a:pt x="3469" y="3693"/>
                </a:lnTo>
                <a:lnTo>
                  <a:pt x="3471" y="3681"/>
                </a:lnTo>
                <a:lnTo>
                  <a:pt x="3469" y="3671"/>
                </a:lnTo>
                <a:lnTo>
                  <a:pt x="3466" y="3664"/>
                </a:lnTo>
                <a:lnTo>
                  <a:pt x="3448" y="3664"/>
                </a:lnTo>
                <a:lnTo>
                  <a:pt x="3428" y="3664"/>
                </a:lnTo>
                <a:lnTo>
                  <a:pt x="3424" y="3645"/>
                </a:lnTo>
                <a:lnTo>
                  <a:pt x="3420" y="3624"/>
                </a:lnTo>
                <a:lnTo>
                  <a:pt x="3416" y="3605"/>
                </a:lnTo>
                <a:lnTo>
                  <a:pt x="3415" y="3588"/>
                </a:lnTo>
                <a:lnTo>
                  <a:pt x="3414" y="3582"/>
                </a:lnTo>
                <a:lnTo>
                  <a:pt x="3412" y="3575"/>
                </a:lnTo>
                <a:lnTo>
                  <a:pt x="3408" y="3568"/>
                </a:lnTo>
                <a:lnTo>
                  <a:pt x="3403" y="3560"/>
                </a:lnTo>
                <a:lnTo>
                  <a:pt x="3397" y="3554"/>
                </a:lnTo>
                <a:lnTo>
                  <a:pt x="3391" y="3548"/>
                </a:lnTo>
                <a:lnTo>
                  <a:pt x="3384" y="3544"/>
                </a:lnTo>
                <a:lnTo>
                  <a:pt x="3376" y="3539"/>
                </a:lnTo>
                <a:lnTo>
                  <a:pt x="3368" y="3535"/>
                </a:lnTo>
                <a:lnTo>
                  <a:pt x="3361" y="3530"/>
                </a:lnTo>
                <a:lnTo>
                  <a:pt x="3354" y="3525"/>
                </a:lnTo>
                <a:lnTo>
                  <a:pt x="3347" y="3519"/>
                </a:lnTo>
                <a:lnTo>
                  <a:pt x="3341" y="3513"/>
                </a:lnTo>
                <a:lnTo>
                  <a:pt x="3336" y="3507"/>
                </a:lnTo>
                <a:lnTo>
                  <a:pt x="3332" y="3503"/>
                </a:lnTo>
                <a:lnTo>
                  <a:pt x="3330" y="3497"/>
                </a:lnTo>
                <a:lnTo>
                  <a:pt x="3329" y="3492"/>
                </a:lnTo>
                <a:lnTo>
                  <a:pt x="3329" y="3486"/>
                </a:lnTo>
                <a:lnTo>
                  <a:pt x="3330" y="3479"/>
                </a:lnTo>
                <a:lnTo>
                  <a:pt x="3332" y="3473"/>
                </a:lnTo>
                <a:lnTo>
                  <a:pt x="3335" y="3466"/>
                </a:lnTo>
                <a:lnTo>
                  <a:pt x="3339" y="3460"/>
                </a:lnTo>
                <a:lnTo>
                  <a:pt x="3344" y="3454"/>
                </a:lnTo>
                <a:lnTo>
                  <a:pt x="3349" y="3448"/>
                </a:lnTo>
                <a:lnTo>
                  <a:pt x="3356" y="3444"/>
                </a:lnTo>
                <a:lnTo>
                  <a:pt x="3367" y="3440"/>
                </a:lnTo>
                <a:lnTo>
                  <a:pt x="3380" y="3435"/>
                </a:lnTo>
                <a:lnTo>
                  <a:pt x="3395" y="3432"/>
                </a:lnTo>
                <a:lnTo>
                  <a:pt x="3410" y="3429"/>
                </a:lnTo>
                <a:lnTo>
                  <a:pt x="3428" y="3427"/>
                </a:lnTo>
                <a:lnTo>
                  <a:pt x="3445" y="3424"/>
                </a:lnTo>
                <a:lnTo>
                  <a:pt x="3463" y="3423"/>
                </a:lnTo>
                <a:lnTo>
                  <a:pt x="3471" y="3423"/>
                </a:lnTo>
                <a:lnTo>
                  <a:pt x="3488" y="3423"/>
                </a:lnTo>
                <a:lnTo>
                  <a:pt x="3507" y="3423"/>
                </a:lnTo>
                <a:lnTo>
                  <a:pt x="3521" y="3423"/>
                </a:lnTo>
                <a:lnTo>
                  <a:pt x="3536" y="3423"/>
                </a:lnTo>
                <a:lnTo>
                  <a:pt x="3538" y="3417"/>
                </a:lnTo>
                <a:lnTo>
                  <a:pt x="3540" y="3410"/>
                </a:lnTo>
                <a:lnTo>
                  <a:pt x="3542" y="3400"/>
                </a:lnTo>
                <a:lnTo>
                  <a:pt x="3542" y="3391"/>
                </a:lnTo>
                <a:lnTo>
                  <a:pt x="3540" y="3386"/>
                </a:lnTo>
                <a:lnTo>
                  <a:pt x="3537" y="3381"/>
                </a:lnTo>
                <a:lnTo>
                  <a:pt x="3532" y="3376"/>
                </a:lnTo>
                <a:lnTo>
                  <a:pt x="3525" y="3371"/>
                </a:lnTo>
                <a:lnTo>
                  <a:pt x="3516" y="3368"/>
                </a:lnTo>
                <a:lnTo>
                  <a:pt x="3507" y="3364"/>
                </a:lnTo>
                <a:lnTo>
                  <a:pt x="3496" y="3361"/>
                </a:lnTo>
                <a:lnTo>
                  <a:pt x="3484" y="3359"/>
                </a:lnTo>
                <a:lnTo>
                  <a:pt x="3471" y="3357"/>
                </a:lnTo>
                <a:lnTo>
                  <a:pt x="3457" y="3356"/>
                </a:lnTo>
                <a:lnTo>
                  <a:pt x="3443" y="3356"/>
                </a:lnTo>
                <a:lnTo>
                  <a:pt x="3430" y="3356"/>
                </a:lnTo>
                <a:lnTo>
                  <a:pt x="3415" y="3356"/>
                </a:lnTo>
                <a:lnTo>
                  <a:pt x="3402" y="3356"/>
                </a:lnTo>
                <a:lnTo>
                  <a:pt x="3391" y="3357"/>
                </a:lnTo>
                <a:lnTo>
                  <a:pt x="3380" y="3359"/>
                </a:lnTo>
                <a:close/>
                <a:moveTo>
                  <a:pt x="3133" y="3067"/>
                </a:moveTo>
                <a:lnTo>
                  <a:pt x="3126" y="3076"/>
                </a:lnTo>
                <a:lnTo>
                  <a:pt x="3120" y="3088"/>
                </a:lnTo>
                <a:lnTo>
                  <a:pt x="3115" y="3099"/>
                </a:lnTo>
                <a:lnTo>
                  <a:pt x="3113" y="3109"/>
                </a:lnTo>
                <a:lnTo>
                  <a:pt x="3109" y="3117"/>
                </a:lnTo>
                <a:lnTo>
                  <a:pt x="3103" y="3128"/>
                </a:lnTo>
                <a:lnTo>
                  <a:pt x="3095" y="3138"/>
                </a:lnTo>
                <a:lnTo>
                  <a:pt x="3085" y="3145"/>
                </a:lnTo>
                <a:lnTo>
                  <a:pt x="3074" y="3151"/>
                </a:lnTo>
                <a:lnTo>
                  <a:pt x="3064" y="3156"/>
                </a:lnTo>
                <a:lnTo>
                  <a:pt x="3053" y="3159"/>
                </a:lnTo>
                <a:lnTo>
                  <a:pt x="3044" y="3161"/>
                </a:lnTo>
                <a:lnTo>
                  <a:pt x="3041" y="3162"/>
                </a:lnTo>
                <a:lnTo>
                  <a:pt x="3036" y="3164"/>
                </a:lnTo>
                <a:lnTo>
                  <a:pt x="3030" y="3169"/>
                </a:lnTo>
                <a:lnTo>
                  <a:pt x="3024" y="3174"/>
                </a:lnTo>
                <a:lnTo>
                  <a:pt x="3012" y="3188"/>
                </a:lnTo>
                <a:lnTo>
                  <a:pt x="3000" y="3206"/>
                </a:lnTo>
                <a:lnTo>
                  <a:pt x="2985" y="3227"/>
                </a:lnTo>
                <a:lnTo>
                  <a:pt x="2967" y="3250"/>
                </a:lnTo>
                <a:lnTo>
                  <a:pt x="2947" y="3273"/>
                </a:lnTo>
                <a:lnTo>
                  <a:pt x="2929" y="3292"/>
                </a:lnTo>
                <a:lnTo>
                  <a:pt x="2911" y="3309"/>
                </a:lnTo>
                <a:lnTo>
                  <a:pt x="2895" y="3324"/>
                </a:lnTo>
                <a:lnTo>
                  <a:pt x="2882" y="3338"/>
                </a:lnTo>
                <a:lnTo>
                  <a:pt x="2875" y="3346"/>
                </a:lnTo>
                <a:lnTo>
                  <a:pt x="2872" y="3350"/>
                </a:lnTo>
                <a:lnTo>
                  <a:pt x="2867" y="3352"/>
                </a:lnTo>
                <a:lnTo>
                  <a:pt x="2863" y="3355"/>
                </a:lnTo>
                <a:lnTo>
                  <a:pt x="2856" y="3356"/>
                </a:lnTo>
                <a:lnTo>
                  <a:pt x="2843" y="3359"/>
                </a:lnTo>
                <a:lnTo>
                  <a:pt x="2828" y="3361"/>
                </a:lnTo>
                <a:lnTo>
                  <a:pt x="2820" y="3361"/>
                </a:lnTo>
                <a:lnTo>
                  <a:pt x="2814" y="3363"/>
                </a:lnTo>
                <a:lnTo>
                  <a:pt x="2807" y="3367"/>
                </a:lnTo>
                <a:lnTo>
                  <a:pt x="2802" y="3371"/>
                </a:lnTo>
                <a:lnTo>
                  <a:pt x="2797" y="3377"/>
                </a:lnTo>
                <a:lnTo>
                  <a:pt x="2794" y="3383"/>
                </a:lnTo>
                <a:lnTo>
                  <a:pt x="2793" y="3391"/>
                </a:lnTo>
                <a:lnTo>
                  <a:pt x="2791" y="3399"/>
                </a:lnTo>
                <a:lnTo>
                  <a:pt x="2791" y="3406"/>
                </a:lnTo>
                <a:lnTo>
                  <a:pt x="2793" y="3415"/>
                </a:lnTo>
                <a:lnTo>
                  <a:pt x="2795" y="3422"/>
                </a:lnTo>
                <a:lnTo>
                  <a:pt x="2797" y="3430"/>
                </a:lnTo>
                <a:lnTo>
                  <a:pt x="2800" y="3436"/>
                </a:lnTo>
                <a:lnTo>
                  <a:pt x="2803" y="3442"/>
                </a:lnTo>
                <a:lnTo>
                  <a:pt x="2807" y="3447"/>
                </a:lnTo>
                <a:lnTo>
                  <a:pt x="2811" y="3451"/>
                </a:lnTo>
                <a:lnTo>
                  <a:pt x="2814" y="3454"/>
                </a:lnTo>
                <a:lnTo>
                  <a:pt x="2818" y="3460"/>
                </a:lnTo>
                <a:lnTo>
                  <a:pt x="2822" y="3468"/>
                </a:lnTo>
                <a:lnTo>
                  <a:pt x="2824" y="3476"/>
                </a:lnTo>
                <a:lnTo>
                  <a:pt x="2826" y="3487"/>
                </a:lnTo>
                <a:lnTo>
                  <a:pt x="2829" y="3498"/>
                </a:lnTo>
                <a:lnTo>
                  <a:pt x="2830" y="3510"/>
                </a:lnTo>
                <a:lnTo>
                  <a:pt x="2831" y="3522"/>
                </a:lnTo>
                <a:lnTo>
                  <a:pt x="2831" y="3534"/>
                </a:lnTo>
                <a:lnTo>
                  <a:pt x="2834" y="3546"/>
                </a:lnTo>
                <a:lnTo>
                  <a:pt x="2835" y="3557"/>
                </a:lnTo>
                <a:lnTo>
                  <a:pt x="2838" y="3566"/>
                </a:lnTo>
                <a:lnTo>
                  <a:pt x="2842" y="3576"/>
                </a:lnTo>
                <a:lnTo>
                  <a:pt x="2846" y="3584"/>
                </a:lnTo>
                <a:lnTo>
                  <a:pt x="2849" y="3590"/>
                </a:lnTo>
                <a:lnTo>
                  <a:pt x="2854" y="3594"/>
                </a:lnTo>
                <a:lnTo>
                  <a:pt x="2864" y="3600"/>
                </a:lnTo>
                <a:lnTo>
                  <a:pt x="2875" y="3605"/>
                </a:lnTo>
                <a:lnTo>
                  <a:pt x="2885" y="3610"/>
                </a:lnTo>
                <a:lnTo>
                  <a:pt x="2894" y="3612"/>
                </a:lnTo>
                <a:lnTo>
                  <a:pt x="2902" y="3613"/>
                </a:lnTo>
                <a:lnTo>
                  <a:pt x="2911" y="3617"/>
                </a:lnTo>
                <a:lnTo>
                  <a:pt x="2919" y="3622"/>
                </a:lnTo>
                <a:lnTo>
                  <a:pt x="2926" y="3627"/>
                </a:lnTo>
                <a:lnTo>
                  <a:pt x="2930" y="3629"/>
                </a:lnTo>
                <a:lnTo>
                  <a:pt x="2935" y="3630"/>
                </a:lnTo>
                <a:lnTo>
                  <a:pt x="2942" y="3633"/>
                </a:lnTo>
                <a:lnTo>
                  <a:pt x="2949" y="3635"/>
                </a:lnTo>
                <a:lnTo>
                  <a:pt x="2967" y="3637"/>
                </a:lnTo>
                <a:lnTo>
                  <a:pt x="2987" y="3637"/>
                </a:lnTo>
                <a:lnTo>
                  <a:pt x="3002" y="3637"/>
                </a:lnTo>
                <a:lnTo>
                  <a:pt x="3018" y="3637"/>
                </a:lnTo>
                <a:lnTo>
                  <a:pt x="3027" y="3639"/>
                </a:lnTo>
                <a:lnTo>
                  <a:pt x="3035" y="3640"/>
                </a:lnTo>
                <a:lnTo>
                  <a:pt x="3043" y="3642"/>
                </a:lnTo>
                <a:lnTo>
                  <a:pt x="3049" y="3646"/>
                </a:lnTo>
                <a:lnTo>
                  <a:pt x="3054" y="3649"/>
                </a:lnTo>
                <a:lnTo>
                  <a:pt x="3059" y="3654"/>
                </a:lnTo>
                <a:lnTo>
                  <a:pt x="3061" y="3659"/>
                </a:lnTo>
                <a:lnTo>
                  <a:pt x="3062" y="3664"/>
                </a:lnTo>
                <a:lnTo>
                  <a:pt x="3062" y="3683"/>
                </a:lnTo>
                <a:lnTo>
                  <a:pt x="3062" y="3682"/>
                </a:lnTo>
                <a:lnTo>
                  <a:pt x="3065" y="3680"/>
                </a:lnTo>
                <a:lnTo>
                  <a:pt x="3070" y="3678"/>
                </a:lnTo>
                <a:lnTo>
                  <a:pt x="3074" y="3678"/>
                </a:lnTo>
                <a:lnTo>
                  <a:pt x="3088" y="3676"/>
                </a:lnTo>
                <a:lnTo>
                  <a:pt x="3105" y="3676"/>
                </a:lnTo>
                <a:lnTo>
                  <a:pt x="3113" y="3675"/>
                </a:lnTo>
                <a:lnTo>
                  <a:pt x="3120" y="3674"/>
                </a:lnTo>
                <a:lnTo>
                  <a:pt x="3127" y="3671"/>
                </a:lnTo>
                <a:lnTo>
                  <a:pt x="3133" y="3668"/>
                </a:lnTo>
                <a:lnTo>
                  <a:pt x="3139" y="3663"/>
                </a:lnTo>
                <a:lnTo>
                  <a:pt x="3143" y="3658"/>
                </a:lnTo>
                <a:lnTo>
                  <a:pt x="3146" y="3652"/>
                </a:lnTo>
                <a:lnTo>
                  <a:pt x="3147" y="3647"/>
                </a:lnTo>
                <a:lnTo>
                  <a:pt x="3147" y="3641"/>
                </a:lnTo>
                <a:lnTo>
                  <a:pt x="3148" y="3635"/>
                </a:lnTo>
                <a:lnTo>
                  <a:pt x="3150" y="3629"/>
                </a:lnTo>
                <a:lnTo>
                  <a:pt x="3153" y="3623"/>
                </a:lnTo>
                <a:lnTo>
                  <a:pt x="3156" y="3618"/>
                </a:lnTo>
                <a:lnTo>
                  <a:pt x="3160" y="3615"/>
                </a:lnTo>
                <a:lnTo>
                  <a:pt x="3164" y="3611"/>
                </a:lnTo>
                <a:lnTo>
                  <a:pt x="3168" y="3609"/>
                </a:lnTo>
                <a:lnTo>
                  <a:pt x="3172" y="3606"/>
                </a:lnTo>
                <a:lnTo>
                  <a:pt x="3177" y="3600"/>
                </a:lnTo>
                <a:lnTo>
                  <a:pt x="3180" y="3592"/>
                </a:lnTo>
                <a:lnTo>
                  <a:pt x="3184" y="3582"/>
                </a:lnTo>
                <a:lnTo>
                  <a:pt x="3186" y="3571"/>
                </a:lnTo>
                <a:lnTo>
                  <a:pt x="3188" y="3558"/>
                </a:lnTo>
                <a:lnTo>
                  <a:pt x="3190" y="3545"/>
                </a:lnTo>
                <a:lnTo>
                  <a:pt x="3190" y="3530"/>
                </a:lnTo>
                <a:lnTo>
                  <a:pt x="3191" y="3503"/>
                </a:lnTo>
                <a:lnTo>
                  <a:pt x="3194" y="3477"/>
                </a:lnTo>
                <a:lnTo>
                  <a:pt x="3195" y="3466"/>
                </a:lnTo>
                <a:lnTo>
                  <a:pt x="3197" y="3457"/>
                </a:lnTo>
                <a:lnTo>
                  <a:pt x="3200" y="3451"/>
                </a:lnTo>
                <a:lnTo>
                  <a:pt x="3202" y="3446"/>
                </a:lnTo>
                <a:lnTo>
                  <a:pt x="3205" y="3441"/>
                </a:lnTo>
                <a:lnTo>
                  <a:pt x="3206" y="3434"/>
                </a:lnTo>
                <a:lnTo>
                  <a:pt x="3208" y="3423"/>
                </a:lnTo>
                <a:lnTo>
                  <a:pt x="3209" y="3410"/>
                </a:lnTo>
                <a:lnTo>
                  <a:pt x="3212" y="3380"/>
                </a:lnTo>
                <a:lnTo>
                  <a:pt x="3213" y="3345"/>
                </a:lnTo>
                <a:lnTo>
                  <a:pt x="3213" y="3131"/>
                </a:lnTo>
                <a:lnTo>
                  <a:pt x="3213" y="3114"/>
                </a:lnTo>
                <a:lnTo>
                  <a:pt x="3211" y="3097"/>
                </a:lnTo>
                <a:lnTo>
                  <a:pt x="3208" y="3082"/>
                </a:lnTo>
                <a:lnTo>
                  <a:pt x="3203" y="3070"/>
                </a:lnTo>
                <a:lnTo>
                  <a:pt x="3200" y="3060"/>
                </a:lnTo>
                <a:lnTo>
                  <a:pt x="3194" y="3051"/>
                </a:lnTo>
                <a:lnTo>
                  <a:pt x="3191" y="3049"/>
                </a:lnTo>
                <a:lnTo>
                  <a:pt x="3188" y="3046"/>
                </a:lnTo>
                <a:lnTo>
                  <a:pt x="3184" y="3045"/>
                </a:lnTo>
                <a:lnTo>
                  <a:pt x="3182" y="3045"/>
                </a:lnTo>
                <a:lnTo>
                  <a:pt x="3174" y="3045"/>
                </a:lnTo>
                <a:lnTo>
                  <a:pt x="3167" y="3046"/>
                </a:lnTo>
                <a:lnTo>
                  <a:pt x="3161" y="3049"/>
                </a:lnTo>
                <a:lnTo>
                  <a:pt x="3154" y="3051"/>
                </a:lnTo>
                <a:lnTo>
                  <a:pt x="3148" y="3055"/>
                </a:lnTo>
                <a:lnTo>
                  <a:pt x="3142" y="3058"/>
                </a:lnTo>
                <a:lnTo>
                  <a:pt x="3137" y="3062"/>
                </a:lnTo>
                <a:lnTo>
                  <a:pt x="3133" y="3067"/>
                </a:lnTo>
                <a:close/>
                <a:moveTo>
                  <a:pt x="3501" y="2786"/>
                </a:moveTo>
                <a:lnTo>
                  <a:pt x="3502" y="2796"/>
                </a:lnTo>
                <a:lnTo>
                  <a:pt x="3504" y="2804"/>
                </a:lnTo>
                <a:lnTo>
                  <a:pt x="3506" y="2808"/>
                </a:lnTo>
                <a:lnTo>
                  <a:pt x="3507" y="2810"/>
                </a:lnTo>
                <a:lnTo>
                  <a:pt x="3509" y="2811"/>
                </a:lnTo>
                <a:lnTo>
                  <a:pt x="3512" y="2813"/>
                </a:lnTo>
                <a:lnTo>
                  <a:pt x="3521" y="2810"/>
                </a:lnTo>
                <a:lnTo>
                  <a:pt x="3532" y="2807"/>
                </a:lnTo>
                <a:lnTo>
                  <a:pt x="3536" y="2803"/>
                </a:lnTo>
                <a:lnTo>
                  <a:pt x="3539" y="2796"/>
                </a:lnTo>
                <a:lnTo>
                  <a:pt x="3540" y="2789"/>
                </a:lnTo>
                <a:lnTo>
                  <a:pt x="3542" y="2780"/>
                </a:lnTo>
                <a:lnTo>
                  <a:pt x="3542" y="2777"/>
                </a:lnTo>
                <a:lnTo>
                  <a:pt x="3540" y="2772"/>
                </a:lnTo>
                <a:lnTo>
                  <a:pt x="3538" y="2769"/>
                </a:lnTo>
                <a:lnTo>
                  <a:pt x="3536" y="2766"/>
                </a:lnTo>
                <a:lnTo>
                  <a:pt x="3533" y="2763"/>
                </a:lnTo>
                <a:lnTo>
                  <a:pt x="3530" y="2761"/>
                </a:lnTo>
                <a:lnTo>
                  <a:pt x="3526" y="2760"/>
                </a:lnTo>
                <a:lnTo>
                  <a:pt x="3521" y="2760"/>
                </a:lnTo>
                <a:lnTo>
                  <a:pt x="3518" y="2761"/>
                </a:lnTo>
                <a:lnTo>
                  <a:pt x="3514" y="2762"/>
                </a:lnTo>
                <a:lnTo>
                  <a:pt x="3510" y="2765"/>
                </a:lnTo>
                <a:lnTo>
                  <a:pt x="3507" y="2767"/>
                </a:lnTo>
                <a:lnTo>
                  <a:pt x="3504" y="2772"/>
                </a:lnTo>
                <a:lnTo>
                  <a:pt x="3503" y="2775"/>
                </a:lnTo>
                <a:lnTo>
                  <a:pt x="3502" y="2780"/>
                </a:lnTo>
                <a:lnTo>
                  <a:pt x="3501" y="2786"/>
                </a:lnTo>
                <a:close/>
                <a:moveTo>
                  <a:pt x="3396" y="2817"/>
                </a:moveTo>
                <a:lnTo>
                  <a:pt x="3402" y="2838"/>
                </a:lnTo>
                <a:lnTo>
                  <a:pt x="3406" y="2854"/>
                </a:lnTo>
                <a:lnTo>
                  <a:pt x="3410" y="2868"/>
                </a:lnTo>
                <a:lnTo>
                  <a:pt x="3413" y="2875"/>
                </a:lnTo>
                <a:lnTo>
                  <a:pt x="3416" y="2881"/>
                </a:lnTo>
                <a:lnTo>
                  <a:pt x="3421" y="2887"/>
                </a:lnTo>
                <a:lnTo>
                  <a:pt x="3428" y="2893"/>
                </a:lnTo>
                <a:lnTo>
                  <a:pt x="3449" y="2908"/>
                </a:lnTo>
                <a:lnTo>
                  <a:pt x="3448" y="2931"/>
                </a:lnTo>
                <a:lnTo>
                  <a:pt x="3448" y="2950"/>
                </a:lnTo>
                <a:lnTo>
                  <a:pt x="3448" y="2966"/>
                </a:lnTo>
                <a:lnTo>
                  <a:pt x="3448" y="2975"/>
                </a:lnTo>
                <a:lnTo>
                  <a:pt x="3447" y="2980"/>
                </a:lnTo>
                <a:lnTo>
                  <a:pt x="3444" y="2985"/>
                </a:lnTo>
                <a:lnTo>
                  <a:pt x="3439" y="2988"/>
                </a:lnTo>
                <a:lnTo>
                  <a:pt x="3435" y="2991"/>
                </a:lnTo>
                <a:lnTo>
                  <a:pt x="3431" y="2993"/>
                </a:lnTo>
                <a:lnTo>
                  <a:pt x="3427" y="2998"/>
                </a:lnTo>
                <a:lnTo>
                  <a:pt x="3426" y="3003"/>
                </a:lnTo>
                <a:lnTo>
                  <a:pt x="3427" y="3009"/>
                </a:lnTo>
                <a:lnTo>
                  <a:pt x="3431" y="3014"/>
                </a:lnTo>
                <a:lnTo>
                  <a:pt x="3437" y="3019"/>
                </a:lnTo>
                <a:lnTo>
                  <a:pt x="3444" y="3023"/>
                </a:lnTo>
                <a:lnTo>
                  <a:pt x="3454" y="3026"/>
                </a:lnTo>
                <a:lnTo>
                  <a:pt x="3457" y="3027"/>
                </a:lnTo>
                <a:lnTo>
                  <a:pt x="3462" y="3029"/>
                </a:lnTo>
                <a:lnTo>
                  <a:pt x="3467" y="3032"/>
                </a:lnTo>
                <a:lnTo>
                  <a:pt x="3472" y="3035"/>
                </a:lnTo>
                <a:lnTo>
                  <a:pt x="3480" y="3044"/>
                </a:lnTo>
                <a:lnTo>
                  <a:pt x="3486" y="3053"/>
                </a:lnTo>
                <a:lnTo>
                  <a:pt x="3492" y="3064"/>
                </a:lnTo>
                <a:lnTo>
                  <a:pt x="3497" y="3075"/>
                </a:lnTo>
                <a:lnTo>
                  <a:pt x="3502" y="3086"/>
                </a:lnTo>
                <a:lnTo>
                  <a:pt x="3506" y="3094"/>
                </a:lnTo>
                <a:lnTo>
                  <a:pt x="3507" y="3097"/>
                </a:lnTo>
                <a:lnTo>
                  <a:pt x="3509" y="3099"/>
                </a:lnTo>
                <a:lnTo>
                  <a:pt x="3512" y="3102"/>
                </a:lnTo>
                <a:lnTo>
                  <a:pt x="3514" y="3102"/>
                </a:lnTo>
                <a:lnTo>
                  <a:pt x="3518" y="3102"/>
                </a:lnTo>
                <a:lnTo>
                  <a:pt x="3520" y="3100"/>
                </a:lnTo>
                <a:lnTo>
                  <a:pt x="3524" y="3098"/>
                </a:lnTo>
                <a:lnTo>
                  <a:pt x="3526" y="3096"/>
                </a:lnTo>
                <a:lnTo>
                  <a:pt x="3534" y="3088"/>
                </a:lnTo>
                <a:lnTo>
                  <a:pt x="3547" y="3079"/>
                </a:lnTo>
                <a:lnTo>
                  <a:pt x="3562" y="3068"/>
                </a:lnTo>
                <a:lnTo>
                  <a:pt x="3579" y="3060"/>
                </a:lnTo>
                <a:lnTo>
                  <a:pt x="3574" y="3051"/>
                </a:lnTo>
                <a:lnTo>
                  <a:pt x="3572" y="3046"/>
                </a:lnTo>
                <a:lnTo>
                  <a:pt x="3571" y="3039"/>
                </a:lnTo>
                <a:lnTo>
                  <a:pt x="3571" y="3032"/>
                </a:lnTo>
                <a:lnTo>
                  <a:pt x="3569" y="3023"/>
                </a:lnTo>
                <a:lnTo>
                  <a:pt x="3569" y="3009"/>
                </a:lnTo>
                <a:lnTo>
                  <a:pt x="3569" y="3003"/>
                </a:lnTo>
                <a:lnTo>
                  <a:pt x="3571" y="2968"/>
                </a:lnTo>
                <a:lnTo>
                  <a:pt x="3568" y="2935"/>
                </a:lnTo>
                <a:lnTo>
                  <a:pt x="3567" y="2921"/>
                </a:lnTo>
                <a:lnTo>
                  <a:pt x="3565" y="2909"/>
                </a:lnTo>
                <a:lnTo>
                  <a:pt x="3562" y="2899"/>
                </a:lnTo>
                <a:lnTo>
                  <a:pt x="3559" y="2893"/>
                </a:lnTo>
                <a:lnTo>
                  <a:pt x="3550" y="2884"/>
                </a:lnTo>
                <a:lnTo>
                  <a:pt x="3538" y="2872"/>
                </a:lnTo>
                <a:lnTo>
                  <a:pt x="3524" y="2862"/>
                </a:lnTo>
                <a:lnTo>
                  <a:pt x="3509" y="2852"/>
                </a:lnTo>
                <a:lnTo>
                  <a:pt x="3495" y="2844"/>
                </a:lnTo>
                <a:lnTo>
                  <a:pt x="3481" y="2834"/>
                </a:lnTo>
                <a:lnTo>
                  <a:pt x="3469" y="2825"/>
                </a:lnTo>
                <a:lnTo>
                  <a:pt x="3461" y="2816"/>
                </a:lnTo>
                <a:lnTo>
                  <a:pt x="3455" y="2807"/>
                </a:lnTo>
                <a:lnTo>
                  <a:pt x="3448" y="2796"/>
                </a:lnTo>
                <a:lnTo>
                  <a:pt x="3441" y="2784"/>
                </a:lnTo>
                <a:lnTo>
                  <a:pt x="3435" y="2773"/>
                </a:lnTo>
                <a:lnTo>
                  <a:pt x="3428" y="2763"/>
                </a:lnTo>
                <a:lnTo>
                  <a:pt x="3419" y="2754"/>
                </a:lnTo>
                <a:lnTo>
                  <a:pt x="3414" y="2750"/>
                </a:lnTo>
                <a:lnTo>
                  <a:pt x="3409" y="2746"/>
                </a:lnTo>
                <a:lnTo>
                  <a:pt x="3404" y="2744"/>
                </a:lnTo>
                <a:lnTo>
                  <a:pt x="3400" y="2743"/>
                </a:lnTo>
                <a:lnTo>
                  <a:pt x="3397" y="2742"/>
                </a:lnTo>
                <a:lnTo>
                  <a:pt x="3396" y="2743"/>
                </a:lnTo>
                <a:lnTo>
                  <a:pt x="3394" y="2744"/>
                </a:lnTo>
                <a:lnTo>
                  <a:pt x="3392" y="2745"/>
                </a:lnTo>
                <a:lnTo>
                  <a:pt x="3391" y="2748"/>
                </a:lnTo>
                <a:lnTo>
                  <a:pt x="3390" y="2755"/>
                </a:lnTo>
                <a:lnTo>
                  <a:pt x="3389" y="2765"/>
                </a:lnTo>
                <a:lnTo>
                  <a:pt x="3389" y="2775"/>
                </a:lnTo>
                <a:lnTo>
                  <a:pt x="3391" y="2789"/>
                </a:lnTo>
                <a:lnTo>
                  <a:pt x="3394" y="2802"/>
                </a:lnTo>
                <a:lnTo>
                  <a:pt x="3396" y="2817"/>
                </a:lnTo>
                <a:close/>
                <a:moveTo>
                  <a:pt x="3504" y="2451"/>
                </a:moveTo>
                <a:lnTo>
                  <a:pt x="3504" y="2514"/>
                </a:lnTo>
                <a:lnTo>
                  <a:pt x="3503" y="2527"/>
                </a:lnTo>
                <a:lnTo>
                  <a:pt x="3500" y="2543"/>
                </a:lnTo>
                <a:lnTo>
                  <a:pt x="3495" y="2556"/>
                </a:lnTo>
                <a:lnTo>
                  <a:pt x="3488" y="2568"/>
                </a:lnTo>
                <a:lnTo>
                  <a:pt x="3480" y="2580"/>
                </a:lnTo>
                <a:lnTo>
                  <a:pt x="3471" y="2596"/>
                </a:lnTo>
                <a:lnTo>
                  <a:pt x="3461" y="2614"/>
                </a:lnTo>
                <a:lnTo>
                  <a:pt x="3451" y="2632"/>
                </a:lnTo>
                <a:lnTo>
                  <a:pt x="3435" y="2640"/>
                </a:lnTo>
                <a:lnTo>
                  <a:pt x="3416" y="2649"/>
                </a:lnTo>
                <a:lnTo>
                  <a:pt x="3414" y="2642"/>
                </a:lnTo>
                <a:lnTo>
                  <a:pt x="3410" y="2634"/>
                </a:lnTo>
                <a:lnTo>
                  <a:pt x="3406" y="2626"/>
                </a:lnTo>
                <a:lnTo>
                  <a:pt x="3401" y="2618"/>
                </a:lnTo>
                <a:lnTo>
                  <a:pt x="3394" y="2610"/>
                </a:lnTo>
                <a:lnTo>
                  <a:pt x="3388" y="2602"/>
                </a:lnTo>
                <a:lnTo>
                  <a:pt x="3380" y="2595"/>
                </a:lnTo>
                <a:lnTo>
                  <a:pt x="3373" y="2589"/>
                </a:lnTo>
                <a:lnTo>
                  <a:pt x="3365" y="2591"/>
                </a:lnTo>
                <a:lnTo>
                  <a:pt x="3356" y="2594"/>
                </a:lnTo>
                <a:lnTo>
                  <a:pt x="3349" y="2594"/>
                </a:lnTo>
                <a:lnTo>
                  <a:pt x="3344" y="2595"/>
                </a:lnTo>
                <a:lnTo>
                  <a:pt x="3339" y="2596"/>
                </a:lnTo>
                <a:lnTo>
                  <a:pt x="3337" y="2598"/>
                </a:lnTo>
                <a:lnTo>
                  <a:pt x="3336" y="2602"/>
                </a:lnTo>
                <a:lnTo>
                  <a:pt x="3336" y="2606"/>
                </a:lnTo>
                <a:lnTo>
                  <a:pt x="3338" y="2609"/>
                </a:lnTo>
                <a:lnTo>
                  <a:pt x="3342" y="2614"/>
                </a:lnTo>
                <a:lnTo>
                  <a:pt x="3356" y="2634"/>
                </a:lnTo>
                <a:lnTo>
                  <a:pt x="3371" y="2655"/>
                </a:lnTo>
                <a:lnTo>
                  <a:pt x="3380" y="2657"/>
                </a:lnTo>
                <a:lnTo>
                  <a:pt x="3392" y="2662"/>
                </a:lnTo>
                <a:lnTo>
                  <a:pt x="3404" y="2667"/>
                </a:lnTo>
                <a:lnTo>
                  <a:pt x="3414" y="2674"/>
                </a:lnTo>
                <a:lnTo>
                  <a:pt x="3422" y="2680"/>
                </a:lnTo>
                <a:lnTo>
                  <a:pt x="3430" y="2685"/>
                </a:lnTo>
                <a:lnTo>
                  <a:pt x="3437" y="2689"/>
                </a:lnTo>
                <a:lnTo>
                  <a:pt x="3441" y="2690"/>
                </a:lnTo>
                <a:lnTo>
                  <a:pt x="3467" y="2690"/>
                </a:lnTo>
                <a:lnTo>
                  <a:pt x="3471" y="2690"/>
                </a:lnTo>
                <a:lnTo>
                  <a:pt x="3475" y="2687"/>
                </a:lnTo>
                <a:lnTo>
                  <a:pt x="3479" y="2685"/>
                </a:lnTo>
                <a:lnTo>
                  <a:pt x="3484" y="2681"/>
                </a:lnTo>
                <a:lnTo>
                  <a:pt x="3488" y="2678"/>
                </a:lnTo>
                <a:lnTo>
                  <a:pt x="3490" y="2673"/>
                </a:lnTo>
                <a:lnTo>
                  <a:pt x="3494" y="2668"/>
                </a:lnTo>
                <a:lnTo>
                  <a:pt x="3495" y="2662"/>
                </a:lnTo>
                <a:lnTo>
                  <a:pt x="3498" y="2651"/>
                </a:lnTo>
                <a:lnTo>
                  <a:pt x="3503" y="2640"/>
                </a:lnTo>
                <a:lnTo>
                  <a:pt x="3508" y="2631"/>
                </a:lnTo>
                <a:lnTo>
                  <a:pt x="3515" y="2620"/>
                </a:lnTo>
                <a:lnTo>
                  <a:pt x="3526" y="2609"/>
                </a:lnTo>
                <a:lnTo>
                  <a:pt x="3540" y="2598"/>
                </a:lnTo>
                <a:lnTo>
                  <a:pt x="3553" y="2589"/>
                </a:lnTo>
                <a:lnTo>
                  <a:pt x="3562" y="2583"/>
                </a:lnTo>
                <a:lnTo>
                  <a:pt x="3571" y="2577"/>
                </a:lnTo>
                <a:lnTo>
                  <a:pt x="3572" y="2566"/>
                </a:lnTo>
                <a:lnTo>
                  <a:pt x="3573" y="2554"/>
                </a:lnTo>
                <a:lnTo>
                  <a:pt x="3573" y="2541"/>
                </a:lnTo>
                <a:lnTo>
                  <a:pt x="3574" y="2530"/>
                </a:lnTo>
                <a:lnTo>
                  <a:pt x="3573" y="2519"/>
                </a:lnTo>
                <a:lnTo>
                  <a:pt x="3571" y="2509"/>
                </a:lnTo>
                <a:lnTo>
                  <a:pt x="3567" y="2501"/>
                </a:lnTo>
                <a:lnTo>
                  <a:pt x="3562" y="2495"/>
                </a:lnTo>
                <a:lnTo>
                  <a:pt x="3545" y="2495"/>
                </a:lnTo>
                <a:lnTo>
                  <a:pt x="3527" y="2495"/>
                </a:lnTo>
                <a:lnTo>
                  <a:pt x="3528" y="2479"/>
                </a:lnTo>
                <a:lnTo>
                  <a:pt x="3527" y="2463"/>
                </a:lnTo>
                <a:lnTo>
                  <a:pt x="3526" y="2455"/>
                </a:lnTo>
                <a:lnTo>
                  <a:pt x="3524" y="2449"/>
                </a:lnTo>
                <a:lnTo>
                  <a:pt x="3521" y="2443"/>
                </a:lnTo>
                <a:lnTo>
                  <a:pt x="3519" y="2438"/>
                </a:lnTo>
                <a:lnTo>
                  <a:pt x="3512" y="2433"/>
                </a:lnTo>
                <a:lnTo>
                  <a:pt x="3508" y="2435"/>
                </a:lnTo>
                <a:lnTo>
                  <a:pt x="3506" y="2438"/>
                </a:lnTo>
                <a:lnTo>
                  <a:pt x="3504" y="2444"/>
                </a:lnTo>
                <a:lnTo>
                  <a:pt x="3504" y="2451"/>
                </a:lnTo>
                <a:close/>
                <a:moveTo>
                  <a:pt x="2984" y="2324"/>
                </a:moveTo>
                <a:lnTo>
                  <a:pt x="2973" y="2330"/>
                </a:lnTo>
                <a:lnTo>
                  <a:pt x="2959" y="2338"/>
                </a:lnTo>
                <a:lnTo>
                  <a:pt x="2941" y="2347"/>
                </a:lnTo>
                <a:lnTo>
                  <a:pt x="2923" y="2355"/>
                </a:lnTo>
                <a:lnTo>
                  <a:pt x="2914" y="2365"/>
                </a:lnTo>
                <a:lnTo>
                  <a:pt x="2905" y="2373"/>
                </a:lnTo>
                <a:lnTo>
                  <a:pt x="2923" y="2379"/>
                </a:lnTo>
                <a:lnTo>
                  <a:pt x="2940" y="2386"/>
                </a:lnTo>
                <a:lnTo>
                  <a:pt x="2947" y="2390"/>
                </a:lnTo>
                <a:lnTo>
                  <a:pt x="2953" y="2395"/>
                </a:lnTo>
                <a:lnTo>
                  <a:pt x="2958" y="2398"/>
                </a:lnTo>
                <a:lnTo>
                  <a:pt x="2961" y="2402"/>
                </a:lnTo>
                <a:lnTo>
                  <a:pt x="2968" y="2409"/>
                </a:lnTo>
                <a:lnTo>
                  <a:pt x="2978" y="2414"/>
                </a:lnTo>
                <a:lnTo>
                  <a:pt x="2988" y="2418"/>
                </a:lnTo>
                <a:lnTo>
                  <a:pt x="2999" y="2420"/>
                </a:lnTo>
                <a:lnTo>
                  <a:pt x="3007" y="2419"/>
                </a:lnTo>
                <a:lnTo>
                  <a:pt x="3015" y="2415"/>
                </a:lnTo>
                <a:lnTo>
                  <a:pt x="3018" y="2413"/>
                </a:lnTo>
                <a:lnTo>
                  <a:pt x="3020" y="2411"/>
                </a:lnTo>
                <a:lnTo>
                  <a:pt x="3021" y="2408"/>
                </a:lnTo>
                <a:lnTo>
                  <a:pt x="3023" y="2404"/>
                </a:lnTo>
                <a:lnTo>
                  <a:pt x="3024" y="2402"/>
                </a:lnTo>
                <a:lnTo>
                  <a:pt x="3025" y="2400"/>
                </a:lnTo>
                <a:lnTo>
                  <a:pt x="3026" y="2396"/>
                </a:lnTo>
                <a:lnTo>
                  <a:pt x="3030" y="2395"/>
                </a:lnTo>
                <a:lnTo>
                  <a:pt x="3036" y="2391"/>
                </a:lnTo>
                <a:lnTo>
                  <a:pt x="3043" y="2389"/>
                </a:lnTo>
                <a:lnTo>
                  <a:pt x="3050" y="2388"/>
                </a:lnTo>
                <a:lnTo>
                  <a:pt x="3056" y="2385"/>
                </a:lnTo>
                <a:lnTo>
                  <a:pt x="3059" y="2383"/>
                </a:lnTo>
                <a:lnTo>
                  <a:pt x="3060" y="2380"/>
                </a:lnTo>
                <a:lnTo>
                  <a:pt x="3061" y="2379"/>
                </a:lnTo>
                <a:lnTo>
                  <a:pt x="3062" y="2377"/>
                </a:lnTo>
                <a:lnTo>
                  <a:pt x="3061" y="2371"/>
                </a:lnTo>
                <a:lnTo>
                  <a:pt x="3058" y="2361"/>
                </a:lnTo>
                <a:lnTo>
                  <a:pt x="3053" y="2350"/>
                </a:lnTo>
                <a:lnTo>
                  <a:pt x="3048" y="2338"/>
                </a:lnTo>
                <a:lnTo>
                  <a:pt x="3034" y="2338"/>
                </a:lnTo>
                <a:lnTo>
                  <a:pt x="3018" y="2338"/>
                </a:lnTo>
                <a:lnTo>
                  <a:pt x="3013" y="2331"/>
                </a:lnTo>
                <a:lnTo>
                  <a:pt x="3006" y="2326"/>
                </a:lnTo>
                <a:lnTo>
                  <a:pt x="2999" y="2323"/>
                </a:lnTo>
                <a:lnTo>
                  <a:pt x="2993" y="2321"/>
                </a:lnTo>
                <a:lnTo>
                  <a:pt x="2984" y="2324"/>
                </a:lnTo>
                <a:close/>
                <a:moveTo>
                  <a:pt x="4438" y="806"/>
                </a:moveTo>
                <a:lnTo>
                  <a:pt x="4411" y="806"/>
                </a:lnTo>
                <a:lnTo>
                  <a:pt x="4405" y="834"/>
                </a:lnTo>
                <a:lnTo>
                  <a:pt x="4402" y="862"/>
                </a:lnTo>
                <a:lnTo>
                  <a:pt x="4398" y="884"/>
                </a:lnTo>
                <a:lnTo>
                  <a:pt x="4397" y="898"/>
                </a:lnTo>
                <a:lnTo>
                  <a:pt x="4397" y="911"/>
                </a:lnTo>
                <a:lnTo>
                  <a:pt x="4394" y="930"/>
                </a:lnTo>
                <a:lnTo>
                  <a:pt x="4392" y="950"/>
                </a:lnTo>
                <a:lnTo>
                  <a:pt x="4389" y="970"/>
                </a:lnTo>
                <a:lnTo>
                  <a:pt x="4386" y="990"/>
                </a:lnTo>
                <a:lnTo>
                  <a:pt x="4381" y="1007"/>
                </a:lnTo>
                <a:lnTo>
                  <a:pt x="4379" y="1014"/>
                </a:lnTo>
                <a:lnTo>
                  <a:pt x="4376" y="1020"/>
                </a:lnTo>
                <a:lnTo>
                  <a:pt x="4373" y="1023"/>
                </a:lnTo>
                <a:lnTo>
                  <a:pt x="4370" y="1027"/>
                </a:lnTo>
                <a:lnTo>
                  <a:pt x="4369" y="1028"/>
                </a:lnTo>
                <a:lnTo>
                  <a:pt x="4368" y="1031"/>
                </a:lnTo>
                <a:lnTo>
                  <a:pt x="4368" y="1032"/>
                </a:lnTo>
                <a:lnTo>
                  <a:pt x="4370" y="1033"/>
                </a:lnTo>
                <a:lnTo>
                  <a:pt x="4375" y="1034"/>
                </a:lnTo>
                <a:lnTo>
                  <a:pt x="4383" y="1035"/>
                </a:lnTo>
                <a:lnTo>
                  <a:pt x="4440" y="1035"/>
                </a:lnTo>
                <a:lnTo>
                  <a:pt x="4517" y="1035"/>
                </a:lnTo>
                <a:lnTo>
                  <a:pt x="4527" y="1035"/>
                </a:lnTo>
                <a:lnTo>
                  <a:pt x="4535" y="1033"/>
                </a:lnTo>
                <a:lnTo>
                  <a:pt x="4544" y="1031"/>
                </a:lnTo>
                <a:lnTo>
                  <a:pt x="4550" y="1028"/>
                </a:lnTo>
                <a:lnTo>
                  <a:pt x="4556" y="1025"/>
                </a:lnTo>
                <a:lnTo>
                  <a:pt x="4560" y="1020"/>
                </a:lnTo>
                <a:lnTo>
                  <a:pt x="4564" y="1016"/>
                </a:lnTo>
                <a:lnTo>
                  <a:pt x="4565" y="1010"/>
                </a:lnTo>
                <a:lnTo>
                  <a:pt x="4568" y="1004"/>
                </a:lnTo>
                <a:lnTo>
                  <a:pt x="4571" y="996"/>
                </a:lnTo>
                <a:lnTo>
                  <a:pt x="4576" y="985"/>
                </a:lnTo>
                <a:lnTo>
                  <a:pt x="4583" y="974"/>
                </a:lnTo>
                <a:lnTo>
                  <a:pt x="4601" y="948"/>
                </a:lnTo>
                <a:lnTo>
                  <a:pt x="4622" y="919"/>
                </a:lnTo>
                <a:lnTo>
                  <a:pt x="4623" y="917"/>
                </a:lnTo>
                <a:lnTo>
                  <a:pt x="4626" y="913"/>
                </a:lnTo>
                <a:lnTo>
                  <a:pt x="4627" y="905"/>
                </a:lnTo>
                <a:lnTo>
                  <a:pt x="4627" y="896"/>
                </a:lnTo>
                <a:lnTo>
                  <a:pt x="4623" y="881"/>
                </a:lnTo>
                <a:lnTo>
                  <a:pt x="4617" y="879"/>
                </a:lnTo>
                <a:lnTo>
                  <a:pt x="4610" y="877"/>
                </a:lnTo>
                <a:lnTo>
                  <a:pt x="4601" y="872"/>
                </a:lnTo>
                <a:lnTo>
                  <a:pt x="4592" y="867"/>
                </a:lnTo>
                <a:lnTo>
                  <a:pt x="4574" y="855"/>
                </a:lnTo>
                <a:lnTo>
                  <a:pt x="4557" y="840"/>
                </a:lnTo>
                <a:lnTo>
                  <a:pt x="4548" y="833"/>
                </a:lnTo>
                <a:lnTo>
                  <a:pt x="4538" y="827"/>
                </a:lnTo>
                <a:lnTo>
                  <a:pt x="4527" y="821"/>
                </a:lnTo>
                <a:lnTo>
                  <a:pt x="4514" y="816"/>
                </a:lnTo>
                <a:lnTo>
                  <a:pt x="4501" y="812"/>
                </a:lnTo>
                <a:lnTo>
                  <a:pt x="4488" y="808"/>
                </a:lnTo>
                <a:lnTo>
                  <a:pt x="4475" y="807"/>
                </a:lnTo>
                <a:lnTo>
                  <a:pt x="4464" y="806"/>
                </a:lnTo>
                <a:lnTo>
                  <a:pt x="4438" y="806"/>
                </a:lnTo>
                <a:close/>
                <a:moveTo>
                  <a:pt x="4346" y="1087"/>
                </a:moveTo>
                <a:lnTo>
                  <a:pt x="4340" y="1092"/>
                </a:lnTo>
                <a:lnTo>
                  <a:pt x="4334" y="1097"/>
                </a:lnTo>
                <a:lnTo>
                  <a:pt x="4329" y="1104"/>
                </a:lnTo>
                <a:lnTo>
                  <a:pt x="4324" y="1111"/>
                </a:lnTo>
                <a:lnTo>
                  <a:pt x="4321" y="1119"/>
                </a:lnTo>
                <a:lnTo>
                  <a:pt x="4318" y="1126"/>
                </a:lnTo>
                <a:lnTo>
                  <a:pt x="4316" y="1134"/>
                </a:lnTo>
                <a:lnTo>
                  <a:pt x="4316" y="1141"/>
                </a:lnTo>
                <a:lnTo>
                  <a:pt x="4314" y="1158"/>
                </a:lnTo>
                <a:lnTo>
                  <a:pt x="4311" y="1176"/>
                </a:lnTo>
                <a:lnTo>
                  <a:pt x="4305" y="1194"/>
                </a:lnTo>
                <a:lnTo>
                  <a:pt x="4299" y="1210"/>
                </a:lnTo>
                <a:lnTo>
                  <a:pt x="4293" y="1225"/>
                </a:lnTo>
                <a:lnTo>
                  <a:pt x="4286" y="1239"/>
                </a:lnTo>
                <a:lnTo>
                  <a:pt x="4280" y="1252"/>
                </a:lnTo>
                <a:lnTo>
                  <a:pt x="4276" y="1264"/>
                </a:lnTo>
                <a:lnTo>
                  <a:pt x="4274" y="1269"/>
                </a:lnTo>
                <a:lnTo>
                  <a:pt x="4269" y="1274"/>
                </a:lnTo>
                <a:lnTo>
                  <a:pt x="4263" y="1280"/>
                </a:lnTo>
                <a:lnTo>
                  <a:pt x="4255" y="1285"/>
                </a:lnTo>
                <a:lnTo>
                  <a:pt x="4246" y="1291"/>
                </a:lnTo>
                <a:lnTo>
                  <a:pt x="4235" y="1297"/>
                </a:lnTo>
                <a:lnTo>
                  <a:pt x="4225" y="1302"/>
                </a:lnTo>
                <a:lnTo>
                  <a:pt x="4214" y="1306"/>
                </a:lnTo>
                <a:lnTo>
                  <a:pt x="4199" y="1306"/>
                </a:lnTo>
                <a:lnTo>
                  <a:pt x="4185" y="1306"/>
                </a:lnTo>
                <a:lnTo>
                  <a:pt x="4187" y="1315"/>
                </a:lnTo>
                <a:lnTo>
                  <a:pt x="4188" y="1323"/>
                </a:lnTo>
                <a:lnTo>
                  <a:pt x="4190" y="1332"/>
                </a:lnTo>
                <a:lnTo>
                  <a:pt x="4190" y="1340"/>
                </a:lnTo>
                <a:lnTo>
                  <a:pt x="4188" y="1349"/>
                </a:lnTo>
                <a:lnTo>
                  <a:pt x="4187" y="1355"/>
                </a:lnTo>
                <a:lnTo>
                  <a:pt x="4185" y="1361"/>
                </a:lnTo>
                <a:lnTo>
                  <a:pt x="4181" y="1365"/>
                </a:lnTo>
                <a:lnTo>
                  <a:pt x="4174" y="1375"/>
                </a:lnTo>
                <a:lnTo>
                  <a:pt x="4164" y="1385"/>
                </a:lnTo>
                <a:lnTo>
                  <a:pt x="4153" y="1395"/>
                </a:lnTo>
                <a:lnTo>
                  <a:pt x="4145" y="1405"/>
                </a:lnTo>
                <a:lnTo>
                  <a:pt x="4140" y="1409"/>
                </a:lnTo>
                <a:lnTo>
                  <a:pt x="4133" y="1412"/>
                </a:lnTo>
                <a:lnTo>
                  <a:pt x="4123" y="1416"/>
                </a:lnTo>
                <a:lnTo>
                  <a:pt x="4113" y="1420"/>
                </a:lnTo>
                <a:lnTo>
                  <a:pt x="4100" y="1422"/>
                </a:lnTo>
                <a:lnTo>
                  <a:pt x="4087" y="1423"/>
                </a:lnTo>
                <a:lnTo>
                  <a:pt x="4073" y="1424"/>
                </a:lnTo>
                <a:lnTo>
                  <a:pt x="4060" y="1426"/>
                </a:lnTo>
                <a:lnTo>
                  <a:pt x="4051" y="1426"/>
                </a:lnTo>
                <a:lnTo>
                  <a:pt x="4046" y="1427"/>
                </a:lnTo>
                <a:lnTo>
                  <a:pt x="4041" y="1429"/>
                </a:lnTo>
                <a:lnTo>
                  <a:pt x="4035" y="1434"/>
                </a:lnTo>
                <a:lnTo>
                  <a:pt x="4031" y="1439"/>
                </a:lnTo>
                <a:lnTo>
                  <a:pt x="4026" y="1445"/>
                </a:lnTo>
                <a:lnTo>
                  <a:pt x="4021" y="1451"/>
                </a:lnTo>
                <a:lnTo>
                  <a:pt x="4019" y="1456"/>
                </a:lnTo>
                <a:lnTo>
                  <a:pt x="4019" y="1461"/>
                </a:lnTo>
                <a:lnTo>
                  <a:pt x="4022" y="1469"/>
                </a:lnTo>
                <a:lnTo>
                  <a:pt x="4002" y="1477"/>
                </a:lnTo>
                <a:lnTo>
                  <a:pt x="3982" y="1487"/>
                </a:lnTo>
                <a:lnTo>
                  <a:pt x="3966" y="1497"/>
                </a:lnTo>
                <a:lnTo>
                  <a:pt x="3954" y="1504"/>
                </a:lnTo>
                <a:lnTo>
                  <a:pt x="3950" y="1506"/>
                </a:lnTo>
                <a:lnTo>
                  <a:pt x="3946" y="1510"/>
                </a:lnTo>
                <a:lnTo>
                  <a:pt x="3944" y="1513"/>
                </a:lnTo>
                <a:lnTo>
                  <a:pt x="3944" y="1518"/>
                </a:lnTo>
                <a:lnTo>
                  <a:pt x="3944" y="1522"/>
                </a:lnTo>
                <a:lnTo>
                  <a:pt x="3945" y="1526"/>
                </a:lnTo>
                <a:lnTo>
                  <a:pt x="3948" y="1528"/>
                </a:lnTo>
                <a:lnTo>
                  <a:pt x="3950" y="1532"/>
                </a:lnTo>
                <a:lnTo>
                  <a:pt x="3958" y="1536"/>
                </a:lnTo>
                <a:lnTo>
                  <a:pt x="3967" y="1540"/>
                </a:lnTo>
                <a:lnTo>
                  <a:pt x="3975" y="1544"/>
                </a:lnTo>
                <a:lnTo>
                  <a:pt x="3981" y="1545"/>
                </a:lnTo>
                <a:lnTo>
                  <a:pt x="3986" y="1546"/>
                </a:lnTo>
                <a:lnTo>
                  <a:pt x="3993" y="1550"/>
                </a:lnTo>
                <a:lnTo>
                  <a:pt x="3999" y="1556"/>
                </a:lnTo>
                <a:lnTo>
                  <a:pt x="4005" y="1562"/>
                </a:lnTo>
                <a:lnTo>
                  <a:pt x="4013" y="1569"/>
                </a:lnTo>
                <a:lnTo>
                  <a:pt x="4020" y="1576"/>
                </a:lnTo>
                <a:lnTo>
                  <a:pt x="4027" y="1581"/>
                </a:lnTo>
                <a:lnTo>
                  <a:pt x="4034" y="1585"/>
                </a:lnTo>
                <a:lnTo>
                  <a:pt x="4043" y="1586"/>
                </a:lnTo>
                <a:lnTo>
                  <a:pt x="4051" y="1585"/>
                </a:lnTo>
                <a:lnTo>
                  <a:pt x="4061" y="1581"/>
                </a:lnTo>
                <a:lnTo>
                  <a:pt x="4069" y="1576"/>
                </a:lnTo>
                <a:lnTo>
                  <a:pt x="4078" y="1570"/>
                </a:lnTo>
                <a:lnTo>
                  <a:pt x="4084" y="1564"/>
                </a:lnTo>
                <a:lnTo>
                  <a:pt x="4088" y="1558"/>
                </a:lnTo>
                <a:lnTo>
                  <a:pt x="4090" y="1553"/>
                </a:lnTo>
                <a:lnTo>
                  <a:pt x="4092" y="1550"/>
                </a:lnTo>
                <a:lnTo>
                  <a:pt x="4098" y="1547"/>
                </a:lnTo>
                <a:lnTo>
                  <a:pt x="4106" y="1545"/>
                </a:lnTo>
                <a:lnTo>
                  <a:pt x="4116" y="1545"/>
                </a:lnTo>
                <a:lnTo>
                  <a:pt x="4129" y="1546"/>
                </a:lnTo>
                <a:lnTo>
                  <a:pt x="4145" y="1550"/>
                </a:lnTo>
                <a:lnTo>
                  <a:pt x="4162" y="1556"/>
                </a:lnTo>
                <a:lnTo>
                  <a:pt x="4179" y="1562"/>
                </a:lnTo>
                <a:lnTo>
                  <a:pt x="4194" y="1569"/>
                </a:lnTo>
                <a:lnTo>
                  <a:pt x="4208" y="1574"/>
                </a:lnTo>
                <a:lnTo>
                  <a:pt x="4218" y="1577"/>
                </a:lnTo>
                <a:lnTo>
                  <a:pt x="4223" y="1580"/>
                </a:lnTo>
                <a:lnTo>
                  <a:pt x="4226" y="1579"/>
                </a:lnTo>
                <a:lnTo>
                  <a:pt x="4227" y="1576"/>
                </a:lnTo>
                <a:lnTo>
                  <a:pt x="4229" y="1572"/>
                </a:lnTo>
                <a:lnTo>
                  <a:pt x="4231" y="1568"/>
                </a:lnTo>
                <a:lnTo>
                  <a:pt x="4234" y="1556"/>
                </a:lnTo>
                <a:lnTo>
                  <a:pt x="4238" y="1541"/>
                </a:lnTo>
                <a:lnTo>
                  <a:pt x="4240" y="1527"/>
                </a:lnTo>
                <a:lnTo>
                  <a:pt x="4245" y="1515"/>
                </a:lnTo>
                <a:lnTo>
                  <a:pt x="4247" y="1510"/>
                </a:lnTo>
                <a:lnTo>
                  <a:pt x="4250" y="1506"/>
                </a:lnTo>
                <a:lnTo>
                  <a:pt x="4251" y="1504"/>
                </a:lnTo>
                <a:lnTo>
                  <a:pt x="4253" y="1504"/>
                </a:lnTo>
                <a:lnTo>
                  <a:pt x="4267" y="1501"/>
                </a:lnTo>
                <a:lnTo>
                  <a:pt x="4284" y="1497"/>
                </a:lnTo>
                <a:lnTo>
                  <a:pt x="4292" y="1493"/>
                </a:lnTo>
                <a:lnTo>
                  <a:pt x="4302" y="1488"/>
                </a:lnTo>
                <a:lnTo>
                  <a:pt x="4309" y="1483"/>
                </a:lnTo>
                <a:lnTo>
                  <a:pt x="4315" y="1479"/>
                </a:lnTo>
                <a:lnTo>
                  <a:pt x="4322" y="1474"/>
                </a:lnTo>
                <a:lnTo>
                  <a:pt x="4333" y="1468"/>
                </a:lnTo>
                <a:lnTo>
                  <a:pt x="4345" y="1462"/>
                </a:lnTo>
                <a:lnTo>
                  <a:pt x="4357" y="1456"/>
                </a:lnTo>
                <a:lnTo>
                  <a:pt x="4370" y="1448"/>
                </a:lnTo>
                <a:lnTo>
                  <a:pt x="4381" y="1440"/>
                </a:lnTo>
                <a:lnTo>
                  <a:pt x="4386" y="1435"/>
                </a:lnTo>
                <a:lnTo>
                  <a:pt x="4389" y="1432"/>
                </a:lnTo>
                <a:lnTo>
                  <a:pt x="4392" y="1427"/>
                </a:lnTo>
                <a:lnTo>
                  <a:pt x="4394" y="1422"/>
                </a:lnTo>
                <a:lnTo>
                  <a:pt x="4397" y="1412"/>
                </a:lnTo>
                <a:lnTo>
                  <a:pt x="4399" y="1403"/>
                </a:lnTo>
                <a:lnTo>
                  <a:pt x="4403" y="1393"/>
                </a:lnTo>
                <a:lnTo>
                  <a:pt x="4405" y="1385"/>
                </a:lnTo>
                <a:lnTo>
                  <a:pt x="4408" y="1374"/>
                </a:lnTo>
                <a:lnTo>
                  <a:pt x="4410" y="1359"/>
                </a:lnTo>
                <a:lnTo>
                  <a:pt x="4411" y="1341"/>
                </a:lnTo>
                <a:lnTo>
                  <a:pt x="4411" y="1322"/>
                </a:lnTo>
                <a:lnTo>
                  <a:pt x="4412" y="1312"/>
                </a:lnTo>
                <a:lnTo>
                  <a:pt x="4414" y="1304"/>
                </a:lnTo>
                <a:lnTo>
                  <a:pt x="4415" y="1296"/>
                </a:lnTo>
                <a:lnTo>
                  <a:pt x="4417" y="1287"/>
                </a:lnTo>
                <a:lnTo>
                  <a:pt x="4421" y="1281"/>
                </a:lnTo>
                <a:lnTo>
                  <a:pt x="4424" y="1275"/>
                </a:lnTo>
                <a:lnTo>
                  <a:pt x="4428" y="1270"/>
                </a:lnTo>
                <a:lnTo>
                  <a:pt x="4432" y="1268"/>
                </a:lnTo>
                <a:lnTo>
                  <a:pt x="4435" y="1265"/>
                </a:lnTo>
                <a:lnTo>
                  <a:pt x="4440" y="1262"/>
                </a:lnTo>
                <a:lnTo>
                  <a:pt x="4444" y="1256"/>
                </a:lnTo>
                <a:lnTo>
                  <a:pt x="4446" y="1250"/>
                </a:lnTo>
                <a:lnTo>
                  <a:pt x="4448" y="1243"/>
                </a:lnTo>
                <a:lnTo>
                  <a:pt x="4451" y="1234"/>
                </a:lnTo>
                <a:lnTo>
                  <a:pt x="4452" y="1226"/>
                </a:lnTo>
                <a:lnTo>
                  <a:pt x="4452" y="1217"/>
                </a:lnTo>
                <a:lnTo>
                  <a:pt x="4452" y="1139"/>
                </a:lnTo>
                <a:lnTo>
                  <a:pt x="4451" y="1132"/>
                </a:lnTo>
                <a:lnTo>
                  <a:pt x="4448" y="1125"/>
                </a:lnTo>
                <a:lnTo>
                  <a:pt x="4445" y="1117"/>
                </a:lnTo>
                <a:lnTo>
                  <a:pt x="4439" y="1113"/>
                </a:lnTo>
                <a:lnTo>
                  <a:pt x="4433" y="1108"/>
                </a:lnTo>
                <a:lnTo>
                  <a:pt x="4426" y="1103"/>
                </a:lnTo>
                <a:lnTo>
                  <a:pt x="4417" y="1101"/>
                </a:lnTo>
                <a:lnTo>
                  <a:pt x="4409" y="1099"/>
                </a:lnTo>
                <a:lnTo>
                  <a:pt x="4399" y="1099"/>
                </a:lnTo>
                <a:lnTo>
                  <a:pt x="4391" y="1099"/>
                </a:lnTo>
                <a:lnTo>
                  <a:pt x="4388" y="1096"/>
                </a:lnTo>
                <a:lnTo>
                  <a:pt x="4386" y="1092"/>
                </a:lnTo>
                <a:lnTo>
                  <a:pt x="4383" y="1090"/>
                </a:lnTo>
                <a:lnTo>
                  <a:pt x="4380" y="1087"/>
                </a:lnTo>
                <a:lnTo>
                  <a:pt x="4373" y="1084"/>
                </a:lnTo>
                <a:lnTo>
                  <a:pt x="4364" y="1084"/>
                </a:lnTo>
                <a:lnTo>
                  <a:pt x="4355" y="1084"/>
                </a:lnTo>
                <a:lnTo>
                  <a:pt x="4346" y="1087"/>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6" name="Rectangle 135"/>
          <p:cNvSpPr/>
          <p:nvPr/>
        </p:nvSpPr>
        <p:spPr>
          <a:xfrm>
            <a:off x="6177616"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ASIA</a:t>
            </a:r>
          </a:p>
        </p:txBody>
      </p:sp>
      <p:sp>
        <p:nvSpPr>
          <p:cNvPr id="137" name="Rectangle 136"/>
          <p:cNvSpPr/>
          <p:nvPr/>
        </p:nvSpPr>
        <p:spPr>
          <a:xfrm>
            <a:off x="8107449"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AFRICA</a:t>
            </a:r>
          </a:p>
        </p:txBody>
      </p:sp>
      <p:sp>
        <p:nvSpPr>
          <p:cNvPr id="138" name="Rectangle 137"/>
          <p:cNvSpPr/>
          <p:nvPr/>
        </p:nvSpPr>
        <p:spPr>
          <a:xfrm>
            <a:off x="9918383"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AUSTRALIA</a:t>
            </a:r>
          </a:p>
        </p:txBody>
      </p:sp>
      <p:grpSp>
        <p:nvGrpSpPr>
          <p:cNvPr id="139" name="Group 138"/>
          <p:cNvGrpSpPr/>
          <p:nvPr/>
        </p:nvGrpSpPr>
        <p:grpSpPr>
          <a:xfrm>
            <a:off x="10627054" y="2343242"/>
            <a:ext cx="332842" cy="514592"/>
            <a:chOff x="4692650" y="560388"/>
            <a:chExt cx="482600" cy="746126"/>
          </a:xfrm>
          <a:solidFill>
            <a:schemeClr val="tx1">
              <a:lumMod val="75000"/>
              <a:lumOff val="25000"/>
            </a:schemeClr>
          </a:solidFill>
        </p:grpSpPr>
        <p:sp>
          <p:nvSpPr>
            <p:cNvPr id="140" name="Freeform 152"/>
            <p:cNvSpPr>
              <a:spLocks noEditPoints="1"/>
            </p:cNvSpPr>
            <p:nvPr/>
          </p:nvSpPr>
          <p:spPr bwMode="auto">
            <a:xfrm>
              <a:off x="4735512" y="698501"/>
              <a:ext cx="439738" cy="608013"/>
            </a:xfrm>
            <a:custGeom>
              <a:avLst/>
              <a:gdLst>
                <a:gd name="T0" fmla="*/ 750 w 831"/>
                <a:gd name="T1" fmla="*/ 573 h 1149"/>
                <a:gd name="T2" fmla="*/ 686 w 831"/>
                <a:gd name="T3" fmla="*/ 193 h 1149"/>
                <a:gd name="T4" fmla="*/ 670 w 831"/>
                <a:gd name="T5" fmla="*/ 245 h 1149"/>
                <a:gd name="T6" fmla="*/ 656 w 831"/>
                <a:gd name="T7" fmla="*/ 325 h 1149"/>
                <a:gd name="T8" fmla="*/ 654 w 831"/>
                <a:gd name="T9" fmla="*/ 552 h 1149"/>
                <a:gd name="T10" fmla="*/ 671 w 831"/>
                <a:gd name="T11" fmla="*/ 620 h 1149"/>
                <a:gd name="T12" fmla="*/ 699 w 831"/>
                <a:gd name="T13" fmla="*/ 778 h 1149"/>
                <a:gd name="T14" fmla="*/ 708 w 831"/>
                <a:gd name="T15" fmla="*/ 870 h 1149"/>
                <a:gd name="T16" fmla="*/ 708 w 831"/>
                <a:gd name="T17" fmla="*/ 1149 h 1149"/>
                <a:gd name="T18" fmla="*/ 618 w 831"/>
                <a:gd name="T19" fmla="*/ 1107 h 1149"/>
                <a:gd name="T20" fmla="*/ 612 w 831"/>
                <a:gd name="T21" fmla="*/ 942 h 1149"/>
                <a:gd name="T22" fmla="*/ 602 w 831"/>
                <a:gd name="T23" fmla="*/ 847 h 1149"/>
                <a:gd name="T24" fmla="*/ 585 w 831"/>
                <a:gd name="T25" fmla="*/ 764 h 1149"/>
                <a:gd name="T26" fmla="*/ 514 w 831"/>
                <a:gd name="T27" fmla="*/ 536 h 1149"/>
                <a:gd name="T28" fmla="*/ 384 w 831"/>
                <a:gd name="T29" fmla="*/ 744 h 1149"/>
                <a:gd name="T30" fmla="*/ 392 w 831"/>
                <a:gd name="T31" fmla="*/ 689 h 1149"/>
                <a:gd name="T32" fmla="*/ 393 w 831"/>
                <a:gd name="T33" fmla="*/ 624 h 1149"/>
                <a:gd name="T34" fmla="*/ 380 w 831"/>
                <a:gd name="T35" fmla="*/ 550 h 1149"/>
                <a:gd name="T36" fmla="*/ 358 w 831"/>
                <a:gd name="T37" fmla="*/ 501 h 1149"/>
                <a:gd name="T38" fmla="*/ 334 w 831"/>
                <a:gd name="T39" fmla="*/ 468 h 1149"/>
                <a:gd name="T40" fmla="*/ 301 w 831"/>
                <a:gd name="T41" fmla="*/ 439 h 1149"/>
                <a:gd name="T42" fmla="*/ 321 w 831"/>
                <a:gd name="T43" fmla="*/ 420 h 1149"/>
                <a:gd name="T44" fmla="*/ 349 w 831"/>
                <a:gd name="T45" fmla="*/ 380 h 1149"/>
                <a:gd name="T46" fmla="*/ 360 w 831"/>
                <a:gd name="T47" fmla="*/ 349 h 1149"/>
                <a:gd name="T48" fmla="*/ 362 w 831"/>
                <a:gd name="T49" fmla="*/ 326 h 1149"/>
                <a:gd name="T50" fmla="*/ 292 w 831"/>
                <a:gd name="T51" fmla="*/ 309 h 1149"/>
                <a:gd name="T52" fmla="*/ 284 w 831"/>
                <a:gd name="T53" fmla="*/ 319 h 1149"/>
                <a:gd name="T54" fmla="*/ 262 w 831"/>
                <a:gd name="T55" fmla="*/ 334 h 1149"/>
                <a:gd name="T56" fmla="*/ 236 w 831"/>
                <a:gd name="T57" fmla="*/ 335 h 1149"/>
                <a:gd name="T58" fmla="*/ 202 w 831"/>
                <a:gd name="T59" fmla="*/ 318 h 1149"/>
                <a:gd name="T60" fmla="*/ 0 w 831"/>
                <a:gd name="T61" fmla="*/ 102 h 1149"/>
                <a:gd name="T62" fmla="*/ 224 w 831"/>
                <a:gd name="T63" fmla="*/ 218 h 1149"/>
                <a:gd name="T64" fmla="*/ 256 w 831"/>
                <a:gd name="T65" fmla="*/ 135 h 1149"/>
                <a:gd name="T66" fmla="*/ 275 w 831"/>
                <a:gd name="T67" fmla="*/ 73 h 1149"/>
                <a:gd name="T68" fmla="*/ 287 w 831"/>
                <a:gd name="T69" fmla="*/ 51 h 1149"/>
                <a:gd name="T70" fmla="*/ 304 w 831"/>
                <a:gd name="T71" fmla="*/ 33 h 1149"/>
                <a:gd name="T72" fmla="*/ 351 w 831"/>
                <a:gd name="T73" fmla="*/ 11 h 1149"/>
                <a:gd name="T74" fmla="*/ 403 w 831"/>
                <a:gd name="T75" fmla="*/ 1 h 1149"/>
                <a:gd name="T76" fmla="*/ 470 w 831"/>
                <a:gd name="T77" fmla="*/ 1 h 1149"/>
                <a:gd name="T78" fmla="*/ 585 w 831"/>
                <a:gd name="T79" fmla="*/ 2 h 1149"/>
                <a:gd name="T80" fmla="*/ 632 w 831"/>
                <a:gd name="T81" fmla="*/ 11 h 1149"/>
                <a:gd name="T82" fmla="*/ 676 w 831"/>
                <a:gd name="T83" fmla="*/ 28 h 1149"/>
                <a:gd name="T84" fmla="*/ 720 w 831"/>
                <a:gd name="T85" fmla="*/ 57 h 1149"/>
                <a:gd name="T86" fmla="*/ 755 w 831"/>
                <a:gd name="T87" fmla="*/ 102 h 1149"/>
                <a:gd name="T88" fmla="*/ 764 w 831"/>
                <a:gd name="T89" fmla="*/ 121 h 1149"/>
                <a:gd name="T90" fmla="*/ 831 w 831"/>
                <a:gd name="T91" fmla="*/ 348 h 1149"/>
                <a:gd name="T92" fmla="*/ 497 w 831"/>
                <a:gd name="T93" fmla="*/ 45 h 1149"/>
                <a:gd name="T94" fmla="*/ 585 w 831"/>
                <a:gd name="T95" fmla="*/ 324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1" h="1149">
                  <a:moveTo>
                    <a:pt x="831" y="348"/>
                  </a:moveTo>
                  <a:lnTo>
                    <a:pt x="831" y="573"/>
                  </a:lnTo>
                  <a:lnTo>
                    <a:pt x="750" y="573"/>
                  </a:lnTo>
                  <a:lnTo>
                    <a:pt x="750" y="352"/>
                  </a:lnTo>
                  <a:lnTo>
                    <a:pt x="686" y="193"/>
                  </a:lnTo>
                  <a:lnTo>
                    <a:pt x="686" y="193"/>
                  </a:lnTo>
                  <a:lnTo>
                    <a:pt x="681" y="207"/>
                  </a:lnTo>
                  <a:lnTo>
                    <a:pt x="676" y="223"/>
                  </a:lnTo>
                  <a:lnTo>
                    <a:pt x="670" y="245"/>
                  </a:lnTo>
                  <a:lnTo>
                    <a:pt x="664" y="269"/>
                  </a:lnTo>
                  <a:lnTo>
                    <a:pt x="659" y="297"/>
                  </a:lnTo>
                  <a:lnTo>
                    <a:pt x="656" y="325"/>
                  </a:lnTo>
                  <a:lnTo>
                    <a:pt x="654" y="356"/>
                  </a:lnTo>
                  <a:lnTo>
                    <a:pt x="654" y="356"/>
                  </a:lnTo>
                  <a:lnTo>
                    <a:pt x="654" y="552"/>
                  </a:lnTo>
                  <a:lnTo>
                    <a:pt x="654" y="552"/>
                  </a:lnTo>
                  <a:lnTo>
                    <a:pt x="663" y="584"/>
                  </a:lnTo>
                  <a:lnTo>
                    <a:pt x="671" y="620"/>
                  </a:lnTo>
                  <a:lnTo>
                    <a:pt x="681" y="666"/>
                  </a:lnTo>
                  <a:lnTo>
                    <a:pt x="691" y="720"/>
                  </a:lnTo>
                  <a:lnTo>
                    <a:pt x="699" y="778"/>
                  </a:lnTo>
                  <a:lnTo>
                    <a:pt x="703" y="808"/>
                  </a:lnTo>
                  <a:lnTo>
                    <a:pt x="705" y="840"/>
                  </a:lnTo>
                  <a:lnTo>
                    <a:pt x="708" y="870"/>
                  </a:lnTo>
                  <a:lnTo>
                    <a:pt x="708" y="902"/>
                  </a:lnTo>
                  <a:lnTo>
                    <a:pt x="708" y="902"/>
                  </a:lnTo>
                  <a:lnTo>
                    <a:pt x="708" y="1149"/>
                  </a:lnTo>
                  <a:lnTo>
                    <a:pt x="618" y="1149"/>
                  </a:lnTo>
                  <a:lnTo>
                    <a:pt x="618" y="1149"/>
                  </a:lnTo>
                  <a:lnTo>
                    <a:pt x="618" y="1107"/>
                  </a:lnTo>
                  <a:lnTo>
                    <a:pt x="618" y="1061"/>
                  </a:lnTo>
                  <a:lnTo>
                    <a:pt x="616" y="1005"/>
                  </a:lnTo>
                  <a:lnTo>
                    <a:pt x="612" y="942"/>
                  </a:lnTo>
                  <a:lnTo>
                    <a:pt x="609" y="910"/>
                  </a:lnTo>
                  <a:lnTo>
                    <a:pt x="607" y="878"/>
                  </a:lnTo>
                  <a:lnTo>
                    <a:pt x="602" y="847"/>
                  </a:lnTo>
                  <a:lnTo>
                    <a:pt x="597" y="818"/>
                  </a:lnTo>
                  <a:lnTo>
                    <a:pt x="591" y="790"/>
                  </a:lnTo>
                  <a:lnTo>
                    <a:pt x="585" y="764"/>
                  </a:lnTo>
                  <a:lnTo>
                    <a:pt x="585" y="764"/>
                  </a:lnTo>
                  <a:lnTo>
                    <a:pt x="535" y="603"/>
                  </a:lnTo>
                  <a:lnTo>
                    <a:pt x="514" y="536"/>
                  </a:lnTo>
                  <a:lnTo>
                    <a:pt x="477" y="536"/>
                  </a:lnTo>
                  <a:lnTo>
                    <a:pt x="384" y="744"/>
                  </a:lnTo>
                  <a:lnTo>
                    <a:pt x="384" y="744"/>
                  </a:lnTo>
                  <a:lnTo>
                    <a:pt x="386" y="733"/>
                  </a:lnTo>
                  <a:lnTo>
                    <a:pt x="390" y="706"/>
                  </a:lnTo>
                  <a:lnTo>
                    <a:pt x="392" y="689"/>
                  </a:lnTo>
                  <a:lnTo>
                    <a:pt x="393" y="670"/>
                  </a:lnTo>
                  <a:lnTo>
                    <a:pt x="393" y="648"/>
                  </a:lnTo>
                  <a:lnTo>
                    <a:pt x="393" y="624"/>
                  </a:lnTo>
                  <a:lnTo>
                    <a:pt x="391" y="599"/>
                  </a:lnTo>
                  <a:lnTo>
                    <a:pt x="386" y="575"/>
                  </a:lnTo>
                  <a:lnTo>
                    <a:pt x="380" y="550"/>
                  </a:lnTo>
                  <a:lnTo>
                    <a:pt x="370" y="525"/>
                  </a:lnTo>
                  <a:lnTo>
                    <a:pt x="366" y="513"/>
                  </a:lnTo>
                  <a:lnTo>
                    <a:pt x="358" y="501"/>
                  </a:lnTo>
                  <a:lnTo>
                    <a:pt x="351" y="490"/>
                  </a:lnTo>
                  <a:lnTo>
                    <a:pt x="344" y="479"/>
                  </a:lnTo>
                  <a:lnTo>
                    <a:pt x="334" y="468"/>
                  </a:lnTo>
                  <a:lnTo>
                    <a:pt x="324" y="457"/>
                  </a:lnTo>
                  <a:lnTo>
                    <a:pt x="313" y="448"/>
                  </a:lnTo>
                  <a:lnTo>
                    <a:pt x="301" y="439"/>
                  </a:lnTo>
                  <a:lnTo>
                    <a:pt x="301" y="439"/>
                  </a:lnTo>
                  <a:lnTo>
                    <a:pt x="311" y="431"/>
                  </a:lnTo>
                  <a:lnTo>
                    <a:pt x="321" y="420"/>
                  </a:lnTo>
                  <a:lnTo>
                    <a:pt x="332" y="406"/>
                  </a:lnTo>
                  <a:lnTo>
                    <a:pt x="343" y="389"/>
                  </a:lnTo>
                  <a:lnTo>
                    <a:pt x="349" y="380"/>
                  </a:lnTo>
                  <a:lnTo>
                    <a:pt x="352" y="370"/>
                  </a:lnTo>
                  <a:lnTo>
                    <a:pt x="357" y="360"/>
                  </a:lnTo>
                  <a:lnTo>
                    <a:pt x="360" y="349"/>
                  </a:lnTo>
                  <a:lnTo>
                    <a:pt x="362" y="337"/>
                  </a:lnTo>
                  <a:lnTo>
                    <a:pt x="362" y="326"/>
                  </a:lnTo>
                  <a:lnTo>
                    <a:pt x="362" y="326"/>
                  </a:lnTo>
                  <a:lnTo>
                    <a:pt x="362" y="183"/>
                  </a:lnTo>
                  <a:lnTo>
                    <a:pt x="341" y="183"/>
                  </a:lnTo>
                  <a:lnTo>
                    <a:pt x="292" y="309"/>
                  </a:lnTo>
                  <a:lnTo>
                    <a:pt x="292" y="309"/>
                  </a:lnTo>
                  <a:lnTo>
                    <a:pt x="289" y="313"/>
                  </a:lnTo>
                  <a:lnTo>
                    <a:pt x="284" y="319"/>
                  </a:lnTo>
                  <a:lnTo>
                    <a:pt x="275" y="326"/>
                  </a:lnTo>
                  <a:lnTo>
                    <a:pt x="269" y="330"/>
                  </a:lnTo>
                  <a:lnTo>
                    <a:pt x="262" y="334"/>
                  </a:lnTo>
                  <a:lnTo>
                    <a:pt x="254" y="335"/>
                  </a:lnTo>
                  <a:lnTo>
                    <a:pt x="245" y="336"/>
                  </a:lnTo>
                  <a:lnTo>
                    <a:pt x="236" y="335"/>
                  </a:lnTo>
                  <a:lnTo>
                    <a:pt x="226" y="331"/>
                  </a:lnTo>
                  <a:lnTo>
                    <a:pt x="214" y="326"/>
                  </a:lnTo>
                  <a:lnTo>
                    <a:pt x="202" y="318"/>
                  </a:lnTo>
                  <a:lnTo>
                    <a:pt x="188" y="307"/>
                  </a:lnTo>
                  <a:lnTo>
                    <a:pt x="175" y="294"/>
                  </a:lnTo>
                  <a:lnTo>
                    <a:pt x="0" y="102"/>
                  </a:lnTo>
                  <a:lnTo>
                    <a:pt x="55" y="51"/>
                  </a:lnTo>
                  <a:lnTo>
                    <a:pt x="224" y="218"/>
                  </a:lnTo>
                  <a:lnTo>
                    <a:pt x="224" y="218"/>
                  </a:lnTo>
                  <a:lnTo>
                    <a:pt x="227" y="209"/>
                  </a:lnTo>
                  <a:lnTo>
                    <a:pt x="239" y="180"/>
                  </a:lnTo>
                  <a:lnTo>
                    <a:pt x="256" y="135"/>
                  </a:lnTo>
                  <a:lnTo>
                    <a:pt x="266" y="106"/>
                  </a:lnTo>
                  <a:lnTo>
                    <a:pt x="275" y="73"/>
                  </a:lnTo>
                  <a:lnTo>
                    <a:pt x="275" y="73"/>
                  </a:lnTo>
                  <a:lnTo>
                    <a:pt x="278" y="66"/>
                  </a:lnTo>
                  <a:lnTo>
                    <a:pt x="282" y="57"/>
                  </a:lnTo>
                  <a:lnTo>
                    <a:pt x="287" y="51"/>
                  </a:lnTo>
                  <a:lnTo>
                    <a:pt x="292" y="44"/>
                  </a:lnTo>
                  <a:lnTo>
                    <a:pt x="298" y="39"/>
                  </a:lnTo>
                  <a:lnTo>
                    <a:pt x="304" y="33"/>
                  </a:lnTo>
                  <a:lnTo>
                    <a:pt x="318" y="24"/>
                  </a:lnTo>
                  <a:lnTo>
                    <a:pt x="334" y="17"/>
                  </a:lnTo>
                  <a:lnTo>
                    <a:pt x="351" y="11"/>
                  </a:lnTo>
                  <a:lnTo>
                    <a:pt x="368" y="6"/>
                  </a:lnTo>
                  <a:lnTo>
                    <a:pt x="386" y="4"/>
                  </a:lnTo>
                  <a:lnTo>
                    <a:pt x="403" y="1"/>
                  </a:lnTo>
                  <a:lnTo>
                    <a:pt x="420" y="0"/>
                  </a:lnTo>
                  <a:lnTo>
                    <a:pt x="449" y="0"/>
                  </a:lnTo>
                  <a:lnTo>
                    <a:pt x="470" y="1"/>
                  </a:lnTo>
                  <a:lnTo>
                    <a:pt x="477" y="2"/>
                  </a:lnTo>
                  <a:lnTo>
                    <a:pt x="585" y="2"/>
                  </a:lnTo>
                  <a:lnTo>
                    <a:pt x="585" y="2"/>
                  </a:lnTo>
                  <a:lnTo>
                    <a:pt x="591" y="2"/>
                  </a:lnTo>
                  <a:lnTo>
                    <a:pt x="608" y="5"/>
                  </a:lnTo>
                  <a:lnTo>
                    <a:pt x="632" y="11"/>
                  </a:lnTo>
                  <a:lnTo>
                    <a:pt x="646" y="15"/>
                  </a:lnTo>
                  <a:lnTo>
                    <a:pt x="660" y="21"/>
                  </a:lnTo>
                  <a:lnTo>
                    <a:pt x="676" y="28"/>
                  </a:lnTo>
                  <a:lnTo>
                    <a:pt x="691" y="35"/>
                  </a:lnTo>
                  <a:lnTo>
                    <a:pt x="706" y="45"/>
                  </a:lnTo>
                  <a:lnTo>
                    <a:pt x="720" y="57"/>
                  </a:lnTo>
                  <a:lnTo>
                    <a:pt x="733" y="70"/>
                  </a:lnTo>
                  <a:lnTo>
                    <a:pt x="745" y="85"/>
                  </a:lnTo>
                  <a:lnTo>
                    <a:pt x="755" y="102"/>
                  </a:lnTo>
                  <a:lnTo>
                    <a:pt x="760" y="112"/>
                  </a:lnTo>
                  <a:lnTo>
                    <a:pt x="764" y="121"/>
                  </a:lnTo>
                  <a:lnTo>
                    <a:pt x="764" y="121"/>
                  </a:lnTo>
                  <a:lnTo>
                    <a:pt x="789" y="204"/>
                  </a:lnTo>
                  <a:lnTo>
                    <a:pt x="811" y="277"/>
                  </a:lnTo>
                  <a:lnTo>
                    <a:pt x="831" y="348"/>
                  </a:lnTo>
                  <a:lnTo>
                    <a:pt x="831" y="348"/>
                  </a:lnTo>
                  <a:close/>
                  <a:moveTo>
                    <a:pt x="585" y="324"/>
                  </a:moveTo>
                  <a:lnTo>
                    <a:pt x="497" y="45"/>
                  </a:lnTo>
                  <a:lnTo>
                    <a:pt x="408" y="324"/>
                  </a:lnTo>
                  <a:lnTo>
                    <a:pt x="497" y="440"/>
                  </a:lnTo>
                  <a:lnTo>
                    <a:pt x="585"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154"/>
            <p:cNvSpPr>
              <a:spLocks/>
            </p:cNvSpPr>
            <p:nvPr/>
          </p:nvSpPr>
          <p:spPr bwMode="auto">
            <a:xfrm>
              <a:off x="4930775" y="560388"/>
              <a:ext cx="119063" cy="120650"/>
            </a:xfrm>
            <a:custGeom>
              <a:avLst/>
              <a:gdLst>
                <a:gd name="T0" fmla="*/ 113 w 227"/>
                <a:gd name="T1" fmla="*/ 0 h 228"/>
                <a:gd name="T2" fmla="*/ 136 w 227"/>
                <a:gd name="T3" fmla="*/ 3 h 228"/>
                <a:gd name="T4" fmla="*/ 158 w 227"/>
                <a:gd name="T5" fmla="*/ 9 h 228"/>
                <a:gd name="T6" fmla="*/ 177 w 227"/>
                <a:gd name="T7" fmla="*/ 20 h 228"/>
                <a:gd name="T8" fmla="*/ 194 w 227"/>
                <a:gd name="T9" fmla="*/ 33 h 228"/>
                <a:gd name="T10" fmla="*/ 208 w 227"/>
                <a:gd name="T11" fmla="*/ 50 h 228"/>
                <a:gd name="T12" fmla="*/ 219 w 227"/>
                <a:gd name="T13" fmla="*/ 69 h 228"/>
                <a:gd name="T14" fmla="*/ 225 w 227"/>
                <a:gd name="T15" fmla="*/ 91 h 228"/>
                <a:gd name="T16" fmla="*/ 227 w 227"/>
                <a:gd name="T17" fmla="*/ 114 h 228"/>
                <a:gd name="T18" fmla="*/ 227 w 227"/>
                <a:gd name="T19" fmla="*/ 125 h 228"/>
                <a:gd name="T20" fmla="*/ 222 w 227"/>
                <a:gd name="T21" fmla="*/ 148 h 228"/>
                <a:gd name="T22" fmla="*/ 214 w 227"/>
                <a:gd name="T23" fmla="*/ 169 h 228"/>
                <a:gd name="T24" fmla="*/ 202 w 227"/>
                <a:gd name="T25" fmla="*/ 187 h 228"/>
                <a:gd name="T26" fmla="*/ 186 w 227"/>
                <a:gd name="T27" fmla="*/ 202 h 228"/>
                <a:gd name="T28" fmla="*/ 168 w 227"/>
                <a:gd name="T29" fmla="*/ 214 h 228"/>
                <a:gd name="T30" fmla="*/ 147 w 227"/>
                <a:gd name="T31" fmla="*/ 223 h 228"/>
                <a:gd name="T32" fmla="*/ 125 w 227"/>
                <a:gd name="T33" fmla="*/ 227 h 228"/>
                <a:gd name="T34" fmla="*/ 113 w 227"/>
                <a:gd name="T35" fmla="*/ 228 h 228"/>
                <a:gd name="T36" fmla="*/ 90 w 227"/>
                <a:gd name="T37" fmla="*/ 226 h 228"/>
                <a:gd name="T38" fmla="*/ 69 w 227"/>
                <a:gd name="T39" fmla="*/ 219 h 228"/>
                <a:gd name="T40" fmla="*/ 50 w 227"/>
                <a:gd name="T41" fmla="*/ 209 h 228"/>
                <a:gd name="T42" fmla="*/ 33 w 227"/>
                <a:gd name="T43" fmla="*/ 194 h 228"/>
                <a:gd name="T44" fmla="*/ 20 w 227"/>
                <a:gd name="T45" fmla="*/ 177 h 228"/>
                <a:gd name="T46" fmla="*/ 9 w 227"/>
                <a:gd name="T47" fmla="*/ 158 h 228"/>
                <a:gd name="T48" fmla="*/ 1 w 227"/>
                <a:gd name="T49" fmla="*/ 137 h 228"/>
                <a:gd name="T50" fmla="*/ 0 w 227"/>
                <a:gd name="T51" fmla="*/ 114 h 228"/>
                <a:gd name="T52" fmla="*/ 0 w 227"/>
                <a:gd name="T53" fmla="*/ 102 h 228"/>
                <a:gd name="T54" fmla="*/ 5 w 227"/>
                <a:gd name="T55" fmla="*/ 80 h 228"/>
                <a:gd name="T56" fmla="*/ 14 w 227"/>
                <a:gd name="T57" fmla="*/ 60 h 228"/>
                <a:gd name="T58" fmla="*/ 26 w 227"/>
                <a:gd name="T59" fmla="*/ 41 h 228"/>
                <a:gd name="T60" fmla="*/ 41 w 227"/>
                <a:gd name="T61" fmla="*/ 26 h 228"/>
                <a:gd name="T62" fmla="*/ 60 w 227"/>
                <a:gd name="T63" fmla="*/ 13 h 228"/>
                <a:gd name="T64" fmla="*/ 79 w 227"/>
                <a:gd name="T65" fmla="*/ 5 h 228"/>
                <a:gd name="T66" fmla="*/ 102 w 227"/>
                <a:gd name="T67" fmla="*/ 0 h 228"/>
                <a:gd name="T68" fmla="*/ 113 w 227"/>
                <a:gd name="T6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8">
                  <a:moveTo>
                    <a:pt x="113" y="0"/>
                  </a:moveTo>
                  <a:lnTo>
                    <a:pt x="113" y="0"/>
                  </a:lnTo>
                  <a:lnTo>
                    <a:pt x="125" y="0"/>
                  </a:lnTo>
                  <a:lnTo>
                    <a:pt x="136" y="3"/>
                  </a:lnTo>
                  <a:lnTo>
                    <a:pt x="147" y="5"/>
                  </a:lnTo>
                  <a:lnTo>
                    <a:pt x="158" y="9"/>
                  </a:lnTo>
                  <a:lnTo>
                    <a:pt x="168" y="13"/>
                  </a:lnTo>
                  <a:lnTo>
                    <a:pt x="177" y="20"/>
                  </a:lnTo>
                  <a:lnTo>
                    <a:pt x="186" y="26"/>
                  </a:lnTo>
                  <a:lnTo>
                    <a:pt x="194" y="33"/>
                  </a:lnTo>
                  <a:lnTo>
                    <a:pt x="202" y="41"/>
                  </a:lnTo>
                  <a:lnTo>
                    <a:pt x="208" y="50"/>
                  </a:lnTo>
                  <a:lnTo>
                    <a:pt x="214" y="60"/>
                  </a:lnTo>
                  <a:lnTo>
                    <a:pt x="219" y="69"/>
                  </a:lnTo>
                  <a:lnTo>
                    <a:pt x="222" y="80"/>
                  </a:lnTo>
                  <a:lnTo>
                    <a:pt x="225" y="91"/>
                  </a:lnTo>
                  <a:lnTo>
                    <a:pt x="227" y="102"/>
                  </a:lnTo>
                  <a:lnTo>
                    <a:pt x="227" y="114"/>
                  </a:lnTo>
                  <a:lnTo>
                    <a:pt x="227" y="114"/>
                  </a:lnTo>
                  <a:lnTo>
                    <a:pt x="227" y="125"/>
                  </a:lnTo>
                  <a:lnTo>
                    <a:pt x="225" y="137"/>
                  </a:lnTo>
                  <a:lnTo>
                    <a:pt x="222" y="148"/>
                  </a:lnTo>
                  <a:lnTo>
                    <a:pt x="219" y="158"/>
                  </a:lnTo>
                  <a:lnTo>
                    <a:pt x="214" y="169"/>
                  </a:lnTo>
                  <a:lnTo>
                    <a:pt x="208" y="177"/>
                  </a:lnTo>
                  <a:lnTo>
                    <a:pt x="202" y="187"/>
                  </a:lnTo>
                  <a:lnTo>
                    <a:pt x="194" y="194"/>
                  </a:lnTo>
                  <a:lnTo>
                    <a:pt x="186" y="202"/>
                  </a:lnTo>
                  <a:lnTo>
                    <a:pt x="177" y="209"/>
                  </a:lnTo>
                  <a:lnTo>
                    <a:pt x="168" y="214"/>
                  </a:lnTo>
                  <a:lnTo>
                    <a:pt x="158" y="219"/>
                  </a:lnTo>
                  <a:lnTo>
                    <a:pt x="147" y="223"/>
                  </a:lnTo>
                  <a:lnTo>
                    <a:pt x="136" y="226"/>
                  </a:lnTo>
                  <a:lnTo>
                    <a:pt x="125" y="227"/>
                  </a:lnTo>
                  <a:lnTo>
                    <a:pt x="113" y="228"/>
                  </a:lnTo>
                  <a:lnTo>
                    <a:pt x="113" y="228"/>
                  </a:lnTo>
                  <a:lnTo>
                    <a:pt x="102" y="227"/>
                  </a:lnTo>
                  <a:lnTo>
                    <a:pt x="90" y="226"/>
                  </a:lnTo>
                  <a:lnTo>
                    <a:pt x="79" y="223"/>
                  </a:lnTo>
                  <a:lnTo>
                    <a:pt x="69" y="219"/>
                  </a:lnTo>
                  <a:lnTo>
                    <a:pt x="60" y="214"/>
                  </a:lnTo>
                  <a:lnTo>
                    <a:pt x="50" y="209"/>
                  </a:lnTo>
                  <a:lnTo>
                    <a:pt x="41" y="202"/>
                  </a:lnTo>
                  <a:lnTo>
                    <a:pt x="33" y="194"/>
                  </a:lnTo>
                  <a:lnTo>
                    <a:pt x="26" y="187"/>
                  </a:lnTo>
                  <a:lnTo>
                    <a:pt x="20" y="177"/>
                  </a:lnTo>
                  <a:lnTo>
                    <a:pt x="14" y="169"/>
                  </a:lnTo>
                  <a:lnTo>
                    <a:pt x="9" y="158"/>
                  </a:lnTo>
                  <a:lnTo>
                    <a:pt x="5" y="148"/>
                  </a:lnTo>
                  <a:lnTo>
                    <a:pt x="1" y="137"/>
                  </a:lnTo>
                  <a:lnTo>
                    <a:pt x="0" y="125"/>
                  </a:lnTo>
                  <a:lnTo>
                    <a:pt x="0" y="114"/>
                  </a:lnTo>
                  <a:lnTo>
                    <a:pt x="0" y="114"/>
                  </a:lnTo>
                  <a:lnTo>
                    <a:pt x="0" y="102"/>
                  </a:lnTo>
                  <a:lnTo>
                    <a:pt x="1" y="91"/>
                  </a:lnTo>
                  <a:lnTo>
                    <a:pt x="5" y="80"/>
                  </a:lnTo>
                  <a:lnTo>
                    <a:pt x="9" y="69"/>
                  </a:lnTo>
                  <a:lnTo>
                    <a:pt x="14" y="60"/>
                  </a:lnTo>
                  <a:lnTo>
                    <a:pt x="20" y="50"/>
                  </a:lnTo>
                  <a:lnTo>
                    <a:pt x="26" y="41"/>
                  </a:lnTo>
                  <a:lnTo>
                    <a:pt x="33" y="33"/>
                  </a:lnTo>
                  <a:lnTo>
                    <a:pt x="41" y="26"/>
                  </a:lnTo>
                  <a:lnTo>
                    <a:pt x="50" y="20"/>
                  </a:lnTo>
                  <a:lnTo>
                    <a:pt x="60" y="13"/>
                  </a:lnTo>
                  <a:lnTo>
                    <a:pt x="69" y="9"/>
                  </a:lnTo>
                  <a:lnTo>
                    <a:pt x="79" y="5"/>
                  </a:lnTo>
                  <a:lnTo>
                    <a:pt x="90" y="3"/>
                  </a:lnTo>
                  <a:lnTo>
                    <a:pt x="102" y="0"/>
                  </a:lnTo>
                  <a:lnTo>
                    <a:pt x="113"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55"/>
            <p:cNvSpPr>
              <a:spLocks/>
            </p:cNvSpPr>
            <p:nvPr/>
          </p:nvSpPr>
          <p:spPr bwMode="auto">
            <a:xfrm>
              <a:off x="4692650" y="1255713"/>
              <a:ext cx="268288" cy="50800"/>
            </a:xfrm>
            <a:custGeom>
              <a:avLst/>
              <a:gdLst>
                <a:gd name="T0" fmla="*/ 507 w 507"/>
                <a:gd name="T1" fmla="*/ 66 h 96"/>
                <a:gd name="T2" fmla="*/ 507 w 507"/>
                <a:gd name="T3" fmla="*/ 66 h 96"/>
                <a:gd name="T4" fmla="*/ 507 w 507"/>
                <a:gd name="T5" fmla="*/ 73 h 96"/>
                <a:gd name="T6" fmla="*/ 506 w 507"/>
                <a:gd name="T7" fmla="*/ 82 h 96"/>
                <a:gd name="T8" fmla="*/ 504 w 507"/>
                <a:gd name="T9" fmla="*/ 89 h 96"/>
                <a:gd name="T10" fmla="*/ 501 w 507"/>
                <a:gd name="T11" fmla="*/ 96 h 96"/>
                <a:gd name="T12" fmla="*/ 6 w 507"/>
                <a:gd name="T13" fmla="*/ 96 h 96"/>
                <a:gd name="T14" fmla="*/ 6 w 507"/>
                <a:gd name="T15" fmla="*/ 96 h 96"/>
                <a:gd name="T16" fmla="*/ 4 w 507"/>
                <a:gd name="T17" fmla="*/ 89 h 96"/>
                <a:gd name="T18" fmla="*/ 1 w 507"/>
                <a:gd name="T19" fmla="*/ 82 h 96"/>
                <a:gd name="T20" fmla="*/ 0 w 507"/>
                <a:gd name="T21" fmla="*/ 73 h 96"/>
                <a:gd name="T22" fmla="*/ 0 w 507"/>
                <a:gd name="T23" fmla="*/ 66 h 96"/>
                <a:gd name="T24" fmla="*/ 0 w 507"/>
                <a:gd name="T25" fmla="*/ 66 h 96"/>
                <a:gd name="T26" fmla="*/ 0 w 507"/>
                <a:gd name="T27" fmla="*/ 52 h 96"/>
                <a:gd name="T28" fmla="*/ 4 w 507"/>
                <a:gd name="T29" fmla="*/ 40 h 96"/>
                <a:gd name="T30" fmla="*/ 9 w 507"/>
                <a:gd name="T31" fmla="*/ 29 h 96"/>
                <a:gd name="T32" fmla="*/ 16 w 507"/>
                <a:gd name="T33" fmla="*/ 20 h 96"/>
                <a:gd name="T34" fmla="*/ 23 w 507"/>
                <a:gd name="T35" fmla="*/ 11 h 96"/>
                <a:gd name="T36" fmla="*/ 33 w 507"/>
                <a:gd name="T37" fmla="*/ 5 h 96"/>
                <a:gd name="T38" fmla="*/ 43 w 507"/>
                <a:gd name="T39" fmla="*/ 1 h 96"/>
                <a:gd name="T40" fmla="*/ 53 w 507"/>
                <a:gd name="T41" fmla="*/ 0 h 96"/>
                <a:gd name="T42" fmla="*/ 454 w 507"/>
                <a:gd name="T43" fmla="*/ 0 h 96"/>
                <a:gd name="T44" fmla="*/ 454 w 507"/>
                <a:gd name="T45" fmla="*/ 0 h 96"/>
                <a:gd name="T46" fmla="*/ 464 w 507"/>
                <a:gd name="T47" fmla="*/ 1 h 96"/>
                <a:gd name="T48" fmla="*/ 474 w 507"/>
                <a:gd name="T49" fmla="*/ 5 h 96"/>
                <a:gd name="T50" fmla="*/ 483 w 507"/>
                <a:gd name="T51" fmla="*/ 11 h 96"/>
                <a:gd name="T52" fmla="*/ 491 w 507"/>
                <a:gd name="T53" fmla="*/ 20 h 96"/>
                <a:gd name="T54" fmla="*/ 498 w 507"/>
                <a:gd name="T55" fmla="*/ 29 h 96"/>
                <a:gd name="T56" fmla="*/ 502 w 507"/>
                <a:gd name="T57" fmla="*/ 40 h 96"/>
                <a:gd name="T58" fmla="*/ 506 w 507"/>
                <a:gd name="T59" fmla="*/ 52 h 96"/>
                <a:gd name="T60" fmla="*/ 507 w 507"/>
                <a:gd name="T61" fmla="*/ 66 h 96"/>
                <a:gd name="T62" fmla="*/ 507 w 507"/>
                <a:gd name="T63" fmla="*/ 6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96">
                  <a:moveTo>
                    <a:pt x="507" y="66"/>
                  </a:moveTo>
                  <a:lnTo>
                    <a:pt x="507" y="66"/>
                  </a:lnTo>
                  <a:lnTo>
                    <a:pt x="507" y="73"/>
                  </a:lnTo>
                  <a:lnTo>
                    <a:pt x="506" y="82"/>
                  </a:lnTo>
                  <a:lnTo>
                    <a:pt x="504" y="89"/>
                  </a:lnTo>
                  <a:lnTo>
                    <a:pt x="501" y="96"/>
                  </a:lnTo>
                  <a:lnTo>
                    <a:pt x="6" y="96"/>
                  </a:lnTo>
                  <a:lnTo>
                    <a:pt x="6" y="96"/>
                  </a:lnTo>
                  <a:lnTo>
                    <a:pt x="4" y="89"/>
                  </a:lnTo>
                  <a:lnTo>
                    <a:pt x="1" y="82"/>
                  </a:lnTo>
                  <a:lnTo>
                    <a:pt x="0" y="73"/>
                  </a:lnTo>
                  <a:lnTo>
                    <a:pt x="0" y="66"/>
                  </a:lnTo>
                  <a:lnTo>
                    <a:pt x="0" y="66"/>
                  </a:lnTo>
                  <a:lnTo>
                    <a:pt x="0" y="52"/>
                  </a:lnTo>
                  <a:lnTo>
                    <a:pt x="4" y="40"/>
                  </a:lnTo>
                  <a:lnTo>
                    <a:pt x="9" y="29"/>
                  </a:lnTo>
                  <a:lnTo>
                    <a:pt x="16" y="20"/>
                  </a:lnTo>
                  <a:lnTo>
                    <a:pt x="23" y="11"/>
                  </a:lnTo>
                  <a:lnTo>
                    <a:pt x="33" y="5"/>
                  </a:lnTo>
                  <a:lnTo>
                    <a:pt x="43" y="1"/>
                  </a:lnTo>
                  <a:lnTo>
                    <a:pt x="53" y="0"/>
                  </a:lnTo>
                  <a:lnTo>
                    <a:pt x="454" y="0"/>
                  </a:lnTo>
                  <a:lnTo>
                    <a:pt x="454" y="0"/>
                  </a:lnTo>
                  <a:lnTo>
                    <a:pt x="464" y="1"/>
                  </a:lnTo>
                  <a:lnTo>
                    <a:pt x="474" y="5"/>
                  </a:lnTo>
                  <a:lnTo>
                    <a:pt x="483" y="11"/>
                  </a:lnTo>
                  <a:lnTo>
                    <a:pt x="491" y="20"/>
                  </a:lnTo>
                  <a:lnTo>
                    <a:pt x="498" y="29"/>
                  </a:lnTo>
                  <a:lnTo>
                    <a:pt x="502" y="40"/>
                  </a:lnTo>
                  <a:lnTo>
                    <a:pt x="506" y="52"/>
                  </a:lnTo>
                  <a:lnTo>
                    <a:pt x="507" y="66"/>
                  </a:lnTo>
                  <a:lnTo>
                    <a:pt x="507" y="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56"/>
            <p:cNvSpPr>
              <a:spLocks/>
            </p:cNvSpPr>
            <p:nvPr/>
          </p:nvSpPr>
          <p:spPr bwMode="auto">
            <a:xfrm>
              <a:off x="4714875" y="1212851"/>
              <a:ext cx="223838" cy="36513"/>
            </a:xfrm>
            <a:custGeom>
              <a:avLst/>
              <a:gdLst>
                <a:gd name="T0" fmla="*/ 388 w 422"/>
                <a:gd name="T1" fmla="*/ 0 h 68"/>
                <a:gd name="T2" fmla="*/ 388 w 422"/>
                <a:gd name="T3" fmla="*/ 0 h 68"/>
                <a:gd name="T4" fmla="*/ 394 w 422"/>
                <a:gd name="T5" fmla="*/ 1 h 68"/>
                <a:gd name="T6" fmla="*/ 401 w 422"/>
                <a:gd name="T7" fmla="*/ 2 h 68"/>
                <a:gd name="T8" fmla="*/ 406 w 422"/>
                <a:gd name="T9" fmla="*/ 6 h 68"/>
                <a:gd name="T10" fmla="*/ 411 w 422"/>
                <a:gd name="T11" fmla="*/ 10 h 68"/>
                <a:gd name="T12" fmla="*/ 416 w 422"/>
                <a:gd name="T13" fmla="*/ 14 h 68"/>
                <a:gd name="T14" fmla="*/ 418 w 422"/>
                <a:gd name="T15" fmla="*/ 21 h 68"/>
                <a:gd name="T16" fmla="*/ 421 w 422"/>
                <a:gd name="T17" fmla="*/ 27 h 68"/>
                <a:gd name="T18" fmla="*/ 422 w 422"/>
                <a:gd name="T19" fmla="*/ 34 h 68"/>
                <a:gd name="T20" fmla="*/ 422 w 422"/>
                <a:gd name="T21" fmla="*/ 34 h 68"/>
                <a:gd name="T22" fmla="*/ 421 w 422"/>
                <a:gd name="T23" fmla="*/ 40 h 68"/>
                <a:gd name="T24" fmla="*/ 418 w 422"/>
                <a:gd name="T25" fmla="*/ 47 h 68"/>
                <a:gd name="T26" fmla="*/ 416 w 422"/>
                <a:gd name="T27" fmla="*/ 52 h 68"/>
                <a:gd name="T28" fmla="*/ 411 w 422"/>
                <a:gd name="T29" fmla="*/ 57 h 68"/>
                <a:gd name="T30" fmla="*/ 406 w 422"/>
                <a:gd name="T31" fmla="*/ 62 h 68"/>
                <a:gd name="T32" fmla="*/ 401 w 422"/>
                <a:gd name="T33" fmla="*/ 64 h 68"/>
                <a:gd name="T34" fmla="*/ 394 w 422"/>
                <a:gd name="T35" fmla="*/ 67 h 68"/>
                <a:gd name="T36" fmla="*/ 388 w 422"/>
                <a:gd name="T37" fmla="*/ 68 h 68"/>
                <a:gd name="T38" fmla="*/ 34 w 422"/>
                <a:gd name="T39" fmla="*/ 68 h 68"/>
                <a:gd name="T40" fmla="*/ 34 w 422"/>
                <a:gd name="T41" fmla="*/ 68 h 68"/>
                <a:gd name="T42" fmla="*/ 26 w 422"/>
                <a:gd name="T43" fmla="*/ 67 h 68"/>
                <a:gd name="T44" fmla="*/ 20 w 422"/>
                <a:gd name="T45" fmla="*/ 64 h 68"/>
                <a:gd name="T46" fmla="*/ 14 w 422"/>
                <a:gd name="T47" fmla="*/ 62 h 68"/>
                <a:gd name="T48" fmla="*/ 9 w 422"/>
                <a:gd name="T49" fmla="*/ 57 h 68"/>
                <a:gd name="T50" fmla="*/ 6 w 422"/>
                <a:gd name="T51" fmla="*/ 52 h 68"/>
                <a:gd name="T52" fmla="*/ 2 w 422"/>
                <a:gd name="T53" fmla="*/ 47 h 68"/>
                <a:gd name="T54" fmla="*/ 1 w 422"/>
                <a:gd name="T55" fmla="*/ 40 h 68"/>
                <a:gd name="T56" fmla="*/ 0 w 422"/>
                <a:gd name="T57" fmla="*/ 34 h 68"/>
                <a:gd name="T58" fmla="*/ 0 w 422"/>
                <a:gd name="T59" fmla="*/ 34 h 68"/>
                <a:gd name="T60" fmla="*/ 1 w 422"/>
                <a:gd name="T61" fmla="*/ 27 h 68"/>
                <a:gd name="T62" fmla="*/ 2 w 422"/>
                <a:gd name="T63" fmla="*/ 21 h 68"/>
                <a:gd name="T64" fmla="*/ 6 w 422"/>
                <a:gd name="T65" fmla="*/ 14 h 68"/>
                <a:gd name="T66" fmla="*/ 9 w 422"/>
                <a:gd name="T67" fmla="*/ 10 h 68"/>
                <a:gd name="T68" fmla="*/ 9 w 422"/>
                <a:gd name="T69" fmla="*/ 10 h 68"/>
                <a:gd name="T70" fmla="*/ 14 w 422"/>
                <a:gd name="T71" fmla="*/ 6 h 68"/>
                <a:gd name="T72" fmla="*/ 20 w 422"/>
                <a:gd name="T73" fmla="*/ 2 h 68"/>
                <a:gd name="T74" fmla="*/ 26 w 422"/>
                <a:gd name="T75" fmla="*/ 1 h 68"/>
                <a:gd name="T76" fmla="*/ 34 w 422"/>
                <a:gd name="T77" fmla="*/ 0 h 68"/>
                <a:gd name="T78" fmla="*/ 388 w 422"/>
                <a:gd name="T7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2" h="68">
                  <a:moveTo>
                    <a:pt x="388" y="0"/>
                  </a:moveTo>
                  <a:lnTo>
                    <a:pt x="388" y="0"/>
                  </a:lnTo>
                  <a:lnTo>
                    <a:pt x="394" y="1"/>
                  </a:lnTo>
                  <a:lnTo>
                    <a:pt x="401" y="2"/>
                  </a:lnTo>
                  <a:lnTo>
                    <a:pt x="406" y="6"/>
                  </a:lnTo>
                  <a:lnTo>
                    <a:pt x="411" y="10"/>
                  </a:lnTo>
                  <a:lnTo>
                    <a:pt x="416" y="14"/>
                  </a:lnTo>
                  <a:lnTo>
                    <a:pt x="418" y="21"/>
                  </a:lnTo>
                  <a:lnTo>
                    <a:pt x="421" y="27"/>
                  </a:lnTo>
                  <a:lnTo>
                    <a:pt x="422" y="34"/>
                  </a:lnTo>
                  <a:lnTo>
                    <a:pt x="422" y="34"/>
                  </a:lnTo>
                  <a:lnTo>
                    <a:pt x="421" y="40"/>
                  </a:lnTo>
                  <a:lnTo>
                    <a:pt x="418" y="47"/>
                  </a:lnTo>
                  <a:lnTo>
                    <a:pt x="416" y="52"/>
                  </a:lnTo>
                  <a:lnTo>
                    <a:pt x="411" y="57"/>
                  </a:lnTo>
                  <a:lnTo>
                    <a:pt x="406" y="62"/>
                  </a:lnTo>
                  <a:lnTo>
                    <a:pt x="401" y="64"/>
                  </a:lnTo>
                  <a:lnTo>
                    <a:pt x="394" y="67"/>
                  </a:lnTo>
                  <a:lnTo>
                    <a:pt x="388" y="68"/>
                  </a:lnTo>
                  <a:lnTo>
                    <a:pt x="34" y="68"/>
                  </a:lnTo>
                  <a:lnTo>
                    <a:pt x="34" y="68"/>
                  </a:lnTo>
                  <a:lnTo>
                    <a:pt x="26" y="67"/>
                  </a:lnTo>
                  <a:lnTo>
                    <a:pt x="20" y="64"/>
                  </a:lnTo>
                  <a:lnTo>
                    <a:pt x="14" y="62"/>
                  </a:lnTo>
                  <a:lnTo>
                    <a:pt x="9" y="57"/>
                  </a:lnTo>
                  <a:lnTo>
                    <a:pt x="6" y="52"/>
                  </a:lnTo>
                  <a:lnTo>
                    <a:pt x="2" y="47"/>
                  </a:lnTo>
                  <a:lnTo>
                    <a:pt x="1" y="40"/>
                  </a:lnTo>
                  <a:lnTo>
                    <a:pt x="0" y="34"/>
                  </a:lnTo>
                  <a:lnTo>
                    <a:pt x="0" y="34"/>
                  </a:lnTo>
                  <a:lnTo>
                    <a:pt x="1" y="27"/>
                  </a:lnTo>
                  <a:lnTo>
                    <a:pt x="2" y="21"/>
                  </a:lnTo>
                  <a:lnTo>
                    <a:pt x="6" y="14"/>
                  </a:lnTo>
                  <a:lnTo>
                    <a:pt x="9" y="10"/>
                  </a:lnTo>
                  <a:lnTo>
                    <a:pt x="9" y="10"/>
                  </a:lnTo>
                  <a:lnTo>
                    <a:pt x="14" y="6"/>
                  </a:lnTo>
                  <a:lnTo>
                    <a:pt x="20" y="2"/>
                  </a:lnTo>
                  <a:lnTo>
                    <a:pt x="26" y="1"/>
                  </a:lnTo>
                  <a:lnTo>
                    <a:pt x="34" y="0"/>
                  </a:lnTo>
                  <a:lnTo>
                    <a:pt x="38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57"/>
            <p:cNvSpPr>
              <a:spLocks/>
            </p:cNvSpPr>
            <p:nvPr/>
          </p:nvSpPr>
          <p:spPr bwMode="auto">
            <a:xfrm>
              <a:off x="4725987" y="1163638"/>
              <a:ext cx="200025" cy="39688"/>
            </a:xfrm>
            <a:custGeom>
              <a:avLst/>
              <a:gdLst>
                <a:gd name="T0" fmla="*/ 380 w 380"/>
                <a:gd name="T1" fmla="*/ 47 h 74"/>
                <a:gd name="T2" fmla="*/ 380 w 380"/>
                <a:gd name="T3" fmla="*/ 47 h 74"/>
                <a:gd name="T4" fmla="*/ 380 w 380"/>
                <a:gd name="T5" fmla="*/ 54 h 74"/>
                <a:gd name="T6" fmla="*/ 379 w 380"/>
                <a:gd name="T7" fmla="*/ 62 h 74"/>
                <a:gd name="T8" fmla="*/ 375 w 380"/>
                <a:gd name="T9" fmla="*/ 68 h 74"/>
                <a:gd name="T10" fmla="*/ 373 w 380"/>
                <a:gd name="T11" fmla="*/ 74 h 74"/>
                <a:gd name="T12" fmla="*/ 9 w 380"/>
                <a:gd name="T13" fmla="*/ 74 h 74"/>
                <a:gd name="T14" fmla="*/ 9 w 380"/>
                <a:gd name="T15" fmla="*/ 74 h 74"/>
                <a:gd name="T16" fmla="*/ 5 w 380"/>
                <a:gd name="T17" fmla="*/ 68 h 74"/>
                <a:gd name="T18" fmla="*/ 3 w 380"/>
                <a:gd name="T19" fmla="*/ 62 h 74"/>
                <a:gd name="T20" fmla="*/ 1 w 380"/>
                <a:gd name="T21" fmla="*/ 54 h 74"/>
                <a:gd name="T22" fmla="*/ 0 w 380"/>
                <a:gd name="T23" fmla="*/ 47 h 74"/>
                <a:gd name="T24" fmla="*/ 0 w 380"/>
                <a:gd name="T25" fmla="*/ 47 h 74"/>
                <a:gd name="T26" fmla="*/ 1 w 380"/>
                <a:gd name="T27" fmla="*/ 37 h 74"/>
                <a:gd name="T28" fmla="*/ 4 w 380"/>
                <a:gd name="T29" fmla="*/ 29 h 74"/>
                <a:gd name="T30" fmla="*/ 9 w 380"/>
                <a:gd name="T31" fmla="*/ 20 h 74"/>
                <a:gd name="T32" fmla="*/ 15 w 380"/>
                <a:gd name="T33" fmla="*/ 13 h 74"/>
                <a:gd name="T34" fmla="*/ 21 w 380"/>
                <a:gd name="T35" fmla="*/ 7 h 74"/>
                <a:gd name="T36" fmla="*/ 29 w 380"/>
                <a:gd name="T37" fmla="*/ 3 h 74"/>
                <a:gd name="T38" fmla="*/ 38 w 380"/>
                <a:gd name="T39" fmla="*/ 1 h 74"/>
                <a:gd name="T40" fmla="*/ 48 w 380"/>
                <a:gd name="T41" fmla="*/ 0 h 74"/>
                <a:gd name="T42" fmla="*/ 333 w 380"/>
                <a:gd name="T43" fmla="*/ 0 h 74"/>
                <a:gd name="T44" fmla="*/ 333 w 380"/>
                <a:gd name="T45" fmla="*/ 0 h 74"/>
                <a:gd name="T46" fmla="*/ 342 w 380"/>
                <a:gd name="T47" fmla="*/ 1 h 74"/>
                <a:gd name="T48" fmla="*/ 351 w 380"/>
                <a:gd name="T49" fmla="*/ 3 h 74"/>
                <a:gd name="T50" fmla="*/ 359 w 380"/>
                <a:gd name="T51" fmla="*/ 7 h 74"/>
                <a:gd name="T52" fmla="*/ 367 w 380"/>
                <a:gd name="T53" fmla="*/ 13 h 74"/>
                <a:gd name="T54" fmla="*/ 373 w 380"/>
                <a:gd name="T55" fmla="*/ 20 h 74"/>
                <a:gd name="T56" fmla="*/ 376 w 380"/>
                <a:gd name="T57" fmla="*/ 29 h 74"/>
                <a:gd name="T58" fmla="*/ 380 w 380"/>
                <a:gd name="T59" fmla="*/ 37 h 74"/>
                <a:gd name="T60" fmla="*/ 380 w 380"/>
                <a:gd name="T61" fmla="*/ 47 h 74"/>
                <a:gd name="T62" fmla="*/ 380 w 380"/>
                <a:gd name="T63"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0" h="74">
                  <a:moveTo>
                    <a:pt x="380" y="47"/>
                  </a:moveTo>
                  <a:lnTo>
                    <a:pt x="380" y="47"/>
                  </a:lnTo>
                  <a:lnTo>
                    <a:pt x="380" y="54"/>
                  </a:lnTo>
                  <a:lnTo>
                    <a:pt x="379" y="62"/>
                  </a:lnTo>
                  <a:lnTo>
                    <a:pt x="375" y="68"/>
                  </a:lnTo>
                  <a:lnTo>
                    <a:pt x="373" y="74"/>
                  </a:lnTo>
                  <a:lnTo>
                    <a:pt x="9" y="74"/>
                  </a:lnTo>
                  <a:lnTo>
                    <a:pt x="9" y="74"/>
                  </a:lnTo>
                  <a:lnTo>
                    <a:pt x="5" y="68"/>
                  </a:lnTo>
                  <a:lnTo>
                    <a:pt x="3" y="62"/>
                  </a:lnTo>
                  <a:lnTo>
                    <a:pt x="1" y="54"/>
                  </a:lnTo>
                  <a:lnTo>
                    <a:pt x="0" y="47"/>
                  </a:lnTo>
                  <a:lnTo>
                    <a:pt x="0" y="47"/>
                  </a:lnTo>
                  <a:lnTo>
                    <a:pt x="1" y="37"/>
                  </a:lnTo>
                  <a:lnTo>
                    <a:pt x="4" y="29"/>
                  </a:lnTo>
                  <a:lnTo>
                    <a:pt x="9" y="20"/>
                  </a:lnTo>
                  <a:lnTo>
                    <a:pt x="15" y="13"/>
                  </a:lnTo>
                  <a:lnTo>
                    <a:pt x="21" y="7"/>
                  </a:lnTo>
                  <a:lnTo>
                    <a:pt x="29" y="3"/>
                  </a:lnTo>
                  <a:lnTo>
                    <a:pt x="38" y="1"/>
                  </a:lnTo>
                  <a:lnTo>
                    <a:pt x="48" y="0"/>
                  </a:lnTo>
                  <a:lnTo>
                    <a:pt x="333" y="0"/>
                  </a:lnTo>
                  <a:lnTo>
                    <a:pt x="333" y="0"/>
                  </a:lnTo>
                  <a:lnTo>
                    <a:pt x="342" y="1"/>
                  </a:lnTo>
                  <a:lnTo>
                    <a:pt x="351" y="3"/>
                  </a:lnTo>
                  <a:lnTo>
                    <a:pt x="359" y="7"/>
                  </a:lnTo>
                  <a:lnTo>
                    <a:pt x="367" y="13"/>
                  </a:lnTo>
                  <a:lnTo>
                    <a:pt x="373" y="20"/>
                  </a:lnTo>
                  <a:lnTo>
                    <a:pt x="376" y="29"/>
                  </a:lnTo>
                  <a:lnTo>
                    <a:pt x="380" y="37"/>
                  </a:lnTo>
                  <a:lnTo>
                    <a:pt x="380" y="47"/>
                  </a:lnTo>
                  <a:lnTo>
                    <a:pt x="380" y="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58"/>
            <p:cNvSpPr>
              <a:spLocks/>
            </p:cNvSpPr>
            <p:nvPr/>
          </p:nvSpPr>
          <p:spPr bwMode="auto">
            <a:xfrm>
              <a:off x="4700587" y="871538"/>
              <a:ext cx="233363" cy="284163"/>
            </a:xfrm>
            <a:custGeom>
              <a:avLst/>
              <a:gdLst>
                <a:gd name="T0" fmla="*/ 247 w 441"/>
                <a:gd name="T1" fmla="*/ 76 h 538"/>
                <a:gd name="T2" fmla="*/ 297 w 441"/>
                <a:gd name="T3" fmla="*/ 93 h 538"/>
                <a:gd name="T4" fmla="*/ 339 w 441"/>
                <a:gd name="T5" fmla="*/ 116 h 538"/>
                <a:gd name="T6" fmla="*/ 375 w 441"/>
                <a:gd name="T7" fmla="*/ 145 h 538"/>
                <a:gd name="T8" fmla="*/ 401 w 441"/>
                <a:gd name="T9" fmla="*/ 180 h 538"/>
                <a:gd name="T10" fmla="*/ 422 w 441"/>
                <a:gd name="T11" fmla="*/ 220 h 538"/>
                <a:gd name="T12" fmla="*/ 435 w 441"/>
                <a:gd name="T13" fmla="*/ 262 h 538"/>
                <a:gd name="T14" fmla="*/ 441 w 441"/>
                <a:gd name="T15" fmla="*/ 309 h 538"/>
                <a:gd name="T16" fmla="*/ 439 w 441"/>
                <a:gd name="T17" fmla="*/ 373 h 538"/>
                <a:gd name="T18" fmla="*/ 416 w 441"/>
                <a:gd name="T19" fmla="*/ 470 h 538"/>
                <a:gd name="T20" fmla="*/ 402 w 441"/>
                <a:gd name="T21" fmla="*/ 493 h 538"/>
                <a:gd name="T22" fmla="*/ 394 w 441"/>
                <a:gd name="T23" fmla="*/ 517 h 538"/>
                <a:gd name="T24" fmla="*/ 394 w 441"/>
                <a:gd name="T25" fmla="*/ 538 h 538"/>
                <a:gd name="T26" fmla="*/ 116 w 441"/>
                <a:gd name="T27" fmla="*/ 537 h 538"/>
                <a:gd name="T28" fmla="*/ 93 w 441"/>
                <a:gd name="T29" fmla="*/ 529 h 538"/>
                <a:gd name="T30" fmla="*/ 83 w 441"/>
                <a:gd name="T31" fmla="*/ 516 h 538"/>
                <a:gd name="T32" fmla="*/ 85 w 441"/>
                <a:gd name="T33" fmla="*/ 489 h 538"/>
                <a:gd name="T34" fmla="*/ 102 w 441"/>
                <a:gd name="T35" fmla="*/ 455 h 538"/>
                <a:gd name="T36" fmla="*/ 264 w 441"/>
                <a:gd name="T37" fmla="*/ 316 h 538"/>
                <a:gd name="T38" fmla="*/ 224 w 441"/>
                <a:gd name="T39" fmla="*/ 316 h 538"/>
                <a:gd name="T40" fmla="*/ 183 w 441"/>
                <a:gd name="T41" fmla="*/ 306 h 538"/>
                <a:gd name="T42" fmla="*/ 139 w 441"/>
                <a:gd name="T43" fmla="*/ 288 h 538"/>
                <a:gd name="T44" fmla="*/ 128 w 441"/>
                <a:gd name="T45" fmla="*/ 289 h 538"/>
                <a:gd name="T46" fmla="*/ 105 w 441"/>
                <a:gd name="T47" fmla="*/ 310 h 538"/>
                <a:gd name="T48" fmla="*/ 77 w 441"/>
                <a:gd name="T49" fmla="*/ 332 h 538"/>
                <a:gd name="T50" fmla="*/ 64 w 441"/>
                <a:gd name="T51" fmla="*/ 337 h 538"/>
                <a:gd name="T52" fmla="*/ 47 w 441"/>
                <a:gd name="T53" fmla="*/ 337 h 538"/>
                <a:gd name="T54" fmla="*/ 35 w 441"/>
                <a:gd name="T55" fmla="*/ 329 h 538"/>
                <a:gd name="T56" fmla="*/ 23 w 441"/>
                <a:gd name="T57" fmla="*/ 306 h 538"/>
                <a:gd name="T58" fmla="*/ 15 w 441"/>
                <a:gd name="T59" fmla="*/ 293 h 538"/>
                <a:gd name="T60" fmla="*/ 2 w 441"/>
                <a:gd name="T61" fmla="*/ 265 h 538"/>
                <a:gd name="T62" fmla="*/ 1 w 441"/>
                <a:gd name="T63" fmla="*/ 244 h 538"/>
                <a:gd name="T64" fmla="*/ 7 w 441"/>
                <a:gd name="T65" fmla="*/ 235 h 538"/>
                <a:gd name="T66" fmla="*/ 26 w 441"/>
                <a:gd name="T67" fmla="*/ 219 h 538"/>
                <a:gd name="T68" fmla="*/ 41 w 441"/>
                <a:gd name="T69" fmla="*/ 216 h 538"/>
                <a:gd name="T70" fmla="*/ 106 w 441"/>
                <a:gd name="T71" fmla="*/ 153 h 538"/>
                <a:gd name="T72" fmla="*/ 120 w 441"/>
                <a:gd name="T73" fmla="*/ 124 h 538"/>
                <a:gd name="T74" fmla="*/ 140 w 441"/>
                <a:gd name="T75" fmla="*/ 104 h 538"/>
                <a:gd name="T76" fmla="*/ 172 w 441"/>
                <a:gd name="T77" fmla="*/ 88 h 538"/>
                <a:gd name="T78" fmla="*/ 185 w 441"/>
                <a:gd name="T79" fmla="*/ 0 h 538"/>
                <a:gd name="T80" fmla="*/ 210 w 441"/>
                <a:gd name="T81" fmla="*/ 23 h 538"/>
                <a:gd name="T82" fmla="*/ 224 w 441"/>
                <a:gd name="T83" fmla="*/ 49 h 538"/>
                <a:gd name="T84" fmla="*/ 229 w 441"/>
                <a:gd name="T85" fmla="*/ 7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1" h="538">
                  <a:moveTo>
                    <a:pt x="229" y="72"/>
                  </a:moveTo>
                  <a:lnTo>
                    <a:pt x="229" y="72"/>
                  </a:lnTo>
                  <a:lnTo>
                    <a:pt x="247" y="76"/>
                  </a:lnTo>
                  <a:lnTo>
                    <a:pt x="265" y="80"/>
                  </a:lnTo>
                  <a:lnTo>
                    <a:pt x="281" y="85"/>
                  </a:lnTo>
                  <a:lnTo>
                    <a:pt x="297" y="93"/>
                  </a:lnTo>
                  <a:lnTo>
                    <a:pt x="313" y="99"/>
                  </a:lnTo>
                  <a:lnTo>
                    <a:pt x="326" y="107"/>
                  </a:lnTo>
                  <a:lnTo>
                    <a:pt x="339" y="116"/>
                  </a:lnTo>
                  <a:lnTo>
                    <a:pt x="352" y="124"/>
                  </a:lnTo>
                  <a:lnTo>
                    <a:pt x="364" y="134"/>
                  </a:lnTo>
                  <a:lnTo>
                    <a:pt x="375" y="145"/>
                  </a:lnTo>
                  <a:lnTo>
                    <a:pt x="384" y="156"/>
                  </a:lnTo>
                  <a:lnTo>
                    <a:pt x="393" y="168"/>
                  </a:lnTo>
                  <a:lnTo>
                    <a:pt x="401" y="180"/>
                  </a:lnTo>
                  <a:lnTo>
                    <a:pt x="409" y="192"/>
                  </a:lnTo>
                  <a:lnTo>
                    <a:pt x="416" y="205"/>
                  </a:lnTo>
                  <a:lnTo>
                    <a:pt x="422" y="220"/>
                  </a:lnTo>
                  <a:lnTo>
                    <a:pt x="427" y="233"/>
                  </a:lnTo>
                  <a:lnTo>
                    <a:pt x="432" y="248"/>
                  </a:lnTo>
                  <a:lnTo>
                    <a:pt x="435" y="262"/>
                  </a:lnTo>
                  <a:lnTo>
                    <a:pt x="438" y="277"/>
                  </a:lnTo>
                  <a:lnTo>
                    <a:pt x="440" y="293"/>
                  </a:lnTo>
                  <a:lnTo>
                    <a:pt x="441" y="309"/>
                  </a:lnTo>
                  <a:lnTo>
                    <a:pt x="441" y="324"/>
                  </a:lnTo>
                  <a:lnTo>
                    <a:pt x="441" y="340"/>
                  </a:lnTo>
                  <a:lnTo>
                    <a:pt x="439" y="373"/>
                  </a:lnTo>
                  <a:lnTo>
                    <a:pt x="434" y="404"/>
                  </a:lnTo>
                  <a:lnTo>
                    <a:pt x="426" y="437"/>
                  </a:lnTo>
                  <a:lnTo>
                    <a:pt x="416" y="470"/>
                  </a:lnTo>
                  <a:lnTo>
                    <a:pt x="416" y="470"/>
                  </a:lnTo>
                  <a:lnTo>
                    <a:pt x="410" y="480"/>
                  </a:lnTo>
                  <a:lnTo>
                    <a:pt x="402" y="493"/>
                  </a:lnTo>
                  <a:lnTo>
                    <a:pt x="396" y="506"/>
                  </a:lnTo>
                  <a:lnTo>
                    <a:pt x="394" y="512"/>
                  </a:lnTo>
                  <a:lnTo>
                    <a:pt x="394" y="517"/>
                  </a:lnTo>
                  <a:lnTo>
                    <a:pt x="394" y="517"/>
                  </a:lnTo>
                  <a:lnTo>
                    <a:pt x="394" y="538"/>
                  </a:lnTo>
                  <a:lnTo>
                    <a:pt x="394" y="538"/>
                  </a:lnTo>
                  <a:lnTo>
                    <a:pt x="134" y="538"/>
                  </a:lnTo>
                  <a:lnTo>
                    <a:pt x="134" y="538"/>
                  </a:lnTo>
                  <a:lnTo>
                    <a:pt x="116" y="537"/>
                  </a:lnTo>
                  <a:lnTo>
                    <a:pt x="103" y="534"/>
                  </a:lnTo>
                  <a:lnTo>
                    <a:pt x="98" y="532"/>
                  </a:lnTo>
                  <a:lnTo>
                    <a:pt x="93" y="529"/>
                  </a:lnTo>
                  <a:lnTo>
                    <a:pt x="89" y="526"/>
                  </a:lnTo>
                  <a:lnTo>
                    <a:pt x="87" y="523"/>
                  </a:lnTo>
                  <a:lnTo>
                    <a:pt x="83" y="516"/>
                  </a:lnTo>
                  <a:lnTo>
                    <a:pt x="82" y="508"/>
                  </a:lnTo>
                  <a:lnTo>
                    <a:pt x="82" y="499"/>
                  </a:lnTo>
                  <a:lnTo>
                    <a:pt x="85" y="489"/>
                  </a:lnTo>
                  <a:lnTo>
                    <a:pt x="88" y="481"/>
                  </a:lnTo>
                  <a:lnTo>
                    <a:pt x="92" y="471"/>
                  </a:lnTo>
                  <a:lnTo>
                    <a:pt x="102" y="455"/>
                  </a:lnTo>
                  <a:lnTo>
                    <a:pt x="110" y="445"/>
                  </a:lnTo>
                  <a:lnTo>
                    <a:pt x="114" y="441"/>
                  </a:lnTo>
                  <a:lnTo>
                    <a:pt x="264" y="316"/>
                  </a:lnTo>
                  <a:lnTo>
                    <a:pt x="264" y="316"/>
                  </a:lnTo>
                  <a:lnTo>
                    <a:pt x="224" y="316"/>
                  </a:lnTo>
                  <a:lnTo>
                    <a:pt x="224" y="316"/>
                  </a:lnTo>
                  <a:lnTo>
                    <a:pt x="210" y="315"/>
                  </a:lnTo>
                  <a:lnTo>
                    <a:pt x="196" y="311"/>
                  </a:lnTo>
                  <a:lnTo>
                    <a:pt x="183" y="306"/>
                  </a:lnTo>
                  <a:lnTo>
                    <a:pt x="171" y="301"/>
                  </a:lnTo>
                  <a:lnTo>
                    <a:pt x="149" y="292"/>
                  </a:lnTo>
                  <a:lnTo>
                    <a:pt x="139" y="288"/>
                  </a:lnTo>
                  <a:lnTo>
                    <a:pt x="132" y="288"/>
                  </a:lnTo>
                  <a:lnTo>
                    <a:pt x="132" y="288"/>
                  </a:lnTo>
                  <a:lnTo>
                    <a:pt x="128" y="289"/>
                  </a:lnTo>
                  <a:lnTo>
                    <a:pt x="125" y="290"/>
                  </a:lnTo>
                  <a:lnTo>
                    <a:pt x="119" y="295"/>
                  </a:lnTo>
                  <a:lnTo>
                    <a:pt x="105" y="310"/>
                  </a:lnTo>
                  <a:lnTo>
                    <a:pt x="97" y="317"/>
                  </a:lnTo>
                  <a:lnTo>
                    <a:pt x="88" y="326"/>
                  </a:lnTo>
                  <a:lnTo>
                    <a:pt x="77" y="332"/>
                  </a:lnTo>
                  <a:lnTo>
                    <a:pt x="71" y="334"/>
                  </a:lnTo>
                  <a:lnTo>
                    <a:pt x="64" y="337"/>
                  </a:lnTo>
                  <a:lnTo>
                    <a:pt x="64" y="337"/>
                  </a:lnTo>
                  <a:lnTo>
                    <a:pt x="58" y="338"/>
                  </a:lnTo>
                  <a:lnTo>
                    <a:pt x="52" y="338"/>
                  </a:lnTo>
                  <a:lnTo>
                    <a:pt x="47" y="337"/>
                  </a:lnTo>
                  <a:lnTo>
                    <a:pt x="42" y="334"/>
                  </a:lnTo>
                  <a:lnTo>
                    <a:pt x="38" y="332"/>
                  </a:lnTo>
                  <a:lnTo>
                    <a:pt x="35" y="329"/>
                  </a:lnTo>
                  <a:lnTo>
                    <a:pt x="29" y="322"/>
                  </a:lnTo>
                  <a:lnTo>
                    <a:pt x="25" y="313"/>
                  </a:lnTo>
                  <a:lnTo>
                    <a:pt x="23" y="306"/>
                  </a:lnTo>
                  <a:lnTo>
                    <a:pt x="20" y="299"/>
                  </a:lnTo>
                  <a:lnTo>
                    <a:pt x="20" y="299"/>
                  </a:lnTo>
                  <a:lnTo>
                    <a:pt x="15" y="293"/>
                  </a:lnTo>
                  <a:lnTo>
                    <a:pt x="11" y="286"/>
                  </a:lnTo>
                  <a:lnTo>
                    <a:pt x="6" y="276"/>
                  </a:lnTo>
                  <a:lnTo>
                    <a:pt x="2" y="265"/>
                  </a:lnTo>
                  <a:lnTo>
                    <a:pt x="0" y="254"/>
                  </a:lnTo>
                  <a:lnTo>
                    <a:pt x="0" y="249"/>
                  </a:lnTo>
                  <a:lnTo>
                    <a:pt x="1" y="244"/>
                  </a:lnTo>
                  <a:lnTo>
                    <a:pt x="3" y="239"/>
                  </a:lnTo>
                  <a:lnTo>
                    <a:pt x="7" y="235"/>
                  </a:lnTo>
                  <a:lnTo>
                    <a:pt x="7" y="235"/>
                  </a:lnTo>
                  <a:lnTo>
                    <a:pt x="14" y="227"/>
                  </a:lnTo>
                  <a:lnTo>
                    <a:pt x="20" y="221"/>
                  </a:lnTo>
                  <a:lnTo>
                    <a:pt x="26" y="219"/>
                  </a:lnTo>
                  <a:lnTo>
                    <a:pt x="32" y="216"/>
                  </a:lnTo>
                  <a:lnTo>
                    <a:pt x="38" y="215"/>
                  </a:lnTo>
                  <a:lnTo>
                    <a:pt x="41" y="216"/>
                  </a:lnTo>
                  <a:lnTo>
                    <a:pt x="104" y="163"/>
                  </a:lnTo>
                  <a:lnTo>
                    <a:pt x="104" y="163"/>
                  </a:lnTo>
                  <a:lnTo>
                    <a:pt x="106" y="153"/>
                  </a:lnTo>
                  <a:lnTo>
                    <a:pt x="110" y="142"/>
                  </a:lnTo>
                  <a:lnTo>
                    <a:pt x="116" y="130"/>
                  </a:lnTo>
                  <a:lnTo>
                    <a:pt x="120" y="124"/>
                  </a:lnTo>
                  <a:lnTo>
                    <a:pt x="126" y="117"/>
                  </a:lnTo>
                  <a:lnTo>
                    <a:pt x="132" y="111"/>
                  </a:lnTo>
                  <a:lnTo>
                    <a:pt x="140" y="104"/>
                  </a:lnTo>
                  <a:lnTo>
                    <a:pt x="149" y="97"/>
                  </a:lnTo>
                  <a:lnTo>
                    <a:pt x="160" y="93"/>
                  </a:lnTo>
                  <a:lnTo>
                    <a:pt x="172" y="88"/>
                  </a:lnTo>
                  <a:lnTo>
                    <a:pt x="185" y="84"/>
                  </a:lnTo>
                  <a:lnTo>
                    <a:pt x="185" y="0"/>
                  </a:lnTo>
                  <a:lnTo>
                    <a:pt x="185" y="0"/>
                  </a:lnTo>
                  <a:lnTo>
                    <a:pt x="190" y="5"/>
                  </a:lnTo>
                  <a:lnTo>
                    <a:pt x="203" y="16"/>
                  </a:lnTo>
                  <a:lnTo>
                    <a:pt x="210" y="23"/>
                  </a:lnTo>
                  <a:lnTo>
                    <a:pt x="217" y="32"/>
                  </a:lnTo>
                  <a:lnTo>
                    <a:pt x="222" y="40"/>
                  </a:lnTo>
                  <a:lnTo>
                    <a:pt x="224" y="49"/>
                  </a:lnTo>
                  <a:lnTo>
                    <a:pt x="224" y="49"/>
                  </a:lnTo>
                  <a:lnTo>
                    <a:pt x="229" y="72"/>
                  </a:lnTo>
                  <a:lnTo>
                    <a:pt x="229" y="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47" name="Group 146"/>
          <p:cNvGrpSpPr/>
          <p:nvPr/>
        </p:nvGrpSpPr>
        <p:grpSpPr>
          <a:xfrm>
            <a:off x="6795700" y="2377037"/>
            <a:ext cx="342147" cy="485980"/>
            <a:chOff x="-1319213" y="623888"/>
            <a:chExt cx="498475" cy="708025"/>
          </a:xfrm>
          <a:solidFill>
            <a:schemeClr val="tx1">
              <a:lumMod val="75000"/>
              <a:lumOff val="25000"/>
            </a:schemeClr>
          </a:solidFill>
        </p:grpSpPr>
        <p:sp>
          <p:nvSpPr>
            <p:cNvPr id="148" name="Freeform 35"/>
            <p:cNvSpPr>
              <a:spLocks/>
            </p:cNvSpPr>
            <p:nvPr/>
          </p:nvSpPr>
          <p:spPr bwMode="auto">
            <a:xfrm>
              <a:off x="-1136650" y="623888"/>
              <a:ext cx="138113" cy="138113"/>
            </a:xfrm>
            <a:custGeom>
              <a:avLst/>
              <a:gdLst>
                <a:gd name="T0" fmla="*/ 259 w 259"/>
                <a:gd name="T1" fmla="*/ 130 h 259"/>
                <a:gd name="T2" fmla="*/ 255 w 259"/>
                <a:gd name="T3" fmla="*/ 156 h 259"/>
                <a:gd name="T4" fmla="*/ 248 w 259"/>
                <a:gd name="T5" fmla="*/ 180 h 259"/>
                <a:gd name="T6" fmla="*/ 236 w 259"/>
                <a:gd name="T7" fmla="*/ 202 h 259"/>
                <a:gd name="T8" fmla="*/ 220 w 259"/>
                <a:gd name="T9" fmla="*/ 221 h 259"/>
                <a:gd name="T10" fmla="*/ 202 w 259"/>
                <a:gd name="T11" fmla="*/ 237 h 259"/>
                <a:gd name="T12" fmla="*/ 180 w 259"/>
                <a:gd name="T13" fmla="*/ 249 h 259"/>
                <a:gd name="T14" fmla="*/ 156 w 259"/>
                <a:gd name="T15" fmla="*/ 256 h 259"/>
                <a:gd name="T16" fmla="*/ 129 w 259"/>
                <a:gd name="T17" fmla="*/ 259 h 259"/>
                <a:gd name="T18" fmla="*/ 116 w 259"/>
                <a:gd name="T19" fmla="*/ 258 h 259"/>
                <a:gd name="T20" fmla="*/ 91 w 259"/>
                <a:gd name="T21" fmla="*/ 253 h 259"/>
                <a:gd name="T22" fmla="*/ 67 w 259"/>
                <a:gd name="T23" fmla="*/ 243 h 259"/>
                <a:gd name="T24" fmla="*/ 46 w 259"/>
                <a:gd name="T25" fmla="*/ 230 h 259"/>
                <a:gd name="T26" fmla="*/ 29 w 259"/>
                <a:gd name="T27" fmla="*/ 212 h 259"/>
                <a:gd name="T28" fmla="*/ 16 w 259"/>
                <a:gd name="T29" fmla="*/ 191 h 259"/>
                <a:gd name="T30" fmla="*/ 6 w 259"/>
                <a:gd name="T31" fmla="*/ 168 h 259"/>
                <a:gd name="T32" fmla="*/ 0 w 259"/>
                <a:gd name="T33" fmla="*/ 142 h 259"/>
                <a:gd name="T34" fmla="*/ 0 w 259"/>
                <a:gd name="T35" fmla="*/ 130 h 259"/>
                <a:gd name="T36" fmla="*/ 3 w 259"/>
                <a:gd name="T37" fmla="*/ 104 h 259"/>
                <a:gd name="T38" fmla="*/ 10 w 259"/>
                <a:gd name="T39" fmla="*/ 79 h 259"/>
                <a:gd name="T40" fmla="*/ 22 w 259"/>
                <a:gd name="T41" fmla="*/ 57 h 259"/>
                <a:gd name="T42" fmla="*/ 38 w 259"/>
                <a:gd name="T43" fmla="*/ 38 h 259"/>
                <a:gd name="T44" fmla="*/ 57 w 259"/>
                <a:gd name="T45" fmla="*/ 22 h 259"/>
                <a:gd name="T46" fmla="*/ 79 w 259"/>
                <a:gd name="T47" fmla="*/ 11 h 259"/>
                <a:gd name="T48" fmla="*/ 103 w 259"/>
                <a:gd name="T49" fmla="*/ 3 h 259"/>
                <a:gd name="T50" fmla="*/ 129 w 259"/>
                <a:gd name="T51" fmla="*/ 0 h 259"/>
                <a:gd name="T52" fmla="*/ 142 w 259"/>
                <a:gd name="T53" fmla="*/ 2 h 259"/>
                <a:gd name="T54" fmla="*/ 168 w 259"/>
                <a:gd name="T55" fmla="*/ 7 h 259"/>
                <a:gd name="T56" fmla="*/ 191 w 259"/>
                <a:gd name="T57" fmla="*/ 16 h 259"/>
                <a:gd name="T58" fmla="*/ 211 w 259"/>
                <a:gd name="T59" fmla="*/ 30 h 259"/>
                <a:gd name="T60" fmla="*/ 228 w 259"/>
                <a:gd name="T61" fmla="*/ 48 h 259"/>
                <a:gd name="T62" fmla="*/ 243 w 259"/>
                <a:gd name="T63" fmla="*/ 68 h 259"/>
                <a:gd name="T64" fmla="*/ 253 w 259"/>
                <a:gd name="T65" fmla="*/ 91 h 259"/>
                <a:gd name="T66" fmla="*/ 257 w 259"/>
                <a:gd name="T67" fmla="*/ 117 h 259"/>
                <a:gd name="T68" fmla="*/ 259 w 259"/>
                <a:gd name="T69"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9">
                  <a:moveTo>
                    <a:pt x="259" y="130"/>
                  </a:moveTo>
                  <a:lnTo>
                    <a:pt x="259" y="130"/>
                  </a:lnTo>
                  <a:lnTo>
                    <a:pt x="257" y="142"/>
                  </a:lnTo>
                  <a:lnTo>
                    <a:pt x="255" y="156"/>
                  </a:lnTo>
                  <a:lnTo>
                    <a:pt x="253" y="168"/>
                  </a:lnTo>
                  <a:lnTo>
                    <a:pt x="248" y="180"/>
                  </a:lnTo>
                  <a:lnTo>
                    <a:pt x="243" y="191"/>
                  </a:lnTo>
                  <a:lnTo>
                    <a:pt x="236" y="202"/>
                  </a:lnTo>
                  <a:lnTo>
                    <a:pt x="228" y="212"/>
                  </a:lnTo>
                  <a:lnTo>
                    <a:pt x="220" y="221"/>
                  </a:lnTo>
                  <a:lnTo>
                    <a:pt x="211" y="230"/>
                  </a:lnTo>
                  <a:lnTo>
                    <a:pt x="202" y="237"/>
                  </a:lnTo>
                  <a:lnTo>
                    <a:pt x="191" y="243"/>
                  </a:lnTo>
                  <a:lnTo>
                    <a:pt x="180" y="249"/>
                  </a:lnTo>
                  <a:lnTo>
                    <a:pt x="168" y="253"/>
                  </a:lnTo>
                  <a:lnTo>
                    <a:pt x="156" y="256"/>
                  </a:lnTo>
                  <a:lnTo>
                    <a:pt x="142" y="258"/>
                  </a:lnTo>
                  <a:lnTo>
                    <a:pt x="129" y="259"/>
                  </a:lnTo>
                  <a:lnTo>
                    <a:pt x="129" y="259"/>
                  </a:lnTo>
                  <a:lnTo>
                    <a:pt x="116" y="258"/>
                  </a:lnTo>
                  <a:lnTo>
                    <a:pt x="103" y="256"/>
                  </a:lnTo>
                  <a:lnTo>
                    <a:pt x="91" y="253"/>
                  </a:lnTo>
                  <a:lnTo>
                    <a:pt x="79" y="249"/>
                  </a:lnTo>
                  <a:lnTo>
                    <a:pt x="67" y="243"/>
                  </a:lnTo>
                  <a:lnTo>
                    <a:pt x="57" y="237"/>
                  </a:lnTo>
                  <a:lnTo>
                    <a:pt x="46" y="230"/>
                  </a:lnTo>
                  <a:lnTo>
                    <a:pt x="38" y="221"/>
                  </a:lnTo>
                  <a:lnTo>
                    <a:pt x="29" y="212"/>
                  </a:lnTo>
                  <a:lnTo>
                    <a:pt x="22" y="202"/>
                  </a:lnTo>
                  <a:lnTo>
                    <a:pt x="16" y="191"/>
                  </a:lnTo>
                  <a:lnTo>
                    <a:pt x="10" y="180"/>
                  </a:lnTo>
                  <a:lnTo>
                    <a:pt x="6" y="168"/>
                  </a:lnTo>
                  <a:lnTo>
                    <a:pt x="3" y="156"/>
                  </a:lnTo>
                  <a:lnTo>
                    <a:pt x="0" y="142"/>
                  </a:lnTo>
                  <a:lnTo>
                    <a:pt x="0" y="130"/>
                  </a:lnTo>
                  <a:lnTo>
                    <a:pt x="0" y="130"/>
                  </a:lnTo>
                  <a:lnTo>
                    <a:pt x="0" y="117"/>
                  </a:lnTo>
                  <a:lnTo>
                    <a:pt x="3" y="104"/>
                  </a:lnTo>
                  <a:lnTo>
                    <a:pt x="6" y="91"/>
                  </a:lnTo>
                  <a:lnTo>
                    <a:pt x="10" y="79"/>
                  </a:lnTo>
                  <a:lnTo>
                    <a:pt x="16" y="68"/>
                  </a:lnTo>
                  <a:lnTo>
                    <a:pt x="22" y="57"/>
                  </a:lnTo>
                  <a:lnTo>
                    <a:pt x="29" y="48"/>
                  </a:lnTo>
                  <a:lnTo>
                    <a:pt x="38" y="38"/>
                  </a:lnTo>
                  <a:lnTo>
                    <a:pt x="46" y="30"/>
                  </a:lnTo>
                  <a:lnTo>
                    <a:pt x="57" y="22"/>
                  </a:lnTo>
                  <a:lnTo>
                    <a:pt x="67" y="16"/>
                  </a:lnTo>
                  <a:lnTo>
                    <a:pt x="79" y="11"/>
                  </a:lnTo>
                  <a:lnTo>
                    <a:pt x="91" y="7"/>
                  </a:lnTo>
                  <a:lnTo>
                    <a:pt x="103" y="3"/>
                  </a:lnTo>
                  <a:lnTo>
                    <a:pt x="116" y="2"/>
                  </a:lnTo>
                  <a:lnTo>
                    <a:pt x="129" y="0"/>
                  </a:lnTo>
                  <a:lnTo>
                    <a:pt x="129" y="0"/>
                  </a:lnTo>
                  <a:lnTo>
                    <a:pt x="142" y="2"/>
                  </a:lnTo>
                  <a:lnTo>
                    <a:pt x="156" y="3"/>
                  </a:lnTo>
                  <a:lnTo>
                    <a:pt x="168" y="7"/>
                  </a:lnTo>
                  <a:lnTo>
                    <a:pt x="180" y="11"/>
                  </a:lnTo>
                  <a:lnTo>
                    <a:pt x="191" y="16"/>
                  </a:lnTo>
                  <a:lnTo>
                    <a:pt x="202" y="22"/>
                  </a:lnTo>
                  <a:lnTo>
                    <a:pt x="211" y="30"/>
                  </a:lnTo>
                  <a:lnTo>
                    <a:pt x="220" y="38"/>
                  </a:lnTo>
                  <a:lnTo>
                    <a:pt x="228" y="48"/>
                  </a:lnTo>
                  <a:lnTo>
                    <a:pt x="236" y="57"/>
                  </a:lnTo>
                  <a:lnTo>
                    <a:pt x="243" y="68"/>
                  </a:lnTo>
                  <a:lnTo>
                    <a:pt x="248" y="79"/>
                  </a:lnTo>
                  <a:lnTo>
                    <a:pt x="253" y="91"/>
                  </a:lnTo>
                  <a:lnTo>
                    <a:pt x="255" y="104"/>
                  </a:lnTo>
                  <a:lnTo>
                    <a:pt x="257" y="117"/>
                  </a:lnTo>
                  <a:lnTo>
                    <a:pt x="259" y="130"/>
                  </a:lnTo>
                  <a:lnTo>
                    <a:pt x="259"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36"/>
            <p:cNvSpPr>
              <a:spLocks noEditPoints="1"/>
            </p:cNvSpPr>
            <p:nvPr/>
          </p:nvSpPr>
          <p:spPr bwMode="auto">
            <a:xfrm>
              <a:off x="-1239838" y="725488"/>
              <a:ext cx="357188" cy="376238"/>
            </a:xfrm>
            <a:custGeom>
              <a:avLst/>
              <a:gdLst>
                <a:gd name="T0" fmla="*/ 657 w 674"/>
                <a:gd name="T1" fmla="*/ 101 h 709"/>
                <a:gd name="T2" fmla="*/ 628 w 674"/>
                <a:gd name="T3" fmla="*/ 51 h 709"/>
                <a:gd name="T4" fmla="*/ 582 w 674"/>
                <a:gd name="T5" fmla="*/ 17 h 709"/>
                <a:gd name="T6" fmla="*/ 508 w 674"/>
                <a:gd name="T7" fmla="*/ 0 h 709"/>
                <a:gd name="T8" fmla="*/ 491 w 674"/>
                <a:gd name="T9" fmla="*/ 0 h 709"/>
                <a:gd name="T10" fmla="*/ 489 w 674"/>
                <a:gd name="T11" fmla="*/ 0 h 709"/>
                <a:gd name="T12" fmla="*/ 469 w 674"/>
                <a:gd name="T13" fmla="*/ 5 h 709"/>
                <a:gd name="T14" fmla="*/ 434 w 674"/>
                <a:gd name="T15" fmla="*/ 23 h 709"/>
                <a:gd name="T16" fmla="*/ 413 w 674"/>
                <a:gd name="T17" fmla="*/ 44 h 709"/>
                <a:gd name="T18" fmla="*/ 400 w 674"/>
                <a:gd name="T19" fmla="*/ 71 h 709"/>
                <a:gd name="T20" fmla="*/ 394 w 674"/>
                <a:gd name="T21" fmla="*/ 109 h 709"/>
                <a:gd name="T22" fmla="*/ 394 w 674"/>
                <a:gd name="T23" fmla="*/ 373 h 709"/>
                <a:gd name="T24" fmla="*/ 393 w 674"/>
                <a:gd name="T25" fmla="*/ 479 h 709"/>
                <a:gd name="T26" fmla="*/ 75 w 674"/>
                <a:gd name="T27" fmla="*/ 522 h 709"/>
                <a:gd name="T28" fmla="*/ 46 w 674"/>
                <a:gd name="T29" fmla="*/ 527 h 709"/>
                <a:gd name="T30" fmla="*/ 18 w 674"/>
                <a:gd name="T31" fmla="*/ 544 h 709"/>
                <a:gd name="T32" fmla="*/ 7 w 674"/>
                <a:gd name="T33" fmla="*/ 562 h 709"/>
                <a:gd name="T34" fmla="*/ 0 w 674"/>
                <a:gd name="T35" fmla="*/ 600 h 709"/>
                <a:gd name="T36" fmla="*/ 2 w 674"/>
                <a:gd name="T37" fmla="*/ 647 h 709"/>
                <a:gd name="T38" fmla="*/ 12 w 674"/>
                <a:gd name="T39" fmla="*/ 676 h 709"/>
                <a:gd name="T40" fmla="*/ 42 w 674"/>
                <a:gd name="T41" fmla="*/ 704 h 709"/>
                <a:gd name="T42" fmla="*/ 58 w 674"/>
                <a:gd name="T43" fmla="*/ 708 h 709"/>
                <a:gd name="T44" fmla="*/ 81 w 674"/>
                <a:gd name="T45" fmla="*/ 709 h 709"/>
                <a:gd name="T46" fmla="*/ 535 w 674"/>
                <a:gd name="T47" fmla="*/ 709 h 709"/>
                <a:gd name="T48" fmla="*/ 591 w 674"/>
                <a:gd name="T49" fmla="*/ 697 h 709"/>
                <a:gd name="T50" fmla="*/ 617 w 674"/>
                <a:gd name="T51" fmla="*/ 683 h 709"/>
                <a:gd name="T52" fmla="*/ 638 w 674"/>
                <a:gd name="T53" fmla="*/ 663 h 709"/>
                <a:gd name="T54" fmla="*/ 659 w 674"/>
                <a:gd name="T55" fmla="*/ 630 h 709"/>
                <a:gd name="T56" fmla="*/ 673 w 674"/>
                <a:gd name="T57" fmla="*/ 575 h 709"/>
                <a:gd name="T58" fmla="*/ 674 w 674"/>
                <a:gd name="T59" fmla="*/ 556 h 709"/>
                <a:gd name="T60" fmla="*/ 674 w 674"/>
                <a:gd name="T61" fmla="*/ 211 h 709"/>
                <a:gd name="T62" fmla="*/ 671 w 674"/>
                <a:gd name="T63" fmla="*/ 155 h 709"/>
                <a:gd name="T64" fmla="*/ 190 w 674"/>
                <a:gd name="T65" fmla="*/ 461 h 709"/>
                <a:gd name="T66" fmla="*/ 457 w 674"/>
                <a:gd name="T67" fmla="*/ 125 h 709"/>
                <a:gd name="T68" fmla="*/ 457 w 674"/>
                <a:gd name="T69" fmla="*/ 117 h 709"/>
                <a:gd name="T70" fmla="*/ 460 w 674"/>
                <a:gd name="T71" fmla="*/ 111 h 709"/>
                <a:gd name="T72" fmla="*/ 468 w 674"/>
                <a:gd name="T73" fmla="*/ 98 h 709"/>
                <a:gd name="T74" fmla="*/ 500 w 674"/>
                <a:gd name="T75" fmla="*/ 90 h 709"/>
                <a:gd name="T76" fmla="*/ 523 w 674"/>
                <a:gd name="T77" fmla="*/ 94 h 709"/>
                <a:gd name="T78" fmla="*/ 549 w 674"/>
                <a:gd name="T79" fmla="*/ 111 h 709"/>
                <a:gd name="T80" fmla="*/ 554 w 674"/>
                <a:gd name="T81" fmla="*/ 118 h 709"/>
                <a:gd name="T82" fmla="*/ 554 w 674"/>
                <a:gd name="T83" fmla="*/ 379 h 709"/>
                <a:gd name="T84" fmla="*/ 554 w 674"/>
                <a:gd name="T85" fmla="*/ 396 h 709"/>
                <a:gd name="T86" fmla="*/ 554 w 674"/>
                <a:gd name="T87" fmla="*/ 398 h 709"/>
                <a:gd name="T88" fmla="*/ 543 w 674"/>
                <a:gd name="T89" fmla="*/ 425 h 709"/>
                <a:gd name="T90" fmla="*/ 523 w 674"/>
                <a:gd name="T91" fmla="*/ 445 h 709"/>
                <a:gd name="T92" fmla="*/ 485 w 674"/>
                <a:gd name="T93" fmla="*/ 459 h 709"/>
                <a:gd name="T94" fmla="*/ 444 w 674"/>
                <a:gd name="T95" fmla="*/ 46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4" h="709">
                  <a:moveTo>
                    <a:pt x="668" y="137"/>
                  </a:moveTo>
                  <a:lnTo>
                    <a:pt x="668" y="137"/>
                  </a:lnTo>
                  <a:lnTo>
                    <a:pt x="663" y="119"/>
                  </a:lnTo>
                  <a:lnTo>
                    <a:pt x="657" y="101"/>
                  </a:lnTo>
                  <a:lnTo>
                    <a:pt x="650" y="84"/>
                  </a:lnTo>
                  <a:lnTo>
                    <a:pt x="640" y="67"/>
                  </a:lnTo>
                  <a:lnTo>
                    <a:pt x="640" y="67"/>
                  </a:lnTo>
                  <a:lnTo>
                    <a:pt x="628" y="51"/>
                  </a:lnTo>
                  <a:lnTo>
                    <a:pt x="615" y="38"/>
                  </a:lnTo>
                  <a:lnTo>
                    <a:pt x="599" y="27"/>
                  </a:lnTo>
                  <a:lnTo>
                    <a:pt x="582" y="17"/>
                  </a:lnTo>
                  <a:lnTo>
                    <a:pt x="582" y="17"/>
                  </a:lnTo>
                  <a:lnTo>
                    <a:pt x="564" y="10"/>
                  </a:lnTo>
                  <a:lnTo>
                    <a:pt x="546" y="5"/>
                  </a:lnTo>
                  <a:lnTo>
                    <a:pt x="527" y="1"/>
                  </a:lnTo>
                  <a:lnTo>
                    <a:pt x="508" y="0"/>
                  </a:lnTo>
                  <a:lnTo>
                    <a:pt x="508" y="0"/>
                  </a:lnTo>
                  <a:lnTo>
                    <a:pt x="498" y="0"/>
                  </a:lnTo>
                  <a:lnTo>
                    <a:pt x="494" y="0"/>
                  </a:lnTo>
                  <a:lnTo>
                    <a:pt x="491" y="0"/>
                  </a:lnTo>
                  <a:lnTo>
                    <a:pt x="490" y="0"/>
                  </a:lnTo>
                  <a:lnTo>
                    <a:pt x="490" y="0"/>
                  </a:lnTo>
                  <a:lnTo>
                    <a:pt x="490" y="0"/>
                  </a:lnTo>
                  <a:lnTo>
                    <a:pt x="489" y="0"/>
                  </a:lnTo>
                  <a:lnTo>
                    <a:pt x="489" y="0"/>
                  </a:lnTo>
                  <a:lnTo>
                    <a:pt x="479" y="3"/>
                  </a:lnTo>
                  <a:lnTo>
                    <a:pt x="469" y="5"/>
                  </a:lnTo>
                  <a:lnTo>
                    <a:pt x="469" y="5"/>
                  </a:lnTo>
                  <a:lnTo>
                    <a:pt x="460" y="9"/>
                  </a:lnTo>
                  <a:lnTo>
                    <a:pt x="451" y="12"/>
                  </a:lnTo>
                  <a:lnTo>
                    <a:pt x="443" y="17"/>
                  </a:lnTo>
                  <a:lnTo>
                    <a:pt x="434" y="23"/>
                  </a:lnTo>
                  <a:lnTo>
                    <a:pt x="434" y="23"/>
                  </a:lnTo>
                  <a:lnTo>
                    <a:pt x="427" y="29"/>
                  </a:lnTo>
                  <a:lnTo>
                    <a:pt x="420" y="37"/>
                  </a:lnTo>
                  <a:lnTo>
                    <a:pt x="413" y="44"/>
                  </a:lnTo>
                  <a:lnTo>
                    <a:pt x="409" y="52"/>
                  </a:lnTo>
                  <a:lnTo>
                    <a:pt x="409" y="52"/>
                  </a:lnTo>
                  <a:lnTo>
                    <a:pt x="404" y="62"/>
                  </a:lnTo>
                  <a:lnTo>
                    <a:pt x="400" y="71"/>
                  </a:lnTo>
                  <a:lnTo>
                    <a:pt x="398" y="80"/>
                  </a:lnTo>
                  <a:lnTo>
                    <a:pt x="395" y="90"/>
                  </a:lnTo>
                  <a:lnTo>
                    <a:pt x="395" y="90"/>
                  </a:lnTo>
                  <a:lnTo>
                    <a:pt x="394" y="109"/>
                  </a:lnTo>
                  <a:lnTo>
                    <a:pt x="394" y="128"/>
                  </a:lnTo>
                  <a:lnTo>
                    <a:pt x="394" y="164"/>
                  </a:lnTo>
                  <a:lnTo>
                    <a:pt x="394" y="237"/>
                  </a:lnTo>
                  <a:lnTo>
                    <a:pt x="394" y="373"/>
                  </a:lnTo>
                  <a:lnTo>
                    <a:pt x="172" y="373"/>
                  </a:lnTo>
                  <a:lnTo>
                    <a:pt x="172" y="479"/>
                  </a:lnTo>
                  <a:lnTo>
                    <a:pt x="356" y="479"/>
                  </a:lnTo>
                  <a:lnTo>
                    <a:pt x="393" y="479"/>
                  </a:lnTo>
                  <a:lnTo>
                    <a:pt x="393" y="522"/>
                  </a:lnTo>
                  <a:lnTo>
                    <a:pt x="111" y="522"/>
                  </a:lnTo>
                  <a:lnTo>
                    <a:pt x="111" y="522"/>
                  </a:lnTo>
                  <a:lnTo>
                    <a:pt x="75" y="522"/>
                  </a:lnTo>
                  <a:lnTo>
                    <a:pt x="75" y="522"/>
                  </a:lnTo>
                  <a:lnTo>
                    <a:pt x="65" y="523"/>
                  </a:lnTo>
                  <a:lnTo>
                    <a:pt x="56" y="524"/>
                  </a:lnTo>
                  <a:lnTo>
                    <a:pt x="46" y="527"/>
                  </a:lnTo>
                  <a:lnTo>
                    <a:pt x="36" y="530"/>
                  </a:lnTo>
                  <a:lnTo>
                    <a:pt x="36" y="530"/>
                  </a:lnTo>
                  <a:lnTo>
                    <a:pt x="26" y="536"/>
                  </a:lnTo>
                  <a:lnTo>
                    <a:pt x="18" y="544"/>
                  </a:lnTo>
                  <a:lnTo>
                    <a:pt x="18" y="544"/>
                  </a:lnTo>
                  <a:lnTo>
                    <a:pt x="12" y="552"/>
                  </a:lnTo>
                  <a:lnTo>
                    <a:pt x="7" y="562"/>
                  </a:lnTo>
                  <a:lnTo>
                    <a:pt x="7" y="562"/>
                  </a:lnTo>
                  <a:lnTo>
                    <a:pt x="5" y="570"/>
                  </a:lnTo>
                  <a:lnTo>
                    <a:pt x="2" y="580"/>
                  </a:lnTo>
                  <a:lnTo>
                    <a:pt x="0" y="600"/>
                  </a:lnTo>
                  <a:lnTo>
                    <a:pt x="0" y="600"/>
                  </a:lnTo>
                  <a:lnTo>
                    <a:pt x="0" y="619"/>
                  </a:lnTo>
                  <a:lnTo>
                    <a:pt x="1" y="637"/>
                  </a:lnTo>
                  <a:lnTo>
                    <a:pt x="1" y="637"/>
                  </a:lnTo>
                  <a:lnTo>
                    <a:pt x="2" y="647"/>
                  </a:lnTo>
                  <a:lnTo>
                    <a:pt x="5" y="657"/>
                  </a:lnTo>
                  <a:lnTo>
                    <a:pt x="7" y="666"/>
                  </a:lnTo>
                  <a:lnTo>
                    <a:pt x="12" y="676"/>
                  </a:lnTo>
                  <a:lnTo>
                    <a:pt x="12" y="676"/>
                  </a:lnTo>
                  <a:lnTo>
                    <a:pt x="17" y="685"/>
                  </a:lnTo>
                  <a:lnTo>
                    <a:pt x="24" y="692"/>
                  </a:lnTo>
                  <a:lnTo>
                    <a:pt x="32" y="699"/>
                  </a:lnTo>
                  <a:lnTo>
                    <a:pt x="42" y="704"/>
                  </a:lnTo>
                  <a:lnTo>
                    <a:pt x="42" y="704"/>
                  </a:lnTo>
                  <a:lnTo>
                    <a:pt x="52" y="708"/>
                  </a:lnTo>
                  <a:lnTo>
                    <a:pt x="52" y="708"/>
                  </a:lnTo>
                  <a:lnTo>
                    <a:pt x="58" y="708"/>
                  </a:lnTo>
                  <a:lnTo>
                    <a:pt x="59" y="709"/>
                  </a:lnTo>
                  <a:lnTo>
                    <a:pt x="60" y="709"/>
                  </a:lnTo>
                  <a:lnTo>
                    <a:pt x="63" y="709"/>
                  </a:lnTo>
                  <a:lnTo>
                    <a:pt x="81" y="709"/>
                  </a:lnTo>
                  <a:lnTo>
                    <a:pt x="371" y="709"/>
                  </a:lnTo>
                  <a:lnTo>
                    <a:pt x="517" y="709"/>
                  </a:lnTo>
                  <a:lnTo>
                    <a:pt x="517" y="709"/>
                  </a:lnTo>
                  <a:lnTo>
                    <a:pt x="535" y="709"/>
                  </a:lnTo>
                  <a:lnTo>
                    <a:pt x="554" y="706"/>
                  </a:lnTo>
                  <a:lnTo>
                    <a:pt x="554" y="706"/>
                  </a:lnTo>
                  <a:lnTo>
                    <a:pt x="572" y="703"/>
                  </a:lnTo>
                  <a:lnTo>
                    <a:pt x="591" y="697"/>
                  </a:lnTo>
                  <a:lnTo>
                    <a:pt x="591" y="697"/>
                  </a:lnTo>
                  <a:lnTo>
                    <a:pt x="600" y="693"/>
                  </a:lnTo>
                  <a:lnTo>
                    <a:pt x="609" y="688"/>
                  </a:lnTo>
                  <a:lnTo>
                    <a:pt x="617" y="683"/>
                  </a:lnTo>
                  <a:lnTo>
                    <a:pt x="625" y="677"/>
                  </a:lnTo>
                  <a:lnTo>
                    <a:pt x="625" y="677"/>
                  </a:lnTo>
                  <a:lnTo>
                    <a:pt x="632" y="670"/>
                  </a:lnTo>
                  <a:lnTo>
                    <a:pt x="638" y="663"/>
                  </a:lnTo>
                  <a:lnTo>
                    <a:pt x="644" y="655"/>
                  </a:lnTo>
                  <a:lnTo>
                    <a:pt x="650" y="647"/>
                  </a:lnTo>
                  <a:lnTo>
                    <a:pt x="650" y="647"/>
                  </a:lnTo>
                  <a:lnTo>
                    <a:pt x="659" y="630"/>
                  </a:lnTo>
                  <a:lnTo>
                    <a:pt x="666" y="612"/>
                  </a:lnTo>
                  <a:lnTo>
                    <a:pt x="671" y="594"/>
                  </a:lnTo>
                  <a:lnTo>
                    <a:pt x="673" y="575"/>
                  </a:lnTo>
                  <a:lnTo>
                    <a:pt x="673" y="575"/>
                  </a:lnTo>
                  <a:lnTo>
                    <a:pt x="674" y="566"/>
                  </a:lnTo>
                  <a:lnTo>
                    <a:pt x="674" y="566"/>
                  </a:lnTo>
                  <a:lnTo>
                    <a:pt x="674" y="561"/>
                  </a:lnTo>
                  <a:lnTo>
                    <a:pt x="674" y="556"/>
                  </a:lnTo>
                  <a:lnTo>
                    <a:pt x="674" y="538"/>
                  </a:lnTo>
                  <a:lnTo>
                    <a:pt x="674" y="501"/>
                  </a:lnTo>
                  <a:lnTo>
                    <a:pt x="674" y="356"/>
                  </a:lnTo>
                  <a:lnTo>
                    <a:pt x="674" y="211"/>
                  </a:lnTo>
                  <a:lnTo>
                    <a:pt x="674" y="211"/>
                  </a:lnTo>
                  <a:lnTo>
                    <a:pt x="674" y="193"/>
                  </a:lnTo>
                  <a:lnTo>
                    <a:pt x="673" y="174"/>
                  </a:lnTo>
                  <a:lnTo>
                    <a:pt x="671" y="155"/>
                  </a:lnTo>
                  <a:lnTo>
                    <a:pt x="668" y="137"/>
                  </a:lnTo>
                  <a:lnTo>
                    <a:pt x="668" y="137"/>
                  </a:lnTo>
                  <a:close/>
                  <a:moveTo>
                    <a:pt x="356" y="461"/>
                  </a:moveTo>
                  <a:lnTo>
                    <a:pt x="190" y="461"/>
                  </a:lnTo>
                  <a:lnTo>
                    <a:pt x="190" y="391"/>
                  </a:lnTo>
                  <a:lnTo>
                    <a:pt x="457" y="391"/>
                  </a:lnTo>
                  <a:lnTo>
                    <a:pt x="457" y="176"/>
                  </a:lnTo>
                  <a:lnTo>
                    <a:pt x="457" y="125"/>
                  </a:lnTo>
                  <a:lnTo>
                    <a:pt x="457" y="119"/>
                  </a:lnTo>
                  <a:lnTo>
                    <a:pt x="457" y="117"/>
                  </a:lnTo>
                  <a:lnTo>
                    <a:pt x="457" y="117"/>
                  </a:lnTo>
                  <a:lnTo>
                    <a:pt x="457" y="117"/>
                  </a:lnTo>
                  <a:lnTo>
                    <a:pt x="457" y="117"/>
                  </a:lnTo>
                  <a:lnTo>
                    <a:pt x="457" y="114"/>
                  </a:lnTo>
                  <a:lnTo>
                    <a:pt x="457" y="114"/>
                  </a:lnTo>
                  <a:lnTo>
                    <a:pt x="460" y="111"/>
                  </a:lnTo>
                  <a:lnTo>
                    <a:pt x="462" y="106"/>
                  </a:lnTo>
                  <a:lnTo>
                    <a:pt x="462" y="106"/>
                  </a:lnTo>
                  <a:lnTo>
                    <a:pt x="464" y="102"/>
                  </a:lnTo>
                  <a:lnTo>
                    <a:pt x="468" y="98"/>
                  </a:lnTo>
                  <a:lnTo>
                    <a:pt x="478" y="94"/>
                  </a:lnTo>
                  <a:lnTo>
                    <a:pt x="478" y="94"/>
                  </a:lnTo>
                  <a:lnTo>
                    <a:pt x="489" y="91"/>
                  </a:lnTo>
                  <a:lnTo>
                    <a:pt x="500" y="90"/>
                  </a:lnTo>
                  <a:lnTo>
                    <a:pt x="500" y="90"/>
                  </a:lnTo>
                  <a:lnTo>
                    <a:pt x="512" y="91"/>
                  </a:lnTo>
                  <a:lnTo>
                    <a:pt x="523" y="94"/>
                  </a:lnTo>
                  <a:lnTo>
                    <a:pt x="523" y="94"/>
                  </a:lnTo>
                  <a:lnTo>
                    <a:pt x="532" y="97"/>
                  </a:lnTo>
                  <a:lnTo>
                    <a:pt x="542" y="103"/>
                  </a:lnTo>
                  <a:lnTo>
                    <a:pt x="542" y="103"/>
                  </a:lnTo>
                  <a:lnTo>
                    <a:pt x="549" y="111"/>
                  </a:lnTo>
                  <a:lnTo>
                    <a:pt x="549" y="111"/>
                  </a:lnTo>
                  <a:lnTo>
                    <a:pt x="553" y="115"/>
                  </a:lnTo>
                  <a:lnTo>
                    <a:pt x="553" y="115"/>
                  </a:lnTo>
                  <a:lnTo>
                    <a:pt x="554" y="118"/>
                  </a:lnTo>
                  <a:lnTo>
                    <a:pt x="554" y="118"/>
                  </a:lnTo>
                  <a:lnTo>
                    <a:pt x="554" y="118"/>
                  </a:lnTo>
                  <a:lnTo>
                    <a:pt x="554" y="291"/>
                  </a:lnTo>
                  <a:lnTo>
                    <a:pt x="554" y="379"/>
                  </a:lnTo>
                  <a:lnTo>
                    <a:pt x="554" y="390"/>
                  </a:lnTo>
                  <a:lnTo>
                    <a:pt x="554" y="395"/>
                  </a:lnTo>
                  <a:lnTo>
                    <a:pt x="554" y="396"/>
                  </a:lnTo>
                  <a:lnTo>
                    <a:pt x="554" y="396"/>
                  </a:lnTo>
                  <a:lnTo>
                    <a:pt x="554" y="396"/>
                  </a:lnTo>
                  <a:lnTo>
                    <a:pt x="554" y="396"/>
                  </a:lnTo>
                  <a:lnTo>
                    <a:pt x="554" y="398"/>
                  </a:lnTo>
                  <a:lnTo>
                    <a:pt x="554" y="398"/>
                  </a:lnTo>
                  <a:lnTo>
                    <a:pt x="552" y="408"/>
                  </a:lnTo>
                  <a:lnTo>
                    <a:pt x="548" y="416"/>
                  </a:lnTo>
                  <a:lnTo>
                    <a:pt x="548" y="416"/>
                  </a:lnTo>
                  <a:lnTo>
                    <a:pt x="543" y="425"/>
                  </a:lnTo>
                  <a:lnTo>
                    <a:pt x="537" y="433"/>
                  </a:lnTo>
                  <a:lnTo>
                    <a:pt x="530" y="439"/>
                  </a:lnTo>
                  <a:lnTo>
                    <a:pt x="523" y="445"/>
                  </a:lnTo>
                  <a:lnTo>
                    <a:pt x="523" y="445"/>
                  </a:lnTo>
                  <a:lnTo>
                    <a:pt x="514" y="450"/>
                  </a:lnTo>
                  <a:lnTo>
                    <a:pt x="504" y="454"/>
                  </a:lnTo>
                  <a:lnTo>
                    <a:pt x="496" y="458"/>
                  </a:lnTo>
                  <a:lnTo>
                    <a:pt x="485" y="459"/>
                  </a:lnTo>
                  <a:lnTo>
                    <a:pt x="485" y="459"/>
                  </a:lnTo>
                  <a:lnTo>
                    <a:pt x="475" y="460"/>
                  </a:lnTo>
                  <a:lnTo>
                    <a:pt x="464" y="461"/>
                  </a:lnTo>
                  <a:lnTo>
                    <a:pt x="444" y="461"/>
                  </a:lnTo>
                  <a:lnTo>
                    <a:pt x="35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37"/>
            <p:cNvSpPr>
              <a:spLocks/>
            </p:cNvSpPr>
            <p:nvPr/>
          </p:nvSpPr>
          <p:spPr bwMode="auto">
            <a:xfrm>
              <a:off x="-1289050" y="833438"/>
              <a:ext cx="182563" cy="161925"/>
            </a:xfrm>
            <a:custGeom>
              <a:avLst/>
              <a:gdLst>
                <a:gd name="T0" fmla="*/ 336 w 346"/>
                <a:gd name="T1" fmla="*/ 285 h 307"/>
                <a:gd name="T2" fmla="*/ 56 w 346"/>
                <a:gd name="T3" fmla="*/ 285 h 307"/>
                <a:gd name="T4" fmla="*/ 21 w 346"/>
                <a:gd name="T5" fmla="*/ 8 h 307"/>
                <a:gd name="T6" fmla="*/ 21 w 346"/>
                <a:gd name="T7" fmla="*/ 8 h 307"/>
                <a:gd name="T8" fmla="*/ 20 w 346"/>
                <a:gd name="T9" fmla="*/ 5 h 307"/>
                <a:gd name="T10" fmla="*/ 17 w 346"/>
                <a:gd name="T11" fmla="*/ 1 h 307"/>
                <a:gd name="T12" fmla="*/ 14 w 346"/>
                <a:gd name="T13" fmla="*/ 0 h 307"/>
                <a:gd name="T14" fmla="*/ 9 w 346"/>
                <a:gd name="T15" fmla="*/ 0 h 307"/>
                <a:gd name="T16" fmla="*/ 9 w 346"/>
                <a:gd name="T17" fmla="*/ 0 h 307"/>
                <a:gd name="T18" fmla="*/ 5 w 346"/>
                <a:gd name="T19" fmla="*/ 1 h 307"/>
                <a:gd name="T20" fmla="*/ 2 w 346"/>
                <a:gd name="T21" fmla="*/ 3 h 307"/>
                <a:gd name="T22" fmla="*/ 0 w 346"/>
                <a:gd name="T23" fmla="*/ 7 h 307"/>
                <a:gd name="T24" fmla="*/ 0 w 346"/>
                <a:gd name="T25" fmla="*/ 11 h 307"/>
                <a:gd name="T26" fmla="*/ 37 w 346"/>
                <a:gd name="T27" fmla="*/ 297 h 307"/>
                <a:gd name="T28" fmla="*/ 37 w 346"/>
                <a:gd name="T29" fmla="*/ 297 h 307"/>
                <a:gd name="T30" fmla="*/ 38 w 346"/>
                <a:gd name="T31" fmla="*/ 301 h 307"/>
                <a:gd name="T32" fmla="*/ 40 w 346"/>
                <a:gd name="T33" fmla="*/ 304 h 307"/>
                <a:gd name="T34" fmla="*/ 44 w 346"/>
                <a:gd name="T35" fmla="*/ 306 h 307"/>
                <a:gd name="T36" fmla="*/ 48 w 346"/>
                <a:gd name="T37" fmla="*/ 307 h 307"/>
                <a:gd name="T38" fmla="*/ 336 w 346"/>
                <a:gd name="T39" fmla="*/ 307 h 307"/>
                <a:gd name="T40" fmla="*/ 336 w 346"/>
                <a:gd name="T41" fmla="*/ 307 h 307"/>
                <a:gd name="T42" fmla="*/ 340 w 346"/>
                <a:gd name="T43" fmla="*/ 306 h 307"/>
                <a:gd name="T44" fmla="*/ 344 w 346"/>
                <a:gd name="T45" fmla="*/ 303 h 307"/>
                <a:gd name="T46" fmla="*/ 346 w 346"/>
                <a:gd name="T47" fmla="*/ 300 h 307"/>
                <a:gd name="T48" fmla="*/ 346 w 346"/>
                <a:gd name="T49" fmla="*/ 296 h 307"/>
                <a:gd name="T50" fmla="*/ 346 w 346"/>
                <a:gd name="T51" fmla="*/ 296 h 307"/>
                <a:gd name="T52" fmla="*/ 346 w 346"/>
                <a:gd name="T53" fmla="*/ 291 h 307"/>
                <a:gd name="T54" fmla="*/ 344 w 346"/>
                <a:gd name="T55" fmla="*/ 289 h 307"/>
                <a:gd name="T56" fmla="*/ 340 w 346"/>
                <a:gd name="T57" fmla="*/ 286 h 307"/>
                <a:gd name="T58" fmla="*/ 336 w 346"/>
                <a:gd name="T59" fmla="*/ 285 h 307"/>
                <a:gd name="T60" fmla="*/ 336 w 346"/>
                <a:gd name="T61" fmla="*/ 2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6" h="307">
                  <a:moveTo>
                    <a:pt x="336" y="285"/>
                  </a:moveTo>
                  <a:lnTo>
                    <a:pt x="56" y="285"/>
                  </a:lnTo>
                  <a:lnTo>
                    <a:pt x="21" y="8"/>
                  </a:lnTo>
                  <a:lnTo>
                    <a:pt x="21" y="8"/>
                  </a:lnTo>
                  <a:lnTo>
                    <a:pt x="20" y="5"/>
                  </a:lnTo>
                  <a:lnTo>
                    <a:pt x="17" y="1"/>
                  </a:lnTo>
                  <a:lnTo>
                    <a:pt x="14" y="0"/>
                  </a:lnTo>
                  <a:lnTo>
                    <a:pt x="9" y="0"/>
                  </a:lnTo>
                  <a:lnTo>
                    <a:pt x="9" y="0"/>
                  </a:lnTo>
                  <a:lnTo>
                    <a:pt x="5" y="1"/>
                  </a:lnTo>
                  <a:lnTo>
                    <a:pt x="2" y="3"/>
                  </a:lnTo>
                  <a:lnTo>
                    <a:pt x="0" y="7"/>
                  </a:lnTo>
                  <a:lnTo>
                    <a:pt x="0" y="11"/>
                  </a:lnTo>
                  <a:lnTo>
                    <a:pt x="37" y="297"/>
                  </a:lnTo>
                  <a:lnTo>
                    <a:pt x="37" y="297"/>
                  </a:lnTo>
                  <a:lnTo>
                    <a:pt x="38" y="301"/>
                  </a:lnTo>
                  <a:lnTo>
                    <a:pt x="40" y="304"/>
                  </a:lnTo>
                  <a:lnTo>
                    <a:pt x="44" y="306"/>
                  </a:lnTo>
                  <a:lnTo>
                    <a:pt x="48" y="307"/>
                  </a:lnTo>
                  <a:lnTo>
                    <a:pt x="336" y="307"/>
                  </a:lnTo>
                  <a:lnTo>
                    <a:pt x="336" y="307"/>
                  </a:lnTo>
                  <a:lnTo>
                    <a:pt x="340" y="306"/>
                  </a:lnTo>
                  <a:lnTo>
                    <a:pt x="344" y="303"/>
                  </a:lnTo>
                  <a:lnTo>
                    <a:pt x="346" y="300"/>
                  </a:lnTo>
                  <a:lnTo>
                    <a:pt x="346" y="296"/>
                  </a:lnTo>
                  <a:lnTo>
                    <a:pt x="346" y="296"/>
                  </a:lnTo>
                  <a:lnTo>
                    <a:pt x="346" y="291"/>
                  </a:lnTo>
                  <a:lnTo>
                    <a:pt x="344" y="289"/>
                  </a:lnTo>
                  <a:lnTo>
                    <a:pt x="340" y="286"/>
                  </a:lnTo>
                  <a:lnTo>
                    <a:pt x="336" y="285"/>
                  </a:lnTo>
                  <a:lnTo>
                    <a:pt x="33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38"/>
            <p:cNvSpPr>
              <a:spLocks noEditPoints="1"/>
            </p:cNvSpPr>
            <p:nvPr/>
          </p:nvSpPr>
          <p:spPr bwMode="auto">
            <a:xfrm>
              <a:off x="-1319213" y="1112838"/>
              <a:ext cx="498475" cy="219075"/>
            </a:xfrm>
            <a:custGeom>
              <a:avLst/>
              <a:gdLst>
                <a:gd name="T0" fmla="*/ 865 w 943"/>
                <a:gd name="T1" fmla="*/ 32 h 415"/>
                <a:gd name="T2" fmla="*/ 896 w 943"/>
                <a:gd name="T3" fmla="*/ 70 h 415"/>
                <a:gd name="T4" fmla="*/ 908 w 943"/>
                <a:gd name="T5" fmla="*/ 117 h 415"/>
                <a:gd name="T6" fmla="*/ 927 w 943"/>
                <a:gd name="T7" fmla="*/ 114 h 415"/>
                <a:gd name="T8" fmla="*/ 925 w 943"/>
                <a:gd name="T9" fmla="*/ 77 h 415"/>
                <a:gd name="T10" fmla="*/ 901 w 943"/>
                <a:gd name="T11" fmla="*/ 36 h 415"/>
                <a:gd name="T12" fmla="*/ 943 w 943"/>
                <a:gd name="T13" fmla="*/ 100 h 415"/>
                <a:gd name="T14" fmla="*/ 932 w 943"/>
                <a:gd name="T15" fmla="*/ 144 h 415"/>
                <a:gd name="T16" fmla="*/ 893 w 943"/>
                <a:gd name="T17" fmla="*/ 186 h 415"/>
                <a:gd name="T18" fmla="*/ 871 w 943"/>
                <a:gd name="T19" fmla="*/ 219 h 415"/>
                <a:gd name="T20" fmla="*/ 843 w 943"/>
                <a:gd name="T21" fmla="*/ 263 h 415"/>
                <a:gd name="T22" fmla="*/ 803 w 943"/>
                <a:gd name="T23" fmla="*/ 296 h 415"/>
                <a:gd name="T24" fmla="*/ 754 w 943"/>
                <a:gd name="T25" fmla="*/ 314 h 415"/>
                <a:gd name="T26" fmla="*/ 709 w 943"/>
                <a:gd name="T27" fmla="*/ 315 h 415"/>
                <a:gd name="T28" fmla="*/ 663 w 943"/>
                <a:gd name="T29" fmla="*/ 303 h 415"/>
                <a:gd name="T30" fmla="*/ 631 w 943"/>
                <a:gd name="T31" fmla="*/ 349 h 415"/>
                <a:gd name="T32" fmla="*/ 587 w 943"/>
                <a:gd name="T33" fmla="*/ 384 h 415"/>
                <a:gd name="T34" fmla="*/ 537 w 943"/>
                <a:gd name="T35" fmla="*/ 407 h 415"/>
                <a:gd name="T36" fmla="*/ 478 w 943"/>
                <a:gd name="T37" fmla="*/ 415 h 415"/>
                <a:gd name="T38" fmla="*/ 435 w 943"/>
                <a:gd name="T39" fmla="*/ 411 h 415"/>
                <a:gd name="T40" fmla="*/ 381 w 943"/>
                <a:gd name="T41" fmla="*/ 390 h 415"/>
                <a:gd name="T42" fmla="*/ 335 w 943"/>
                <a:gd name="T43" fmla="*/ 359 h 415"/>
                <a:gd name="T44" fmla="*/ 301 w 943"/>
                <a:gd name="T45" fmla="*/ 315 h 415"/>
                <a:gd name="T46" fmla="*/ 264 w 943"/>
                <a:gd name="T47" fmla="*/ 313 h 415"/>
                <a:gd name="T48" fmla="*/ 216 w 943"/>
                <a:gd name="T49" fmla="*/ 315 h 415"/>
                <a:gd name="T50" fmla="*/ 165 w 943"/>
                <a:gd name="T51" fmla="*/ 302 h 415"/>
                <a:gd name="T52" fmla="*/ 123 w 943"/>
                <a:gd name="T53" fmla="*/ 274 h 415"/>
                <a:gd name="T54" fmla="*/ 91 w 943"/>
                <a:gd name="T55" fmla="*/ 234 h 415"/>
                <a:gd name="T56" fmla="*/ 77 w 943"/>
                <a:gd name="T57" fmla="*/ 197 h 415"/>
                <a:gd name="T58" fmla="*/ 22 w 943"/>
                <a:gd name="T59" fmla="*/ 163 h 415"/>
                <a:gd name="T60" fmla="*/ 1 w 943"/>
                <a:gd name="T61" fmla="*/ 117 h 415"/>
                <a:gd name="T62" fmla="*/ 0 w 943"/>
                <a:gd name="T63" fmla="*/ 89 h 415"/>
                <a:gd name="T64" fmla="*/ 12 w 943"/>
                <a:gd name="T65" fmla="*/ 53 h 415"/>
                <a:gd name="T66" fmla="*/ 37 w 943"/>
                <a:gd name="T67" fmla="*/ 23 h 415"/>
                <a:gd name="T68" fmla="*/ 71 w 943"/>
                <a:gd name="T69" fmla="*/ 4 h 415"/>
                <a:gd name="T70" fmla="*/ 100 w 943"/>
                <a:gd name="T71" fmla="*/ 0 h 415"/>
                <a:gd name="T72" fmla="*/ 863 w 943"/>
                <a:gd name="T73" fmla="*/ 2 h 415"/>
                <a:gd name="T74" fmla="*/ 898 w 943"/>
                <a:gd name="T75" fmla="*/ 17 h 415"/>
                <a:gd name="T76" fmla="*/ 926 w 943"/>
                <a:gd name="T77" fmla="*/ 45 h 415"/>
                <a:gd name="T78" fmla="*/ 941 w 943"/>
                <a:gd name="T79" fmla="*/ 80 h 415"/>
                <a:gd name="T80" fmla="*/ 638 w 943"/>
                <a:gd name="T81" fmla="*/ 296 h 415"/>
                <a:gd name="T82" fmla="*/ 578 w 943"/>
                <a:gd name="T83" fmla="*/ 322 h 415"/>
                <a:gd name="T84" fmla="*/ 540 w 943"/>
                <a:gd name="T85" fmla="*/ 361 h 415"/>
                <a:gd name="T86" fmla="*/ 486 w 943"/>
                <a:gd name="T87" fmla="*/ 393 h 415"/>
                <a:gd name="T88" fmla="*/ 498 w 943"/>
                <a:gd name="T89" fmla="*/ 396 h 415"/>
                <a:gd name="T90" fmla="*/ 547 w 943"/>
                <a:gd name="T91" fmla="*/ 382 h 415"/>
                <a:gd name="T92" fmla="*/ 591 w 943"/>
                <a:gd name="T93" fmla="*/ 355 h 415"/>
                <a:gd name="T94" fmla="*/ 625 w 943"/>
                <a:gd name="T95" fmla="*/ 31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3" h="415">
                  <a:moveTo>
                    <a:pt x="881" y="21"/>
                  </a:moveTo>
                  <a:lnTo>
                    <a:pt x="853" y="21"/>
                  </a:lnTo>
                  <a:lnTo>
                    <a:pt x="853" y="21"/>
                  </a:lnTo>
                  <a:lnTo>
                    <a:pt x="865" y="32"/>
                  </a:lnTo>
                  <a:lnTo>
                    <a:pt x="875" y="42"/>
                  </a:lnTo>
                  <a:lnTo>
                    <a:pt x="884" y="52"/>
                  </a:lnTo>
                  <a:lnTo>
                    <a:pt x="890" y="62"/>
                  </a:lnTo>
                  <a:lnTo>
                    <a:pt x="896" y="70"/>
                  </a:lnTo>
                  <a:lnTo>
                    <a:pt x="899" y="79"/>
                  </a:lnTo>
                  <a:lnTo>
                    <a:pt x="905" y="94"/>
                  </a:lnTo>
                  <a:lnTo>
                    <a:pt x="908" y="108"/>
                  </a:lnTo>
                  <a:lnTo>
                    <a:pt x="908" y="117"/>
                  </a:lnTo>
                  <a:lnTo>
                    <a:pt x="907" y="125"/>
                  </a:lnTo>
                  <a:lnTo>
                    <a:pt x="925" y="125"/>
                  </a:lnTo>
                  <a:lnTo>
                    <a:pt x="925" y="125"/>
                  </a:lnTo>
                  <a:lnTo>
                    <a:pt x="927" y="114"/>
                  </a:lnTo>
                  <a:lnTo>
                    <a:pt x="927" y="102"/>
                  </a:lnTo>
                  <a:lnTo>
                    <a:pt x="927" y="102"/>
                  </a:lnTo>
                  <a:lnTo>
                    <a:pt x="927" y="89"/>
                  </a:lnTo>
                  <a:lnTo>
                    <a:pt x="925" y="77"/>
                  </a:lnTo>
                  <a:lnTo>
                    <a:pt x="920" y="65"/>
                  </a:lnTo>
                  <a:lnTo>
                    <a:pt x="915" y="55"/>
                  </a:lnTo>
                  <a:lnTo>
                    <a:pt x="908" y="45"/>
                  </a:lnTo>
                  <a:lnTo>
                    <a:pt x="901" y="36"/>
                  </a:lnTo>
                  <a:lnTo>
                    <a:pt x="891" y="29"/>
                  </a:lnTo>
                  <a:lnTo>
                    <a:pt x="881" y="21"/>
                  </a:lnTo>
                  <a:lnTo>
                    <a:pt x="881" y="21"/>
                  </a:lnTo>
                  <a:close/>
                  <a:moveTo>
                    <a:pt x="943" y="100"/>
                  </a:moveTo>
                  <a:lnTo>
                    <a:pt x="943" y="100"/>
                  </a:lnTo>
                  <a:lnTo>
                    <a:pt x="942" y="116"/>
                  </a:lnTo>
                  <a:lnTo>
                    <a:pt x="938" y="131"/>
                  </a:lnTo>
                  <a:lnTo>
                    <a:pt x="932" y="144"/>
                  </a:lnTo>
                  <a:lnTo>
                    <a:pt x="925" y="157"/>
                  </a:lnTo>
                  <a:lnTo>
                    <a:pt x="916" y="168"/>
                  </a:lnTo>
                  <a:lnTo>
                    <a:pt x="905" y="178"/>
                  </a:lnTo>
                  <a:lnTo>
                    <a:pt x="893" y="186"/>
                  </a:lnTo>
                  <a:lnTo>
                    <a:pt x="880" y="194"/>
                  </a:lnTo>
                  <a:lnTo>
                    <a:pt x="880" y="194"/>
                  </a:lnTo>
                  <a:lnTo>
                    <a:pt x="876" y="206"/>
                  </a:lnTo>
                  <a:lnTo>
                    <a:pt x="871" y="219"/>
                  </a:lnTo>
                  <a:lnTo>
                    <a:pt x="865" y="230"/>
                  </a:lnTo>
                  <a:lnTo>
                    <a:pt x="859" y="242"/>
                  </a:lnTo>
                  <a:lnTo>
                    <a:pt x="852" y="253"/>
                  </a:lnTo>
                  <a:lnTo>
                    <a:pt x="843" y="263"/>
                  </a:lnTo>
                  <a:lnTo>
                    <a:pt x="835" y="273"/>
                  </a:lnTo>
                  <a:lnTo>
                    <a:pt x="824" y="281"/>
                  </a:lnTo>
                  <a:lnTo>
                    <a:pt x="814" y="288"/>
                  </a:lnTo>
                  <a:lnTo>
                    <a:pt x="803" y="296"/>
                  </a:lnTo>
                  <a:lnTo>
                    <a:pt x="791" y="302"/>
                  </a:lnTo>
                  <a:lnTo>
                    <a:pt x="779" y="307"/>
                  </a:lnTo>
                  <a:lnTo>
                    <a:pt x="766" y="310"/>
                  </a:lnTo>
                  <a:lnTo>
                    <a:pt x="754" y="314"/>
                  </a:lnTo>
                  <a:lnTo>
                    <a:pt x="739" y="315"/>
                  </a:lnTo>
                  <a:lnTo>
                    <a:pt x="726" y="316"/>
                  </a:lnTo>
                  <a:lnTo>
                    <a:pt x="726" y="316"/>
                  </a:lnTo>
                  <a:lnTo>
                    <a:pt x="709" y="315"/>
                  </a:lnTo>
                  <a:lnTo>
                    <a:pt x="693" y="313"/>
                  </a:lnTo>
                  <a:lnTo>
                    <a:pt x="677" y="308"/>
                  </a:lnTo>
                  <a:lnTo>
                    <a:pt x="663" y="303"/>
                  </a:lnTo>
                  <a:lnTo>
                    <a:pt x="663" y="303"/>
                  </a:lnTo>
                  <a:lnTo>
                    <a:pt x="655" y="315"/>
                  </a:lnTo>
                  <a:lnTo>
                    <a:pt x="648" y="327"/>
                  </a:lnTo>
                  <a:lnTo>
                    <a:pt x="640" y="338"/>
                  </a:lnTo>
                  <a:lnTo>
                    <a:pt x="631" y="349"/>
                  </a:lnTo>
                  <a:lnTo>
                    <a:pt x="621" y="359"/>
                  </a:lnTo>
                  <a:lnTo>
                    <a:pt x="611" y="367"/>
                  </a:lnTo>
                  <a:lnTo>
                    <a:pt x="600" y="376"/>
                  </a:lnTo>
                  <a:lnTo>
                    <a:pt x="587" y="384"/>
                  </a:lnTo>
                  <a:lnTo>
                    <a:pt x="575" y="392"/>
                  </a:lnTo>
                  <a:lnTo>
                    <a:pt x="563" y="398"/>
                  </a:lnTo>
                  <a:lnTo>
                    <a:pt x="550" y="402"/>
                  </a:lnTo>
                  <a:lnTo>
                    <a:pt x="537" y="407"/>
                  </a:lnTo>
                  <a:lnTo>
                    <a:pt x="522" y="411"/>
                  </a:lnTo>
                  <a:lnTo>
                    <a:pt x="507" y="413"/>
                  </a:lnTo>
                  <a:lnTo>
                    <a:pt x="493" y="415"/>
                  </a:lnTo>
                  <a:lnTo>
                    <a:pt x="478" y="415"/>
                  </a:lnTo>
                  <a:lnTo>
                    <a:pt x="478" y="415"/>
                  </a:lnTo>
                  <a:lnTo>
                    <a:pt x="464" y="415"/>
                  </a:lnTo>
                  <a:lnTo>
                    <a:pt x="449" y="413"/>
                  </a:lnTo>
                  <a:lnTo>
                    <a:pt x="435" y="411"/>
                  </a:lnTo>
                  <a:lnTo>
                    <a:pt x="420" y="407"/>
                  </a:lnTo>
                  <a:lnTo>
                    <a:pt x="407" y="402"/>
                  </a:lnTo>
                  <a:lnTo>
                    <a:pt x="393" y="398"/>
                  </a:lnTo>
                  <a:lnTo>
                    <a:pt x="381" y="390"/>
                  </a:lnTo>
                  <a:lnTo>
                    <a:pt x="369" y="384"/>
                  </a:lnTo>
                  <a:lnTo>
                    <a:pt x="357" y="376"/>
                  </a:lnTo>
                  <a:lnTo>
                    <a:pt x="346" y="367"/>
                  </a:lnTo>
                  <a:lnTo>
                    <a:pt x="335" y="359"/>
                  </a:lnTo>
                  <a:lnTo>
                    <a:pt x="325" y="348"/>
                  </a:lnTo>
                  <a:lnTo>
                    <a:pt x="317" y="338"/>
                  </a:lnTo>
                  <a:lnTo>
                    <a:pt x="308" y="326"/>
                  </a:lnTo>
                  <a:lnTo>
                    <a:pt x="301" y="315"/>
                  </a:lnTo>
                  <a:lnTo>
                    <a:pt x="294" y="303"/>
                  </a:lnTo>
                  <a:lnTo>
                    <a:pt x="294" y="303"/>
                  </a:lnTo>
                  <a:lnTo>
                    <a:pt x="279" y="308"/>
                  </a:lnTo>
                  <a:lnTo>
                    <a:pt x="264" y="313"/>
                  </a:lnTo>
                  <a:lnTo>
                    <a:pt x="247" y="315"/>
                  </a:lnTo>
                  <a:lnTo>
                    <a:pt x="230" y="316"/>
                  </a:lnTo>
                  <a:lnTo>
                    <a:pt x="230" y="316"/>
                  </a:lnTo>
                  <a:lnTo>
                    <a:pt x="216" y="315"/>
                  </a:lnTo>
                  <a:lnTo>
                    <a:pt x="203" y="314"/>
                  </a:lnTo>
                  <a:lnTo>
                    <a:pt x="190" y="310"/>
                  </a:lnTo>
                  <a:lnTo>
                    <a:pt x="177" y="307"/>
                  </a:lnTo>
                  <a:lnTo>
                    <a:pt x="165" y="302"/>
                  </a:lnTo>
                  <a:lnTo>
                    <a:pt x="154" y="297"/>
                  </a:lnTo>
                  <a:lnTo>
                    <a:pt x="143" y="290"/>
                  </a:lnTo>
                  <a:lnTo>
                    <a:pt x="133" y="282"/>
                  </a:lnTo>
                  <a:lnTo>
                    <a:pt x="123" y="274"/>
                  </a:lnTo>
                  <a:lnTo>
                    <a:pt x="114" y="265"/>
                  </a:lnTo>
                  <a:lnTo>
                    <a:pt x="106" y="256"/>
                  </a:lnTo>
                  <a:lnTo>
                    <a:pt x="99" y="245"/>
                  </a:lnTo>
                  <a:lnTo>
                    <a:pt x="91" y="234"/>
                  </a:lnTo>
                  <a:lnTo>
                    <a:pt x="85" y="223"/>
                  </a:lnTo>
                  <a:lnTo>
                    <a:pt x="82" y="211"/>
                  </a:lnTo>
                  <a:lnTo>
                    <a:pt x="77" y="197"/>
                  </a:lnTo>
                  <a:lnTo>
                    <a:pt x="77" y="197"/>
                  </a:lnTo>
                  <a:lnTo>
                    <a:pt x="61" y="193"/>
                  </a:lnTo>
                  <a:lnTo>
                    <a:pt x="46" y="185"/>
                  </a:lnTo>
                  <a:lnTo>
                    <a:pt x="33" y="174"/>
                  </a:lnTo>
                  <a:lnTo>
                    <a:pt x="22" y="163"/>
                  </a:lnTo>
                  <a:lnTo>
                    <a:pt x="12" y="149"/>
                  </a:lnTo>
                  <a:lnTo>
                    <a:pt x="5" y="134"/>
                  </a:lnTo>
                  <a:lnTo>
                    <a:pt x="3" y="126"/>
                  </a:lnTo>
                  <a:lnTo>
                    <a:pt x="1" y="117"/>
                  </a:lnTo>
                  <a:lnTo>
                    <a:pt x="0" y="109"/>
                  </a:lnTo>
                  <a:lnTo>
                    <a:pt x="0" y="100"/>
                  </a:lnTo>
                  <a:lnTo>
                    <a:pt x="0" y="100"/>
                  </a:lnTo>
                  <a:lnTo>
                    <a:pt x="0" y="89"/>
                  </a:lnTo>
                  <a:lnTo>
                    <a:pt x="1" y="80"/>
                  </a:lnTo>
                  <a:lnTo>
                    <a:pt x="4" y="70"/>
                  </a:lnTo>
                  <a:lnTo>
                    <a:pt x="8" y="62"/>
                  </a:lnTo>
                  <a:lnTo>
                    <a:pt x="12" y="53"/>
                  </a:lnTo>
                  <a:lnTo>
                    <a:pt x="17" y="45"/>
                  </a:lnTo>
                  <a:lnTo>
                    <a:pt x="22" y="36"/>
                  </a:lnTo>
                  <a:lnTo>
                    <a:pt x="29" y="29"/>
                  </a:lnTo>
                  <a:lnTo>
                    <a:pt x="37" y="23"/>
                  </a:lnTo>
                  <a:lnTo>
                    <a:pt x="44" y="17"/>
                  </a:lnTo>
                  <a:lnTo>
                    <a:pt x="52" y="12"/>
                  </a:lnTo>
                  <a:lnTo>
                    <a:pt x="61" y="8"/>
                  </a:lnTo>
                  <a:lnTo>
                    <a:pt x="71" y="4"/>
                  </a:lnTo>
                  <a:lnTo>
                    <a:pt x="80" y="2"/>
                  </a:lnTo>
                  <a:lnTo>
                    <a:pt x="90" y="1"/>
                  </a:lnTo>
                  <a:lnTo>
                    <a:pt x="100" y="0"/>
                  </a:lnTo>
                  <a:lnTo>
                    <a:pt x="100" y="0"/>
                  </a:lnTo>
                  <a:lnTo>
                    <a:pt x="842" y="0"/>
                  </a:lnTo>
                  <a:lnTo>
                    <a:pt x="842" y="0"/>
                  </a:lnTo>
                  <a:lnTo>
                    <a:pt x="853" y="1"/>
                  </a:lnTo>
                  <a:lnTo>
                    <a:pt x="863" y="2"/>
                  </a:lnTo>
                  <a:lnTo>
                    <a:pt x="873" y="4"/>
                  </a:lnTo>
                  <a:lnTo>
                    <a:pt x="881" y="8"/>
                  </a:lnTo>
                  <a:lnTo>
                    <a:pt x="890" y="12"/>
                  </a:lnTo>
                  <a:lnTo>
                    <a:pt x="898" y="17"/>
                  </a:lnTo>
                  <a:lnTo>
                    <a:pt x="907" y="23"/>
                  </a:lnTo>
                  <a:lnTo>
                    <a:pt x="914" y="29"/>
                  </a:lnTo>
                  <a:lnTo>
                    <a:pt x="920" y="36"/>
                  </a:lnTo>
                  <a:lnTo>
                    <a:pt x="926" y="45"/>
                  </a:lnTo>
                  <a:lnTo>
                    <a:pt x="931" y="53"/>
                  </a:lnTo>
                  <a:lnTo>
                    <a:pt x="934" y="62"/>
                  </a:lnTo>
                  <a:lnTo>
                    <a:pt x="938" y="70"/>
                  </a:lnTo>
                  <a:lnTo>
                    <a:pt x="941" y="80"/>
                  </a:lnTo>
                  <a:lnTo>
                    <a:pt x="942" y="89"/>
                  </a:lnTo>
                  <a:lnTo>
                    <a:pt x="943" y="100"/>
                  </a:lnTo>
                  <a:lnTo>
                    <a:pt x="943" y="100"/>
                  </a:lnTo>
                  <a:close/>
                  <a:moveTo>
                    <a:pt x="638" y="296"/>
                  </a:moveTo>
                  <a:lnTo>
                    <a:pt x="591" y="296"/>
                  </a:lnTo>
                  <a:lnTo>
                    <a:pt x="591" y="296"/>
                  </a:lnTo>
                  <a:lnTo>
                    <a:pt x="585" y="310"/>
                  </a:lnTo>
                  <a:lnTo>
                    <a:pt x="578" y="322"/>
                  </a:lnTo>
                  <a:lnTo>
                    <a:pt x="569" y="333"/>
                  </a:lnTo>
                  <a:lnTo>
                    <a:pt x="561" y="344"/>
                  </a:lnTo>
                  <a:lnTo>
                    <a:pt x="551" y="353"/>
                  </a:lnTo>
                  <a:lnTo>
                    <a:pt x="540" y="361"/>
                  </a:lnTo>
                  <a:lnTo>
                    <a:pt x="530" y="369"/>
                  </a:lnTo>
                  <a:lnTo>
                    <a:pt x="521" y="376"/>
                  </a:lnTo>
                  <a:lnTo>
                    <a:pt x="501" y="385"/>
                  </a:lnTo>
                  <a:lnTo>
                    <a:pt x="486" y="393"/>
                  </a:lnTo>
                  <a:lnTo>
                    <a:pt x="471" y="398"/>
                  </a:lnTo>
                  <a:lnTo>
                    <a:pt x="471" y="398"/>
                  </a:lnTo>
                  <a:lnTo>
                    <a:pt x="484" y="398"/>
                  </a:lnTo>
                  <a:lnTo>
                    <a:pt x="498" y="396"/>
                  </a:lnTo>
                  <a:lnTo>
                    <a:pt x="511" y="394"/>
                  </a:lnTo>
                  <a:lnTo>
                    <a:pt x="523" y="390"/>
                  </a:lnTo>
                  <a:lnTo>
                    <a:pt x="537" y="387"/>
                  </a:lnTo>
                  <a:lnTo>
                    <a:pt x="547" y="382"/>
                  </a:lnTo>
                  <a:lnTo>
                    <a:pt x="560" y="376"/>
                  </a:lnTo>
                  <a:lnTo>
                    <a:pt x="571" y="370"/>
                  </a:lnTo>
                  <a:lnTo>
                    <a:pt x="581" y="362"/>
                  </a:lnTo>
                  <a:lnTo>
                    <a:pt x="591" y="355"/>
                  </a:lnTo>
                  <a:lnTo>
                    <a:pt x="601" y="347"/>
                  </a:lnTo>
                  <a:lnTo>
                    <a:pt x="609" y="338"/>
                  </a:lnTo>
                  <a:lnTo>
                    <a:pt x="618" y="328"/>
                  </a:lnTo>
                  <a:lnTo>
                    <a:pt x="625" y="318"/>
                  </a:lnTo>
                  <a:lnTo>
                    <a:pt x="632" y="307"/>
                  </a:lnTo>
                  <a:lnTo>
                    <a:pt x="638" y="296"/>
                  </a:lnTo>
                  <a:lnTo>
                    <a:pt x="638" y="296"/>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1" name="Group 160"/>
          <p:cNvGrpSpPr/>
          <p:nvPr/>
        </p:nvGrpSpPr>
        <p:grpSpPr>
          <a:xfrm>
            <a:off x="8701672" y="2365708"/>
            <a:ext cx="352410" cy="454323"/>
            <a:chOff x="349250" y="563563"/>
            <a:chExt cx="587375" cy="757238"/>
          </a:xfrm>
          <a:solidFill>
            <a:schemeClr val="tx1">
              <a:lumMod val="75000"/>
              <a:lumOff val="25000"/>
            </a:schemeClr>
          </a:solidFill>
        </p:grpSpPr>
        <p:sp>
          <p:nvSpPr>
            <p:cNvPr id="162"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639071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TARGET </a:t>
            </a:r>
            <a:r>
              <a:rPr lang="en-US" b="0" dirty="0" smtClean="0">
                <a:solidFill>
                  <a:schemeClr val="tx1">
                    <a:lumMod val="75000"/>
                    <a:lumOff val="25000"/>
                  </a:schemeClr>
                </a:solidFill>
              </a:rPr>
              <a:t>MARKET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15</a:t>
            </a:fld>
            <a:endParaRPr lang="en-US" dirty="0"/>
          </a:p>
        </p:txBody>
      </p:sp>
      <p:sp>
        <p:nvSpPr>
          <p:cNvPr id="99" name="Freeform 95"/>
          <p:cNvSpPr>
            <a:spLocks/>
          </p:cNvSpPr>
          <p:nvPr/>
        </p:nvSpPr>
        <p:spPr bwMode="auto">
          <a:xfrm>
            <a:off x="5268694" y="1704116"/>
            <a:ext cx="1136328" cy="959415"/>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solidFill>
            <a:schemeClr val="accent1"/>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grpSp>
        <p:nvGrpSpPr>
          <p:cNvPr id="4" name="Group 3"/>
          <p:cNvGrpSpPr/>
          <p:nvPr/>
        </p:nvGrpSpPr>
        <p:grpSpPr>
          <a:xfrm>
            <a:off x="4564114" y="3926808"/>
            <a:ext cx="1306496" cy="2014490"/>
            <a:chOff x="4564114" y="3926808"/>
            <a:chExt cx="1306496" cy="2014490"/>
          </a:xfrm>
          <a:solidFill>
            <a:schemeClr val="tx1">
              <a:lumMod val="75000"/>
              <a:lumOff val="25000"/>
            </a:schemeClr>
          </a:solidFill>
        </p:grpSpPr>
        <p:sp>
          <p:nvSpPr>
            <p:cNvPr id="41" name="Freeform 43"/>
            <p:cNvSpPr>
              <a:spLocks/>
            </p:cNvSpPr>
            <p:nvPr/>
          </p:nvSpPr>
          <p:spPr bwMode="auto">
            <a:xfrm>
              <a:off x="5215252" y="5880807"/>
              <a:ext cx="63286" cy="60491"/>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2" name="Freeform 44"/>
            <p:cNvSpPr>
              <a:spLocks/>
            </p:cNvSpPr>
            <p:nvPr/>
          </p:nvSpPr>
          <p:spPr bwMode="auto">
            <a:xfrm>
              <a:off x="5180094" y="5872366"/>
              <a:ext cx="56254" cy="59084"/>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3" name="Freeform 45"/>
            <p:cNvSpPr>
              <a:spLocks/>
            </p:cNvSpPr>
            <p:nvPr/>
          </p:nvSpPr>
          <p:spPr bwMode="auto">
            <a:xfrm>
              <a:off x="5023989" y="4846833"/>
              <a:ext cx="163136" cy="106351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6" name="Freeform 48"/>
            <p:cNvSpPr>
              <a:spLocks/>
            </p:cNvSpPr>
            <p:nvPr/>
          </p:nvSpPr>
          <p:spPr bwMode="auto">
            <a:xfrm>
              <a:off x="4617555" y="3971824"/>
              <a:ext cx="154698" cy="75965"/>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7" name="Freeform 49"/>
            <p:cNvSpPr>
              <a:spLocks/>
            </p:cNvSpPr>
            <p:nvPr/>
          </p:nvSpPr>
          <p:spPr bwMode="auto">
            <a:xfrm>
              <a:off x="4662558" y="4011214"/>
              <a:ext cx="104070" cy="101287"/>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8" name="Freeform 50"/>
            <p:cNvSpPr>
              <a:spLocks/>
            </p:cNvSpPr>
            <p:nvPr/>
          </p:nvSpPr>
          <p:spPr bwMode="auto">
            <a:xfrm>
              <a:off x="5073212" y="4966409"/>
              <a:ext cx="382526" cy="866568"/>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9" name="Freeform 51"/>
            <p:cNvSpPr>
              <a:spLocks/>
            </p:cNvSpPr>
            <p:nvPr/>
          </p:nvSpPr>
          <p:spPr bwMode="auto">
            <a:xfrm>
              <a:off x="5232129" y="4887630"/>
              <a:ext cx="206733" cy="226489"/>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3" name="Freeform 55"/>
            <p:cNvSpPr>
              <a:spLocks/>
            </p:cNvSpPr>
            <p:nvPr/>
          </p:nvSpPr>
          <p:spPr bwMode="auto">
            <a:xfrm>
              <a:off x="4564114" y="3926808"/>
              <a:ext cx="78755" cy="99880"/>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4" name="Freeform 56"/>
            <p:cNvSpPr>
              <a:spLocks/>
            </p:cNvSpPr>
            <p:nvPr/>
          </p:nvSpPr>
          <p:spPr bwMode="auto">
            <a:xfrm>
              <a:off x="4806006" y="4434651"/>
              <a:ext cx="291114" cy="43187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5" name="Freeform 57"/>
            <p:cNvSpPr>
              <a:spLocks/>
            </p:cNvSpPr>
            <p:nvPr/>
          </p:nvSpPr>
          <p:spPr bwMode="auto">
            <a:xfrm>
              <a:off x="4849602" y="4066078"/>
              <a:ext cx="260174" cy="389674"/>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7" name="Freeform 61"/>
            <p:cNvSpPr>
              <a:spLocks/>
            </p:cNvSpPr>
            <p:nvPr/>
          </p:nvSpPr>
          <p:spPr bwMode="auto">
            <a:xfrm>
              <a:off x="4699123" y="4106874"/>
              <a:ext cx="77349" cy="47830"/>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8" name="Freeform 62"/>
            <p:cNvSpPr>
              <a:spLocks/>
            </p:cNvSpPr>
            <p:nvPr/>
          </p:nvSpPr>
          <p:spPr bwMode="auto">
            <a:xfrm>
              <a:off x="4983205" y="4066078"/>
              <a:ext cx="300958" cy="30245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9" name="Freeform 63"/>
            <p:cNvSpPr>
              <a:spLocks/>
            </p:cNvSpPr>
            <p:nvPr/>
          </p:nvSpPr>
          <p:spPr bwMode="auto">
            <a:xfrm>
              <a:off x="5351668" y="5183051"/>
              <a:ext cx="125165" cy="140677"/>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0" name="Freeform 64"/>
            <p:cNvSpPr>
              <a:spLocks/>
            </p:cNvSpPr>
            <p:nvPr/>
          </p:nvSpPr>
          <p:spPr bwMode="auto">
            <a:xfrm>
              <a:off x="5073212" y="4647072"/>
              <a:ext cx="279863" cy="350285"/>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1" name="Freeform 65"/>
            <p:cNvSpPr>
              <a:spLocks/>
            </p:cNvSpPr>
            <p:nvPr/>
          </p:nvSpPr>
          <p:spPr bwMode="auto">
            <a:xfrm>
              <a:off x="5407922" y="4239110"/>
              <a:ext cx="80162" cy="101287"/>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2" name="Freeform 66"/>
            <p:cNvSpPr>
              <a:spLocks/>
            </p:cNvSpPr>
            <p:nvPr/>
          </p:nvSpPr>
          <p:spPr bwMode="auto">
            <a:xfrm>
              <a:off x="5350262" y="5792181"/>
              <a:ext cx="85787" cy="59084"/>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1" name="Freeform 98"/>
            <p:cNvSpPr>
              <a:spLocks/>
            </p:cNvSpPr>
            <p:nvPr/>
          </p:nvSpPr>
          <p:spPr bwMode="auto">
            <a:xfrm>
              <a:off x="4755377" y="4137823"/>
              <a:ext cx="136416" cy="75965"/>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2" name="Freeform 99"/>
            <p:cNvSpPr>
              <a:spLocks/>
            </p:cNvSpPr>
            <p:nvPr/>
          </p:nvSpPr>
          <p:spPr bwMode="auto">
            <a:xfrm>
              <a:off x="4807412" y="4361499"/>
              <a:ext cx="172981" cy="160371"/>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3" name="Freeform 100"/>
            <p:cNvSpPr>
              <a:spLocks/>
            </p:cNvSpPr>
            <p:nvPr/>
          </p:nvSpPr>
          <p:spPr bwMode="auto">
            <a:xfrm>
              <a:off x="5257443" y="4165958"/>
              <a:ext cx="99851" cy="196947"/>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4" name="Freeform 101"/>
            <p:cNvSpPr>
              <a:spLocks/>
            </p:cNvSpPr>
            <p:nvPr/>
          </p:nvSpPr>
          <p:spPr bwMode="auto">
            <a:xfrm>
              <a:off x="5326354" y="4222229"/>
              <a:ext cx="94225" cy="129423"/>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5" name="Freeform 102"/>
            <p:cNvSpPr>
              <a:spLocks/>
            </p:cNvSpPr>
            <p:nvPr/>
          </p:nvSpPr>
          <p:spPr bwMode="auto">
            <a:xfrm>
              <a:off x="4964923" y="4275686"/>
              <a:ext cx="905687" cy="1012872"/>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grpSp>
      <p:sp>
        <p:nvSpPr>
          <p:cNvPr id="14" name="Rectangle 13"/>
          <p:cNvSpPr/>
          <p:nvPr/>
        </p:nvSpPr>
        <p:spPr>
          <a:xfrm>
            <a:off x="7892192" y="1850453"/>
            <a:ext cx="2029227" cy="300210"/>
          </a:xfrm>
          <a:prstGeom prst="rect">
            <a:avLst/>
          </a:prstGeom>
        </p:spPr>
        <p:txBody>
          <a:bodyPr wrap="square">
            <a:spAutoFit/>
          </a:bodyPr>
          <a:lstStyle/>
          <a:p>
            <a:pPr>
              <a:buClr>
                <a:srgbClr val="E24848"/>
              </a:buClr>
              <a:defRPr/>
            </a:pPr>
            <a:r>
              <a:rPr lang="en-US" sz="1351" b="1" noProof="1">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5" name="Rectangle 14"/>
          <p:cNvSpPr/>
          <p:nvPr/>
        </p:nvSpPr>
        <p:spPr>
          <a:xfrm>
            <a:off x="7892182" y="2175392"/>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6" name="Rectangle 15"/>
          <p:cNvSpPr/>
          <p:nvPr/>
        </p:nvSpPr>
        <p:spPr>
          <a:xfrm>
            <a:off x="6801212" y="2107868"/>
            <a:ext cx="1082827" cy="646331"/>
          </a:xfrm>
          <a:prstGeom prst="rect">
            <a:avLst/>
          </a:prstGeom>
        </p:spPr>
        <p:txBody>
          <a:bodyPr wrap="square">
            <a:spAutoFit/>
          </a:bodyPr>
          <a:lstStyle/>
          <a:p>
            <a:pPr>
              <a:buClr>
                <a:srgbClr val="E24848"/>
              </a:buClr>
              <a:defRPr/>
            </a:pPr>
            <a:r>
              <a:rPr lang="en-US" sz="3600" b="1" noProof="1">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15%</a:t>
            </a:r>
          </a:p>
        </p:txBody>
      </p:sp>
      <p:sp>
        <p:nvSpPr>
          <p:cNvPr id="17" name="Rectangle 16"/>
          <p:cNvSpPr/>
          <p:nvPr/>
        </p:nvSpPr>
        <p:spPr>
          <a:xfrm>
            <a:off x="7892192" y="4488891"/>
            <a:ext cx="2029227" cy="300210"/>
          </a:xfrm>
          <a:prstGeom prst="rect">
            <a:avLst/>
          </a:prstGeom>
        </p:spPr>
        <p:txBody>
          <a:bodyPr wrap="square">
            <a:spAutoFit/>
          </a:bodyPr>
          <a:lstStyle/>
          <a:p>
            <a:pPr>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8" name="Rectangle 17"/>
          <p:cNvSpPr/>
          <p:nvPr/>
        </p:nvSpPr>
        <p:spPr>
          <a:xfrm>
            <a:off x="7892182" y="4813830"/>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9" name="Rectangle 18"/>
          <p:cNvSpPr/>
          <p:nvPr/>
        </p:nvSpPr>
        <p:spPr>
          <a:xfrm>
            <a:off x="6801212" y="4746306"/>
            <a:ext cx="1082827" cy="646331"/>
          </a:xfrm>
          <a:prstGeom prst="rect">
            <a:avLst/>
          </a:prstGeom>
        </p:spPr>
        <p:txBody>
          <a:bodyPr wrap="square">
            <a:spAutoFit/>
          </a:bodyPr>
          <a:lstStyle/>
          <a:p>
            <a:pPr>
              <a:buClr>
                <a:srgbClr val="E24848"/>
              </a:buClr>
              <a:defRPr/>
            </a:pPr>
            <a:r>
              <a:rPr lang="en-US" sz="3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35%</a:t>
            </a:r>
          </a:p>
        </p:txBody>
      </p:sp>
      <p:sp>
        <p:nvSpPr>
          <p:cNvPr id="20" name="Rectangle 19"/>
          <p:cNvSpPr/>
          <p:nvPr/>
        </p:nvSpPr>
        <p:spPr>
          <a:xfrm>
            <a:off x="7892192" y="3094818"/>
            <a:ext cx="2029227" cy="300210"/>
          </a:xfrm>
          <a:prstGeom prst="rect">
            <a:avLst/>
          </a:prstGeom>
        </p:spPr>
        <p:txBody>
          <a:bodyPr wrap="square">
            <a:spAutoFit/>
          </a:bodyPr>
          <a:lstStyle/>
          <a:p>
            <a:pPr>
              <a:buClr>
                <a:srgbClr val="E24848"/>
              </a:buClr>
              <a:defRPr/>
            </a:pPr>
            <a:r>
              <a:rPr lang="en-US" sz="1351" b="1" noProof="1">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1" name="Rectangle 20"/>
          <p:cNvSpPr/>
          <p:nvPr/>
        </p:nvSpPr>
        <p:spPr>
          <a:xfrm>
            <a:off x="7892182" y="3419756"/>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2" name="Rectangle 21"/>
          <p:cNvSpPr/>
          <p:nvPr/>
        </p:nvSpPr>
        <p:spPr>
          <a:xfrm>
            <a:off x="6801212" y="3352232"/>
            <a:ext cx="1082827" cy="646331"/>
          </a:xfrm>
          <a:prstGeom prst="rect">
            <a:avLst/>
          </a:prstGeom>
        </p:spPr>
        <p:txBody>
          <a:bodyPr wrap="square">
            <a:spAutoFit/>
          </a:bodyPr>
          <a:lstStyle/>
          <a:p>
            <a:pPr>
              <a:buClr>
                <a:srgbClr val="E24848"/>
              </a:buClr>
              <a:defRPr/>
            </a:pPr>
            <a:r>
              <a:rPr lang="en-US" sz="3600" b="1" noProof="1">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45%</a:t>
            </a:r>
          </a:p>
        </p:txBody>
      </p:sp>
      <p:grpSp>
        <p:nvGrpSpPr>
          <p:cNvPr id="23" name="Group 22"/>
          <p:cNvGrpSpPr/>
          <p:nvPr/>
        </p:nvGrpSpPr>
        <p:grpSpPr>
          <a:xfrm>
            <a:off x="5518670" y="1751137"/>
            <a:ext cx="687003" cy="687003"/>
            <a:chOff x="2502922" y="1802586"/>
            <a:chExt cx="914400" cy="914400"/>
          </a:xfrm>
        </p:grpSpPr>
        <p:sp>
          <p:nvSpPr>
            <p:cNvPr id="36" name="Oval 3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2686406" y="1995759"/>
              <a:ext cx="547432" cy="528055"/>
              <a:chOff x="1677988" y="384175"/>
              <a:chExt cx="358775" cy="346075"/>
            </a:xfrm>
            <a:solidFill>
              <a:schemeClr val="tx1">
                <a:lumMod val="75000"/>
                <a:lumOff val="25000"/>
              </a:schemeClr>
            </a:solidFill>
            <a:effectLst/>
          </p:grpSpPr>
          <p:sp>
            <p:nvSpPr>
              <p:cNvPr id="3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 name="Group 2"/>
          <p:cNvGrpSpPr/>
          <p:nvPr/>
        </p:nvGrpSpPr>
        <p:grpSpPr>
          <a:xfrm>
            <a:off x="3170425" y="1739285"/>
            <a:ext cx="2431573" cy="2266302"/>
            <a:chOff x="3170425" y="1739285"/>
            <a:chExt cx="2431573" cy="2266302"/>
          </a:xfrm>
          <a:solidFill>
            <a:srgbClr val="EF4136"/>
          </a:solidFill>
        </p:grpSpPr>
        <p:sp>
          <p:nvSpPr>
            <p:cNvPr id="44" name="Freeform 46"/>
            <p:cNvSpPr>
              <a:spLocks/>
            </p:cNvSpPr>
            <p:nvPr/>
          </p:nvSpPr>
          <p:spPr bwMode="auto">
            <a:xfrm>
              <a:off x="4971955" y="3859283"/>
              <a:ext cx="67505" cy="6330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45" name="Freeform 47"/>
            <p:cNvSpPr>
              <a:spLocks/>
            </p:cNvSpPr>
            <p:nvPr/>
          </p:nvSpPr>
          <p:spPr bwMode="auto">
            <a:xfrm>
              <a:off x="4049391" y="3514625"/>
              <a:ext cx="649732" cy="490962"/>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50" name="Freeform 52"/>
            <p:cNvSpPr>
              <a:spLocks/>
            </p:cNvSpPr>
            <p:nvPr/>
          </p:nvSpPr>
          <p:spPr bwMode="auto">
            <a:xfrm>
              <a:off x="4881948" y="3897266"/>
              <a:ext cx="54848" cy="29542"/>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1" name="Freeform 53"/>
            <p:cNvSpPr>
              <a:spLocks/>
            </p:cNvSpPr>
            <p:nvPr/>
          </p:nvSpPr>
          <p:spPr bwMode="auto">
            <a:xfrm>
              <a:off x="5026802" y="3859283"/>
              <a:ext cx="91413" cy="6330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52" name="Freeform 54"/>
            <p:cNvSpPr>
              <a:spLocks/>
            </p:cNvSpPr>
            <p:nvPr/>
          </p:nvSpPr>
          <p:spPr bwMode="auto">
            <a:xfrm>
              <a:off x="5133684" y="3901486"/>
              <a:ext cx="36565" cy="25322"/>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6" name="Freeform 60"/>
            <p:cNvSpPr>
              <a:spLocks/>
            </p:cNvSpPr>
            <p:nvPr/>
          </p:nvSpPr>
          <p:spPr bwMode="auto">
            <a:xfrm>
              <a:off x="4630212" y="3909927"/>
              <a:ext cx="43597" cy="74559"/>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3" name="Freeform 67"/>
            <p:cNvSpPr>
              <a:spLocks/>
            </p:cNvSpPr>
            <p:nvPr/>
          </p:nvSpPr>
          <p:spPr bwMode="auto">
            <a:xfrm>
              <a:off x="5544338" y="2304805"/>
              <a:ext cx="57660" cy="28135"/>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4" name="Freeform 68"/>
            <p:cNvSpPr>
              <a:spLocks/>
            </p:cNvSpPr>
            <p:nvPr/>
          </p:nvSpPr>
          <p:spPr bwMode="auto">
            <a:xfrm>
              <a:off x="3170425" y="2261196"/>
              <a:ext cx="750989" cy="617571"/>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5" name="Freeform 69"/>
            <p:cNvSpPr>
              <a:spLocks/>
            </p:cNvSpPr>
            <p:nvPr/>
          </p:nvSpPr>
          <p:spPr bwMode="auto">
            <a:xfrm>
              <a:off x="3927039" y="3041951"/>
              <a:ext cx="1272743" cy="710417"/>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6" name="Freeform 70"/>
            <p:cNvSpPr>
              <a:spLocks/>
            </p:cNvSpPr>
            <p:nvPr/>
          </p:nvSpPr>
          <p:spPr bwMode="auto">
            <a:xfrm>
              <a:off x="3738589" y="2245721"/>
              <a:ext cx="1724181" cy="1021313"/>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7" name="Freeform 71"/>
            <p:cNvSpPr>
              <a:spLocks/>
            </p:cNvSpPr>
            <p:nvPr/>
          </p:nvSpPr>
          <p:spPr bwMode="auto">
            <a:xfrm>
              <a:off x="5372763" y="2977240"/>
              <a:ext cx="127978" cy="133643"/>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8" name="Freeform 72"/>
            <p:cNvSpPr>
              <a:spLocks/>
            </p:cNvSpPr>
            <p:nvPr/>
          </p:nvSpPr>
          <p:spPr bwMode="auto">
            <a:xfrm>
              <a:off x="4175963" y="2107858"/>
              <a:ext cx="223609" cy="153338"/>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9" name="Freeform 73"/>
            <p:cNvSpPr>
              <a:spLocks/>
            </p:cNvSpPr>
            <p:nvPr/>
          </p:nvSpPr>
          <p:spPr bwMode="auto">
            <a:xfrm>
              <a:off x="4320816" y="2175383"/>
              <a:ext cx="320647" cy="171626"/>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74"/>
            <p:cNvSpPr>
              <a:spLocks/>
            </p:cNvSpPr>
            <p:nvPr/>
          </p:nvSpPr>
          <p:spPr bwMode="auto">
            <a:xfrm>
              <a:off x="4571146" y="2141621"/>
              <a:ext cx="49222" cy="25322"/>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75"/>
            <p:cNvSpPr>
              <a:spLocks/>
            </p:cNvSpPr>
            <p:nvPr/>
          </p:nvSpPr>
          <p:spPr bwMode="auto">
            <a:xfrm>
              <a:off x="4295502" y="1985469"/>
              <a:ext cx="137822" cy="87220"/>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76"/>
            <p:cNvSpPr>
              <a:spLocks/>
            </p:cNvSpPr>
            <p:nvPr/>
          </p:nvSpPr>
          <p:spPr bwMode="auto">
            <a:xfrm>
              <a:off x="4378476" y="2064248"/>
              <a:ext cx="25314" cy="43610"/>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77"/>
            <p:cNvSpPr>
              <a:spLocks/>
            </p:cNvSpPr>
            <p:nvPr/>
          </p:nvSpPr>
          <p:spPr bwMode="auto">
            <a:xfrm>
              <a:off x="4424886" y="2026266"/>
              <a:ext cx="206733" cy="102694"/>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78"/>
            <p:cNvSpPr>
              <a:spLocks/>
            </p:cNvSpPr>
            <p:nvPr/>
          </p:nvSpPr>
          <p:spPr bwMode="auto">
            <a:xfrm>
              <a:off x="4492391" y="1972808"/>
              <a:ext cx="66098" cy="47830"/>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79"/>
            <p:cNvSpPr>
              <a:spLocks/>
            </p:cNvSpPr>
            <p:nvPr/>
          </p:nvSpPr>
          <p:spPr bwMode="auto">
            <a:xfrm>
              <a:off x="4490984" y="1916538"/>
              <a:ext cx="78755" cy="42203"/>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80"/>
            <p:cNvSpPr>
              <a:spLocks/>
            </p:cNvSpPr>
            <p:nvPr/>
          </p:nvSpPr>
          <p:spPr bwMode="auto">
            <a:xfrm>
              <a:off x="4641463" y="1916538"/>
              <a:ext cx="109695" cy="71745"/>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81"/>
            <p:cNvSpPr>
              <a:spLocks/>
            </p:cNvSpPr>
            <p:nvPr/>
          </p:nvSpPr>
          <p:spPr bwMode="auto">
            <a:xfrm>
              <a:off x="4641463" y="2135993"/>
              <a:ext cx="105476" cy="10972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82"/>
            <p:cNvSpPr>
              <a:spLocks/>
            </p:cNvSpPr>
            <p:nvPr/>
          </p:nvSpPr>
          <p:spPr bwMode="auto">
            <a:xfrm>
              <a:off x="4666777" y="2296365"/>
              <a:ext cx="64692" cy="50644"/>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83"/>
            <p:cNvSpPr>
              <a:spLocks/>
            </p:cNvSpPr>
            <p:nvPr/>
          </p:nvSpPr>
          <p:spPr bwMode="auto">
            <a:xfrm>
              <a:off x="4777879" y="2131773"/>
              <a:ext cx="106882" cy="87220"/>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84"/>
            <p:cNvSpPr>
              <a:spLocks/>
            </p:cNvSpPr>
            <p:nvPr/>
          </p:nvSpPr>
          <p:spPr bwMode="auto">
            <a:xfrm>
              <a:off x="4891793" y="2141621"/>
              <a:ext cx="510504" cy="457199"/>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85"/>
            <p:cNvSpPr>
              <a:spLocks/>
            </p:cNvSpPr>
            <p:nvPr/>
          </p:nvSpPr>
          <p:spPr bwMode="auto">
            <a:xfrm>
              <a:off x="5081650" y="2379364"/>
              <a:ext cx="42190" cy="47830"/>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86"/>
            <p:cNvSpPr>
              <a:spLocks/>
            </p:cNvSpPr>
            <p:nvPr/>
          </p:nvSpPr>
          <p:spPr bwMode="auto">
            <a:xfrm>
              <a:off x="5057742" y="2316060"/>
              <a:ext cx="23908" cy="47830"/>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87"/>
            <p:cNvSpPr>
              <a:spLocks/>
            </p:cNvSpPr>
            <p:nvPr/>
          </p:nvSpPr>
          <p:spPr bwMode="auto">
            <a:xfrm>
              <a:off x="4881948" y="2483465"/>
              <a:ext cx="92819" cy="81592"/>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88"/>
            <p:cNvSpPr>
              <a:spLocks/>
            </p:cNvSpPr>
            <p:nvPr/>
          </p:nvSpPr>
          <p:spPr bwMode="auto">
            <a:xfrm>
              <a:off x="4645682" y="2026266"/>
              <a:ext cx="111101" cy="731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89"/>
            <p:cNvSpPr>
              <a:spLocks/>
            </p:cNvSpPr>
            <p:nvPr/>
          </p:nvSpPr>
          <p:spPr bwMode="auto">
            <a:xfrm>
              <a:off x="4787723" y="1929199"/>
              <a:ext cx="56254" cy="59084"/>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90"/>
            <p:cNvSpPr>
              <a:spLocks/>
            </p:cNvSpPr>
            <p:nvPr/>
          </p:nvSpPr>
          <p:spPr bwMode="auto">
            <a:xfrm>
              <a:off x="4777879" y="1870114"/>
              <a:ext cx="39378" cy="32356"/>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91"/>
            <p:cNvSpPr>
              <a:spLocks/>
            </p:cNvSpPr>
            <p:nvPr/>
          </p:nvSpPr>
          <p:spPr bwMode="auto">
            <a:xfrm>
              <a:off x="4859447" y="1819471"/>
              <a:ext cx="130790" cy="139270"/>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92"/>
            <p:cNvSpPr>
              <a:spLocks/>
            </p:cNvSpPr>
            <p:nvPr/>
          </p:nvSpPr>
          <p:spPr bwMode="auto">
            <a:xfrm>
              <a:off x="4935390" y="1739285"/>
              <a:ext cx="555507" cy="317929"/>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93"/>
            <p:cNvSpPr>
              <a:spLocks/>
            </p:cNvSpPr>
            <p:nvPr/>
          </p:nvSpPr>
          <p:spPr bwMode="auto">
            <a:xfrm>
              <a:off x="4842571" y="2006571"/>
              <a:ext cx="250330" cy="118168"/>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94"/>
            <p:cNvSpPr>
              <a:spLocks/>
            </p:cNvSpPr>
            <p:nvPr/>
          </p:nvSpPr>
          <p:spPr bwMode="auto">
            <a:xfrm>
              <a:off x="4783504" y="2074096"/>
              <a:ext cx="54848" cy="3657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0" name="Freeform 97"/>
            <p:cNvSpPr>
              <a:spLocks/>
            </p:cNvSpPr>
            <p:nvPr/>
          </p:nvSpPr>
          <p:spPr bwMode="auto">
            <a:xfrm>
              <a:off x="4746939" y="3781911"/>
              <a:ext cx="233453" cy="102694"/>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grpSp>
          <p:nvGrpSpPr>
            <p:cNvPr id="24" name="Group 23"/>
            <p:cNvGrpSpPr/>
            <p:nvPr/>
          </p:nvGrpSpPr>
          <p:grpSpPr>
            <a:xfrm>
              <a:off x="4110565" y="2604455"/>
              <a:ext cx="687003" cy="687003"/>
              <a:chOff x="2502922" y="1802586"/>
              <a:chExt cx="914400" cy="914400"/>
            </a:xfrm>
            <a:grpFill/>
          </p:grpSpPr>
          <p:sp>
            <p:nvSpPr>
              <p:cNvPr id="31" name="Oval 30"/>
              <p:cNvSpPr/>
              <p:nvPr/>
            </p:nvSpPr>
            <p:spPr>
              <a:xfrm>
                <a:off x="2502922" y="1802586"/>
                <a:ext cx="914400" cy="914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2" name="Group 31"/>
              <p:cNvGrpSpPr/>
              <p:nvPr/>
            </p:nvGrpSpPr>
            <p:grpSpPr>
              <a:xfrm>
                <a:off x="2686406" y="1995759"/>
                <a:ext cx="547432" cy="528055"/>
                <a:chOff x="1677988" y="384175"/>
                <a:chExt cx="358775" cy="346075"/>
              </a:xfrm>
              <a:grpFill/>
              <a:effectLst/>
            </p:grpSpPr>
            <p:sp>
              <p:nvSpPr>
                <p:cNvPr id="33"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25" name="Group 24"/>
          <p:cNvGrpSpPr/>
          <p:nvPr/>
        </p:nvGrpSpPr>
        <p:grpSpPr>
          <a:xfrm>
            <a:off x="5193572" y="4299040"/>
            <a:ext cx="687003" cy="687003"/>
            <a:chOff x="2502922" y="1802586"/>
            <a:chExt cx="914400" cy="914400"/>
          </a:xfrm>
        </p:grpSpPr>
        <p:sp>
          <p:nvSpPr>
            <p:cNvPr id="26" name="Oval 2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7" name="Group 26"/>
            <p:cNvGrpSpPr/>
            <p:nvPr/>
          </p:nvGrpSpPr>
          <p:grpSpPr>
            <a:xfrm>
              <a:off x="2686406" y="1995759"/>
              <a:ext cx="547432" cy="528055"/>
              <a:chOff x="1677988" y="384175"/>
              <a:chExt cx="358775" cy="346075"/>
            </a:xfrm>
            <a:solidFill>
              <a:schemeClr val="tx1">
                <a:lumMod val="75000"/>
                <a:lumOff val="25000"/>
              </a:schemeClr>
            </a:solidFill>
            <a:effectLst/>
          </p:grpSpPr>
          <p:sp>
            <p:nvSpPr>
              <p:cNvPr id="2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17" name="Group 116"/>
          <p:cNvGrpSpPr/>
          <p:nvPr/>
        </p:nvGrpSpPr>
        <p:grpSpPr>
          <a:xfrm>
            <a:off x="1215235" y="1810331"/>
            <a:ext cx="550420" cy="4000743"/>
            <a:chOff x="1966376" y="1810331"/>
            <a:chExt cx="550420" cy="4000742"/>
          </a:xfrm>
        </p:grpSpPr>
        <p:grpSp>
          <p:nvGrpSpPr>
            <p:cNvPr id="9" name="Group 8"/>
            <p:cNvGrpSpPr/>
            <p:nvPr/>
          </p:nvGrpSpPr>
          <p:grpSpPr>
            <a:xfrm>
              <a:off x="2206057" y="1826340"/>
              <a:ext cx="45719" cy="3965841"/>
              <a:chOff x="1828254" y="1336361"/>
              <a:chExt cx="47581" cy="4504991"/>
            </a:xfrm>
          </p:grpSpPr>
          <p:sp>
            <p:nvSpPr>
              <p:cNvPr id="2" name="Rectangle 1"/>
              <p:cNvSpPr/>
              <p:nvPr/>
            </p:nvSpPr>
            <p:spPr>
              <a:xfrm>
                <a:off x="1828254" y="1336361"/>
                <a:ext cx="47581" cy="1228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2" name="Rectangle 111"/>
              <p:cNvSpPr/>
              <p:nvPr/>
            </p:nvSpPr>
            <p:spPr>
              <a:xfrm>
                <a:off x="1828277" y="2524777"/>
                <a:ext cx="47534" cy="2087880"/>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3" name="Rectangle 112"/>
              <p:cNvSpPr/>
              <p:nvPr/>
            </p:nvSpPr>
            <p:spPr>
              <a:xfrm>
                <a:off x="1828254" y="4612657"/>
                <a:ext cx="47581" cy="12286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11" name="Group 10"/>
            <p:cNvGrpSpPr/>
            <p:nvPr/>
          </p:nvGrpSpPr>
          <p:grpSpPr>
            <a:xfrm>
              <a:off x="1966376" y="1810331"/>
              <a:ext cx="550420" cy="4000742"/>
              <a:chOff x="1966376" y="1810331"/>
              <a:chExt cx="550420" cy="4000742"/>
            </a:xfrm>
          </p:grpSpPr>
          <p:sp>
            <p:nvSpPr>
              <p:cNvPr id="7" name="Rectangle 6"/>
              <p:cNvSpPr/>
              <p:nvPr/>
            </p:nvSpPr>
            <p:spPr>
              <a:xfrm>
                <a:off x="1966376" y="1810331"/>
                <a:ext cx="550420" cy="37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4" name="Rectangle 113"/>
              <p:cNvSpPr/>
              <p:nvPr/>
            </p:nvSpPr>
            <p:spPr>
              <a:xfrm>
                <a:off x="1966376" y="5773288"/>
                <a:ext cx="550420" cy="3778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sp>
        <p:nvSpPr>
          <p:cNvPr id="115" name="Rectangle 114"/>
          <p:cNvSpPr/>
          <p:nvPr/>
        </p:nvSpPr>
        <p:spPr>
          <a:xfrm>
            <a:off x="1552403" y="3867203"/>
            <a:ext cx="166623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grpSp>
        <p:nvGrpSpPr>
          <p:cNvPr id="10" name="Group 9"/>
          <p:cNvGrpSpPr/>
          <p:nvPr/>
        </p:nvGrpSpPr>
        <p:grpSpPr>
          <a:xfrm>
            <a:off x="1094734" y="3086800"/>
            <a:ext cx="767879" cy="767877"/>
            <a:chOff x="1340988" y="2997488"/>
            <a:chExt cx="1022046" cy="1022044"/>
          </a:xfrm>
        </p:grpSpPr>
        <p:sp>
          <p:nvSpPr>
            <p:cNvPr id="107" name="Oval 106"/>
            <p:cNvSpPr/>
            <p:nvPr/>
          </p:nvSpPr>
          <p:spPr>
            <a:xfrm>
              <a:off x="1340988" y="2997488"/>
              <a:ext cx="1022046" cy="10220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08" name="Group 107"/>
            <p:cNvGrpSpPr/>
            <p:nvPr/>
          </p:nvGrpSpPr>
          <p:grpSpPr>
            <a:xfrm>
              <a:off x="1568313" y="3213402"/>
              <a:ext cx="611877" cy="590218"/>
              <a:chOff x="1677988" y="384175"/>
              <a:chExt cx="358775" cy="346075"/>
            </a:xfrm>
            <a:solidFill>
              <a:schemeClr val="tx1">
                <a:lumMod val="75000"/>
                <a:lumOff val="25000"/>
              </a:schemeClr>
            </a:solidFill>
            <a:effectLst/>
          </p:grpSpPr>
          <p:sp>
            <p:nvSpPr>
              <p:cNvPr id="109"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Tree>
    <p:extLst>
      <p:ext uri="{BB962C8B-B14F-4D97-AF65-F5344CB8AC3E}">
        <p14:creationId xmlns:p14="http://schemas.microsoft.com/office/powerpoint/2010/main" val="27036173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TARGET </a:t>
            </a:r>
            <a:r>
              <a:rPr lang="en-US" b="0" dirty="0" smtClean="0">
                <a:solidFill>
                  <a:schemeClr val="tx1">
                    <a:lumMod val="75000"/>
                    <a:lumOff val="25000"/>
                  </a:schemeClr>
                </a:solidFill>
              </a:rPr>
              <a:t>MARKET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16</a:t>
            </a:fld>
            <a:endParaRPr lang="en-US" dirty="0"/>
          </a:p>
        </p:txBody>
      </p:sp>
      <p:grpSp>
        <p:nvGrpSpPr>
          <p:cNvPr id="12" name="Group 11"/>
          <p:cNvGrpSpPr/>
          <p:nvPr/>
        </p:nvGrpSpPr>
        <p:grpSpPr>
          <a:xfrm>
            <a:off x="4523337" y="1829723"/>
            <a:ext cx="2906795" cy="2909680"/>
            <a:chOff x="3233673" y="2192392"/>
            <a:chExt cx="2642540" cy="2645164"/>
          </a:xfrm>
          <a:solidFill>
            <a:schemeClr val="tx1">
              <a:lumMod val="75000"/>
              <a:lumOff val="25000"/>
            </a:schemeClr>
          </a:solidFill>
        </p:grpSpPr>
        <p:sp>
          <p:nvSpPr>
            <p:cNvPr id="13" name="Freeform 437"/>
            <p:cNvSpPr>
              <a:spLocks noEditPoints="1"/>
            </p:cNvSpPr>
            <p:nvPr/>
          </p:nvSpPr>
          <p:spPr bwMode="auto">
            <a:xfrm>
              <a:off x="3233673" y="2192392"/>
              <a:ext cx="2642540" cy="2645164"/>
            </a:xfrm>
            <a:custGeom>
              <a:avLst/>
              <a:gdLst>
                <a:gd name="T0" fmla="*/ 816 w 1007"/>
                <a:gd name="T1" fmla="*/ 114 h 1008"/>
                <a:gd name="T2" fmla="*/ 809 w 1007"/>
                <a:gd name="T3" fmla="*/ 130 h 1008"/>
                <a:gd name="T4" fmla="*/ 791 w 1007"/>
                <a:gd name="T5" fmla="*/ 130 h 1008"/>
                <a:gd name="T6" fmla="*/ 668 w 1007"/>
                <a:gd name="T7" fmla="*/ 61 h 1008"/>
                <a:gd name="T8" fmla="*/ 540 w 1007"/>
                <a:gd name="T9" fmla="*/ 33 h 1008"/>
                <a:gd name="T10" fmla="*/ 510 w 1007"/>
                <a:gd name="T11" fmla="*/ 0 h 1008"/>
                <a:gd name="T12" fmla="*/ 611 w 1007"/>
                <a:gd name="T13" fmla="*/ 10 h 1008"/>
                <a:gd name="T14" fmla="*/ 747 w 1007"/>
                <a:gd name="T15" fmla="*/ 61 h 1008"/>
                <a:gd name="T16" fmla="*/ 510 w 1007"/>
                <a:gd name="T17" fmla="*/ 1008 h 1008"/>
                <a:gd name="T18" fmla="*/ 570 w 1007"/>
                <a:gd name="T19" fmla="*/ 971 h 1008"/>
                <a:gd name="T20" fmla="*/ 650 w 1007"/>
                <a:gd name="T21" fmla="*/ 952 h 1008"/>
                <a:gd name="T22" fmla="*/ 707 w 1007"/>
                <a:gd name="T23" fmla="*/ 929 h 1008"/>
                <a:gd name="T24" fmla="*/ 833 w 1007"/>
                <a:gd name="T25" fmla="*/ 842 h 1008"/>
                <a:gd name="T26" fmla="*/ 903 w 1007"/>
                <a:gd name="T27" fmla="*/ 755 h 1008"/>
                <a:gd name="T28" fmla="*/ 963 w 1007"/>
                <a:gd name="T29" fmla="*/ 613 h 1008"/>
                <a:gd name="T30" fmla="*/ 973 w 1007"/>
                <a:gd name="T31" fmla="*/ 458 h 1008"/>
                <a:gd name="T32" fmla="*/ 982 w 1007"/>
                <a:gd name="T33" fmla="*/ 442 h 1008"/>
                <a:gd name="T34" fmla="*/ 1000 w 1007"/>
                <a:gd name="T35" fmla="*/ 445 h 1008"/>
                <a:gd name="T36" fmla="*/ 1007 w 1007"/>
                <a:gd name="T37" fmla="*/ 498 h 1008"/>
                <a:gd name="T38" fmla="*/ 983 w 1007"/>
                <a:gd name="T39" fmla="*/ 660 h 1008"/>
                <a:gd name="T40" fmla="*/ 942 w 1007"/>
                <a:gd name="T41" fmla="*/ 755 h 1008"/>
                <a:gd name="T42" fmla="*/ 883 w 1007"/>
                <a:gd name="T43" fmla="*/ 837 h 1008"/>
                <a:gd name="T44" fmla="*/ 794 w 1007"/>
                <a:gd name="T45" fmla="*/ 916 h 1008"/>
                <a:gd name="T46" fmla="*/ 721 w 1007"/>
                <a:gd name="T47" fmla="*/ 959 h 1008"/>
                <a:gd name="T48" fmla="*/ 660 w 1007"/>
                <a:gd name="T49" fmla="*/ 983 h 1008"/>
                <a:gd name="T50" fmla="*/ 574 w 1007"/>
                <a:gd name="T51" fmla="*/ 1003 h 1008"/>
                <a:gd name="T52" fmla="*/ 510 w 1007"/>
                <a:gd name="T53" fmla="*/ 1008 h 1008"/>
                <a:gd name="T54" fmla="*/ 459 w 1007"/>
                <a:gd name="T55" fmla="*/ 34 h 1008"/>
                <a:gd name="T56" fmla="*/ 359 w 1007"/>
                <a:gd name="T57" fmla="*/ 56 h 1008"/>
                <a:gd name="T58" fmla="*/ 285 w 1007"/>
                <a:gd name="T59" fmla="*/ 87 h 1008"/>
                <a:gd name="T60" fmla="*/ 188 w 1007"/>
                <a:gd name="T61" fmla="*/ 154 h 1008"/>
                <a:gd name="T62" fmla="*/ 128 w 1007"/>
                <a:gd name="T63" fmla="*/ 218 h 1008"/>
                <a:gd name="T64" fmla="*/ 64 w 1007"/>
                <a:gd name="T65" fmla="*/ 334 h 1008"/>
                <a:gd name="T66" fmla="*/ 34 w 1007"/>
                <a:gd name="T67" fmla="*/ 470 h 1008"/>
                <a:gd name="T68" fmla="*/ 33 w 1007"/>
                <a:gd name="T69" fmla="*/ 509 h 1008"/>
                <a:gd name="T70" fmla="*/ 34 w 1007"/>
                <a:gd name="T71" fmla="*/ 553 h 1008"/>
                <a:gd name="T72" fmla="*/ 20 w 1007"/>
                <a:gd name="T73" fmla="*/ 564 h 1008"/>
                <a:gd name="T74" fmla="*/ 3 w 1007"/>
                <a:gd name="T75" fmla="*/ 550 h 1008"/>
                <a:gd name="T76" fmla="*/ 1 w 1007"/>
                <a:gd name="T77" fmla="*/ 469 h 1008"/>
                <a:gd name="T78" fmla="*/ 13 w 1007"/>
                <a:gd name="T79" fmla="*/ 392 h 1008"/>
                <a:gd name="T80" fmla="*/ 64 w 1007"/>
                <a:gd name="T81" fmla="*/ 258 h 1008"/>
                <a:gd name="T82" fmla="*/ 122 w 1007"/>
                <a:gd name="T83" fmla="*/ 174 h 1008"/>
                <a:gd name="T84" fmla="*/ 216 w 1007"/>
                <a:gd name="T85" fmla="*/ 91 h 1008"/>
                <a:gd name="T86" fmla="*/ 298 w 1007"/>
                <a:gd name="T87" fmla="*/ 44 h 1008"/>
                <a:gd name="T88" fmla="*/ 402 w 1007"/>
                <a:gd name="T89" fmla="*/ 12 h 1008"/>
                <a:gd name="T90" fmla="*/ 510 w 1007"/>
                <a:gd name="T91" fmla="*/ 0 h 1008"/>
                <a:gd name="T92" fmla="*/ 510 w 1007"/>
                <a:gd name="T93" fmla="*/ 1008 h 1008"/>
                <a:gd name="T94" fmla="*/ 446 w 1007"/>
                <a:gd name="T95" fmla="*/ 1005 h 1008"/>
                <a:gd name="T96" fmla="*/ 365 w 1007"/>
                <a:gd name="T97" fmla="*/ 989 h 1008"/>
                <a:gd name="T98" fmla="*/ 261 w 1007"/>
                <a:gd name="T99" fmla="*/ 944 h 1008"/>
                <a:gd name="T100" fmla="*/ 206 w 1007"/>
                <a:gd name="T101" fmla="*/ 904 h 1008"/>
                <a:gd name="T102" fmla="*/ 208 w 1007"/>
                <a:gd name="T103" fmla="*/ 887 h 1008"/>
                <a:gd name="T104" fmla="*/ 231 w 1007"/>
                <a:gd name="T105" fmla="*/ 884 h 1008"/>
                <a:gd name="T106" fmla="*/ 301 w 1007"/>
                <a:gd name="T107" fmla="*/ 929 h 1008"/>
                <a:gd name="T108" fmla="*/ 400 w 1007"/>
                <a:gd name="T109" fmla="*/ 965 h 1008"/>
                <a:gd name="T110" fmla="*/ 470 w 1007"/>
                <a:gd name="T111" fmla="*/ 975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7" h="1008">
                  <a:moveTo>
                    <a:pt x="811" y="104"/>
                  </a:moveTo>
                  <a:lnTo>
                    <a:pt x="811" y="104"/>
                  </a:lnTo>
                  <a:lnTo>
                    <a:pt x="815" y="108"/>
                  </a:lnTo>
                  <a:lnTo>
                    <a:pt x="816" y="114"/>
                  </a:lnTo>
                  <a:lnTo>
                    <a:pt x="816" y="120"/>
                  </a:lnTo>
                  <a:lnTo>
                    <a:pt x="814" y="126"/>
                  </a:lnTo>
                  <a:lnTo>
                    <a:pt x="814" y="126"/>
                  </a:lnTo>
                  <a:lnTo>
                    <a:pt x="809" y="130"/>
                  </a:lnTo>
                  <a:lnTo>
                    <a:pt x="802" y="133"/>
                  </a:lnTo>
                  <a:lnTo>
                    <a:pt x="796" y="133"/>
                  </a:lnTo>
                  <a:lnTo>
                    <a:pt x="791" y="130"/>
                  </a:lnTo>
                  <a:lnTo>
                    <a:pt x="791" y="130"/>
                  </a:lnTo>
                  <a:lnTo>
                    <a:pt x="761" y="108"/>
                  </a:lnTo>
                  <a:lnTo>
                    <a:pt x="731" y="90"/>
                  </a:lnTo>
                  <a:lnTo>
                    <a:pt x="700" y="74"/>
                  </a:lnTo>
                  <a:lnTo>
                    <a:pt x="668" y="61"/>
                  </a:lnTo>
                  <a:lnTo>
                    <a:pt x="637" y="50"/>
                  </a:lnTo>
                  <a:lnTo>
                    <a:pt x="604" y="43"/>
                  </a:lnTo>
                  <a:lnTo>
                    <a:pt x="573" y="37"/>
                  </a:lnTo>
                  <a:lnTo>
                    <a:pt x="540" y="33"/>
                  </a:lnTo>
                  <a:lnTo>
                    <a:pt x="540" y="33"/>
                  </a:lnTo>
                  <a:lnTo>
                    <a:pt x="510" y="32"/>
                  </a:lnTo>
                  <a:lnTo>
                    <a:pt x="510" y="0"/>
                  </a:lnTo>
                  <a:lnTo>
                    <a:pt x="510" y="0"/>
                  </a:lnTo>
                  <a:lnTo>
                    <a:pt x="541" y="2"/>
                  </a:lnTo>
                  <a:lnTo>
                    <a:pt x="541" y="2"/>
                  </a:lnTo>
                  <a:lnTo>
                    <a:pt x="577" y="4"/>
                  </a:lnTo>
                  <a:lnTo>
                    <a:pt x="611" y="10"/>
                  </a:lnTo>
                  <a:lnTo>
                    <a:pt x="645" y="20"/>
                  </a:lnTo>
                  <a:lnTo>
                    <a:pt x="680" y="32"/>
                  </a:lnTo>
                  <a:lnTo>
                    <a:pt x="714" y="44"/>
                  </a:lnTo>
                  <a:lnTo>
                    <a:pt x="747" y="61"/>
                  </a:lnTo>
                  <a:lnTo>
                    <a:pt x="779" y="81"/>
                  </a:lnTo>
                  <a:lnTo>
                    <a:pt x="811" y="104"/>
                  </a:lnTo>
                  <a:lnTo>
                    <a:pt x="811" y="104"/>
                  </a:lnTo>
                  <a:close/>
                  <a:moveTo>
                    <a:pt x="510" y="1008"/>
                  </a:moveTo>
                  <a:lnTo>
                    <a:pt x="510" y="976"/>
                  </a:lnTo>
                  <a:lnTo>
                    <a:pt x="510" y="976"/>
                  </a:lnTo>
                  <a:lnTo>
                    <a:pt x="550" y="973"/>
                  </a:lnTo>
                  <a:lnTo>
                    <a:pt x="570" y="971"/>
                  </a:lnTo>
                  <a:lnTo>
                    <a:pt x="590" y="968"/>
                  </a:lnTo>
                  <a:lnTo>
                    <a:pt x="610" y="963"/>
                  </a:lnTo>
                  <a:lnTo>
                    <a:pt x="630" y="958"/>
                  </a:lnTo>
                  <a:lnTo>
                    <a:pt x="650" y="952"/>
                  </a:lnTo>
                  <a:lnTo>
                    <a:pt x="670" y="945"/>
                  </a:lnTo>
                  <a:lnTo>
                    <a:pt x="670" y="945"/>
                  </a:lnTo>
                  <a:lnTo>
                    <a:pt x="688" y="938"/>
                  </a:lnTo>
                  <a:lnTo>
                    <a:pt x="707" y="929"/>
                  </a:lnTo>
                  <a:lnTo>
                    <a:pt x="742" y="911"/>
                  </a:lnTo>
                  <a:lnTo>
                    <a:pt x="775" y="891"/>
                  </a:lnTo>
                  <a:lnTo>
                    <a:pt x="805" y="868"/>
                  </a:lnTo>
                  <a:lnTo>
                    <a:pt x="833" y="842"/>
                  </a:lnTo>
                  <a:lnTo>
                    <a:pt x="859" y="815"/>
                  </a:lnTo>
                  <a:lnTo>
                    <a:pt x="882" y="787"/>
                  </a:lnTo>
                  <a:lnTo>
                    <a:pt x="903" y="755"/>
                  </a:lnTo>
                  <a:lnTo>
                    <a:pt x="903" y="755"/>
                  </a:lnTo>
                  <a:lnTo>
                    <a:pt x="922" y="723"/>
                  </a:lnTo>
                  <a:lnTo>
                    <a:pt x="939" y="687"/>
                  </a:lnTo>
                  <a:lnTo>
                    <a:pt x="952" y="650"/>
                  </a:lnTo>
                  <a:lnTo>
                    <a:pt x="963" y="613"/>
                  </a:lnTo>
                  <a:lnTo>
                    <a:pt x="970" y="574"/>
                  </a:lnTo>
                  <a:lnTo>
                    <a:pt x="975" y="536"/>
                  </a:lnTo>
                  <a:lnTo>
                    <a:pt x="976" y="498"/>
                  </a:lnTo>
                  <a:lnTo>
                    <a:pt x="973" y="458"/>
                  </a:lnTo>
                  <a:lnTo>
                    <a:pt x="973" y="458"/>
                  </a:lnTo>
                  <a:lnTo>
                    <a:pt x="975" y="452"/>
                  </a:lnTo>
                  <a:lnTo>
                    <a:pt x="977" y="446"/>
                  </a:lnTo>
                  <a:lnTo>
                    <a:pt x="982" y="442"/>
                  </a:lnTo>
                  <a:lnTo>
                    <a:pt x="989" y="441"/>
                  </a:lnTo>
                  <a:lnTo>
                    <a:pt x="989" y="441"/>
                  </a:lnTo>
                  <a:lnTo>
                    <a:pt x="994" y="442"/>
                  </a:lnTo>
                  <a:lnTo>
                    <a:pt x="1000" y="445"/>
                  </a:lnTo>
                  <a:lnTo>
                    <a:pt x="1004" y="449"/>
                  </a:lnTo>
                  <a:lnTo>
                    <a:pt x="1006" y="455"/>
                  </a:lnTo>
                  <a:lnTo>
                    <a:pt x="1006" y="455"/>
                  </a:lnTo>
                  <a:lnTo>
                    <a:pt x="1007" y="498"/>
                  </a:lnTo>
                  <a:lnTo>
                    <a:pt x="1007" y="539"/>
                  </a:lnTo>
                  <a:lnTo>
                    <a:pt x="1002" y="580"/>
                  </a:lnTo>
                  <a:lnTo>
                    <a:pt x="994" y="620"/>
                  </a:lnTo>
                  <a:lnTo>
                    <a:pt x="983" y="660"/>
                  </a:lnTo>
                  <a:lnTo>
                    <a:pt x="969" y="700"/>
                  </a:lnTo>
                  <a:lnTo>
                    <a:pt x="960" y="718"/>
                  </a:lnTo>
                  <a:lnTo>
                    <a:pt x="952" y="737"/>
                  </a:lnTo>
                  <a:lnTo>
                    <a:pt x="942" y="755"/>
                  </a:lnTo>
                  <a:lnTo>
                    <a:pt x="930" y="774"/>
                  </a:lnTo>
                  <a:lnTo>
                    <a:pt x="930" y="774"/>
                  </a:lnTo>
                  <a:lnTo>
                    <a:pt x="909" y="805"/>
                  </a:lnTo>
                  <a:lnTo>
                    <a:pt x="883" y="837"/>
                  </a:lnTo>
                  <a:lnTo>
                    <a:pt x="856" y="865"/>
                  </a:lnTo>
                  <a:lnTo>
                    <a:pt x="826" y="892"/>
                  </a:lnTo>
                  <a:lnTo>
                    <a:pt x="811" y="905"/>
                  </a:lnTo>
                  <a:lnTo>
                    <a:pt x="794" y="916"/>
                  </a:lnTo>
                  <a:lnTo>
                    <a:pt x="776" y="928"/>
                  </a:lnTo>
                  <a:lnTo>
                    <a:pt x="758" y="939"/>
                  </a:lnTo>
                  <a:lnTo>
                    <a:pt x="739" y="949"/>
                  </a:lnTo>
                  <a:lnTo>
                    <a:pt x="721" y="959"/>
                  </a:lnTo>
                  <a:lnTo>
                    <a:pt x="701" y="968"/>
                  </a:lnTo>
                  <a:lnTo>
                    <a:pt x="681" y="976"/>
                  </a:lnTo>
                  <a:lnTo>
                    <a:pt x="681" y="976"/>
                  </a:lnTo>
                  <a:lnTo>
                    <a:pt x="660" y="983"/>
                  </a:lnTo>
                  <a:lnTo>
                    <a:pt x="638" y="989"/>
                  </a:lnTo>
                  <a:lnTo>
                    <a:pt x="617" y="995"/>
                  </a:lnTo>
                  <a:lnTo>
                    <a:pt x="595" y="999"/>
                  </a:lnTo>
                  <a:lnTo>
                    <a:pt x="574" y="1003"/>
                  </a:lnTo>
                  <a:lnTo>
                    <a:pt x="553" y="1006"/>
                  </a:lnTo>
                  <a:lnTo>
                    <a:pt x="531" y="1008"/>
                  </a:lnTo>
                  <a:lnTo>
                    <a:pt x="510" y="1008"/>
                  </a:lnTo>
                  <a:lnTo>
                    <a:pt x="510" y="1008"/>
                  </a:lnTo>
                  <a:close/>
                  <a:moveTo>
                    <a:pt x="510" y="32"/>
                  </a:moveTo>
                  <a:lnTo>
                    <a:pt x="510" y="32"/>
                  </a:lnTo>
                  <a:lnTo>
                    <a:pt x="484" y="33"/>
                  </a:lnTo>
                  <a:lnTo>
                    <a:pt x="459" y="34"/>
                  </a:lnTo>
                  <a:lnTo>
                    <a:pt x="433" y="39"/>
                  </a:lnTo>
                  <a:lnTo>
                    <a:pt x="409" y="43"/>
                  </a:lnTo>
                  <a:lnTo>
                    <a:pt x="383" y="49"/>
                  </a:lnTo>
                  <a:lnTo>
                    <a:pt x="359" y="56"/>
                  </a:lnTo>
                  <a:lnTo>
                    <a:pt x="335" y="64"/>
                  </a:lnTo>
                  <a:lnTo>
                    <a:pt x="310" y="74"/>
                  </a:lnTo>
                  <a:lnTo>
                    <a:pt x="310" y="74"/>
                  </a:lnTo>
                  <a:lnTo>
                    <a:pt x="285" y="87"/>
                  </a:lnTo>
                  <a:lnTo>
                    <a:pt x="259" y="101"/>
                  </a:lnTo>
                  <a:lnTo>
                    <a:pt x="235" y="117"/>
                  </a:lnTo>
                  <a:lnTo>
                    <a:pt x="211" y="136"/>
                  </a:lnTo>
                  <a:lnTo>
                    <a:pt x="188" y="154"/>
                  </a:lnTo>
                  <a:lnTo>
                    <a:pt x="167" y="174"/>
                  </a:lnTo>
                  <a:lnTo>
                    <a:pt x="147" y="195"/>
                  </a:lnTo>
                  <a:lnTo>
                    <a:pt x="128" y="218"/>
                  </a:lnTo>
                  <a:lnTo>
                    <a:pt x="128" y="218"/>
                  </a:lnTo>
                  <a:lnTo>
                    <a:pt x="110" y="245"/>
                  </a:lnTo>
                  <a:lnTo>
                    <a:pt x="92" y="274"/>
                  </a:lnTo>
                  <a:lnTo>
                    <a:pt x="77" y="302"/>
                  </a:lnTo>
                  <a:lnTo>
                    <a:pt x="64" y="334"/>
                  </a:lnTo>
                  <a:lnTo>
                    <a:pt x="53" y="366"/>
                  </a:lnTo>
                  <a:lnTo>
                    <a:pt x="44" y="399"/>
                  </a:lnTo>
                  <a:lnTo>
                    <a:pt x="38" y="435"/>
                  </a:lnTo>
                  <a:lnTo>
                    <a:pt x="34" y="470"/>
                  </a:lnTo>
                  <a:lnTo>
                    <a:pt x="34" y="470"/>
                  </a:lnTo>
                  <a:lnTo>
                    <a:pt x="34" y="470"/>
                  </a:lnTo>
                  <a:lnTo>
                    <a:pt x="34" y="470"/>
                  </a:lnTo>
                  <a:lnTo>
                    <a:pt x="33" y="509"/>
                  </a:lnTo>
                  <a:lnTo>
                    <a:pt x="33" y="509"/>
                  </a:lnTo>
                  <a:lnTo>
                    <a:pt x="35" y="547"/>
                  </a:lnTo>
                  <a:lnTo>
                    <a:pt x="35" y="547"/>
                  </a:lnTo>
                  <a:lnTo>
                    <a:pt x="34" y="553"/>
                  </a:lnTo>
                  <a:lnTo>
                    <a:pt x="31" y="559"/>
                  </a:lnTo>
                  <a:lnTo>
                    <a:pt x="27" y="563"/>
                  </a:lnTo>
                  <a:lnTo>
                    <a:pt x="20" y="564"/>
                  </a:lnTo>
                  <a:lnTo>
                    <a:pt x="20" y="564"/>
                  </a:lnTo>
                  <a:lnTo>
                    <a:pt x="14" y="564"/>
                  </a:lnTo>
                  <a:lnTo>
                    <a:pt x="8" y="560"/>
                  </a:lnTo>
                  <a:lnTo>
                    <a:pt x="4" y="556"/>
                  </a:lnTo>
                  <a:lnTo>
                    <a:pt x="3" y="550"/>
                  </a:lnTo>
                  <a:lnTo>
                    <a:pt x="3" y="550"/>
                  </a:lnTo>
                  <a:lnTo>
                    <a:pt x="0" y="509"/>
                  </a:lnTo>
                  <a:lnTo>
                    <a:pt x="0" y="509"/>
                  </a:lnTo>
                  <a:lnTo>
                    <a:pt x="1" y="469"/>
                  </a:lnTo>
                  <a:lnTo>
                    <a:pt x="1" y="469"/>
                  </a:lnTo>
                  <a:lnTo>
                    <a:pt x="1" y="469"/>
                  </a:lnTo>
                  <a:lnTo>
                    <a:pt x="6" y="431"/>
                  </a:lnTo>
                  <a:lnTo>
                    <a:pt x="13" y="392"/>
                  </a:lnTo>
                  <a:lnTo>
                    <a:pt x="23" y="356"/>
                  </a:lnTo>
                  <a:lnTo>
                    <a:pt x="34" y="322"/>
                  </a:lnTo>
                  <a:lnTo>
                    <a:pt x="48" y="289"/>
                  </a:lnTo>
                  <a:lnTo>
                    <a:pt x="64" y="258"/>
                  </a:lnTo>
                  <a:lnTo>
                    <a:pt x="82" y="227"/>
                  </a:lnTo>
                  <a:lnTo>
                    <a:pt x="102" y="198"/>
                  </a:lnTo>
                  <a:lnTo>
                    <a:pt x="102" y="198"/>
                  </a:lnTo>
                  <a:lnTo>
                    <a:pt x="122" y="174"/>
                  </a:lnTo>
                  <a:lnTo>
                    <a:pt x="144" y="151"/>
                  </a:lnTo>
                  <a:lnTo>
                    <a:pt x="167" y="130"/>
                  </a:lnTo>
                  <a:lnTo>
                    <a:pt x="191" y="110"/>
                  </a:lnTo>
                  <a:lnTo>
                    <a:pt x="216" y="91"/>
                  </a:lnTo>
                  <a:lnTo>
                    <a:pt x="242" y="74"/>
                  </a:lnTo>
                  <a:lnTo>
                    <a:pt x="269" y="59"/>
                  </a:lnTo>
                  <a:lnTo>
                    <a:pt x="298" y="44"/>
                  </a:lnTo>
                  <a:lnTo>
                    <a:pt x="298" y="44"/>
                  </a:lnTo>
                  <a:lnTo>
                    <a:pt x="323" y="34"/>
                  </a:lnTo>
                  <a:lnTo>
                    <a:pt x="349" y="26"/>
                  </a:lnTo>
                  <a:lnTo>
                    <a:pt x="375" y="17"/>
                  </a:lnTo>
                  <a:lnTo>
                    <a:pt x="402" y="12"/>
                  </a:lnTo>
                  <a:lnTo>
                    <a:pt x="429" y="6"/>
                  </a:lnTo>
                  <a:lnTo>
                    <a:pt x="456" y="3"/>
                  </a:lnTo>
                  <a:lnTo>
                    <a:pt x="483" y="0"/>
                  </a:lnTo>
                  <a:lnTo>
                    <a:pt x="510" y="0"/>
                  </a:lnTo>
                  <a:lnTo>
                    <a:pt x="510" y="32"/>
                  </a:lnTo>
                  <a:lnTo>
                    <a:pt x="510" y="32"/>
                  </a:lnTo>
                  <a:close/>
                  <a:moveTo>
                    <a:pt x="510" y="976"/>
                  </a:moveTo>
                  <a:lnTo>
                    <a:pt x="510" y="1008"/>
                  </a:lnTo>
                  <a:lnTo>
                    <a:pt x="510" y="1008"/>
                  </a:lnTo>
                  <a:lnTo>
                    <a:pt x="489" y="1008"/>
                  </a:lnTo>
                  <a:lnTo>
                    <a:pt x="467" y="1006"/>
                  </a:lnTo>
                  <a:lnTo>
                    <a:pt x="446" y="1005"/>
                  </a:lnTo>
                  <a:lnTo>
                    <a:pt x="426" y="1002"/>
                  </a:lnTo>
                  <a:lnTo>
                    <a:pt x="426" y="1002"/>
                  </a:lnTo>
                  <a:lnTo>
                    <a:pt x="393" y="996"/>
                  </a:lnTo>
                  <a:lnTo>
                    <a:pt x="365" y="989"/>
                  </a:lnTo>
                  <a:lnTo>
                    <a:pt x="336" y="981"/>
                  </a:lnTo>
                  <a:lnTo>
                    <a:pt x="310" y="971"/>
                  </a:lnTo>
                  <a:lnTo>
                    <a:pt x="285" y="958"/>
                  </a:lnTo>
                  <a:lnTo>
                    <a:pt x="261" y="944"/>
                  </a:lnTo>
                  <a:lnTo>
                    <a:pt x="235" y="928"/>
                  </a:lnTo>
                  <a:lnTo>
                    <a:pt x="211" y="909"/>
                  </a:lnTo>
                  <a:lnTo>
                    <a:pt x="211" y="909"/>
                  </a:lnTo>
                  <a:lnTo>
                    <a:pt x="206" y="904"/>
                  </a:lnTo>
                  <a:lnTo>
                    <a:pt x="205" y="898"/>
                  </a:lnTo>
                  <a:lnTo>
                    <a:pt x="205" y="892"/>
                  </a:lnTo>
                  <a:lnTo>
                    <a:pt x="208" y="887"/>
                  </a:lnTo>
                  <a:lnTo>
                    <a:pt x="208" y="887"/>
                  </a:lnTo>
                  <a:lnTo>
                    <a:pt x="214" y="882"/>
                  </a:lnTo>
                  <a:lnTo>
                    <a:pt x="219" y="879"/>
                  </a:lnTo>
                  <a:lnTo>
                    <a:pt x="225" y="881"/>
                  </a:lnTo>
                  <a:lnTo>
                    <a:pt x="231" y="884"/>
                  </a:lnTo>
                  <a:lnTo>
                    <a:pt x="231" y="884"/>
                  </a:lnTo>
                  <a:lnTo>
                    <a:pt x="253" y="901"/>
                  </a:lnTo>
                  <a:lnTo>
                    <a:pt x="278" y="916"/>
                  </a:lnTo>
                  <a:lnTo>
                    <a:pt x="301" y="929"/>
                  </a:lnTo>
                  <a:lnTo>
                    <a:pt x="323" y="941"/>
                  </a:lnTo>
                  <a:lnTo>
                    <a:pt x="348" y="951"/>
                  </a:lnTo>
                  <a:lnTo>
                    <a:pt x="373" y="958"/>
                  </a:lnTo>
                  <a:lnTo>
                    <a:pt x="400" y="965"/>
                  </a:lnTo>
                  <a:lnTo>
                    <a:pt x="430" y="969"/>
                  </a:lnTo>
                  <a:lnTo>
                    <a:pt x="430" y="969"/>
                  </a:lnTo>
                  <a:lnTo>
                    <a:pt x="450" y="972"/>
                  </a:lnTo>
                  <a:lnTo>
                    <a:pt x="470" y="975"/>
                  </a:lnTo>
                  <a:lnTo>
                    <a:pt x="490" y="975"/>
                  </a:lnTo>
                  <a:lnTo>
                    <a:pt x="510" y="976"/>
                  </a:lnTo>
                  <a:lnTo>
                    <a:pt x="510" y="9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 name="Freeform 438"/>
            <p:cNvSpPr>
              <a:spLocks/>
            </p:cNvSpPr>
            <p:nvPr/>
          </p:nvSpPr>
          <p:spPr bwMode="auto">
            <a:xfrm>
              <a:off x="5125699" y="2276365"/>
              <a:ext cx="291284" cy="283410"/>
            </a:xfrm>
            <a:custGeom>
              <a:avLst/>
              <a:gdLst>
                <a:gd name="T0" fmla="*/ 111 w 111"/>
                <a:gd name="T1" fmla="*/ 104 h 108"/>
                <a:gd name="T2" fmla="*/ 0 w 111"/>
                <a:gd name="T3" fmla="*/ 108 h 108"/>
                <a:gd name="T4" fmla="*/ 70 w 111"/>
                <a:gd name="T5" fmla="*/ 0 h 108"/>
                <a:gd name="T6" fmla="*/ 111 w 111"/>
                <a:gd name="T7" fmla="*/ 104 h 108"/>
              </a:gdLst>
              <a:ahLst/>
              <a:cxnLst>
                <a:cxn ang="0">
                  <a:pos x="T0" y="T1"/>
                </a:cxn>
                <a:cxn ang="0">
                  <a:pos x="T2" y="T3"/>
                </a:cxn>
                <a:cxn ang="0">
                  <a:pos x="T4" y="T5"/>
                </a:cxn>
                <a:cxn ang="0">
                  <a:pos x="T6" y="T7"/>
                </a:cxn>
              </a:cxnLst>
              <a:rect l="0" t="0" r="r" b="b"/>
              <a:pathLst>
                <a:path w="111" h="108">
                  <a:moveTo>
                    <a:pt x="111" y="104"/>
                  </a:moveTo>
                  <a:lnTo>
                    <a:pt x="0" y="108"/>
                  </a:lnTo>
                  <a:lnTo>
                    <a:pt x="70" y="0"/>
                  </a:lnTo>
                  <a:lnTo>
                    <a:pt x="111"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 name="Freeform 439"/>
            <p:cNvSpPr>
              <a:spLocks/>
            </p:cNvSpPr>
            <p:nvPr/>
          </p:nvSpPr>
          <p:spPr bwMode="auto">
            <a:xfrm>
              <a:off x="3727017" y="4478045"/>
              <a:ext cx="291284" cy="288659"/>
            </a:xfrm>
            <a:custGeom>
              <a:avLst/>
              <a:gdLst>
                <a:gd name="T0" fmla="*/ 0 w 111"/>
                <a:gd name="T1" fmla="*/ 6 h 110"/>
                <a:gd name="T2" fmla="*/ 111 w 111"/>
                <a:gd name="T3" fmla="*/ 0 h 110"/>
                <a:gd name="T4" fmla="*/ 41 w 111"/>
                <a:gd name="T5" fmla="*/ 110 h 110"/>
                <a:gd name="T6" fmla="*/ 0 w 111"/>
                <a:gd name="T7" fmla="*/ 6 h 110"/>
              </a:gdLst>
              <a:ahLst/>
              <a:cxnLst>
                <a:cxn ang="0">
                  <a:pos x="T0" y="T1"/>
                </a:cxn>
                <a:cxn ang="0">
                  <a:pos x="T2" y="T3"/>
                </a:cxn>
                <a:cxn ang="0">
                  <a:pos x="T4" y="T5"/>
                </a:cxn>
                <a:cxn ang="0">
                  <a:pos x="T6" y="T7"/>
                </a:cxn>
              </a:cxnLst>
              <a:rect l="0" t="0" r="r" b="b"/>
              <a:pathLst>
                <a:path w="111" h="110">
                  <a:moveTo>
                    <a:pt x="0" y="6"/>
                  </a:moveTo>
                  <a:lnTo>
                    <a:pt x="111" y="0"/>
                  </a:lnTo>
                  <a:lnTo>
                    <a:pt x="41" y="11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5043963" y="2341654"/>
            <a:ext cx="1865567" cy="1800111"/>
            <a:chOff x="3803617" y="2916789"/>
            <a:chExt cx="1865567" cy="1800110"/>
          </a:xfrm>
          <a:solidFill>
            <a:srgbClr val="EF4136"/>
          </a:solidFill>
        </p:grpSpPr>
        <p:sp>
          <p:nvSpPr>
            <p:cNvPr id="17" name="Freeform 5630"/>
            <p:cNvSpPr>
              <a:spLocks noEditPoints="1"/>
            </p:cNvSpPr>
            <p:nvPr/>
          </p:nvSpPr>
          <p:spPr bwMode="auto">
            <a:xfrm>
              <a:off x="4892410" y="2986611"/>
              <a:ext cx="776774" cy="1501182"/>
            </a:xfrm>
            <a:custGeom>
              <a:avLst/>
              <a:gdLst>
                <a:gd name="T0" fmla="*/ 409 w 711"/>
                <a:gd name="T1" fmla="*/ 1311 h 1374"/>
                <a:gd name="T2" fmla="*/ 393 w 711"/>
                <a:gd name="T3" fmla="*/ 1190 h 1374"/>
                <a:gd name="T4" fmla="*/ 409 w 711"/>
                <a:gd name="T5" fmla="*/ 1082 h 1374"/>
                <a:gd name="T6" fmla="*/ 427 w 711"/>
                <a:gd name="T7" fmla="*/ 1011 h 1374"/>
                <a:gd name="T8" fmla="*/ 421 w 711"/>
                <a:gd name="T9" fmla="*/ 919 h 1374"/>
                <a:gd name="T10" fmla="*/ 378 w 711"/>
                <a:gd name="T11" fmla="*/ 850 h 1374"/>
                <a:gd name="T12" fmla="*/ 362 w 711"/>
                <a:gd name="T13" fmla="*/ 770 h 1374"/>
                <a:gd name="T14" fmla="*/ 288 w 711"/>
                <a:gd name="T15" fmla="*/ 747 h 1374"/>
                <a:gd name="T16" fmla="*/ 244 w 711"/>
                <a:gd name="T17" fmla="*/ 778 h 1374"/>
                <a:gd name="T18" fmla="*/ 181 w 711"/>
                <a:gd name="T19" fmla="*/ 770 h 1374"/>
                <a:gd name="T20" fmla="*/ 121 w 711"/>
                <a:gd name="T21" fmla="*/ 739 h 1374"/>
                <a:gd name="T22" fmla="*/ 64 w 711"/>
                <a:gd name="T23" fmla="*/ 713 h 1374"/>
                <a:gd name="T24" fmla="*/ 16 w 711"/>
                <a:gd name="T25" fmla="*/ 625 h 1374"/>
                <a:gd name="T26" fmla="*/ 18 w 711"/>
                <a:gd name="T27" fmla="*/ 558 h 1374"/>
                <a:gd name="T28" fmla="*/ 14 w 711"/>
                <a:gd name="T29" fmla="*/ 492 h 1374"/>
                <a:gd name="T30" fmla="*/ 56 w 711"/>
                <a:gd name="T31" fmla="*/ 405 h 1374"/>
                <a:gd name="T32" fmla="*/ 95 w 711"/>
                <a:gd name="T33" fmla="*/ 371 h 1374"/>
                <a:gd name="T34" fmla="*/ 135 w 711"/>
                <a:gd name="T35" fmla="*/ 323 h 1374"/>
                <a:gd name="T36" fmla="*/ 193 w 711"/>
                <a:gd name="T37" fmla="*/ 302 h 1374"/>
                <a:gd name="T38" fmla="*/ 276 w 711"/>
                <a:gd name="T39" fmla="*/ 288 h 1374"/>
                <a:gd name="T40" fmla="*/ 316 w 711"/>
                <a:gd name="T41" fmla="*/ 325 h 1374"/>
                <a:gd name="T42" fmla="*/ 372 w 711"/>
                <a:gd name="T43" fmla="*/ 349 h 1374"/>
                <a:gd name="T44" fmla="*/ 413 w 711"/>
                <a:gd name="T45" fmla="*/ 373 h 1374"/>
                <a:gd name="T46" fmla="*/ 467 w 711"/>
                <a:gd name="T47" fmla="*/ 365 h 1374"/>
                <a:gd name="T48" fmla="*/ 499 w 711"/>
                <a:gd name="T49" fmla="*/ 347 h 1374"/>
                <a:gd name="T50" fmla="*/ 479 w 711"/>
                <a:gd name="T51" fmla="*/ 304 h 1374"/>
                <a:gd name="T52" fmla="*/ 437 w 711"/>
                <a:gd name="T53" fmla="*/ 296 h 1374"/>
                <a:gd name="T54" fmla="*/ 443 w 711"/>
                <a:gd name="T55" fmla="*/ 236 h 1374"/>
                <a:gd name="T56" fmla="*/ 374 w 711"/>
                <a:gd name="T57" fmla="*/ 194 h 1374"/>
                <a:gd name="T58" fmla="*/ 370 w 711"/>
                <a:gd name="T59" fmla="*/ 274 h 1374"/>
                <a:gd name="T60" fmla="*/ 328 w 711"/>
                <a:gd name="T61" fmla="*/ 240 h 1374"/>
                <a:gd name="T62" fmla="*/ 334 w 711"/>
                <a:gd name="T63" fmla="*/ 296 h 1374"/>
                <a:gd name="T64" fmla="*/ 272 w 711"/>
                <a:gd name="T65" fmla="*/ 248 h 1374"/>
                <a:gd name="T66" fmla="*/ 229 w 711"/>
                <a:gd name="T67" fmla="*/ 226 h 1374"/>
                <a:gd name="T68" fmla="*/ 141 w 711"/>
                <a:gd name="T69" fmla="*/ 190 h 1374"/>
                <a:gd name="T70" fmla="*/ 163 w 711"/>
                <a:gd name="T71" fmla="*/ 109 h 1374"/>
                <a:gd name="T72" fmla="*/ 225 w 711"/>
                <a:gd name="T73" fmla="*/ 99 h 1374"/>
                <a:gd name="T74" fmla="*/ 209 w 711"/>
                <a:gd name="T75" fmla="*/ 37 h 1374"/>
                <a:gd name="T76" fmla="*/ 258 w 711"/>
                <a:gd name="T77" fmla="*/ 31 h 1374"/>
                <a:gd name="T78" fmla="*/ 374 w 711"/>
                <a:gd name="T79" fmla="*/ 115 h 1374"/>
                <a:gd name="T80" fmla="*/ 481 w 711"/>
                <a:gd name="T81" fmla="*/ 208 h 1374"/>
                <a:gd name="T82" fmla="*/ 558 w 711"/>
                <a:gd name="T83" fmla="*/ 290 h 1374"/>
                <a:gd name="T84" fmla="*/ 592 w 711"/>
                <a:gd name="T85" fmla="*/ 341 h 1374"/>
                <a:gd name="T86" fmla="*/ 622 w 711"/>
                <a:gd name="T87" fmla="*/ 385 h 1374"/>
                <a:gd name="T88" fmla="*/ 646 w 711"/>
                <a:gd name="T89" fmla="*/ 431 h 1374"/>
                <a:gd name="T90" fmla="*/ 672 w 711"/>
                <a:gd name="T91" fmla="*/ 476 h 1374"/>
                <a:gd name="T92" fmla="*/ 656 w 711"/>
                <a:gd name="T93" fmla="*/ 594 h 1374"/>
                <a:gd name="T94" fmla="*/ 628 w 711"/>
                <a:gd name="T95" fmla="*/ 536 h 1374"/>
                <a:gd name="T96" fmla="*/ 606 w 711"/>
                <a:gd name="T97" fmla="*/ 494 h 1374"/>
                <a:gd name="T98" fmla="*/ 572 w 711"/>
                <a:gd name="T99" fmla="*/ 433 h 1374"/>
                <a:gd name="T100" fmla="*/ 590 w 711"/>
                <a:gd name="T101" fmla="*/ 492 h 1374"/>
                <a:gd name="T102" fmla="*/ 630 w 711"/>
                <a:gd name="T103" fmla="*/ 550 h 1374"/>
                <a:gd name="T104" fmla="*/ 666 w 711"/>
                <a:gd name="T105" fmla="*/ 623 h 1374"/>
                <a:gd name="T106" fmla="*/ 711 w 711"/>
                <a:gd name="T107" fmla="*/ 755 h 1374"/>
                <a:gd name="T108" fmla="*/ 695 w 711"/>
                <a:gd name="T109" fmla="*/ 830 h 1374"/>
                <a:gd name="T110" fmla="*/ 682 w 711"/>
                <a:gd name="T111" fmla="*/ 900 h 1374"/>
                <a:gd name="T112" fmla="*/ 662 w 711"/>
                <a:gd name="T113" fmla="*/ 1055 h 1374"/>
                <a:gd name="T114" fmla="*/ 606 w 711"/>
                <a:gd name="T115" fmla="*/ 1152 h 1374"/>
                <a:gd name="T116" fmla="*/ 566 w 711"/>
                <a:gd name="T117" fmla="*/ 1229 h 1374"/>
                <a:gd name="T118" fmla="*/ 558 w 711"/>
                <a:gd name="T119" fmla="*/ 1281 h 1374"/>
                <a:gd name="T120" fmla="*/ 479 w 711"/>
                <a:gd name="T121" fmla="*/ 1351 h 1374"/>
                <a:gd name="T122" fmla="*/ 292 w 711"/>
                <a:gd name="T123" fmla="*/ 220 h 1374"/>
                <a:gd name="T124" fmla="*/ 258 w 711"/>
                <a:gd name="T125" fmla="*/ 190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1" h="1374">
                  <a:moveTo>
                    <a:pt x="389" y="1374"/>
                  </a:moveTo>
                  <a:lnTo>
                    <a:pt x="389" y="1374"/>
                  </a:lnTo>
                  <a:lnTo>
                    <a:pt x="387" y="1374"/>
                  </a:lnTo>
                  <a:lnTo>
                    <a:pt x="384" y="1372"/>
                  </a:lnTo>
                  <a:lnTo>
                    <a:pt x="384" y="1372"/>
                  </a:lnTo>
                  <a:lnTo>
                    <a:pt x="382" y="1368"/>
                  </a:lnTo>
                  <a:lnTo>
                    <a:pt x="380" y="1367"/>
                  </a:lnTo>
                  <a:lnTo>
                    <a:pt x="380" y="1359"/>
                  </a:lnTo>
                  <a:lnTo>
                    <a:pt x="380" y="1359"/>
                  </a:lnTo>
                  <a:lnTo>
                    <a:pt x="380" y="1357"/>
                  </a:lnTo>
                  <a:lnTo>
                    <a:pt x="380" y="1357"/>
                  </a:lnTo>
                  <a:lnTo>
                    <a:pt x="378" y="1349"/>
                  </a:lnTo>
                  <a:lnTo>
                    <a:pt x="380" y="1343"/>
                  </a:lnTo>
                  <a:lnTo>
                    <a:pt x="382" y="1341"/>
                  </a:lnTo>
                  <a:lnTo>
                    <a:pt x="382" y="1341"/>
                  </a:lnTo>
                  <a:lnTo>
                    <a:pt x="387" y="1337"/>
                  </a:lnTo>
                  <a:lnTo>
                    <a:pt x="387" y="1337"/>
                  </a:lnTo>
                  <a:lnTo>
                    <a:pt x="393" y="1335"/>
                  </a:lnTo>
                  <a:lnTo>
                    <a:pt x="393" y="1335"/>
                  </a:lnTo>
                  <a:lnTo>
                    <a:pt x="401" y="1331"/>
                  </a:lnTo>
                  <a:lnTo>
                    <a:pt x="401" y="1331"/>
                  </a:lnTo>
                  <a:lnTo>
                    <a:pt x="407" y="1329"/>
                  </a:lnTo>
                  <a:lnTo>
                    <a:pt x="409" y="1325"/>
                  </a:lnTo>
                  <a:lnTo>
                    <a:pt x="409" y="1325"/>
                  </a:lnTo>
                  <a:lnTo>
                    <a:pt x="409" y="1317"/>
                  </a:lnTo>
                  <a:lnTo>
                    <a:pt x="409" y="1311"/>
                  </a:lnTo>
                  <a:lnTo>
                    <a:pt x="409" y="1311"/>
                  </a:lnTo>
                  <a:lnTo>
                    <a:pt x="405" y="1303"/>
                  </a:lnTo>
                  <a:lnTo>
                    <a:pt x="401" y="1297"/>
                  </a:lnTo>
                  <a:lnTo>
                    <a:pt x="401" y="1297"/>
                  </a:lnTo>
                  <a:lnTo>
                    <a:pt x="397" y="1293"/>
                  </a:lnTo>
                  <a:lnTo>
                    <a:pt x="393" y="1293"/>
                  </a:lnTo>
                  <a:lnTo>
                    <a:pt x="393" y="1217"/>
                  </a:lnTo>
                  <a:lnTo>
                    <a:pt x="401" y="1219"/>
                  </a:lnTo>
                  <a:lnTo>
                    <a:pt x="401" y="1219"/>
                  </a:lnTo>
                  <a:lnTo>
                    <a:pt x="401" y="1219"/>
                  </a:lnTo>
                  <a:lnTo>
                    <a:pt x="401" y="1219"/>
                  </a:lnTo>
                  <a:lnTo>
                    <a:pt x="403" y="1216"/>
                  </a:lnTo>
                  <a:lnTo>
                    <a:pt x="403" y="1206"/>
                  </a:lnTo>
                  <a:lnTo>
                    <a:pt x="403" y="1206"/>
                  </a:lnTo>
                  <a:lnTo>
                    <a:pt x="401" y="1200"/>
                  </a:lnTo>
                  <a:lnTo>
                    <a:pt x="401" y="1200"/>
                  </a:lnTo>
                  <a:lnTo>
                    <a:pt x="403" y="1200"/>
                  </a:lnTo>
                  <a:lnTo>
                    <a:pt x="403" y="1200"/>
                  </a:lnTo>
                  <a:lnTo>
                    <a:pt x="403" y="1198"/>
                  </a:lnTo>
                  <a:lnTo>
                    <a:pt x="403" y="1198"/>
                  </a:lnTo>
                  <a:lnTo>
                    <a:pt x="403" y="1198"/>
                  </a:lnTo>
                  <a:lnTo>
                    <a:pt x="403" y="1198"/>
                  </a:lnTo>
                  <a:lnTo>
                    <a:pt x="401" y="1198"/>
                  </a:lnTo>
                  <a:lnTo>
                    <a:pt x="401" y="1198"/>
                  </a:lnTo>
                  <a:lnTo>
                    <a:pt x="401" y="1198"/>
                  </a:lnTo>
                  <a:lnTo>
                    <a:pt x="401" y="1198"/>
                  </a:lnTo>
                  <a:lnTo>
                    <a:pt x="395" y="1196"/>
                  </a:lnTo>
                  <a:lnTo>
                    <a:pt x="393" y="1190"/>
                  </a:lnTo>
                  <a:lnTo>
                    <a:pt x="393" y="1186"/>
                  </a:lnTo>
                  <a:lnTo>
                    <a:pt x="393" y="1186"/>
                  </a:lnTo>
                  <a:lnTo>
                    <a:pt x="393" y="1184"/>
                  </a:lnTo>
                  <a:lnTo>
                    <a:pt x="393" y="1184"/>
                  </a:lnTo>
                  <a:lnTo>
                    <a:pt x="395" y="1182"/>
                  </a:lnTo>
                  <a:lnTo>
                    <a:pt x="395" y="1182"/>
                  </a:lnTo>
                  <a:lnTo>
                    <a:pt x="393" y="1182"/>
                  </a:lnTo>
                  <a:lnTo>
                    <a:pt x="393" y="1182"/>
                  </a:lnTo>
                  <a:lnTo>
                    <a:pt x="391" y="1182"/>
                  </a:lnTo>
                  <a:lnTo>
                    <a:pt x="385" y="1182"/>
                  </a:lnTo>
                  <a:lnTo>
                    <a:pt x="385" y="1104"/>
                  </a:lnTo>
                  <a:lnTo>
                    <a:pt x="393" y="1106"/>
                  </a:lnTo>
                  <a:lnTo>
                    <a:pt x="393" y="1106"/>
                  </a:lnTo>
                  <a:lnTo>
                    <a:pt x="393" y="1106"/>
                  </a:lnTo>
                  <a:lnTo>
                    <a:pt x="393" y="1106"/>
                  </a:lnTo>
                  <a:lnTo>
                    <a:pt x="393" y="1104"/>
                  </a:lnTo>
                  <a:lnTo>
                    <a:pt x="393" y="1104"/>
                  </a:lnTo>
                  <a:lnTo>
                    <a:pt x="395" y="1098"/>
                  </a:lnTo>
                  <a:lnTo>
                    <a:pt x="395" y="1098"/>
                  </a:lnTo>
                  <a:lnTo>
                    <a:pt x="399" y="1094"/>
                  </a:lnTo>
                  <a:lnTo>
                    <a:pt x="399" y="1094"/>
                  </a:lnTo>
                  <a:lnTo>
                    <a:pt x="401" y="1090"/>
                  </a:lnTo>
                  <a:lnTo>
                    <a:pt x="401" y="1088"/>
                  </a:lnTo>
                  <a:lnTo>
                    <a:pt x="401" y="1080"/>
                  </a:lnTo>
                  <a:lnTo>
                    <a:pt x="409" y="1082"/>
                  </a:lnTo>
                  <a:lnTo>
                    <a:pt x="409" y="1082"/>
                  </a:lnTo>
                  <a:lnTo>
                    <a:pt x="409" y="1082"/>
                  </a:lnTo>
                  <a:lnTo>
                    <a:pt x="409" y="1082"/>
                  </a:lnTo>
                  <a:lnTo>
                    <a:pt x="409" y="1082"/>
                  </a:lnTo>
                  <a:lnTo>
                    <a:pt x="409" y="1082"/>
                  </a:lnTo>
                  <a:lnTo>
                    <a:pt x="411" y="1078"/>
                  </a:lnTo>
                  <a:lnTo>
                    <a:pt x="411" y="1049"/>
                  </a:lnTo>
                  <a:lnTo>
                    <a:pt x="417" y="1051"/>
                  </a:lnTo>
                  <a:lnTo>
                    <a:pt x="417" y="1051"/>
                  </a:lnTo>
                  <a:lnTo>
                    <a:pt x="417" y="1051"/>
                  </a:lnTo>
                  <a:lnTo>
                    <a:pt x="417" y="1051"/>
                  </a:lnTo>
                  <a:lnTo>
                    <a:pt x="419" y="1047"/>
                  </a:lnTo>
                  <a:lnTo>
                    <a:pt x="419" y="1047"/>
                  </a:lnTo>
                  <a:lnTo>
                    <a:pt x="423" y="1039"/>
                  </a:lnTo>
                  <a:lnTo>
                    <a:pt x="423" y="1039"/>
                  </a:lnTo>
                  <a:lnTo>
                    <a:pt x="427" y="1033"/>
                  </a:lnTo>
                  <a:lnTo>
                    <a:pt x="427" y="1033"/>
                  </a:lnTo>
                  <a:lnTo>
                    <a:pt x="431" y="1029"/>
                  </a:lnTo>
                  <a:lnTo>
                    <a:pt x="433" y="1025"/>
                  </a:lnTo>
                  <a:lnTo>
                    <a:pt x="433" y="1025"/>
                  </a:lnTo>
                  <a:lnTo>
                    <a:pt x="435" y="1023"/>
                  </a:lnTo>
                  <a:lnTo>
                    <a:pt x="435" y="1023"/>
                  </a:lnTo>
                  <a:lnTo>
                    <a:pt x="435" y="1021"/>
                  </a:lnTo>
                  <a:lnTo>
                    <a:pt x="439" y="1019"/>
                  </a:lnTo>
                  <a:lnTo>
                    <a:pt x="439" y="1019"/>
                  </a:lnTo>
                  <a:lnTo>
                    <a:pt x="437" y="1015"/>
                  </a:lnTo>
                  <a:lnTo>
                    <a:pt x="437" y="1015"/>
                  </a:lnTo>
                  <a:lnTo>
                    <a:pt x="431" y="1013"/>
                  </a:lnTo>
                  <a:lnTo>
                    <a:pt x="427" y="1011"/>
                  </a:lnTo>
                  <a:lnTo>
                    <a:pt x="427" y="985"/>
                  </a:lnTo>
                  <a:lnTo>
                    <a:pt x="433" y="985"/>
                  </a:lnTo>
                  <a:lnTo>
                    <a:pt x="433" y="985"/>
                  </a:lnTo>
                  <a:lnTo>
                    <a:pt x="433" y="985"/>
                  </a:lnTo>
                  <a:lnTo>
                    <a:pt x="433" y="985"/>
                  </a:lnTo>
                  <a:lnTo>
                    <a:pt x="435" y="979"/>
                  </a:lnTo>
                  <a:lnTo>
                    <a:pt x="435" y="973"/>
                  </a:lnTo>
                  <a:lnTo>
                    <a:pt x="435" y="973"/>
                  </a:lnTo>
                  <a:lnTo>
                    <a:pt x="435" y="969"/>
                  </a:lnTo>
                  <a:lnTo>
                    <a:pt x="435" y="949"/>
                  </a:lnTo>
                  <a:lnTo>
                    <a:pt x="435" y="949"/>
                  </a:lnTo>
                  <a:lnTo>
                    <a:pt x="435" y="949"/>
                  </a:lnTo>
                  <a:lnTo>
                    <a:pt x="435" y="949"/>
                  </a:lnTo>
                  <a:lnTo>
                    <a:pt x="435" y="949"/>
                  </a:lnTo>
                  <a:lnTo>
                    <a:pt x="433" y="947"/>
                  </a:lnTo>
                  <a:lnTo>
                    <a:pt x="433" y="947"/>
                  </a:lnTo>
                  <a:lnTo>
                    <a:pt x="431" y="947"/>
                  </a:lnTo>
                  <a:lnTo>
                    <a:pt x="427" y="947"/>
                  </a:lnTo>
                  <a:lnTo>
                    <a:pt x="427" y="939"/>
                  </a:lnTo>
                  <a:lnTo>
                    <a:pt x="427" y="939"/>
                  </a:lnTo>
                  <a:lnTo>
                    <a:pt x="427" y="931"/>
                  </a:lnTo>
                  <a:lnTo>
                    <a:pt x="427" y="929"/>
                  </a:lnTo>
                  <a:lnTo>
                    <a:pt x="427" y="929"/>
                  </a:lnTo>
                  <a:lnTo>
                    <a:pt x="427" y="923"/>
                  </a:lnTo>
                  <a:lnTo>
                    <a:pt x="427" y="923"/>
                  </a:lnTo>
                  <a:lnTo>
                    <a:pt x="421" y="919"/>
                  </a:lnTo>
                  <a:lnTo>
                    <a:pt x="421" y="919"/>
                  </a:lnTo>
                  <a:lnTo>
                    <a:pt x="417" y="917"/>
                  </a:lnTo>
                  <a:lnTo>
                    <a:pt x="417" y="917"/>
                  </a:lnTo>
                  <a:lnTo>
                    <a:pt x="413" y="912"/>
                  </a:lnTo>
                  <a:lnTo>
                    <a:pt x="411" y="908"/>
                  </a:lnTo>
                  <a:lnTo>
                    <a:pt x="411" y="908"/>
                  </a:lnTo>
                  <a:lnTo>
                    <a:pt x="411" y="900"/>
                  </a:lnTo>
                  <a:lnTo>
                    <a:pt x="411" y="900"/>
                  </a:lnTo>
                  <a:lnTo>
                    <a:pt x="411" y="896"/>
                  </a:lnTo>
                  <a:lnTo>
                    <a:pt x="411" y="896"/>
                  </a:lnTo>
                  <a:lnTo>
                    <a:pt x="405" y="884"/>
                  </a:lnTo>
                  <a:lnTo>
                    <a:pt x="405" y="884"/>
                  </a:lnTo>
                  <a:lnTo>
                    <a:pt x="401" y="876"/>
                  </a:lnTo>
                  <a:lnTo>
                    <a:pt x="401" y="876"/>
                  </a:lnTo>
                  <a:lnTo>
                    <a:pt x="395" y="870"/>
                  </a:lnTo>
                  <a:lnTo>
                    <a:pt x="395" y="870"/>
                  </a:lnTo>
                  <a:lnTo>
                    <a:pt x="393" y="868"/>
                  </a:lnTo>
                  <a:lnTo>
                    <a:pt x="393" y="868"/>
                  </a:lnTo>
                  <a:lnTo>
                    <a:pt x="387" y="864"/>
                  </a:lnTo>
                  <a:lnTo>
                    <a:pt x="385" y="860"/>
                  </a:lnTo>
                  <a:lnTo>
                    <a:pt x="385" y="858"/>
                  </a:lnTo>
                  <a:lnTo>
                    <a:pt x="385" y="858"/>
                  </a:lnTo>
                  <a:lnTo>
                    <a:pt x="385" y="856"/>
                  </a:lnTo>
                  <a:lnTo>
                    <a:pt x="385" y="856"/>
                  </a:lnTo>
                  <a:lnTo>
                    <a:pt x="385" y="852"/>
                  </a:lnTo>
                  <a:lnTo>
                    <a:pt x="385" y="852"/>
                  </a:lnTo>
                  <a:lnTo>
                    <a:pt x="384" y="852"/>
                  </a:lnTo>
                  <a:lnTo>
                    <a:pt x="378" y="850"/>
                  </a:lnTo>
                  <a:lnTo>
                    <a:pt x="378" y="846"/>
                  </a:lnTo>
                  <a:lnTo>
                    <a:pt x="378" y="832"/>
                  </a:lnTo>
                  <a:lnTo>
                    <a:pt x="385" y="832"/>
                  </a:lnTo>
                  <a:lnTo>
                    <a:pt x="385" y="832"/>
                  </a:lnTo>
                  <a:lnTo>
                    <a:pt x="385" y="832"/>
                  </a:lnTo>
                  <a:lnTo>
                    <a:pt x="385" y="832"/>
                  </a:lnTo>
                  <a:lnTo>
                    <a:pt x="387" y="828"/>
                  </a:lnTo>
                  <a:lnTo>
                    <a:pt x="387" y="828"/>
                  </a:lnTo>
                  <a:lnTo>
                    <a:pt x="389" y="822"/>
                  </a:lnTo>
                  <a:lnTo>
                    <a:pt x="389" y="822"/>
                  </a:lnTo>
                  <a:lnTo>
                    <a:pt x="391" y="818"/>
                  </a:lnTo>
                  <a:lnTo>
                    <a:pt x="391" y="818"/>
                  </a:lnTo>
                  <a:lnTo>
                    <a:pt x="393" y="812"/>
                  </a:lnTo>
                  <a:lnTo>
                    <a:pt x="395" y="806"/>
                  </a:lnTo>
                  <a:lnTo>
                    <a:pt x="395" y="806"/>
                  </a:lnTo>
                  <a:lnTo>
                    <a:pt x="393" y="800"/>
                  </a:lnTo>
                  <a:lnTo>
                    <a:pt x="391" y="794"/>
                  </a:lnTo>
                  <a:lnTo>
                    <a:pt x="385" y="786"/>
                  </a:lnTo>
                  <a:lnTo>
                    <a:pt x="385" y="786"/>
                  </a:lnTo>
                  <a:lnTo>
                    <a:pt x="378" y="780"/>
                  </a:lnTo>
                  <a:lnTo>
                    <a:pt x="378" y="780"/>
                  </a:lnTo>
                  <a:lnTo>
                    <a:pt x="374" y="778"/>
                  </a:lnTo>
                  <a:lnTo>
                    <a:pt x="368" y="778"/>
                  </a:lnTo>
                  <a:lnTo>
                    <a:pt x="362" y="778"/>
                  </a:lnTo>
                  <a:lnTo>
                    <a:pt x="362" y="772"/>
                  </a:lnTo>
                  <a:lnTo>
                    <a:pt x="362" y="772"/>
                  </a:lnTo>
                  <a:lnTo>
                    <a:pt x="362" y="770"/>
                  </a:lnTo>
                  <a:lnTo>
                    <a:pt x="362" y="770"/>
                  </a:lnTo>
                  <a:lnTo>
                    <a:pt x="362" y="770"/>
                  </a:lnTo>
                  <a:lnTo>
                    <a:pt x="362" y="770"/>
                  </a:lnTo>
                  <a:lnTo>
                    <a:pt x="354" y="770"/>
                  </a:lnTo>
                  <a:lnTo>
                    <a:pt x="354" y="770"/>
                  </a:lnTo>
                  <a:lnTo>
                    <a:pt x="348" y="770"/>
                  </a:lnTo>
                  <a:lnTo>
                    <a:pt x="348" y="770"/>
                  </a:lnTo>
                  <a:lnTo>
                    <a:pt x="344" y="770"/>
                  </a:lnTo>
                  <a:lnTo>
                    <a:pt x="336" y="770"/>
                  </a:lnTo>
                  <a:lnTo>
                    <a:pt x="338" y="765"/>
                  </a:lnTo>
                  <a:lnTo>
                    <a:pt x="338" y="765"/>
                  </a:lnTo>
                  <a:lnTo>
                    <a:pt x="338" y="763"/>
                  </a:lnTo>
                  <a:lnTo>
                    <a:pt x="338" y="763"/>
                  </a:lnTo>
                  <a:lnTo>
                    <a:pt x="338" y="763"/>
                  </a:lnTo>
                  <a:lnTo>
                    <a:pt x="338" y="763"/>
                  </a:lnTo>
                  <a:lnTo>
                    <a:pt x="332" y="763"/>
                  </a:lnTo>
                  <a:lnTo>
                    <a:pt x="330" y="763"/>
                  </a:lnTo>
                  <a:lnTo>
                    <a:pt x="330" y="763"/>
                  </a:lnTo>
                  <a:lnTo>
                    <a:pt x="326" y="763"/>
                  </a:lnTo>
                  <a:lnTo>
                    <a:pt x="324" y="761"/>
                  </a:lnTo>
                  <a:lnTo>
                    <a:pt x="322" y="757"/>
                  </a:lnTo>
                  <a:lnTo>
                    <a:pt x="322" y="757"/>
                  </a:lnTo>
                  <a:lnTo>
                    <a:pt x="320" y="753"/>
                  </a:lnTo>
                  <a:lnTo>
                    <a:pt x="316" y="749"/>
                  </a:lnTo>
                  <a:lnTo>
                    <a:pt x="312" y="747"/>
                  </a:lnTo>
                  <a:lnTo>
                    <a:pt x="306" y="747"/>
                  </a:lnTo>
                  <a:lnTo>
                    <a:pt x="288" y="747"/>
                  </a:lnTo>
                  <a:lnTo>
                    <a:pt x="288" y="747"/>
                  </a:lnTo>
                  <a:lnTo>
                    <a:pt x="286" y="747"/>
                  </a:lnTo>
                  <a:lnTo>
                    <a:pt x="286" y="747"/>
                  </a:lnTo>
                  <a:lnTo>
                    <a:pt x="282" y="747"/>
                  </a:lnTo>
                  <a:lnTo>
                    <a:pt x="282" y="747"/>
                  </a:lnTo>
                  <a:lnTo>
                    <a:pt x="276" y="749"/>
                  </a:lnTo>
                  <a:lnTo>
                    <a:pt x="276" y="749"/>
                  </a:lnTo>
                  <a:lnTo>
                    <a:pt x="272" y="751"/>
                  </a:lnTo>
                  <a:lnTo>
                    <a:pt x="270" y="755"/>
                  </a:lnTo>
                  <a:lnTo>
                    <a:pt x="270" y="755"/>
                  </a:lnTo>
                  <a:lnTo>
                    <a:pt x="268" y="759"/>
                  </a:lnTo>
                  <a:lnTo>
                    <a:pt x="268" y="765"/>
                  </a:lnTo>
                  <a:lnTo>
                    <a:pt x="268" y="772"/>
                  </a:lnTo>
                  <a:lnTo>
                    <a:pt x="262" y="770"/>
                  </a:lnTo>
                  <a:lnTo>
                    <a:pt x="262" y="770"/>
                  </a:lnTo>
                  <a:lnTo>
                    <a:pt x="260" y="770"/>
                  </a:lnTo>
                  <a:lnTo>
                    <a:pt x="260" y="770"/>
                  </a:lnTo>
                  <a:lnTo>
                    <a:pt x="260" y="770"/>
                  </a:lnTo>
                  <a:lnTo>
                    <a:pt x="260" y="770"/>
                  </a:lnTo>
                  <a:lnTo>
                    <a:pt x="260" y="772"/>
                  </a:lnTo>
                  <a:lnTo>
                    <a:pt x="260" y="772"/>
                  </a:lnTo>
                  <a:lnTo>
                    <a:pt x="258" y="776"/>
                  </a:lnTo>
                  <a:lnTo>
                    <a:pt x="254" y="778"/>
                  </a:lnTo>
                  <a:lnTo>
                    <a:pt x="250" y="778"/>
                  </a:lnTo>
                  <a:lnTo>
                    <a:pt x="250" y="778"/>
                  </a:lnTo>
                  <a:lnTo>
                    <a:pt x="246" y="778"/>
                  </a:lnTo>
                  <a:lnTo>
                    <a:pt x="244" y="778"/>
                  </a:lnTo>
                  <a:lnTo>
                    <a:pt x="244" y="778"/>
                  </a:lnTo>
                  <a:lnTo>
                    <a:pt x="238" y="778"/>
                  </a:lnTo>
                  <a:lnTo>
                    <a:pt x="236" y="778"/>
                  </a:lnTo>
                  <a:lnTo>
                    <a:pt x="236" y="778"/>
                  </a:lnTo>
                  <a:lnTo>
                    <a:pt x="230" y="778"/>
                  </a:lnTo>
                  <a:lnTo>
                    <a:pt x="225" y="776"/>
                  </a:lnTo>
                  <a:lnTo>
                    <a:pt x="225" y="776"/>
                  </a:lnTo>
                  <a:lnTo>
                    <a:pt x="219" y="770"/>
                  </a:lnTo>
                  <a:lnTo>
                    <a:pt x="219" y="770"/>
                  </a:lnTo>
                  <a:lnTo>
                    <a:pt x="217" y="770"/>
                  </a:lnTo>
                  <a:lnTo>
                    <a:pt x="217" y="770"/>
                  </a:lnTo>
                  <a:lnTo>
                    <a:pt x="215" y="770"/>
                  </a:lnTo>
                  <a:lnTo>
                    <a:pt x="207" y="770"/>
                  </a:lnTo>
                  <a:lnTo>
                    <a:pt x="207" y="770"/>
                  </a:lnTo>
                  <a:lnTo>
                    <a:pt x="203" y="768"/>
                  </a:lnTo>
                  <a:lnTo>
                    <a:pt x="201" y="766"/>
                  </a:lnTo>
                  <a:lnTo>
                    <a:pt x="201" y="766"/>
                  </a:lnTo>
                  <a:lnTo>
                    <a:pt x="201" y="765"/>
                  </a:lnTo>
                  <a:lnTo>
                    <a:pt x="201" y="765"/>
                  </a:lnTo>
                  <a:lnTo>
                    <a:pt x="193" y="763"/>
                  </a:lnTo>
                  <a:lnTo>
                    <a:pt x="193" y="763"/>
                  </a:lnTo>
                  <a:lnTo>
                    <a:pt x="187" y="765"/>
                  </a:lnTo>
                  <a:lnTo>
                    <a:pt x="187" y="765"/>
                  </a:lnTo>
                  <a:lnTo>
                    <a:pt x="187" y="765"/>
                  </a:lnTo>
                  <a:lnTo>
                    <a:pt x="187" y="770"/>
                  </a:lnTo>
                  <a:lnTo>
                    <a:pt x="181" y="770"/>
                  </a:lnTo>
                  <a:lnTo>
                    <a:pt x="181" y="770"/>
                  </a:lnTo>
                  <a:lnTo>
                    <a:pt x="173" y="770"/>
                  </a:lnTo>
                  <a:lnTo>
                    <a:pt x="173" y="770"/>
                  </a:lnTo>
                  <a:lnTo>
                    <a:pt x="173" y="770"/>
                  </a:lnTo>
                  <a:lnTo>
                    <a:pt x="171" y="774"/>
                  </a:lnTo>
                  <a:lnTo>
                    <a:pt x="171" y="778"/>
                  </a:lnTo>
                  <a:lnTo>
                    <a:pt x="159" y="778"/>
                  </a:lnTo>
                  <a:lnTo>
                    <a:pt x="159" y="778"/>
                  </a:lnTo>
                  <a:lnTo>
                    <a:pt x="155" y="778"/>
                  </a:lnTo>
                  <a:lnTo>
                    <a:pt x="153" y="776"/>
                  </a:lnTo>
                  <a:lnTo>
                    <a:pt x="153" y="772"/>
                  </a:lnTo>
                  <a:lnTo>
                    <a:pt x="153" y="772"/>
                  </a:lnTo>
                  <a:lnTo>
                    <a:pt x="153" y="772"/>
                  </a:lnTo>
                  <a:lnTo>
                    <a:pt x="153" y="772"/>
                  </a:lnTo>
                  <a:lnTo>
                    <a:pt x="149" y="768"/>
                  </a:lnTo>
                  <a:lnTo>
                    <a:pt x="149" y="768"/>
                  </a:lnTo>
                  <a:lnTo>
                    <a:pt x="145" y="765"/>
                  </a:lnTo>
                  <a:lnTo>
                    <a:pt x="139" y="763"/>
                  </a:lnTo>
                  <a:lnTo>
                    <a:pt x="139" y="763"/>
                  </a:lnTo>
                  <a:lnTo>
                    <a:pt x="131" y="759"/>
                  </a:lnTo>
                  <a:lnTo>
                    <a:pt x="125" y="751"/>
                  </a:lnTo>
                  <a:lnTo>
                    <a:pt x="123" y="749"/>
                  </a:lnTo>
                  <a:lnTo>
                    <a:pt x="123" y="749"/>
                  </a:lnTo>
                  <a:lnTo>
                    <a:pt x="121" y="745"/>
                  </a:lnTo>
                  <a:lnTo>
                    <a:pt x="121" y="739"/>
                  </a:lnTo>
                  <a:lnTo>
                    <a:pt x="121" y="739"/>
                  </a:lnTo>
                  <a:lnTo>
                    <a:pt x="121" y="739"/>
                  </a:lnTo>
                  <a:lnTo>
                    <a:pt x="121" y="739"/>
                  </a:lnTo>
                  <a:lnTo>
                    <a:pt x="117" y="739"/>
                  </a:lnTo>
                  <a:lnTo>
                    <a:pt x="117" y="739"/>
                  </a:lnTo>
                  <a:lnTo>
                    <a:pt x="117" y="739"/>
                  </a:lnTo>
                  <a:lnTo>
                    <a:pt x="117" y="739"/>
                  </a:lnTo>
                  <a:lnTo>
                    <a:pt x="115" y="739"/>
                  </a:lnTo>
                  <a:lnTo>
                    <a:pt x="115" y="739"/>
                  </a:lnTo>
                  <a:lnTo>
                    <a:pt x="113" y="739"/>
                  </a:lnTo>
                  <a:lnTo>
                    <a:pt x="113" y="739"/>
                  </a:lnTo>
                  <a:lnTo>
                    <a:pt x="109" y="739"/>
                  </a:lnTo>
                  <a:lnTo>
                    <a:pt x="105" y="737"/>
                  </a:lnTo>
                  <a:lnTo>
                    <a:pt x="103" y="733"/>
                  </a:lnTo>
                  <a:lnTo>
                    <a:pt x="103" y="733"/>
                  </a:lnTo>
                  <a:lnTo>
                    <a:pt x="101" y="731"/>
                  </a:lnTo>
                  <a:lnTo>
                    <a:pt x="91" y="731"/>
                  </a:lnTo>
                  <a:lnTo>
                    <a:pt x="85" y="731"/>
                  </a:lnTo>
                  <a:lnTo>
                    <a:pt x="79" y="731"/>
                  </a:lnTo>
                  <a:lnTo>
                    <a:pt x="79" y="725"/>
                  </a:lnTo>
                  <a:lnTo>
                    <a:pt x="79" y="725"/>
                  </a:lnTo>
                  <a:lnTo>
                    <a:pt x="79" y="723"/>
                  </a:lnTo>
                  <a:lnTo>
                    <a:pt x="79" y="723"/>
                  </a:lnTo>
                  <a:lnTo>
                    <a:pt x="76" y="723"/>
                  </a:lnTo>
                  <a:lnTo>
                    <a:pt x="76" y="723"/>
                  </a:lnTo>
                  <a:lnTo>
                    <a:pt x="74" y="721"/>
                  </a:lnTo>
                  <a:lnTo>
                    <a:pt x="74" y="721"/>
                  </a:lnTo>
                  <a:lnTo>
                    <a:pt x="70" y="721"/>
                  </a:lnTo>
                  <a:lnTo>
                    <a:pt x="68" y="719"/>
                  </a:lnTo>
                  <a:lnTo>
                    <a:pt x="64" y="713"/>
                  </a:lnTo>
                  <a:lnTo>
                    <a:pt x="64" y="707"/>
                  </a:lnTo>
                  <a:lnTo>
                    <a:pt x="64" y="701"/>
                  </a:lnTo>
                  <a:lnTo>
                    <a:pt x="64" y="701"/>
                  </a:lnTo>
                  <a:lnTo>
                    <a:pt x="64" y="699"/>
                  </a:lnTo>
                  <a:lnTo>
                    <a:pt x="64" y="699"/>
                  </a:lnTo>
                  <a:lnTo>
                    <a:pt x="64" y="691"/>
                  </a:lnTo>
                  <a:lnTo>
                    <a:pt x="62" y="683"/>
                  </a:lnTo>
                  <a:lnTo>
                    <a:pt x="60" y="677"/>
                  </a:lnTo>
                  <a:lnTo>
                    <a:pt x="54" y="671"/>
                  </a:lnTo>
                  <a:lnTo>
                    <a:pt x="54" y="671"/>
                  </a:lnTo>
                  <a:lnTo>
                    <a:pt x="44" y="663"/>
                  </a:lnTo>
                  <a:lnTo>
                    <a:pt x="42" y="661"/>
                  </a:lnTo>
                  <a:lnTo>
                    <a:pt x="42" y="661"/>
                  </a:lnTo>
                  <a:lnTo>
                    <a:pt x="36" y="657"/>
                  </a:lnTo>
                  <a:lnTo>
                    <a:pt x="36" y="657"/>
                  </a:lnTo>
                  <a:lnTo>
                    <a:pt x="32" y="653"/>
                  </a:lnTo>
                  <a:lnTo>
                    <a:pt x="30" y="649"/>
                  </a:lnTo>
                  <a:lnTo>
                    <a:pt x="30" y="649"/>
                  </a:lnTo>
                  <a:lnTo>
                    <a:pt x="28" y="645"/>
                  </a:lnTo>
                  <a:lnTo>
                    <a:pt x="28" y="645"/>
                  </a:lnTo>
                  <a:lnTo>
                    <a:pt x="22" y="637"/>
                  </a:lnTo>
                  <a:lnTo>
                    <a:pt x="22" y="637"/>
                  </a:lnTo>
                  <a:lnTo>
                    <a:pt x="18" y="633"/>
                  </a:lnTo>
                  <a:lnTo>
                    <a:pt x="18" y="633"/>
                  </a:lnTo>
                  <a:lnTo>
                    <a:pt x="16" y="629"/>
                  </a:lnTo>
                  <a:lnTo>
                    <a:pt x="16" y="625"/>
                  </a:lnTo>
                  <a:lnTo>
                    <a:pt x="16" y="625"/>
                  </a:lnTo>
                  <a:lnTo>
                    <a:pt x="16" y="623"/>
                  </a:lnTo>
                  <a:lnTo>
                    <a:pt x="16" y="623"/>
                  </a:lnTo>
                  <a:lnTo>
                    <a:pt x="16" y="621"/>
                  </a:lnTo>
                  <a:lnTo>
                    <a:pt x="16" y="621"/>
                  </a:lnTo>
                  <a:lnTo>
                    <a:pt x="16" y="617"/>
                  </a:lnTo>
                  <a:lnTo>
                    <a:pt x="16" y="617"/>
                  </a:lnTo>
                  <a:lnTo>
                    <a:pt x="12" y="617"/>
                  </a:lnTo>
                  <a:lnTo>
                    <a:pt x="6" y="617"/>
                  </a:lnTo>
                  <a:lnTo>
                    <a:pt x="8" y="610"/>
                  </a:lnTo>
                  <a:lnTo>
                    <a:pt x="8" y="610"/>
                  </a:lnTo>
                  <a:lnTo>
                    <a:pt x="16" y="598"/>
                  </a:lnTo>
                  <a:lnTo>
                    <a:pt x="16" y="598"/>
                  </a:lnTo>
                  <a:lnTo>
                    <a:pt x="20" y="592"/>
                  </a:lnTo>
                  <a:lnTo>
                    <a:pt x="20" y="592"/>
                  </a:lnTo>
                  <a:lnTo>
                    <a:pt x="24" y="584"/>
                  </a:lnTo>
                  <a:lnTo>
                    <a:pt x="26" y="574"/>
                  </a:lnTo>
                  <a:lnTo>
                    <a:pt x="26" y="574"/>
                  </a:lnTo>
                  <a:lnTo>
                    <a:pt x="24" y="570"/>
                  </a:lnTo>
                  <a:lnTo>
                    <a:pt x="24" y="570"/>
                  </a:lnTo>
                  <a:lnTo>
                    <a:pt x="24" y="562"/>
                  </a:lnTo>
                  <a:lnTo>
                    <a:pt x="24" y="562"/>
                  </a:lnTo>
                  <a:lnTo>
                    <a:pt x="24" y="562"/>
                  </a:lnTo>
                  <a:lnTo>
                    <a:pt x="24" y="562"/>
                  </a:lnTo>
                  <a:lnTo>
                    <a:pt x="24" y="562"/>
                  </a:lnTo>
                  <a:lnTo>
                    <a:pt x="24" y="562"/>
                  </a:lnTo>
                  <a:lnTo>
                    <a:pt x="20" y="560"/>
                  </a:lnTo>
                  <a:lnTo>
                    <a:pt x="18" y="558"/>
                  </a:lnTo>
                  <a:lnTo>
                    <a:pt x="16" y="554"/>
                  </a:lnTo>
                  <a:lnTo>
                    <a:pt x="16" y="554"/>
                  </a:lnTo>
                  <a:lnTo>
                    <a:pt x="16" y="550"/>
                  </a:lnTo>
                  <a:lnTo>
                    <a:pt x="16" y="550"/>
                  </a:lnTo>
                  <a:lnTo>
                    <a:pt x="16" y="546"/>
                  </a:lnTo>
                  <a:lnTo>
                    <a:pt x="16" y="546"/>
                  </a:lnTo>
                  <a:lnTo>
                    <a:pt x="14" y="546"/>
                  </a:lnTo>
                  <a:lnTo>
                    <a:pt x="14" y="546"/>
                  </a:lnTo>
                  <a:lnTo>
                    <a:pt x="14" y="546"/>
                  </a:lnTo>
                  <a:lnTo>
                    <a:pt x="14" y="546"/>
                  </a:lnTo>
                  <a:lnTo>
                    <a:pt x="10" y="544"/>
                  </a:lnTo>
                  <a:lnTo>
                    <a:pt x="8" y="538"/>
                  </a:lnTo>
                  <a:lnTo>
                    <a:pt x="8" y="538"/>
                  </a:lnTo>
                  <a:lnTo>
                    <a:pt x="8" y="536"/>
                  </a:lnTo>
                  <a:lnTo>
                    <a:pt x="8" y="536"/>
                  </a:lnTo>
                  <a:lnTo>
                    <a:pt x="4" y="534"/>
                  </a:lnTo>
                  <a:lnTo>
                    <a:pt x="4" y="534"/>
                  </a:lnTo>
                  <a:lnTo>
                    <a:pt x="2" y="528"/>
                  </a:lnTo>
                  <a:lnTo>
                    <a:pt x="0" y="522"/>
                  </a:lnTo>
                  <a:lnTo>
                    <a:pt x="0" y="504"/>
                  </a:lnTo>
                  <a:lnTo>
                    <a:pt x="4" y="502"/>
                  </a:lnTo>
                  <a:lnTo>
                    <a:pt x="4" y="502"/>
                  </a:lnTo>
                  <a:lnTo>
                    <a:pt x="8" y="500"/>
                  </a:lnTo>
                  <a:lnTo>
                    <a:pt x="8" y="500"/>
                  </a:lnTo>
                  <a:lnTo>
                    <a:pt x="12" y="496"/>
                  </a:lnTo>
                  <a:lnTo>
                    <a:pt x="14" y="492"/>
                  </a:lnTo>
                  <a:lnTo>
                    <a:pt x="14" y="492"/>
                  </a:lnTo>
                  <a:lnTo>
                    <a:pt x="16" y="484"/>
                  </a:lnTo>
                  <a:lnTo>
                    <a:pt x="16" y="478"/>
                  </a:lnTo>
                  <a:lnTo>
                    <a:pt x="20" y="478"/>
                  </a:lnTo>
                  <a:lnTo>
                    <a:pt x="20" y="478"/>
                  </a:lnTo>
                  <a:lnTo>
                    <a:pt x="26" y="476"/>
                  </a:lnTo>
                  <a:lnTo>
                    <a:pt x="26" y="476"/>
                  </a:lnTo>
                  <a:lnTo>
                    <a:pt x="30" y="470"/>
                  </a:lnTo>
                  <a:lnTo>
                    <a:pt x="32" y="464"/>
                  </a:lnTo>
                  <a:lnTo>
                    <a:pt x="32" y="447"/>
                  </a:lnTo>
                  <a:lnTo>
                    <a:pt x="38" y="447"/>
                  </a:lnTo>
                  <a:lnTo>
                    <a:pt x="38" y="447"/>
                  </a:lnTo>
                  <a:lnTo>
                    <a:pt x="38" y="447"/>
                  </a:lnTo>
                  <a:lnTo>
                    <a:pt x="38" y="447"/>
                  </a:lnTo>
                  <a:lnTo>
                    <a:pt x="40" y="441"/>
                  </a:lnTo>
                  <a:lnTo>
                    <a:pt x="40" y="441"/>
                  </a:lnTo>
                  <a:lnTo>
                    <a:pt x="40" y="435"/>
                  </a:lnTo>
                  <a:lnTo>
                    <a:pt x="40" y="435"/>
                  </a:lnTo>
                  <a:lnTo>
                    <a:pt x="42" y="423"/>
                  </a:lnTo>
                  <a:lnTo>
                    <a:pt x="46" y="413"/>
                  </a:lnTo>
                  <a:lnTo>
                    <a:pt x="46" y="413"/>
                  </a:lnTo>
                  <a:lnTo>
                    <a:pt x="48" y="409"/>
                  </a:lnTo>
                  <a:lnTo>
                    <a:pt x="48" y="409"/>
                  </a:lnTo>
                  <a:lnTo>
                    <a:pt x="52" y="407"/>
                  </a:lnTo>
                  <a:lnTo>
                    <a:pt x="54" y="405"/>
                  </a:lnTo>
                  <a:lnTo>
                    <a:pt x="54" y="405"/>
                  </a:lnTo>
                  <a:lnTo>
                    <a:pt x="56" y="405"/>
                  </a:lnTo>
                  <a:lnTo>
                    <a:pt x="56" y="405"/>
                  </a:lnTo>
                  <a:lnTo>
                    <a:pt x="58" y="407"/>
                  </a:lnTo>
                  <a:lnTo>
                    <a:pt x="58" y="407"/>
                  </a:lnTo>
                  <a:lnTo>
                    <a:pt x="58" y="407"/>
                  </a:lnTo>
                  <a:lnTo>
                    <a:pt x="58" y="407"/>
                  </a:lnTo>
                  <a:lnTo>
                    <a:pt x="62" y="405"/>
                  </a:lnTo>
                  <a:lnTo>
                    <a:pt x="62" y="405"/>
                  </a:lnTo>
                  <a:lnTo>
                    <a:pt x="64" y="403"/>
                  </a:lnTo>
                  <a:lnTo>
                    <a:pt x="64" y="403"/>
                  </a:lnTo>
                  <a:lnTo>
                    <a:pt x="66" y="399"/>
                  </a:lnTo>
                  <a:lnTo>
                    <a:pt x="68" y="399"/>
                  </a:lnTo>
                  <a:lnTo>
                    <a:pt x="72" y="397"/>
                  </a:lnTo>
                  <a:lnTo>
                    <a:pt x="72" y="397"/>
                  </a:lnTo>
                  <a:lnTo>
                    <a:pt x="76" y="399"/>
                  </a:lnTo>
                  <a:lnTo>
                    <a:pt x="76" y="399"/>
                  </a:lnTo>
                  <a:lnTo>
                    <a:pt x="77" y="399"/>
                  </a:lnTo>
                  <a:lnTo>
                    <a:pt x="77" y="399"/>
                  </a:lnTo>
                  <a:lnTo>
                    <a:pt x="79" y="399"/>
                  </a:lnTo>
                  <a:lnTo>
                    <a:pt x="79" y="399"/>
                  </a:lnTo>
                  <a:lnTo>
                    <a:pt x="85" y="397"/>
                  </a:lnTo>
                  <a:lnTo>
                    <a:pt x="85" y="397"/>
                  </a:lnTo>
                  <a:lnTo>
                    <a:pt x="87" y="395"/>
                  </a:lnTo>
                  <a:lnTo>
                    <a:pt x="89" y="391"/>
                  </a:lnTo>
                  <a:lnTo>
                    <a:pt x="87" y="379"/>
                  </a:lnTo>
                  <a:lnTo>
                    <a:pt x="87" y="375"/>
                  </a:lnTo>
                  <a:lnTo>
                    <a:pt x="93" y="373"/>
                  </a:lnTo>
                  <a:lnTo>
                    <a:pt x="93" y="373"/>
                  </a:lnTo>
                  <a:lnTo>
                    <a:pt x="95" y="371"/>
                  </a:lnTo>
                  <a:lnTo>
                    <a:pt x="95" y="363"/>
                  </a:lnTo>
                  <a:lnTo>
                    <a:pt x="95" y="363"/>
                  </a:lnTo>
                  <a:lnTo>
                    <a:pt x="95" y="361"/>
                  </a:lnTo>
                  <a:lnTo>
                    <a:pt x="95" y="361"/>
                  </a:lnTo>
                  <a:lnTo>
                    <a:pt x="97" y="349"/>
                  </a:lnTo>
                  <a:lnTo>
                    <a:pt x="99" y="345"/>
                  </a:lnTo>
                  <a:lnTo>
                    <a:pt x="103" y="341"/>
                  </a:lnTo>
                  <a:lnTo>
                    <a:pt x="103" y="341"/>
                  </a:lnTo>
                  <a:lnTo>
                    <a:pt x="107" y="341"/>
                  </a:lnTo>
                  <a:lnTo>
                    <a:pt x="107" y="341"/>
                  </a:lnTo>
                  <a:lnTo>
                    <a:pt x="111" y="341"/>
                  </a:lnTo>
                  <a:lnTo>
                    <a:pt x="111" y="341"/>
                  </a:lnTo>
                  <a:lnTo>
                    <a:pt x="111" y="341"/>
                  </a:lnTo>
                  <a:lnTo>
                    <a:pt x="111" y="341"/>
                  </a:lnTo>
                  <a:lnTo>
                    <a:pt x="111" y="341"/>
                  </a:lnTo>
                  <a:lnTo>
                    <a:pt x="111" y="341"/>
                  </a:lnTo>
                  <a:lnTo>
                    <a:pt x="111" y="339"/>
                  </a:lnTo>
                  <a:lnTo>
                    <a:pt x="111" y="339"/>
                  </a:lnTo>
                  <a:lnTo>
                    <a:pt x="113" y="335"/>
                  </a:lnTo>
                  <a:lnTo>
                    <a:pt x="119" y="333"/>
                  </a:lnTo>
                  <a:lnTo>
                    <a:pt x="119" y="333"/>
                  </a:lnTo>
                  <a:lnTo>
                    <a:pt x="125" y="333"/>
                  </a:lnTo>
                  <a:lnTo>
                    <a:pt x="129" y="331"/>
                  </a:lnTo>
                  <a:lnTo>
                    <a:pt x="131" y="329"/>
                  </a:lnTo>
                  <a:lnTo>
                    <a:pt x="135" y="325"/>
                  </a:lnTo>
                  <a:lnTo>
                    <a:pt x="135" y="323"/>
                  </a:lnTo>
                  <a:lnTo>
                    <a:pt x="135" y="323"/>
                  </a:lnTo>
                  <a:lnTo>
                    <a:pt x="137" y="321"/>
                  </a:lnTo>
                  <a:lnTo>
                    <a:pt x="137" y="321"/>
                  </a:lnTo>
                  <a:lnTo>
                    <a:pt x="139" y="315"/>
                  </a:lnTo>
                  <a:lnTo>
                    <a:pt x="139" y="315"/>
                  </a:lnTo>
                  <a:lnTo>
                    <a:pt x="141" y="312"/>
                  </a:lnTo>
                  <a:lnTo>
                    <a:pt x="143" y="310"/>
                  </a:lnTo>
                  <a:lnTo>
                    <a:pt x="147" y="310"/>
                  </a:lnTo>
                  <a:lnTo>
                    <a:pt x="147" y="313"/>
                  </a:lnTo>
                  <a:lnTo>
                    <a:pt x="147" y="310"/>
                  </a:lnTo>
                  <a:lnTo>
                    <a:pt x="147" y="310"/>
                  </a:lnTo>
                  <a:lnTo>
                    <a:pt x="149" y="310"/>
                  </a:lnTo>
                  <a:lnTo>
                    <a:pt x="149" y="310"/>
                  </a:lnTo>
                  <a:lnTo>
                    <a:pt x="157" y="308"/>
                  </a:lnTo>
                  <a:lnTo>
                    <a:pt x="157" y="308"/>
                  </a:lnTo>
                  <a:lnTo>
                    <a:pt x="165" y="310"/>
                  </a:lnTo>
                  <a:lnTo>
                    <a:pt x="169" y="310"/>
                  </a:lnTo>
                  <a:lnTo>
                    <a:pt x="169" y="310"/>
                  </a:lnTo>
                  <a:lnTo>
                    <a:pt x="179" y="310"/>
                  </a:lnTo>
                  <a:lnTo>
                    <a:pt x="179" y="310"/>
                  </a:lnTo>
                  <a:lnTo>
                    <a:pt x="183" y="310"/>
                  </a:lnTo>
                  <a:lnTo>
                    <a:pt x="185" y="310"/>
                  </a:lnTo>
                  <a:lnTo>
                    <a:pt x="185" y="310"/>
                  </a:lnTo>
                  <a:lnTo>
                    <a:pt x="185" y="308"/>
                  </a:lnTo>
                  <a:lnTo>
                    <a:pt x="185" y="302"/>
                  </a:lnTo>
                  <a:lnTo>
                    <a:pt x="191" y="302"/>
                  </a:lnTo>
                  <a:lnTo>
                    <a:pt x="191" y="302"/>
                  </a:lnTo>
                  <a:lnTo>
                    <a:pt x="193" y="302"/>
                  </a:lnTo>
                  <a:lnTo>
                    <a:pt x="193" y="302"/>
                  </a:lnTo>
                  <a:lnTo>
                    <a:pt x="195" y="302"/>
                  </a:lnTo>
                  <a:lnTo>
                    <a:pt x="195" y="302"/>
                  </a:lnTo>
                  <a:lnTo>
                    <a:pt x="201" y="300"/>
                  </a:lnTo>
                  <a:lnTo>
                    <a:pt x="201" y="300"/>
                  </a:lnTo>
                  <a:lnTo>
                    <a:pt x="201" y="300"/>
                  </a:lnTo>
                  <a:lnTo>
                    <a:pt x="199" y="294"/>
                  </a:lnTo>
                  <a:lnTo>
                    <a:pt x="207" y="294"/>
                  </a:lnTo>
                  <a:lnTo>
                    <a:pt x="207" y="294"/>
                  </a:lnTo>
                  <a:lnTo>
                    <a:pt x="215" y="294"/>
                  </a:lnTo>
                  <a:lnTo>
                    <a:pt x="215" y="294"/>
                  </a:lnTo>
                  <a:lnTo>
                    <a:pt x="223" y="292"/>
                  </a:lnTo>
                  <a:lnTo>
                    <a:pt x="223" y="292"/>
                  </a:lnTo>
                  <a:lnTo>
                    <a:pt x="232" y="294"/>
                  </a:lnTo>
                  <a:lnTo>
                    <a:pt x="242" y="294"/>
                  </a:lnTo>
                  <a:lnTo>
                    <a:pt x="242" y="294"/>
                  </a:lnTo>
                  <a:lnTo>
                    <a:pt x="252" y="300"/>
                  </a:lnTo>
                  <a:lnTo>
                    <a:pt x="252" y="300"/>
                  </a:lnTo>
                  <a:lnTo>
                    <a:pt x="256" y="302"/>
                  </a:lnTo>
                  <a:lnTo>
                    <a:pt x="262" y="302"/>
                  </a:lnTo>
                  <a:lnTo>
                    <a:pt x="262" y="302"/>
                  </a:lnTo>
                  <a:lnTo>
                    <a:pt x="262" y="302"/>
                  </a:lnTo>
                  <a:lnTo>
                    <a:pt x="262" y="302"/>
                  </a:lnTo>
                  <a:lnTo>
                    <a:pt x="266" y="300"/>
                  </a:lnTo>
                  <a:lnTo>
                    <a:pt x="270" y="296"/>
                  </a:lnTo>
                  <a:lnTo>
                    <a:pt x="270" y="296"/>
                  </a:lnTo>
                  <a:lnTo>
                    <a:pt x="276" y="288"/>
                  </a:lnTo>
                  <a:lnTo>
                    <a:pt x="280" y="286"/>
                  </a:lnTo>
                  <a:lnTo>
                    <a:pt x="286" y="286"/>
                  </a:lnTo>
                  <a:lnTo>
                    <a:pt x="294" y="286"/>
                  </a:lnTo>
                  <a:lnTo>
                    <a:pt x="292" y="292"/>
                  </a:lnTo>
                  <a:lnTo>
                    <a:pt x="292" y="292"/>
                  </a:lnTo>
                  <a:lnTo>
                    <a:pt x="292" y="292"/>
                  </a:lnTo>
                  <a:lnTo>
                    <a:pt x="292" y="292"/>
                  </a:lnTo>
                  <a:lnTo>
                    <a:pt x="296" y="294"/>
                  </a:lnTo>
                  <a:lnTo>
                    <a:pt x="296" y="294"/>
                  </a:lnTo>
                  <a:lnTo>
                    <a:pt x="302" y="294"/>
                  </a:lnTo>
                  <a:lnTo>
                    <a:pt x="304" y="296"/>
                  </a:lnTo>
                  <a:lnTo>
                    <a:pt x="308" y="300"/>
                  </a:lnTo>
                  <a:lnTo>
                    <a:pt x="308" y="300"/>
                  </a:lnTo>
                  <a:lnTo>
                    <a:pt x="308" y="304"/>
                  </a:lnTo>
                  <a:lnTo>
                    <a:pt x="308" y="308"/>
                  </a:lnTo>
                  <a:lnTo>
                    <a:pt x="308" y="308"/>
                  </a:lnTo>
                  <a:lnTo>
                    <a:pt x="308" y="308"/>
                  </a:lnTo>
                  <a:lnTo>
                    <a:pt x="308" y="308"/>
                  </a:lnTo>
                  <a:lnTo>
                    <a:pt x="308" y="310"/>
                  </a:lnTo>
                  <a:lnTo>
                    <a:pt x="308" y="310"/>
                  </a:lnTo>
                  <a:lnTo>
                    <a:pt x="312" y="310"/>
                  </a:lnTo>
                  <a:lnTo>
                    <a:pt x="316" y="310"/>
                  </a:lnTo>
                  <a:lnTo>
                    <a:pt x="316" y="319"/>
                  </a:lnTo>
                  <a:lnTo>
                    <a:pt x="316" y="319"/>
                  </a:lnTo>
                  <a:lnTo>
                    <a:pt x="316" y="323"/>
                  </a:lnTo>
                  <a:lnTo>
                    <a:pt x="316" y="323"/>
                  </a:lnTo>
                  <a:lnTo>
                    <a:pt x="316" y="325"/>
                  </a:lnTo>
                  <a:lnTo>
                    <a:pt x="316" y="325"/>
                  </a:lnTo>
                  <a:lnTo>
                    <a:pt x="320" y="325"/>
                  </a:lnTo>
                  <a:lnTo>
                    <a:pt x="326" y="325"/>
                  </a:lnTo>
                  <a:lnTo>
                    <a:pt x="324" y="331"/>
                  </a:lnTo>
                  <a:lnTo>
                    <a:pt x="324" y="331"/>
                  </a:lnTo>
                  <a:lnTo>
                    <a:pt x="324" y="337"/>
                  </a:lnTo>
                  <a:lnTo>
                    <a:pt x="324" y="339"/>
                  </a:lnTo>
                  <a:lnTo>
                    <a:pt x="324" y="339"/>
                  </a:lnTo>
                  <a:lnTo>
                    <a:pt x="328" y="341"/>
                  </a:lnTo>
                  <a:lnTo>
                    <a:pt x="328" y="341"/>
                  </a:lnTo>
                  <a:lnTo>
                    <a:pt x="330" y="341"/>
                  </a:lnTo>
                  <a:lnTo>
                    <a:pt x="330" y="341"/>
                  </a:lnTo>
                  <a:lnTo>
                    <a:pt x="338" y="341"/>
                  </a:lnTo>
                  <a:lnTo>
                    <a:pt x="338" y="341"/>
                  </a:lnTo>
                  <a:lnTo>
                    <a:pt x="346" y="341"/>
                  </a:lnTo>
                  <a:lnTo>
                    <a:pt x="346" y="341"/>
                  </a:lnTo>
                  <a:lnTo>
                    <a:pt x="352" y="341"/>
                  </a:lnTo>
                  <a:lnTo>
                    <a:pt x="358" y="341"/>
                  </a:lnTo>
                  <a:lnTo>
                    <a:pt x="356" y="347"/>
                  </a:lnTo>
                  <a:lnTo>
                    <a:pt x="356" y="347"/>
                  </a:lnTo>
                  <a:lnTo>
                    <a:pt x="356" y="349"/>
                  </a:lnTo>
                  <a:lnTo>
                    <a:pt x="356" y="349"/>
                  </a:lnTo>
                  <a:lnTo>
                    <a:pt x="356" y="349"/>
                  </a:lnTo>
                  <a:lnTo>
                    <a:pt x="358" y="349"/>
                  </a:lnTo>
                  <a:lnTo>
                    <a:pt x="364" y="349"/>
                  </a:lnTo>
                  <a:lnTo>
                    <a:pt x="364" y="349"/>
                  </a:lnTo>
                  <a:lnTo>
                    <a:pt x="372" y="349"/>
                  </a:lnTo>
                  <a:lnTo>
                    <a:pt x="372" y="349"/>
                  </a:lnTo>
                  <a:lnTo>
                    <a:pt x="376" y="349"/>
                  </a:lnTo>
                  <a:lnTo>
                    <a:pt x="382" y="349"/>
                  </a:lnTo>
                  <a:lnTo>
                    <a:pt x="382" y="355"/>
                  </a:lnTo>
                  <a:lnTo>
                    <a:pt x="382" y="355"/>
                  </a:lnTo>
                  <a:lnTo>
                    <a:pt x="380" y="357"/>
                  </a:lnTo>
                  <a:lnTo>
                    <a:pt x="380" y="357"/>
                  </a:lnTo>
                  <a:lnTo>
                    <a:pt x="382" y="357"/>
                  </a:lnTo>
                  <a:lnTo>
                    <a:pt x="382" y="357"/>
                  </a:lnTo>
                  <a:lnTo>
                    <a:pt x="384" y="357"/>
                  </a:lnTo>
                  <a:lnTo>
                    <a:pt x="389" y="357"/>
                  </a:lnTo>
                  <a:lnTo>
                    <a:pt x="389" y="363"/>
                  </a:lnTo>
                  <a:lnTo>
                    <a:pt x="389" y="363"/>
                  </a:lnTo>
                  <a:lnTo>
                    <a:pt x="389" y="365"/>
                  </a:lnTo>
                  <a:lnTo>
                    <a:pt x="389" y="365"/>
                  </a:lnTo>
                  <a:lnTo>
                    <a:pt x="389" y="365"/>
                  </a:lnTo>
                  <a:lnTo>
                    <a:pt x="393" y="365"/>
                  </a:lnTo>
                  <a:lnTo>
                    <a:pt x="393" y="365"/>
                  </a:lnTo>
                  <a:lnTo>
                    <a:pt x="397" y="365"/>
                  </a:lnTo>
                  <a:lnTo>
                    <a:pt x="397" y="365"/>
                  </a:lnTo>
                  <a:lnTo>
                    <a:pt x="399" y="365"/>
                  </a:lnTo>
                  <a:lnTo>
                    <a:pt x="405" y="365"/>
                  </a:lnTo>
                  <a:lnTo>
                    <a:pt x="405" y="371"/>
                  </a:lnTo>
                  <a:lnTo>
                    <a:pt x="405" y="371"/>
                  </a:lnTo>
                  <a:lnTo>
                    <a:pt x="407" y="371"/>
                  </a:lnTo>
                  <a:lnTo>
                    <a:pt x="411" y="373"/>
                  </a:lnTo>
                  <a:lnTo>
                    <a:pt x="413" y="373"/>
                  </a:lnTo>
                  <a:lnTo>
                    <a:pt x="415" y="373"/>
                  </a:lnTo>
                  <a:lnTo>
                    <a:pt x="415" y="373"/>
                  </a:lnTo>
                  <a:lnTo>
                    <a:pt x="421" y="373"/>
                  </a:lnTo>
                  <a:lnTo>
                    <a:pt x="421" y="373"/>
                  </a:lnTo>
                  <a:lnTo>
                    <a:pt x="423" y="373"/>
                  </a:lnTo>
                  <a:lnTo>
                    <a:pt x="425" y="371"/>
                  </a:lnTo>
                  <a:lnTo>
                    <a:pt x="425" y="371"/>
                  </a:lnTo>
                  <a:lnTo>
                    <a:pt x="427" y="365"/>
                  </a:lnTo>
                  <a:lnTo>
                    <a:pt x="427" y="357"/>
                  </a:lnTo>
                  <a:lnTo>
                    <a:pt x="427" y="347"/>
                  </a:lnTo>
                  <a:lnTo>
                    <a:pt x="433" y="349"/>
                  </a:lnTo>
                  <a:lnTo>
                    <a:pt x="433" y="349"/>
                  </a:lnTo>
                  <a:lnTo>
                    <a:pt x="437" y="351"/>
                  </a:lnTo>
                  <a:lnTo>
                    <a:pt x="441" y="355"/>
                  </a:lnTo>
                  <a:lnTo>
                    <a:pt x="441" y="355"/>
                  </a:lnTo>
                  <a:lnTo>
                    <a:pt x="445" y="357"/>
                  </a:lnTo>
                  <a:lnTo>
                    <a:pt x="447" y="357"/>
                  </a:lnTo>
                  <a:lnTo>
                    <a:pt x="455" y="357"/>
                  </a:lnTo>
                  <a:lnTo>
                    <a:pt x="453" y="363"/>
                  </a:lnTo>
                  <a:lnTo>
                    <a:pt x="453" y="363"/>
                  </a:lnTo>
                  <a:lnTo>
                    <a:pt x="453" y="365"/>
                  </a:lnTo>
                  <a:lnTo>
                    <a:pt x="453" y="365"/>
                  </a:lnTo>
                  <a:lnTo>
                    <a:pt x="459" y="365"/>
                  </a:lnTo>
                  <a:lnTo>
                    <a:pt x="459" y="365"/>
                  </a:lnTo>
                  <a:lnTo>
                    <a:pt x="461" y="365"/>
                  </a:lnTo>
                  <a:lnTo>
                    <a:pt x="461" y="365"/>
                  </a:lnTo>
                  <a:lnTo>
                    <a:pt x="467" y="365"/>
                  </a:lnTo>
                  <a:lnTo>
                    <a:pt x="467" y="365"/>
                  </a:lnTo>
                  <a:lnTo>
                    <a:pt x="473" y="365"/>
                  </a:lnTo>
                  <a:lnTo>
                    <a:pt x="475" y="367"/>
                  </a:lnTo>
                  <a:lnTo>
                    <a:pt x="477" y="369"/>
                  </a:lnTo>
                  <a:lnTo>
                    <a:pt x="477" y="369"/>
                  </a:lnTo>
                  <a:lnTo>
                    <a:pt x="479" y="371"/>
                  </a:lnTo>
                  <a:lnTo>
                    <a:pt x="479" y="371"/>
                  </a:lnTo>
                  <a:lnTo>
                    <a:pt x="485" y="373"/>
                  </a:lnTo>
                  <a:lnTo>
                    <a:pt x="485" y="373"/>
                  </a:lnTo>
                  <a:lnTo>
                    <a:pt x="489" y="373"/>
                  </a:lnTo>
                  <a:lnTo>
                    <a:pt x="491" y="371"/>
                  </a:lnTo>
                  <a:lnTo>
                    <a:pt x="491" y="371"/>
                  </a:lnTo>
                  <a:lnTo>
                    <a:pt x="491" y="365"/>
                  </a:lnTo>
                  <a:lnTo>
                    <a:pt x="497" y="365"/>
                  </a:lnTo>
                  <a:lnTo>
                    <a:pt x="497" y="365"/>
                  </a:lnTo>
                  <a:lnTo>
                    <a:pt x="501" y="365"/>
                  </a:lnTo>
                  <a:lnTo>
                    <a:pt x="501" y="365"/>
                  </a:lnTo>
                  <a:lnTo>
                    <a:pt x="505" y="365"/>
                  </a:lnTo>
                  <a:lnTo>
                    <a:pt x="507" y="361"/>
                  </a:lnTo>
                  <a:lnTo>
                    <a:pt x="507" y="359"/>
                  </a:lnTo>
                  <a:lnTo>
                    <a:pt x="507" y="359"/>
                  </a:lnTo>
                  <a:lnTo>
                    <a:pt x="507" y="353"/>
                  </a:lnTo>
                  <a:lnTo>
                    <a:pt x="507" y="353"/>
                  </a:lnTo>
                  <a:lnTo>
                    <a:pt x="505" y="351"/>
                  </a:lnTo>
                  <a:lnTo>
                    <a:pt x="499" y="351"/>
                  </a:lnTo>
                  <a:lnTo>
                    <a:pt x="499" y="347"/>
                  </a:lnTo>
                  <a:lnTo>
                    <a:pt x="499" y="347"/>
                  </a:lnTo>
                  <a:lnTo>
                    <a:pt x="499" y="343"/>
                  </a:lnTo>
                  <a:lnTo>
                    <a:pt x="499" y="343"/>
                  </a:lnTo>
                  <a:lnTo>
                    <a:pt x="499" y="335"/>
                  </a:lnTo>
                  <a:lnTo>
                    <a:pt x="499" y="335"/>
                  </a:lnTo>
                  <a:lnTo>
                    <a:pt x="499" y="335"/>
                  </a:lnTo>
                  <a:lnTo>
                    <a:pt x="499" y="335"/>
                  </a:lnTo>
                  <a:lnTo>
                    <a:pt x="499" y="335"/>
                  </a:lnTo>
                  <a:lnTo>
                    <a:pt x="499" y="335"/>
                  </a:lnTo>
                  <a:lnTo>
                    <a:pt x="495" y="335"/>
                  </a:lnTo>
                  <a:lnTo>
                    <a:pt x="493" y="333"/>
                  </a:lnTo>
                  <a:lnTo>
                    <a:pt x="491" y="327"/>
                  </a:lnTo>
                  <a:lnTo>
                    <a:pt x="491" y="327"/>
                  </a:lnTo>
                  <a:lnTo>
                    <a:pt x="491" y="327"/>
                  </a:lnTo>
                  <a:lnTo>
                    <a:pt x="491" y="315"/>
                  </a:lnTo>
                  <a:lnTo>
                    <a:pt x="491" y="315"/>
                  </a:lnTo>
                  <a:lnTo>
                    <a:pt x="491" y="313"/>
                  </a:lnTo>
                  <a:lnTo>
                    <a:pt x="491" y="313"/>
                  </a:lnTo>
                  <a:lnTo>
                    <a:pt x="491" y="312"/>
                  </a:lnTo>
                  <a:lnTo>
                    <a:pt x="491" y="312"/>
                  </a:lnTo>
                  <a:lnTo>
                    <a:pt x="489" y="312"/>
                  </a:lnTo>
                  <a:lnTo>
                    <a:pt x="483" y="312"/>
                  </a:lnTo>
                  <a:lnTo>
                    <a:pt x="483" y="306"/>
                  </a:lnTo>
                  <a:lnTo>
                    <a:pt x="483" y="306"/>
                  </a:lnTo>
                  <a:lnTo>
                    <a:pt x="483" y="304"/>
                  </a:lnTo>
                  <a:lnTo>
                    <a:pt x="483" y="304"/>
                  </a:lnTo>
                  <a:lnTo>
                    <a:pt x="483" y="304"/>
                  </a:lnTo>
                  <a:lnTo>
                    <a:pt x="479" y="304"/>
                  </a:lnTo>
                  <a:lnTo>
                    <a:pt x="479" y="304"/>
                  </a:lnTo>
                  <a:lnTo>
                    <a:pt x="479" y="304"/>
                  </a:lnTo>
                  <a:lnTo>
                    <a:pt x="479" y="304"/>
                  </a:lnTo>
                  <a:lnTo>
                    <a:pt x="479" y="304"/>
                  </a:lnTo>
                  <a:lnTo>
                    <a:pt x="479" y="304"/>
                  </a:lnTo>
                  <a:lnTo>
                    <a:pt x="479" y="304"/>
                  </a:lnTo>
                  <a:lnTo>
                    <a:pt x="479" y="304"/>
                  </a:lnTo>
                  <a:lnTo>
                    <a:pt x="477" y="308"/>
                  </a:lnTo>
                  <a:lnTo>
                    <a:pt x="477" y="312"/>
                  </a:lnTo>
                  <a:lnTo>
                    <a:pt x="473" y="312"/>
                  </a:lnTo>
                  <a:lnTo>
                    <a:pt x="473" y="312"/>
                  </a:lnTo>
                  <a:lnTo>
                    <a:pt x="469" y="312"/>
                  </a:lnTo>
                  <a:lnTo>
                    <a:pt x="469" y="312"/>
                  </a:lnTo>
                  <a:lnTo>
                    <a:pt x="463" y="312"/>
                  </a:lnTo>
                  <a:lnTo>
                    <a:pt x="455" y="308"/>
                  </a:lnTo>
                  <a:lnTo>
                    <a:pt x="455" y="308"/>
                  </a:lnTo>
                  <a:lnTo>
                    <a:pt x="451" y="306"/>
                  </a:lnTo>
                  <a:lnTo>
                    <a:pt x="447" y="304"/>
                  </a:lnTo>
                  <a:lnTo>
                    <a:pt x="441" y="304"/>
                  </a:lnTo>
                  <a:lnTo>
                    <a:pt x="443" y="298"/>
                  </a:lnTo>
                  <a:lnTo>
                    <a:pt x="443" y="298"/>
                  </a:lnTo>
                  <a:lnTo>
                    <a:pt x="443" y="296"/>
                  </a:lnTo>
                  <a:lnTo>
                    <a:pt x="443" y="296"/>
                  </a:lnTo>
                  <a:lnTo>
                    <a:pt x="439" y="296"/>
                  </a:lnTo>
                  <a:lnTo>
                    <a:pt x="439" y="296"/>
                  </a:lnTo>
                  <a:lnTo>
                    <a:pt x="437" y="296"/>
                  </a:lnTo>
                  <a:lnTo>
                    <a:pt x="437" y="296"/>
                  </a:lnTo>
                  <a:lnTo>
                    <a:pt x="431" y="294"/>
                  </a:lnTo>
                  <a:lnTo>
                    <a:pt x="427" y="290"/>
                  </a:lnTo>
                  <a:lnTo>
                    <a:pt x="427" y="282"/>
                  </a:lnTo>
                  <a:lnTo>
                    <a:pt x="427" y="282"/>
                  </a:lnTo>
                  <a:lnTo>
                    <a:pt x="427" y="280"/>
                  </a:lnTo>
                  <a:lnTo>
                    <a:pt x="427" y="280"/>
                  </a:lnTo>
                  <a:lnTo>
                    <a:pt x="425" y="280"/>
                  </a:lnTo>
                  <a:lnTo>
                    <a:pt x="425" y="280"/>
                  </a:lnTo>
                  <a:lnTo>
                    <a:pt x="419" y="278"/>
                  </a:lnTo>
                  <a:lnTo>
                    <a:pt x="417" y="274"/>
                  </a:lnTo>
                  <a:lnTo>
                    <a:pt x="415" y="272"/>
                  </a:lnTo>
                  <a:lnTo>
                    <a:pt x="415" y="272"/>
                  </a:lnTo>
                  <a:lnTo>
                    <a:pt x="411" y="262"/>
                  </a:lnTo>
                  <a:lnTo>
                    <a:pt x="411" y="250"/>
                  </a:lnTo>
                  <a:lnTo>
                    <a:pt x="411" y="244"/>
                  </a:lnTo>
                  <a:lnTo>
                    <a:pt x="417" y="244"/>
                  </a:lnTo>
                  <a:lnTo>
                    <a:pt x="417" y="244"/>
                  </a:lnTo>
                  <a:lnTo>
                    <a:pt x="417" y="244"/>
                  </a:lnTo>
                  <a:lnTo>
                    <a:pt x="417" y="244"/>
                  </a:lnTo>
                  <a:lnTo>
                    <a:pt x="417" y="244"/>
                  </a:lnTo>
                  <a:lnTo>
                    <a:pt x="417" y="244"/>
                  </a:lnTo>
                  <a:lnTo>
                    <a:pt x="417" y="244"/>
                  </a:lnTo>
                  <a:lnTo>
                    <a:pt x="417" y="244"/>
                  </a:lnTo>
                  <a:lnTo>
                    <a:pt x="417" y="244"/>
                  </a:lnTo>
                  <a:lnTo>
                    <a:pt x="421" y="238"/>
                  </a:lnTo>
                  <a:lnTo>
                    <a:pt x="427" y="236"/>
                  </a:lnTo>
                  <a:lnTo>
                    <a:pt x="443" y="236"/>
                  </a:lnTo>
                  <a:lnTo>
                    <a:pt x="443" y="236"/>
                  </a:lnTo>
                  <a:lnTo>
                    <a:pt x="439" y="230"/>
                  </a:lnTo>
                  <a:lnTo>
                    <a:pt x="439" y="230"/>
                  </a:lnTo>
                  <a:lnTo>
                    <a:pt x="439" y="228"/>
                  </a:lnTo>
                  <a:lnTo>
                    <a:pt x="439" y="228"/>
                  </a:lnTo>
                  <a:lnTo>
                    <a:pt x="433" y="222"/>
                  </a:lnTo>
                  <a:lnTo>
                    <a:pt x="427" y="216"/>
                  </a:lnTo>
                  <a:lnTo>
                    <a:pt x="427" y="216"/>
                  </a:lnTo>
                  <a:lnTo>
                    <a:pt x="423" y="214"/>
                  </a:lnTo>
                  <a:lnTo>
                    <a:pt x="423" y="214"/>
                  </a:lnTo>
                  <a:lnTo>
                    <a:pt x="421" y="214"/>
                  </a:lnTo>
                  <a:lnTo>
                    <a:pt x="419" y="212"/>
                  </a:lnTo>
                  <a:lnTo>
                    <a:pt x="419" y="208"/>
                  </a:lnTo>
                  <a:lnTo>
                    <a:pt x="419" y="208"/>
                  </a:lnTo>
                  <a:lnTo>
                    <a:pt x="417" y="206"/>
                  </a:lnTo>
                  <a:lnTo>
                    <a:pt x="417" y="206"/>
                  </a:lnTo>
                  <a:lnTo>
                    <a:pt x="411" y="204"/>
                  </a:lnTo>
                  <a:lnTo>
                    <a:pt x="407" y="202"/>
                  </a:lnTo>
                  <a:lnTo>
                    <a:pt x="407" y="202"/>
                  </a:lnTo>
                  <a:lnTo>
                    <a:pt x="397" y="194"/>
                  </a:lnTo>
                  <a:lnTo>
                    <a:pt x="397" y="194"/>
                  </a:lnTo>
                  <a:lnTo>
                    <a:pt x="389" y="190"/>
                  </a:lnTo>
                  <a:lnTo>
                    <a:pt x="382" y="188"/>
                  </a:lnTo>
                  <a:lnTo>
                    <a:pt x="382" y="188"/>
                  </a:lnTo>
                  <a:lnTo>
                    <a:pt x="378" y="190"/>
                  </a:lnTo>
                  <a:lnTo>
                    <a:pt x="378" y="190"/>
                  </a:lnTo>
                  <a:lnTo>
                    <a:pt x="374" y="194"/>
                  </a:lnTo>
                  <a:lnTo>
                    <a:pt x="374" y="194"/>
                  </a:lnTo>
                  <a:lnTo>
                    <a:pt x="374" y="198"/>
                  </a:lnTo>
                  <a:lnTo>
                    <a:pt x="374" y="198"/>
                  </a:lnTo>
                  <a:lnTo>
                    <a:pt x="374" y="200"/>
                  </a:lnTo>
                  <a:lnTo>
                    <a:pt x="374" y="200"/>
                  </a:lnTo>
                  <a:lnTo>
                    <a:pt x="380" y="208"/>
                  </a:lnTo>
                  <a:lnTo>
                    <a:pt x="380" y="212"/>
                  </a:lnTo>
                  <a:lnTo>
                    <a:pt x="380" y="212"/>
                  </a:lnTo>
                  <a:lnTo>
                    <a:pt x="391" y="228"/>
                  </a:lnTo>
                  <a:lnTo>
                    <a:pt x="395" y="236"/>
                  </a:lnTo>
                  <a:lnTo>
                    <a:pt x="395" y="246"/>
                  </a:lnTo>
                  <a:lnTo>
                    <a:pt x="395" y="246"/>
                  </a:lnTo>
                  <a:lnTo>
                    <a:pt x="395" y="256"/>
                  </a:lnTo>
                  <a:lnTo>
                    <a:pt x="389" y="266"/>
                  </a:lnTo>
                  <a:lnTo>
                    <a:pt x="389" y="266"/>
                  </a:lnTo>
                  <a:lnTo>
                    <a:pt x="389" y="268"/>
                  </a:lnTo>
                  <a:lnTo>
                    <a:pt x="389" y="268"/>
                  </a:lnTo>
                  <a:lnTo>
                    <a:pt x="387" y="274"/>
                  </a:lnTo>
                  <a:lnTo>
                    <a:pt x="387" y="274"/>
                  </a:lnTo>
                  <a:lnTo>
                    <a:pt x="385" y="276"/>
                  </a:lnTo>
                  <a:lnTo>
                    <a:pt x="384" y="278"/>
                  </a:lnTo>
                  <a:lnTo>
                    <a:pt x="380" y="280"/>
                  </a:lnTo>
                  <a:lnTo>
                    <a:pt x="380" y="280"/>
                  </a:lnTo>
                  <a:lnTo>
                    <a:pt x="376" y="280"/>
                  </a:lnTo>
                  <a:lnTo>
                    <a:pt x="376" y="280"/>
                  </a:lnTo>
                  <a:lnTo>
                    <a:pt x="372" y="278"/>
                  </a:lnTo>
                  <a:lnTo>
                    <a:pt x="370" y="274"/>
                  </a:lnTo>
                  <a:lnTo>
                    <a:pt x="370" y="274"/>
                  </a:lnTo>
                  <a:lnTo>
                    <a:pt x="370" y="274"/>
                  </a:lnTo>
                  <a:lnTo>
                    <a:pt x="368" y="270"/>
                  </a:lnTo>
                  <a:lnTo>
                    <a:pt x="368" y="270"/>
                  </a:lnTo>
                  <a:lnTo>
                    <a:pt x="364" y="266"/>
                  </a:lnTo>
                  <a:lnTo>
                    <a:pt x="364" y="266"/>
                  </a:lnTo>
                  <a:lnTo>
                    <a:pt x="358" y="264"/>
                  </a:lnTo>
                  <a:lnTo>
                    <a:pt x="356" y="262"/>
                  </a:lnTo>
                  <a:lnTo>
                    <a:pt x="354" y="260"/>
                  </a:lnTo>
                  <a:lnTo>
                    <a:pt x="354" y="260"/>
                  </a:lnTo>
                  <a:lnTo>
                    <a:pt x="352" y="256"/>
                  </a:lnTo>
                  <a:lnTo>
                    <a:pt x="352" y="256"/>
                  </a:lnTo>
                  <a:lnTo>
                    <a:pt x="348" y="252"/>
                  </a:lnTo>
                  <a:lnTo>
                    <a:pt x="346" y="246"/>
                  </a:lnTo>
                  <a:lnTo>
                    <a:pt x="346" y="246"/>
                  </a:lnTo>
                  <a:lnTo>
                    <a:pt x="346" y="242"/>
                  </a:lnTo>
                  <a:lnTo>
                    <a:pt x="346" y="242"/>
                  </a:lnTo>
                  <a:lnTo>
                    <a:pt x="346" y="240"/>
                  </a:lnTo>
                  <a:lnTo>
                    <a:pt x="346" y="240"/>
                  </a:lnTo>
                  <a:lnTo>
                    <a:pt x="346" y="240"/>
                  </a:lnTo>
                  <a:lnTo>
                    <a:pt x="346" y="240"/>
                  </a:lnTo>
                  <a:lnTo>
                    <a:pt x="342" y="238"/>
                  </a:lnTo>
                  <a:lnTo>
                    <a:pt x="342" y="238"/>
                  </a:lnTo>
                  <a:lnTo>
                    <a:pt x="338" y="240"/>
                  </a:lnTo>
                  <a:lnTo>
                    <a:pt x="338" y="240"/>
                  </a:lnTo>
                  <a:lnTo>
                    <a:pt x="336" y="240"/>
                  </a:lnTo>
                  <a:lnTo>
                    <a:pt x="328" y="240"/>
                  </a:lnTo>
                  <a:lnTo>
                    <a:pt x="330" y="232"/>
                  </a:lnTo>
                  <a:lnTo>
                    <a:pt x="330" y="232"/>
                  </a:lnTo>
                  <a:lnTo>
                    <a:pt x="330" y="232"/>
                  </a:lnTo>
                  <a:lnTo>
                    <a:pt x="330" y="232"/>
                  </a:lnTo>
                  <a:lnTo>
                    <a:pt x="330" y="232"/>
                  </a:lnTo>
                  <a:lnTo>
                    <a:pt x="330" y="232"/>
                  </a:lnTo>
                  <a:lnTo>
                    <a:pt x="324" y="230"/>
                  </a:lnTo>
                  <a:lnTo>
                    <a:pt x="324" y="230"/>
                  </a:lnTo>
                  <a:lnTo>
                    <a:pt x="322" y="230"/>
                  </a:lnTo>
                  <a:lnTo>
                    <a:pt x="322" y="230"/>
                  </a:lnTo>
                  <a:lnTo>
                    <a:pt x="320" y="232"/>
                  </a:lnTo>
                  <a:lnTo>
                    <a:pt x="320" y="232"/>
                  </a:lnTo>
                  <a:lnTo>
                    <a:pt x="326" y="238"/>
                  </a:lnTo>
                  <a:lnTo>
                    <a:pt x="332" y="242"/>
                  </a:lnTo>
                  <a:lnTo>
                    <a:pt x="332" y="242"/>
                  </a:lnTo>
                  <a:lnTo>
                    <a:pt x="334" y="244"/>
                  </a:lnTo>
                  <a:lnTo>
                    <a:pt x="334" y="244"/>
                  </a:lnTo>
                  <a:lnTo>
                    <a:pt x="338" y="246"/>
                  </a:lnTo>
                  <a:lnTo>
                    <a:pt x="340" y="248"/>
                  </a:lnTo>
                  <a:lnTo>
                    <a:pt x="340" y="252"/>
                  </a:lnTo>
                  <a:lnTo>
                    <a:pt x="340" y="284"/>
                  </a:lnTo>
                  <a:lnTo>
                    <a:pt x="340" y="284"/>
                  </a:lnTo>
                  <a:lnTo>
                    <a:pt x="340" y="284"/>
                  </a:lnTo>
                  <a:lnTo>
                    <a:pt x="338" y="288"/>
                  </a:lnTo>
                  <a:lnTo>
                    <a:pt x="336" y="292"/>
                  </a:lnTo>
                  <a:lnTo>
                    <a:pt x="336" y="292"/>
                  </a:lnTo>
                  <a:lnTo>
                    <a:pt x="334" y="296"/>
                  </a:lnTo>
                  <a:lnTo>
                    <a:pt x="334" y="296"/>
                  </a:lnTo>
                  <a:lnTo>
                    <a:pt x="332" y="298"/>
                  </a:lnTo>
                  <a:lnTo>
                    <a:pt x="332" y="304"/>
                  </a:lnTo>
                  <a:lnTo>
                    <a:pt x="312" y="304"/>
                  </a:lnTo>
                  <a:lnTo>
                    <a:pt x="314" y="298"/>
                  </a:lnTo>
                  <a:lnTo>
                    <a:pt x="314" y="298"/>
                  </a:lnTo>
                  <a:lnTo>
                    <a:pt x="314" y="296"/>
                  </a:lnTo>
                  <a:lnTo>
                    <a:pt x="314" y="296"/>
                  </a:lnTo>
                  <a:lnTo>
                    <a:pt x="314" y="296"/>
                  </a:lnTo>
                  <a:lnTo>
                    <a:pt x="314" y="296"/>
                  </a:lnTo>
                  <a:lnTo>
                    <a:pt x="310" y="296"/>
                  </a:lnTo>
                  <a:lnTo>
                    <a:pt x="306" y="296"/>
                  </a:lnTo>
                  <a:lnTo>
                    <a:pt x="306" y="268"/>
                  </a:lnTo>
                  <a:lnTo>
                    <a:pt x="306" y="268"/>
                  </a:lnTo>
                  <a:lnTo>
                    <a:pt x="304" y="264"/>
                  </a:lnTo>
                  <a:lnTo>
                    <a:pt x="300" y="258"/>
                  </a:lnTo>
                  <a:lnTo>
                    <a:pt x="300" y="258"/>
                  </a:lnTo>
                  <a:lnTo>
                    <a:pt x="296" y="256"/>
                  </a:lnTo>
                  <a:lnTo>
                    <a:pt x="288" y="256"/>
                  </a:lnTo>
                  <a:lnTo>
                    <a:pt x="280" y="256"/>
                  </a:lnTo>
                  <a:lnTo>
                    <a:pt x="282" y="248"/>
                  </a:lnTo>
                  <a:lnTo>
                    <a:pt x="282" y="248"/>
                  </a:lnTo>
                  <a:lnTo>
                    <a:pt x="282" y="248"/>
                  </a:lnTo>
                  <a:lnTo>
                    <a:pt x="282" y="248"/>
                  </a:lnTo>
                  <a:lnTo>
                    <a:pt x="274" y="248"/>
                  </a:lnTo>
                  <a:lnTo>
                    <a:pt x="272" y="248"/>
                  </a:lnTo>
                  <a:lnTo>
                    <a:pt x="272" y="248"/>
                  </a:lnTo>
                  <a:lnTo>
                    <a:pt x="268" y="246"/>
                  </a:lnTo>
                  <a:lnTo>
                    <a:pt x="264" y="242"/>
                  </a:lnTo>
                  <a:lnTo>
                    <a:pt x="264" y="242"/>
                  </a:lnTo>
                  <a:lnTo>
                    <a:pt x="262" y="238"/>
                  </a:lnTo>
                  <a:lnTo>
                    <a:pt x="262" y="238"/>
                  </a:lnTo>
                  <a:lnTo>
                    <a:pt x="258" y="232"/>
                  </a:lnTo>
                  <a:lnTo>
                    <a:pt x="258" y="232"/>
                  </a:lnTo>
                  <a:lnTo>
                    <a:pt x="254" y="232"/>
                  </a:lnTo>
                  <a:lnTo>
                    <a:pt x="250" y="232"/>
                  </a:lnTo>
                  <a:lnTo>
                    <a:pt x="250" y="232"/>
                  </a:lnTo>
                  <a:lnTo>
                    <a:pt x="250" y="232"/>
                  </a:lnTo>
                  <a:lnTo>
                    <a:pt x="250" y="232"/>
                  </a:lnTo>
                  <a:lnTo>
                    <a:pt x="248" y="232"/>
                  </a:lnTo>
                  <a:lnTo>
                    <a:pt x="248" y="232"/>
                  </a:lnTo>
                  <a:lnTo>
                    <a:pt x="244" y="230"/>
                  </a:lnTo>
                  <a:lnTo>
                    <a:pt x="240" y="226"/>
                  </a:lnTo>
                  <a:lnTo>
                    <a:pt x="240" y="226"/>
                  </a:lnTo>
                  <a:lnTo>
                    <a:pt x="240" y="226"/>
                  </a:lnTo>
                  <a:lnTo>
                    <a:pt x="240" y="226"/>
                  </a:lnTo>
                  <a:lnTo>
                    <a:pt x="238" y="224"/>
                  </a:lnTo>
                  <a:lnTo>
                    <a:pt x="234" y="224"/>
                  </a:lnTo>
                  <a:lnTo>
                    <a:pt x="234" y="224"/>
                  </a:lnTo>
                  <a:lnTo>
                    <a:pt x="232" y="224"/>
                  </a:lnTo>
                  <a:lnTo>
                    <a:pt x="232" y="224"/>
                  </a:lnTo>
                  <a:lnTo>
                    <a:pt x="229" y="224"/>
                  </a:lnTo>
                  <a:lnTo>
                    <a:pt x="229" y="226"/>
                  </a:lnTo>
                  <a:lnTo>
                    <a:pt x="229" y="226"/>
                  </a:lnTo>
                  <a:lnTo>
                    <a:pt x="227" y="228"/>
                  </a:lnTo>
                  <a:lnTo>
                    <a:pt x="225" y="230"/>
                  </a:lnTo>
                  <a:lnTo>
                    <a:pt x="221" y="232"/>
                  </a:lnTo>
                  <a:lnTo>
                    <a:pt x="221" y="232"/>
                  </a:lnTo>
                  <a:lnTo>
                    <a:pt x="219" y="232"/>
                  </a:lnTo>
                  <a:lnTo>
                    <a:pt x="219" y="232"/>
                  </a:lnTo>
                  <a:lnTo>
                    <a:pt x="219" y="232"/>
                  </a:lnTo>
                  <a:lnTo>
                    <a:pt x="197" y="232"/>
                  </a:lnTo>
                  <a:lnTo>
                    <a:pt x="197" y="230"/>
                  </a:lnTo>
                  <a:lnTo>
                    <a:pt x="197" y="230"/>
                  </a:lnTo>
                  <a:lnTo>
                    <a:pt x="197" y="230"/>
                  </a:lnTo>
                  <a:lnTo>
                    <a:pt x="197" y="230"/>
                  </a:lnTo>
                  <a:lnTo>
                    <a:pt x="195" y="236"/>
                  </a:lnTo>
                  <a:lnTo>
                    <a:pt x="195" y="236"/>
                  </a:lnTo>
                  <a:lnTo>
                    <a:pt x="195" y="244"/>
                  </a:lnTo>
                  <a:lnTo>
                    <a:pt x="193" y="248"/>
                  </a:lnTo>
                  <a:lnTo>
                    <a:pt x="189" y="252"/>
                  </a:lnTo>
                  <a:lnTo>
                    <a:pt x="183" y="256"/>
                  </a:lnTo>
                  <a:lnTo>
                    <a:pt x="177" y="256"/>
                  </a:lnTo>
                  <a:lnTo>
                    <a:pt x="177" y="250"/>
                  </a:lnTo>
                  <a:lnTo>
                    <a:pt x="177" y="250"/>
                  </a:lnTo>
                  <a:lnTo>
                    <a:pt x="175" y="238"/>
                  </a:lnTo>
                  <a:lnTo>
                    <a:pt x="169" y="224"/>
                  </a:lnTo>
                  <a:lnTo>
                    <a:pt x="161" y="212"/>
                  </a:lnTo>
                  <a:lnTo>
                    <a:pt x="151" y="200"/>
                  </a:lnTo>
                  <a:lnTo>
                    <a:pt x="151" y="200"/>
                  </a:lnTo>
                  <a:lnTo>
                    <a:pt x="141" y="190"/>
                  </a:lnTo>
                  <a:lnTo>
                    <a:pt x="141" y="190"/>
                  </a:lnTo>
                  <a:lnTo>
                    <a:pt x="125" y="174"/>
                  </a:lnTo>
                  <a:lnTo>
                    <a:pt x="119" y="164"/>
                  </a:lnTo>
                  <a:lnTo>
                    <a:pt x="113" y="157"/>
                  </a:lnTo>
                  <a:lnTo>
                    <a:pt x="109" y="151"/>
                  </a:lnTo>
                  <a:lnTo>
                    <a:pt x="115" y="149"/>
                  </a:lnTo>
                  <a:lnTo>
                    <a:pt x="115" y="149"/>
                  </a:lnTo>
                  <a:lnTo>
                    <a:pt x="121" y="145"/>
                  </a:lnTo>
                  <a:lnTo>
                    <a:pt x="125" y="143"/>
                  </a:lnTo>
                  <a:lnTo>
                    <a:pt x="125" y="143"/>
                  </a:lnTo>
                  <a:lnTo>
                    <a:pt x="129" y="137"/>
                  </a:lnTo>
                  <a:lnTo>
                    <a:pt x="129" y="137"/>
                  </a:lnTo>
                  <a:lnTo>
                    <a:pt x="131" y="133"/>
                  </a:lnTo>
                  <a:lnTo>
                    <a:pt x="131" y="133"/>
                  </a:lnTo>
                  <a:lnTo>
                    <a:pt x="133" y="127"/>
                  </a:lnTo>
                  <a:lnTo>
                    <a:pt x="139" y="121"/>
                  </a:lnTo>
                  <a:lnTo>
                    <a:pt x="139" y="121"/>
                  </a:lnTo>
                  <a:lnTo>
                    <a:pt x="145" y="117"/>
                  </a:lnTo>
                  <a:lnTo>
                    <a:pt x="153" y="117"/>
                  </a:lnTo>
                  <a:lnTo>
                    <a:pt x="155" y="117"/>
                  </a:lnTo>
                  <a:lnTo>
                    <a:pt x="155" y="117"/>
                  </a:lnTo>
                  <a:lnTo>
                    <a:pt x="157" y="115"/>
                  </a:lnTo>
                  <a:lnTo>
                    <a:pt x="159" y="115"/>
                  </a:lnTo>
                  <a:lnTo>
                    <a:pt x="159" y="115"/>
                  </a:lnTo>
                  <a:lnTo>
                    <a:pt x="161" y="113"/>
                  </a:lnTo>
                  <a:lnTo>
                    <a:pt x="161" y="113"/>
                  </a:lnTo>
                  <a:lnTo>
                    <a:pt x="163" y="109"/>
                  </a:lnTo>
                  <a:lnTo>
                    <a:pt x="165" y="109"/>
                  </a:lnTo>
                  <a:lnTo>
                    <a:pt x="169" y="107"/>
                  </a:lnTo>
                  <a:lnTo>
                    <a:pt x="177" y="107"/>
                  </a:lnTo>
                  <a:lnTo>
                    <a:pt x="177" y="107"/>
                  </a:lnTo>
                  <a:lnTo>
                    <a:pt x="179" y="109"/>
                  </a:lnTo>
                  <a:lnTo>
                    <a:pt x="179" y="109"/>
                  </a:lnTo>
                  <a:lnTo>
                    <a:pt x="183" y="109"/>
                  </a:lnTo>
                  <a:lnTo>
                    <a:pt x="183" y="109"/>
                  </a:lnTo>
                  <a:lnTo>
                    <a:pt x="185" y="109"/>
                  </a:lnTo>
                  <a:lnTo>
                    <a:pt x="185" y="109"/>
                  </a:lnTo>
                  <a:lnTo>
                    <a:pt x="185" y="105"/>
                  </a:lnTo>
                  <a:lnTo>
                    <a:pt x="185" y="105"/>
                  </a:lnTo>
                  <a:lnTo>
                    <a:pt x="187" y="101"/>
                  </a:lnTo>
                  <a:lnTo>
                    <a:pt x="189" y="101"/>
                  </a:lnTo>
                  <a:lnTo>
                    <a:pt x="193" y="99"/>
                  </a:lnTo>
                  <a:lnTo>
                    <a:pt x="193" y="99"/>
                  </a:lnTo>
                  <a:lnTo>
                    <a:pt x="195" y="99"/>
                  </a:lnTo>
                  <a:lnTo>
                    <a:pt x="195" y="99"/>
                  </a:lnTo>
                  <a:lnTo>
                    <a:pt x="197" y="99"/>
                  </a:lnTo>
                  <a:lnTo>
                    <a:pt x="219" y="99"/>
                  </a:lnTo>
                  <a:lnTo>
                    <a:pt x="219" y="103"/>
                  </a:lnTo>
                  <a:lnTo>
                    <a:pt x="219" y="103"/>
                  </a:lnTo>
                  <a:lnTo>
                    <a:pt x="225" y="101"/>
                  </a:lnTo>
                  <a:lnTo>
                    <a:pt x="225" y="101"/>
                  </a:lnTo>
                  <a:lnTo>
                    <a:pt x="225" y="101"/>
                  </a:lnTo>
                  <a:lnTo>
                    <a:pt x="225" y="101"/>
                  </a:lnTo>
                  <a:lnTo>
                    <a:pt x="225" y="99"/>
                  </a:lnTo>
                  <a:lnTo>
                    <a:pt x="225" y="99"/>
                  </a:lnTo>
                  <a:lnTo>
                    <a:pt x="225" y="97"/>
                  </a:lnTo>
                  <a:lnTo>
                    <a:pt x="223" y="95"/>
                  </a:lnTo>
                  <a:lnTo>
                    <a:pt x="223" y="95"/>
                  </a:lnTo>
                  <a:lnTo>
                    <a:pt x="217" y="91"/>
                  </a:lnTo>
                  <a:lnTo>
                    <a:pt x="215" y="87"/>
                  </a:lnTo>
                  <a:lnTo>
                    <a:pt x="215" y="87"/>
                  </a:lnTo>
                  <a:lnTo>
                    <a:pt x="213" y="83"/>
                  </a:lnTo>
                  <a:lnTo>
                    <a:pt x="213" y="83"/>
                  </a:lnTo>
                  <a:lnTo>
                    <a:pt x="211" y="81"/>
                  </a:lnTo>
                  <a:lnTo>
                    <a:pt x="207" y="79"/>
                  </a:lnTo>
                  <a:lnTo>
                    <a:pt x="207" y="79"/>
                  </a:lnTo>
                  <a:lnTo>
                    <a:pt x="203" y="75"/>
                  </a:lnTo>
                  <a:lnTo>
                    <a:pt x="201" y="73"/>
                  </a:lnTo>
                  <a:lnTo>
                    <a:pt x="201" y="67"/>
                  </a:lnTo>
                  <a:lnTo>
                    <a:pt x="201" y="67"/>
                  </a:lnTo>
                  <a:lnTo>
                    <a:pt x="201" y="65"/>
                  </a:lnTo>
                  <a:lnTo>
                    <a:pt x="201" y="49"/>
                  </a:lnTo>
                  <a:lnTo>
                    <a:pt x="207" y="51"/>
                  </a:lnTo>
                  <a:lnTo>
                    <a:pt x="207" y="51"/>
                  </a:lnTo>
                  <a:lnTo>
                    <a:pt x="209" y="51"/>
                  </a:lnTo>
                  <a:lnTo>
                    <a:pt x="209" y="51"/>
                  </a:lnTo>
                  <a:lnTo>
                    <a:pt x="209" y="47"/>
                  </a:lnTo>
                  <a:lnTo>
                    <a:pt x="209" y="47"/>
                  </a:lnTo>
                  <a:lnTo>
                    <a:pt x="209" y="45"/>
                  </a:lnTo>
                  <a:lnTo>
                    <a:pt x="209" y="45"/>
                  </a:lnTo>
                  <a:lnTo>
                    <a:pt x="209" y="37"/>
                  </a:lnTo>
                  <a:lnTo>
                    <a:pt x="209" y="37"/>
                  </a:lnTo>
                  <a:lnTo>
                    <a:pt x="207" y="37"/>
                  </a:lnTo>
                  <a:lnTo>
                    <a:pt x="207" y="37"/>
                  </a:lnTo>
                  <a:lnTo>
                    <a:pt x="205" y="37"/>
                  </a:lnTo>
                  <a:lnTo>
                    <a:pt x="203" y="35"/>
                  </a:lnTo>
                  <a:lnTo>
                    <a:pt x="203" y="35"/>
                  </a:lnTo>
                  <a:lnTo>
                    <a:pt x="201" y="31"/>
                  </a:lnTo>
                  <a:lnTo>
                    <a:pt x="201" y="29"/>
                  </a:lnTo>
                  <a:lnTo>
                    <a:pt x="201" y="29"/>
                  </a:lnTo>
                  <a:lnTo>
                    <a:pt x="201" y="29"/>
                  </a:lnTo>
                  <a:lnTo>
                    <a:pt x="201" y="29"/>
                  </a:lnTo>
                  <a:lnTo>
                    <a:pt x="201" y="25"/>
                  </a:lnTo>
                  <a:lnTo>
                    <a:pt x="201" y="25"/>
                  </a:lnTo>
                  <a:lnTo>
                    <a:pt x="201" y="21"/>
                  </a:lnTo>
                  <a:lnTo>
                    <a:pt x="201" y="21"/>
                  </a:lnTo>
                  <a:lnTo>
                    <a:pt x="201" y="21"/>
                  </a:lnTo>
                  <a:lnTo>
                    <a:pt x="201" y="21"/>
                  </a:lnTo>
                  <a:lnTo>
                    <a:pt x="199" y="21"/>
                  </a:lnTo>
                  <a:lnTo>
                    <a:pt x="199" y="21"/>
                  </a:lnTo>
                  <a:lnTo>
                    <a:pt x="195" y="19"/>
                  </a:lnTo>
                  <a:lnTo>
                    <a:pt x="193" y="13"/>
                  </a:lnTo>
                  <a:lnTo>
                    <a:pt x="193" y="0"/>
                  </a:lnTo>
                  <a:lnTo>
                    <a:pt x="203" y="4"/>
                  </a:lnTo>
                  <a:lnTo>
                    <a:pt x="203" y="4"/>
                  </a:lnTo>
                  <a:lnTo>
                    <a:pt x="236" y="21"/>
                  </a:lnTo>
                  <a:lnTo>
                    <a:pt x="236" y="21"/>
                  </a:lnTo>
                  <a:lnTo>
                    <a:pt x="258" y="31"/>
                  </a:lnTo>
                  <a:lnTo>
                    <a:pt x="280" y="43"/>
                  </a:lnTo>
                  <a:lnTo>
                    <a:pt x="280" y="43"/>
                  </a:lnTo>
                  <a:lnTo>
                    <a:pt x="298" y="57"/>
                  </a:lnTo>
                  <a:lnTo>
                    <a:pt x="314" y="69"/>
                  </a:lnTo>
                  <a:lnTo>
                    <a:pt x="314" y="69"/>
                  </a:lnTo>
                  <a:lnTo>
                    <a:pt x="322" y="75"/>
                  </a:lnTo>
                  <a:lnTo>
                    <a:pt x="326" y="75"/>
                  </a:lnTo>
                  <a:lnTo>
                    <a:pt x="326" y="75"/>
                  </a:lnTo>
                  <a:lnTo>
                    <a:pt x="330" y="77"/>
                  </a:lnTo>
                  <a:lnTo>
                    <a:pt x="332" y="77"/>
                  </a:lnTo>
                  <a:lnTo>
                    <a:pt x="332" y="81"/>
                  </a:lnTo>
                  <a:lnTo>
                    <a:pt x="332" y="81"/>
                  </a:lnTo>
                  <a:lnTo>
                    <a:pt x="334" y="81"/>
                  </a:lnTo>
                  <a:lnTo>
                    <a:pt x="334" y="81"/>
                  </a:lnTo>
                  <a:lnTo>
                    <a:pt x="336" y="87"/>
                  </a:lnTo>
                  <a:lnTo>
                    <a:pt x="342" y="91"/>
                  </a:lnTo>
                  <a:lnTo>
                    <a:pt x="342" y="91"/>
                  </a:lnTo>
                  <a:lnTo>
                    <a:pt x="350" y="91"/>
                  </a:lnTo>
                  <a:lnTo>
                    <a:pt x="356" y="91"/>
                  </a:lnTo>
                  <a:lnTo>
                    <a:pt x="356" y="95"/>
                  </a:lnTo>
                  <a:lnTo>
                    <a:pt x="356" y="95"/>
                  </a:lnTo>
                  <a:lnTo>
                    <a:pt x="360" y="103"/>
                  </a:lnTo>
                  <a:lnTo>
                    <a:pt x="360" y="103"/>
                  </a:lnTo>
                  <a:lnTo>
                    <a:pt x="364" y="107"/>
                  </a:lnTo>
                  <a:lnTo>
                    <a:pt x="370" y="113"/>
                  </a:lnTo>
                  <a:lnTo>
                    <a:pt x="370" y="113"/>
                  </a:lnTo>
                  <a:lnTo>
                    <a:pt x="374" y="115"/>
                  </a:lnTo>
                  <a:lnTo>
                    <a:pt x="378" y="115"/>
                  </a:lnTo>
                  <a:lnTo>
                    <a:pt x="387" y="115"/>
                  </a:lnTo>
                  <a:lnTo>
                    <a:pt x="387" y="119"/>
                  </a:lnTo>
                  <a:lnTo>
                    <a:pt x="387" y="119"/>
                  </a:lnTo>
                  <a:lnTo>
                    <a:pt x="389" y="123"/>
                  </a:lnTo>
                  <a:lnTo>
                    <a:pt x="389" y="123"/>
                  </a:lnTo>
                  <a:lnTo>
                    <a:pt x="393" y="129"/>
                  </a:lnTo>
                  <a:lnTo>
                    <a:pt x="399" y="135"/>
                  </a:lnTo>
                  <a:lnTo>
                    <a:pt x="399" y="135"/>
                  </a:lnTo>
                  <a:lnTo>
                    <a:pt x="409" y="141"/>
                  </a:lnTo>
                  <a:lnTo>
                    <a:pt x="409" y="141"/>
                  </a:lnTo>
                  <a:lnTo>
                    <a:pt x="415" y="143"/>
                  </a:lnTo>
                  <a:lnTo>
                    <a:pt x="415" y="143"/>
                  </a:lnTo>
                  <a:lnTo>
                    <a:pt x="423" y="149"/>
                  </a:lnTo>
                  <a:lnTo>
                    <a:pt x="427" y="153"/>
                  </a:lnTo>
                  <a:lnTo>
                    <a:pt x="427" y="153"/>
                  </a:lnTo>
                  <a:lnTo>
                    <a:pt x="431" y="159"/>
                  </a:lnTo>
                  <a:lnTo>
                    <a:pt x="431" y="159"/>
                  </a:lnTo>
                  <a:lnTo>
                    <a:pt x="439" y="166"/>
                  </a:lnTo>
                  <a:lnTo>
                    <a:pt x="445" y="170"/>
                  </a:lnTo>
                  <a:lnTo>
                    <a:pt x="449" y="172"/>
                  </a:lnTo>
                  <a:lnTo>
                    <a:pt x="451" y="172"/>
                  </a:lnTo>
                  <a:lnTo>
                    <a:pt x="453" y="174"/>
                  </a:lnTo>
                  <a:lnTo>
                    <a:pt x="453" y="174"/>
                  </a:lnTo>
                  <a:lnTo>
                    <a:pt x="465" y="192"/>
                  </a:lnTo>
                  <a:lnTo>
                    <a:pt x="481" y="208"/>
                  </a:lnTo>
                  <a:lnTo>
                    <a:pt x="481" y="208"/>
                  </a:lnTo>
                  <a:lnTo>
                    <a:pt x="497" y="222"/>
                  </a:lnTo>
                  <a:lnTo>
                    <a:pt x="497" y="222"/>
                  </a:lnTo>
                  <a:lnTo>
                    <a:pt x="507" y="228"/>
                  </a:lnTo>
                  <a:lnTo>
                    <a:pt x="507" y="228"/>
                  </a:lnTo>
                  <a:lnTo>
                    <a:pt x="509" y="232"/>
                  </a:lnTo>
                  <a:lnTo>
                    <a:pt x="511" y="236"/>
                  </a:lnTo>
                  <a:lnTo>
                    <a:pt x="511" y="236"/>
                  </a:lnTo>
                  <a:lnTo>
                    <a:pt x="511" y="238"/>
                  </a:lnTo>
                  <a:lnTo>
                    <a:pt x="511" y="238"/>
                  </a:lnTo>
                  <a:lnTo>
                    <a:pt x="515" y="242"/>
                  </a:lnTo>
                  <a:lnTo>
                    <a:pt x="519" y="246"/>
                  </a:lnTo>
                  <a:lnTo>
                    <a:pt x="519" y="246"/>
                  </a:lnTo>
                  <a:lnTo>
                    <a:pt x="525" y="250"/>
                  </a:lnTo>
                  <a:lnTo>
                    <a:pt x="531" y="256"/>
                  </a:lnTo>
                  <a:lnTo>
                    <a:pt x="531" y="256"/>
                  </a:lnTo>
                  <a:lnTo>
                    <a:pt x="535" y="264"/>
                  </a:lnTo>
                  <a:lnTo>
                    <a:pt x="535" y="264"/>
                  </a:lnTo>
                  <a:lnTo>
                    <a:pt x="539" y="272"/>
                  </a:lnTo>
                  <a:lnTo>
                    <a:pt x="539" y="272"/>
                  </a:lnTo>
                  <a:lnTo>
                    <a:pt x="542" y="278"/>
                  </a:lnTo>
                  <a:lnTo>
                    <a:pt x="548" y="282"/>
                  </a:lnTo>
                  <a:lnTo>
                    <a:pt x="548" y="282"/>
                  </a:lnTo>
                  <a:lnTo>
                    <a:pt x="552" y="286"/>
                  </a:lnTo>
                  <a:lnTo>
                    <a:pt x="552" y="286"/>
                  </a:lnTo>
                  <a:lnTo>
                    <a:pt x="556" y="288"/>
                  </a:lnTo>
                  <a:lnTo>
                    <a:pt x="558" y="290"/>
                  </a:lnTo>
                  <a:lnTo>
                    <a:pt x="558" y="290"/>
                  </a:lnTo>
                  <a:lnTo>
                    <a:pt x="558" y="290"/>
                  </a:lnTo>
                  <a:lnTo>
                    <a:pt x="558" y="290"/>
                  </a:lnTo>
                  <a:lnTo>
                    <a:pt x="560" y="294"/>
                  </a:lnTo>
                  <a:lnTo>
                    <a:pt x="562" y="296"/>
                  </a:lnTo>
                  <a:lnTo>
                    <a:pt x="562" y="296"/>
                  </a:lnTo>
                  <a:lnTo>
                    <a:pt x="564" y="300"/>
                  </a:lnTo>
                  <a:lnTo>
                    <a:pt x="566" y="304"/>
                  </a:lnTo>
                  <a:lnTo>
                    <a:pt x="566" y="304"/>
                  </a:lnTo>
                  <a:lnTo>
                    <a:pt x="568" y="310"/>
                  </a:lnTo>
                  <a:lnTo>
                    <a:pt x="568" y="310"/>
                  </a:lnTo>
                  <a:lnTo>
                    <a:pt x="574" y="315"/>
                  </a:lnTo>
                  <a:lnTo>
                    <a:pt x="574" y="315"/>
                  </a:lnTo>
                  <a:lnTo>
                    <a:pt x="574" y="315"/>
                  </a:lnTo>
                  <a:lnTo>
                    <a:pt x="574" y="315"/>
                  </a:lnTo>
                  <a:lnTo>
                    <a:pt x="578" y="317"/>
                  </a:lnTo>
                  <a:lnTo>
                    <a:pt x="582" y="321"/>
                  </a:lnTo>
                  <a:lnTo>
                    <a:pt x="582" y="321"/>
                  </a:lnTo>
                  <a:lnTo>
                    <a:pt x="584" y="325"/>
                  </a:lnTo>
                  <a:lnTo>
                    <a:pt x="584" y="325"/>
                  </a:lnTo>
                  <a:lnTo>
                    <a:pt x="588" y="329"/>
                  </a:lnTo>
                  <a:lnTo>
                    <a:pt x="590" y="335"/>
                  </a:lnTo>
                  <a:lnTo>
                    <a:pt x="590" y="335"/>
                  </a:lnTo>
                  <a:lnTo>
                    <a:pt x="590" y="339"/>
                  </a:lnTo>
                  <a:lnTo>
                    <a:pt x="590" y="339"/>
                  </a:lnTo>
                  <a:lnTo>
                    <a:pt x="590" y="341"/>
                  </a:lnTo>
                  <a:lnTo>
                    <a:pt x="590" y="341"/>
                  </a:lnTo>
                  <a:lnTo>
                    <a:pt x="592" y="341"/>
                  </a:lnTo>
                  <a:lnTo>
                    <a:pt x="592" y="341"/>
                  </a:lnTo>
                  <a:lnTo>
                    <a:pt x="596" y="343"/>
                  </a:lnTo>
                  <a:lnTo>
                    <a:pt x="600" y="347"/>
                  </a:lnTo>
                  <a:lnTo>
                    <a:pt x="600" y="347"/>
                  </a:lnTo>
                  <a:lnTo>
                    <a:pt x="600" y="349"/>
                  </a:lnTo>
                  <a:lnTo>
                    <a:pt x="600" y="349"/>
                  </a:lnTo>
                  <a:lnTo>
                    <a:pt x="600" y="349"/>
                  </a:lnTo>
                  <a:lnTo>
                    <a:pt x="604" y="355"/>
                  </a:lnTo>
                  <a:lnTo>
                    <a:pt x="604" y="355"/>
                  </a:lnTo>
                  <a:lnTo>
                    <a:pt x="606" y="359"/>
                  </a:lnTo>
                  <a:lnTo>
                    <a:pt x="606" y="363"/>
                  </a:lnTo>
                  <a:lnTo>
                    <a:pt x="606" y="363"/>
                  </a:lnTo>
                  <a:lnTo>
                    <a:pt x="606" y="365"/>
                  </a:lnTo>
                  <a:lnTo>
                    <a:pt x="606" y="365"/>
                  </a:lnTo>
                  <a:lnTo>
                    <a:pt x="606" y="365"/>
                  </a:lnTo>
                  <a:lnTo>
                    <a:pt x="606" y="365"/>
                  </a:lnTo>
                  <a:lnTo>
                    <a:pt x="610" y="365"/>
                  </a:lnTo>
                  <a:lnTo>
                    <a:pt x="614" y="365"/>
                  </a:lnTo>
                  <a:lnTo>
                    <a:pt x="614" y="377"/>
                  </a:lnTo>
                  <a:lnTo>
                    <a:pt x="614" y="377"/>
                  </a:lnTo>
                  <a:lnTo>
                    <a:pt x="614" y="379"/>
                  </a:lnTo>
                  <a:lnTo>
                    <a:pt x="614" y="379"/>
                  </a:lnTo>
                  <a:lnTo>
                    <a:pt x="614" y="381"/>
                  </a:lnTo>
                  <a:lnTo>
                    <a:pt x="614" y="381"/>
                  </a:lnTo>
                  <a:lnTo>
                    <a:pt x="618" y="381"/>
                  </a:lnTo>
                  <a:lnTo>
                    <a:pt x="620" y="381"/>
                  </a:lnTo>
                  <a:lnTo>
                    <a:pt x="622" y="385"/>
                  </a:lnTo>
                  <a:lnTo>
                    <a:pt x="622" y="385"/>
                  </a:lnTo>
                  <a:lnTo>
                    <a:pt x="624" y="389"/>
                  </a:lnTo>
                  <a:lnTo>
                    <a:pt x="624" y="389"/>
                  </a:lnTo>
                  <a:lnTo>
                    <a:pt x="630" y="397"/>
                  </a:lnTo>
                  <a:lnTo>
                    <a:pt x="630" y="397"/>
                  </a:lnTo>
                  <a:lnTo>
                    <a:pt x="630" y="403"/>
                  </a:lnTo>
                  <a:lnTo>
                    <a:pt x="630" y="403"/>
                  </a:lnTo>
                  <a:lnTo>
                    <a:pt x="630" y="405"/>
                  </a:lnTo>
                  <a:lnTo>
                    <a:pt x="630" y="405"/>
                  </a:lnTo>
                  <a:lnTo>
                    <a:pt x="632" y="405"/>
                  </a:lnTo>
                  <a:lnTo>
                    <a:pt x="632" y="405"/>
                  </a:lnTo>
                  <a:lnTo>
                    <a:pt x="632" y="405"/>
                  </a:lnTo>
                  <a:lnTo>
                    <a:pt x="632" y="405"/>
                  </a:lnTo>
                  <a:lnTo>
                    <a:pt x="638" y="407"/>
                  </a:lnTo>
                  <a:lnTo>
                    <a:pt x="638" y="413"/>
                  </a:lnTo>
                  <a:lnTo>
                    <a:pt x="638" y="419"/>
                  </a:lnTo>
                  <a:lnTo>
                    <a:pt x="638" y="421"/>
                  </a:lnTo>
                  <a:lnTo>
                    <a:pt x="638" y="421"/>
                  </a:lnTo>
                  <a:lnTo>
                    <a:pt x="638" y="421"/>
                  </a:lnTo>
                  <a:lnTo>
                    <a:pt x="638" y="421"/>
                  </a:lnTo>
                  <a:lnTo>
                    <a:pt x="638" y="421"/>
                  </a:lnTo>
                  <a:lnTo>
                    <a:pt x="638" y="421"/>
                  </a:lnTo>
                  <a:lnTo>
                    <a:pt x="642" y="423"/>
                  </a:lnTo>
                  <a:lnTo>
                    <a:pt x="646" y="423"/>
                  </a:lnTo>
                  <a:lnTo>
                    <a:pt x="646" y="427"/>
                  </a:lnTo>
                  <a:lnTo>
                    <a:pt x="646" y="427"/>
                  </a:lnTo>
                  <a:lnTo>
                    <a:pt x="646" y="431"/>
                  </a:lnTo>
                  <a:lnTo>
                    <a:pt x="646" y="431"/>
                  </a:lnTo>
                  <a:lnTo>
                    <a:pt x="646" y="437"/>
                  </a:lnTo>
                  <a:lnTo>
                    <a:pt x="646" y="437"/>
                  </a:lnTo>
                  <a:lnTo>
                    <a:pt x="650" y="439"/>
                  </a:lnTo>
                  <a:lnTo>
                    <a:pt x="654" y="439"/>
                  </a:lnTo>
                  <a:lnTo>
                    <a:pt x="654" y="449"/>
                  </a:lnTo>
                  <a:lnTo>
                    <a:pt x="654" y="449"/>
                  </a:lnTo>
                  <a:lnTo>
                    <a:pt x="654" y="453"/>
                  </a:lnTo>
                  <a:lnTo>
                    <a:pt x="654" y="453"/>
                  </a:lnTo>
                  <a:lnTo>
                    <a:pt x="654" y="453"/>
                  </a:lnTo>
                  <a:lnTo>
                    <a:pt x="654" y="453"/>
                  </a:lnTo>
                  <a:lnTo>
                    <a:pt x="658" y="455"/>
                  </a:lnTo>
                  <a:lnTo>
                    <a:pt x="662" y="455"/>
                  </a:lnTo>
                  <a:lnTo>
                    <a:pt x="662" y="459"/>
                  </a:lnTo>
                  <a:lnTo>
                    <a:pt x="662" y="459"/>
                  </a:lnTo>
                  <a:lnTo>
                    <a:pt x="662" y="464"/>
                  </a:lnTo>
                  <a:lnTo>
                    <a:pt x="662" y="464"/>
                  </a:lnTo>
                  <a:lnTo>
                    <a:pt x="662" y="470"/>
                  </a:lnTo>
                  <a:lnTo>
                    <a:pt x="662" y="470"/>
                  </a:lnTo>
                  <a:lnTo>
                    <a:pt x="664" y="470"/>
                  </a:lnTo>
                  <a:lnTo>
                    <a:pt x="664" y="470"/>
                  </a:lnTo>
                  <a:lnTo>
                    <a:pt x="666" y="470"/>
                  </a:lnTo>
                  <a:lnTo>
                    <a:pt x="666" y="470"/>
                  </a:lnTo>
                  <a:lnTo>
                    <a:pt x="668" y="470"/>
                  </a:lnTo>
                  <a:lnTo>
                    <a:pt x="670" y="472"/>
                  </a:lnTo>
                  <a:lnTo>
                    <a:pt x="670" y="472"/>
                  </a:lnTo>
                  <a:lnTo>
                    <a:pt x="672" y="476"/>
                  </a:lnTo>
                  <a:lnTo>
                    <a:pt x="672" y="478"/>
                  </a:lnTo>
                  <a:lnTo>
                    <a:pt x="672" y="478"/>
                  </a:lnTo>
                  <a:lnTo>
                    <a:pt x="672" y="480"/>
                  </a:lnTo>
                  <a:lnTo>
                    <a:pt x="672" y="480"/>
                  </a:lnTo>
                  <a:lnTo>
                    <a:pt x="670" y="490"/>
                  </a:lnTo>
                  <a:lnTo>
                    <a:pt x="670" y="490"/>
                  </a:lnTo>
                  <a:lnTo>
                    <a:pt x="668" y="496"/>
                  </a:lnTo>
                  <a:lnTo>
                    <a:pt x="668" y="496"/>
                  </a:lnTo>
                  <a:lnTo>
                    <a:pt x="666" y="508"/>
                  </a:lnTo>
                  <a:lnTo>
                    <a:pt x="666" y="508"/>
                  </a:lnTo>
                  <a:lnTo>
                    <a:pt x="668" y="526"/>
                  </a:lnTo>
                  <a:lnTo>
                    <a:pt x="670" y="544"/>
                  </a:lnTo>
                  <a:lnTo>
                    <a:pt x="670" y="544"/>
                  </a:lnTo>
                  <a:lnTo>
                    <a:pt x="678" y="580"/>
                  </a:lnTo>
                  <a:lnTo>
                    <a:pt x="688" y="612"/>
                  </a:lnTo>
                  <a:lnTo>
                    <a:pt x="690" y="623"/>
                  </a:lnTo>
                  <a:lnTo>
                    <a:pt x="678" y="617"/>
                  </a:lnTo>
                  <a:lnTo>
                    <a:pt x="678" y="617"/>
                  </a:lnTo>
                  <a:lnTo>
                    <a:pt x="672" y="612"/>
                  </a:lnTo>
                  <a:lnTo>
                    <a:pt x="664" y="606"/>
                  </a:lnTo>
                  <a:lnTo>
                    <a:pt x="664" y="606"/>
                  </a:lnTo>
                  <a:lnTo>
                    <a:pt x="662" y="600"/>
                  </a:lnTo>
                  <a:lnTo>
                    <a:pt x="660" y="594"/>
                  </a:lnTo>
                  <a:lnTo>
                    <a:pt x="660" y="594"/>
                  </a:lnTo>
                  <a:lnTo>
                    <a:pt x="660" y="594"/>
                  </a:lnTo>
                  <a:lnTo>
                    <a:pt x="660" y="594"/>
                  </a:lnTo>
                  <a:lnTo>
                    <a:pt x="656" y="594"/>
                  </a:lnTo>
                  <a:lnTo>
                    <a:pt x="654" y="592"/>
                  </a:lnTo>
                  <a:lnTo>
                    <a:pt x="652" y="586"/>
                  </a:lnTo>
                  <a:lnTo>
                    <a:pt x="652" y="574"/>
                  </a:lnTo>
                  <a:lnTo>
                    <a:pt x="652" y="574"/>
                  </a:lnTo>
                  <a:lnTo>
                    <a:pt x="652" y="570"/>
                  </a:lnTo>
                  <a:lnTo>
                    <a:pt x="652" y="570"/>
                  </a:lnTo>
                  <a:lnTo>
                    <a:pt x="652" y="570"/>
                  </a:lnTo>
                  <a:lnTo>
                    <a:pt x="652" y="570"/>
                  </a:lnTo>
                  <a:lnTo>
                    <a:pt x="650" y="570"/>
                  </a:lnTo>
                  <a:lnTo>
                    <a:pt x="650" y="570"/>
                  </a:lnTo>
                  <a:lnTo>
                    <a:pt x="646" y="568"/>
                  </a:lnTo>
                  <a:lnTo>
                    <a:pt x="644" y="564"/>
                  </a:lnTo>
                  <a:lnTo>
                    <a:pt x="644" y="558"/>
                  </a:lnTo>
                  <a:lnTo>
                    <a:pt x="644" y="558"/>
                  </a:lnTo>
                  <a:lnTo>
                    <a:pt x="644" y="554"/>
                  </a:lnTo>
                  <a:lnTo>
                    <a:pt x="644" y="554"/>
                  </a:lnTo>
                  <a:lnTo>
                    <a:pt x="644" y="554"/>
                  </a:lnTo>
                  <a:lnTo>
                    <a:pt x="644" y="554"/>
                  </a:lnTo>
                  <a:lnTo>
                    <a:pt x="640" y="552"/>
                  </a:lnTo>
                  <a:lnTo>
                    <a:pt x="638" y="552"/>
                  </a:lnTo>
                  <a:lnTo>
                    <a:pt x="636" y="548"/>
                  </a:lnTo>
                  <a:lnTo>
                    <a:pt x="636" y="548"/>
                  </a:lnTo>
                  <a:lnTo>
                    <a:pt x="634" y="544"/>
                  </a:lnTo>
                  <a:lnTo>
                    <a:pt x="634" y="544"/>
                  </a:lnTo>
                  <a:lnTo>
                    <a:pt x="630" y="540"/>
                  </a:lnTo>
                  <a:lnTo>
                    <a:pt x="628" y="536"/>
                  </a:lnTo>
                  <a:lnTo>
                    <a:pt x="628" y="536"/>
                  </a:lnTo>
                  <a:lnTo>
                    <a:pt x="628" y="530"/>
                  </a:lnTo>
                  <a:lnTo>
                    <a:pt x="628" y="530"/>
                  </a:lnTo>
                  <a:lnTo>
                    <a:pt x="628" y="530"/>
                  </a:lnTo>
                  <a:lnTo>
                    <a:pt x="628" y="530"/>
                  </a:lnTo>
                  <a:lnTo>
                    <a:pt x="626" y="530"/>
                  </a:lnTo>
                  <a:lnTo>
                    <a:pt x="626" y="530"/>
                  </a:lnTo>
                  <a:lnTo>
                    <a:pt x="626" y="530"/>
                  </a:lnTo>
                  <a:lnTo>
                    <a:pt x="626" y="530"/>
                  </a:lnTo>
                  <a:lnTo>
                    <a:pt x="622" y="528"/>
                  </a:lnTo>
                  <a:lnTo>
                    <a:pt x="620" y="522"/>
                  </a:lnTo>
                  <a:lnTo>
                    <a:pt x="620" y="518"/>
                  </a:lnTo>
                  <a:lnTo>
                    <a:pt x="620" y="518"/>
                  </a:lnTo>
                  <a:lnTo>
                    <a:pt x="620" y="514"/>
                  </a:lnTo>
                  <a:lnTo>
                    <a:pt x="620" y="514"/>
                  </a:lnTo>
                  <a:lnTo>
                    <a:pt x="620" y="514"/>
                  </a:lnTo>
                  <a:lnTo>
                    <a:pt x="618" y="512"/>
                  </a:lnTo>
                  <a:lnTo>
                    <a:pt x="618" y="512"/>
                  </a:lnTo>
                  <a:lnTo>
                    <a:pt x="614" y="512"/>
                  </a:lnTo>
                  <a:lnTo>
                    <a:pt x="612" y="508"/>
                  </a:lnTo>
                  <a:lnTo>
                    <a:pt x="612" y="502"/>
                  </a:lnTo>
                  <a:lnTo>
                    <a:pt x="612" y="502"/>
                  </a:lnTo>
                  <a:lnTo>
                    <a:pt x="612" y="498"/>
                  </a:lnTo>
                  <a:lnTo>
                    <a:pt x="612" y="498"/>
                  </a:lnTo>
                  <a:lnTo>
                    <a:pt x="612" y="498"/>
                  </a:lnTo>
                  <a:lnTo>
                    <a:pt x="612" y="498"/>
                  </a:lnTo>
                  <a:lnTo>
                    <a:pt x="608" y="496"/>
                  </a:lnTo>
                  <a:lnTo>
                    <a:pt x="606" y="494"/>
                  </a:lnTo>
                  <a:lnTo>
                    <a:pt x="604" y="490"/>
                  </a:lnTo>
                  <a:lnTo>
                    <a:pt x="604" y="490"/>
                  </a:lnTo>
                  <a:lnTo>
                    <a:pt x="604" y="484"/>
                  </a:lnTo>
                  <a:lnTo>
                    <a:pt x="602" y="482"/>
                  </a:lnTo>
                  <a:lnTo>
                    <a:pt x="602" y="482"/>
                  </a:lnTo>
                  <a:lnTo>
                    <a:pt x="598" y="476"/>
                  </a:lnTo>
                  <a:lnTo>
                    <a:pt x="594" y="474"/>
                  </a:lnTo>
                  <a:lnTo>
                    <a:pt x="594" y="474"/>
                  </a:lnTo>
                  <a:lnTo>
                    <a:pt x="592" y="472"/>
                  </a:lnTo>
                  <a:lnTo>
                    <a:pt x="592" y="472"/>
                  </a:lnTo>
                  <a:lnTo>
                    <a:pt x="586" y="470"/>
                  </a:lnTo>
                  <a:lnTo>
                    <a:pt x="582" y="468"/>
                  </a:lnTo>
                  <a:lnTo>
                    <a:pt x="580" y="464"/>
                  </a:lnTo>
                  <a:lnTo>
                    <a:pt x="580" y="464"/>
                  </a:lnTo>
                  <a:lnTo>
                    <a:pt x="580" y="459"/>
                  </a:lnTo>
                  <a:lnTo>
                    <a:pt x="580" y="459"/>
                  </a:lnTo>
                  <a:lnTo>
                    <a:pt x="580" y="457"/>
                  </a:lnTo>
                  <a:lnTo>
                    <a:pt x="580" y="457"/>
                  </a:lnTo>
                  <a:lnTo>
                    <a:pt x="578" y="457"/>
                  </a:lnTo>
                  <a:lnTo>
                    <a:pt x="578" y="457"/>
                  </a:lnTo>
                  <a:lnTo>
                    <a:pt x="576" y="457"/>
                  </a:lnTo>
                  <a:lnTo>
                    <a:pt x="572" y="457"/>
                  </a:lnTo>
                  <a:lnTo>
                    <a:pt x="572" y="443"/>
                  </a:lnTo>
                  <a:lnTo>
                    <a:pt x="572" y="443"/>
                  </a:lnTo>
                  <a:lnTo>
                    <a:pt x="572" y="433"/>
                  </a:lnTo>
                  <a:lnTo>
                    <a:pt x="572" y="433"/>
                  </a:lnTo>
                  <a:lnTo>
                    <a:pt x="572" y="433"/>
                  </a:lnTo>
                  <a:lnTo>
                    <a:pt x="572" y="433"/>
                  </a:lnTo>
                  <a:lnTo>
                    <a:pt x="568" y="433"/>
                  </a:lnTo>
                  <a:lnTo>
                    <a:pt x="562" y="433"/>
                  </a:lnTo>
                  <a:lnTo>
                    <a:pt x="564" y="427"/>
                  </a:lnTo>
                  <a:lnTo>
                    <a:pt x="564" y="427"/>
                  </a:lnTo>
                  <a:lnTo>
                    <a:pt x="564" y="425"/>
                  </a:lnTo>
                  <a:lnTo>
                    <a:pt x="564" y="425"/>
                  </a:lnTo>
                  <a:lnTo>
                    <a:pt x="564" y="425"/>
                  </a:lnTo>
                  <a:lnTo>
                    <a:pt x="564" y="425"/>
                  </a:lnTo>
                  <a:lnTo>
                    <a:pt x="560" y="425"/>
                  </a:lnTo>
                  <a:lnTo>
                    <a:pt x="556" y="425"/>
                  </a:lnTo>
                  <a:lnTo>
                    <a:pt x="556" y="421"/>
                  </a:lnTo>
                  <a:lnTo>
                    <a:pt x="556" y="421"/>
                  </a:lnTo>
                  <a:lnTo>
                    <a:pt x="552" y="415"/>
                  </a:lnTo>
                  <a:lnTo>
                    <a:pt x="550" y="411"/>
                  </a:lnTo>
                  <a:lnTo>
                    <a:pt x="550" y="411"/>
                  </a:lnTo>
                  <a:lnTo>
                    <a:pt x="548" y="417"/>
                  </a:lnTo>
                  <a:lnTo>
                    <a:pt x="539" y="417"/>
                  </a:lnTo>
                  <a:lnTo>
                    <a:pt x="539" y="417"/>
                  </a:lnTo>
                  <a:lnTo>
                    <a:pt x="558" y="443"/>
                  </a:lnTo>
                  <a:lnTo>
                    <a:pt x="562" y="451"/>
                  </a:lnTo>
                  <a:lnTo>
                    <a:pt x="562" y="451"/>
                  </a:lnTo>
                  <a:lnTo>
                    <a:pt x="582" y="480"/>
                  </a:lnTo>
                  <a:lnTo>
                    <a:pt x="582" y="480"/>
                  </a:lnTo>
                  <a:lnTo>
                    <a:pt x="588" y="488"/>
                  </a:lnTo>
                  <a:lnTo>
                    <a:pt x="590" y="490"/>
                  </a:lnTo>
                  <a:lnTo>
                    <a:pt x="590" y="492"/>
                  </a:lnTo>
                  <a:lnTo>
                    <a:pt x="590" y="492"/>
                  </a:lnTo>
                  <a:lnTo>
                    <a:pt x="590" y="494"/>
                  </a:lnTo>
                  <a:lnTo>
                    <a:pt x="590" y="494"/>
                  </a:lnTo>
                  <a:lnTo>
                    <a:pt x="592" y="494"/>
                  </a:lnTo>
                  <a:lnTo>
                    <a:pt x="598" y="494"/>
                  </a:lnTo>
                  <a:lnTo>
                    <a:pt x="598" y="500"/>
                  </a:lnTo>
                  <a:lnTo>
                    <a:pt x="598" y="500"/>
                  </a:lnTo>
                  <a:lnTo>
                    <a:pt x="598" y="500"/>
                  </a:lnTo>
                  <a:lnTo>
                    <a:pt x="598" y="510"/>
                  </a:lnTo>
                  <a:lnTo>
                    <a:pt x="598" y="510"/>
                  </a:lnTo>
                  <a:lnTo>
                    <a:pt x="598" y="510"/>
                  </a:lnTo>
                  <a:lnTo>
                    <a:pt x="598" y="510"/>
                  </a:lnTo>
                  <a:lnTo>
                    <a:pt x="602" y="510"/>
                  </a:lnTo>
                  <a:lnTo>
                    <a:pt x="604" y="512"/>
                  </a:lnTo>
                  <a:lnTo>
                    <a:pt x="606" y="516"/>
                  </a:lnTo>
                  <a:lnTo>
                    <a:pt x="606" y="516"/>
                  </a:lnTo>
                  <a:lnTo>
                    <a:pt x="608" y="520"/>
                  </a:lnTo>
                  <a:lnTo>
                    <a:pt x="612" y="524"/>
                  </a:lnTo>
                  <a:lnTo>
                    <a:pt x="614" y="524"/>
                  </a:lnTo>
                  <a:lnTo>
                    <a:pt x="614" y="524"/>
                  </a:lnTo>
                  <a:lnTo>
                    <a:pt x="620" y="532"/>
                  </a:lnTo>
                  <a:lnTo>
                    <a:pt x="622" y="536"/>
                  </a:lnTo>
                  <a:lnTo>
                    <a:pt x="622" y="542"/>
                  </a:lnTo>
                  <a:lnTo>
                    <a:pt x="622" y="542"/>
                  </a:lnTo>
                  <a:lnTo>
                    <a:pt x="626" y="542"/>
                  </a:lnTo>
                  <a:lnTo>
                    <a:pt x="632" y="544"/>
                  </a:lnTo>
                  <a:lnTo>
                    <a:pt x="630" y="550"/>
                  </a:lnTo>
                  <a:lnTo>
                    <a:pt x="630" y="550"/>
                  </a:lnTo>
                  <a:lnTo>
                    <a:pt x="630" y="558"/>
                  </a:lnTo>
                  <a:lnTo>
                    <a:pt x="630" y="566"/>
                  </a:lnTo>
                  <a:lnTo>
                    <a:pt x="632" y="574"/>
                  </a:lnTo>
                  <a:lnTo>
                    <a:pt x="636" y="580"/>
                  </a:lnTo>
                  <a:lnTo>
                    <a:pt x="636" y="580"/>
                  </a:lnTo>
                  <a:lnTo>
                    <a:pt x="642" y="584"/>
                  </a:lnTo>
                  <a:lnTo>
                    <a:pt x="642" y="584"/>
                  </a:lnTo>
                  <a:lnTo>
                    <a:pt x="646" y="590"/>
                  </a:lnTo>
                  <a:lnTo>
                    <a:pt x="646" y="590"/>
                  </a:lnTo>
                  <a:lnTo>
                    <a:pt x="652" y="598"/>
                  </a:lnTo>
                  <a:lnTo>
                    <a:pt x="652" y="598"/>
                  </a:lnTo>
                  <a:lnTo>
                    <a:pt x="654" y="602"/>
                  </a:lnTo>
                  <a:lnTo>
                    <a:pt x="654" y="602"/>
                  </a:lnTo>
                  <a:lnTo>
                    <a:pt x="654" y="606"/>
                  </a:lnTo>
                  <a:lnTo>
                    <a:pt x="654" y="606"/>
                  </a:lnTo>
                  <a:lnTo>
                    <a:pt x="654" y="606"/>
                  </a:lnTo>
                  <a:lnTo>
                    <a:pt x="654" y="606"/>
                  </a:lnTo>
                  <a:lnTo>
                    <a:pt x="656" y="608"/>
                  </a:lnTo>
                  <a:lnTo>
                    <a:pt x="656" y="608"/>
                  </a:lnTo>
                  <a:lnTo>
                    <a:pt x="660" y="610"/>
                  </a:lnTo>
                  <a:lnTo>
                    <a:pt x="662" y="612"/>
                  </a:lnTo>
                  <a:lnTo>
                    <a:pt x="662" y="619"/>
                  </a:lnTo>
                  <a:lnTo>
                    <a:pt x="662" y="619"/>
                  </a:lnTo>
                  <a:lnTo>
                    <a:pt x="662" y="623"/>
                  </a:lnTo>
                  <a:lnTo>
                    <a:pt x="662" y="623"/>
                  </a:lnTo>
                  <a:lnTo>
                    <a:pt x="666" y="623"/>
                  </a:lnTo>
                  <a:lnTo>
                    <a:pt x="666" y="623"/>
                  </a:lnTo>
                  <a:lnTo>
                    <a:pt x="670" y="625"/>
                  </a:lnTo>
                  <a:lnTo>
                    <a:pt x="672" y="629"/>
                  </a:lnTo>
                  <a:lnTo>
                    <a:pt x="672" y="629"/>
                  </a:lnTo>
                  <a:lnTo>
                    <a:pt x="674" y="631"/>
                  </a:lnTo>
                  <a:lnTo>
                    <a:pt x="674" y="631"/>
                  </a:lnTo>
                  <a:lnTo>
                    <a:pt x="678" y="637"/>
                  </a:lnTo>
                  <a:lnTo>
                    <a:pt x="680" y="645"/>
                  </a:lnTo>
                  <a:lnTo>
                    <a:pt x="680" y="645"/>
                  </a:lnTo>
                  <a:lnTo>
                    <a:pt x="680" y="645"/>
                  </a:lnTo>
                  <a:lnTo>
                    <a:pt x="680" y="645"/>
                  </a:lnTo>
                  <a:lnTo>
                    <a:pt x="678" y="647"/>
                  </a:lnTo>
                  <a:lnTo>
                    <a:pt x="678" y="647"/>
                  </a:lnTo>
                  <a:lnTo>
                    <a:pt x="688" y="647"/>
                  </a:lnTo>
                  <a:lnTo>
                    <a:pt x="688" y="671"/>
                  </a:lnTo>
                  <a:lnTo>
                    <a:pt x="688" y="671"/>
                  </a:lnTo>
                  <a:lnTo>
                    <a:pt x="690" y="675"/>
                  </a:lnTo>
                  <a:lnTo>
                    <a:pt x="690" y="679"/>
                  </a:lnTo>
                  <a:lnTo>
                    <a:pt x="690" y="679"/>
                  </a:lnTo>
                  <a:lnTo>
                    <a:pt x="707" y="695"/>
                  </a:lnTo>
                  <a:lnTo>
                    <a:pt x="707" y="695"/>
                  </a:lnTo>
                  <a:lnTo>
                    <a:pt x="709" y="699"/>
                  </a:lnTo>
                  <a:lnTo>
                    <a:pt x="711" y="703"/>
                  </a:lnTo>
                  <a:lnTo>
                    <a:pt x="711" y="713"/>
                  </a:lnTo>
                  <a:lnTo>
                    <a:pt x="711" y="713"/>
                  </a:lnTo>
                  <a:lnTo>
                    <a:pt x="711" y="715"/>
                  </a:lnTo>
                  <a:lnTo>
                    <a:pt x="711" y="755"/>
                  </a:lnTo>
                  <a:lnTo>
                    <a:pt x="705" y="755"/>
                  </a:lnTo>
                  <a:lnTo>
                    <a:pt x="705" y="755"/>
                  </a:lnTo>
                  <a:lnTo>
                    <a:pt x="705" y="757"/>
                  </a:lnTo>
                  <a:lnTo>
                    <a:pt x="705" y="757"/>
                  </a:lnTo>
                  <a:lnTo>
                    <a:pt x="703" y="761"/>
                  </a:lnTo>
                  <a:lnTo>
                    <a:pt x="703" y="766"/>
                  </a:lnTo>
                  <a:lnTo>
                    <a:pt x="703" y="766"/>
                  </a:lnTo>
                  <a:lnTo>
                    <a:pt x="703" y="772"/>
                  </a:lnTo>
                  <a:lnTo>
                    <a:pt x="703" y="772"/>
                  </a:lnTo>
                  <a:lnTo>
                    <a:pt x="703" y="782"/>
                  </a:lnTo>
                  <a:lnTo>
                    <a:pt x="703" y="782"/>
                  </a:lnTo>
                  <a:lnTo>
                    <a:pt x="703" y="788"/>
                  </a:lnTo>
                  <a:lnTo>
                    <a:pt x="703" y="788"/>
                  </a:lnTo>
                  <a:lnTo>
                    <a:pt x="701" y="790"/>
                  </a:lnTo>
                  <a:lnTo>
                    <a:pt x="701" y="792"/>
                  </a:lnTo>
                  <a:lnTo>
                    <a:pt x="697" y="794"/>
                  </a:lnTo>
                  <a:lnTo>
                    <a:pt x="697" y="794"/>
                  </a:lnTo>
                  <a:lnTo>
                    <a:pt x="697" y="796"/>
                  </a:lnTo>
                  <a:lnTo>
                    <a:pt x="697" y="796"/>
                  </a:lnTo>
                  <a:lnTo>
                    <a:pt x="695" y="804"/>
                  </a:lnTo>
                  <a:lnTo>
                    <a:pt x="695" y="812"/>
                  </a:lnTo>
                  <a:lnTo>
                    <a:pt x="695" y="816"/>
                  </a:lnTo>
                  <a:lnTo>
                    <a:pt x="695" y="816"/>
                  </a:lnTo>
                  <a:lnTo>
                    <a:pt x="695" y="820"/>
                  </a:lnTo>
                  <a:lnTo>
                    <a:pt x="695" y="820"/>
                  </a:lnTo>
                  <a:lnTo>
                    <a:pt x="695" y="828"/>
                  </a:lnTo>
                  <a:lnTo>
                    <a:pt x="695" y="830"/>
                  </a:lnTo>
                  <a:lnTo>
                    <a:pt x="697" y="832"/>
                  </a:lnTo>
                  <a:lnTo>
                    <a:pt x="697" y="832"/>
                  </a:lnTo>
                  <a:lnTo>
                    <a:pt x="697" y="832"/>
                  </a:lnTo>
                  <a:lnTo>
                    <a:pt x="697" y="832"/>
                  </a:lnTo>
                  <a:lnTo>
                    <a:pt x="701" y="836"/>
                  </a:lnTo>
                  <a:lnTo>
                    <a:pt x="703" y="840"/>
                  </a:lnTo>
                  <a:lnTo>
                    <a:pt x="703" y="868"/>
                  </a:lnTo>
                  <a:lnTo>
                    <a:pt x="695" y="868"/>
                  </a:lnTo>
                  <a:lnTo>
                    <a:pt x="695" y="868"/>
                  </a:lnTo>
                  <a:lnTo>
                    <a:pt x="695" y="868"/>
                  </a:lnTo>
                  <a:lnTo>
                    <a:pt x="695" y="868"/>
                  </a:lnTo>
                  <a:lnTo>
                    <a:pt x="695" y="872"/>
                  </a:lnTo>
                  <a:lnTo>
                    <a:pt x="695" y="876"/>
                  </a:lnTo>
                  <a:lnTo>
                    <a:pt x="695" y="876"/>
                  </a:lnTo>
                  <a:lnTo>
                    <a:pt x="695" y="878"/>
                  </a:lnTo>
                  <a:lnTo>
                    <a:pt x="695" y="886"/>
                  </a:lnTo>
                  <a:lnTo>
                    <a:pt x="688" y="884"/>
                  </a:lnTo>
                  <a:lnTo>
                    <a:pt x="688" y="884"/>
                  </a:lnTo>
                  <a:lnTo>
                    <a:pt x="688" y="884"/>
                  </a:lnTo>
                  <a:lnTo>
                    <a:pt x="688" y="884"/>
                  </a:lnTo>
                  <a:lnTo>
                    <a:pt x="688" y="884"/>
                  </a:lnTo>
                  <a:lnTo>
                    <a:pt x="688" y="884"/>
                  </a:lnTo>
                  <a:lnTo>
                    <a:pt x="688" y="886"/>
                  </a:lnTo>
                  <a:lnTo>
                    <a:pt x="688" y="888"/>
                  </a:lnTo>
                  <a:lnTo>
                    <a:pt x="686" y="890"/>
                  </a:lnTo>
                  <a:lnTo>
                    <a:pt x="686" y="890"/>
                  </a:lnTo>
                  <a:lnTo>
                    <a:pt x="682" y="900"/>
                  </a:lnTo>
                  <a:lnTo>
                    <a:pt x="682" y="900"/>
                  </a:lnTo>
                  <a:lnTo>
                    <a:pt x="678" y="914"/>
                  </a:lnTo>
                  <a:lnTo>
                    <a:pt x="678" y="929"/>
                  </a:lnTo>
                  <a:lnTo>
                    <a:pt x="678" y="929"/>
                  </a:lnTo>
                  <a:lnTo>
                    <a:pt x="680" y="955"/>
                  </a:lnTo>
                  <a:lnTo>
                    <a:pt x="680" y="955"/>
                  </a:lnTo>
                  <a:lnTo>
                    <a:pt x="680" y="977"/>
                  </a:lnTo>
                  <a:lnTo>
                    <a:pt x="680" y="999"/>
                  </a:lnTo>
                  <a:lnTo>
                    <a:pt x="678" y="1005"/>
                  </a:lnTo>
                  <a:lnTo>
                    <a:pt x="672" y="1005"/>
                  </a:lnTo>
                  <a:lnTo>
                    <a:pt x="672" y="1005"/>
                  </a:lnTo>
                  <a:lnTo>
                    <a:pt x="672" y="1005"/>
                  </a:lnTo>
                  <a:lnTo>
                    <a:pt x="672" y="1005"/>
                  </a:lnTo>
                  <a:lnTo>
                    <a:pt x="672" y="1005"/>
                  </a:lnTo>
                  <a:lnTo>
                    <a:pt x="672" y="1005"/>
                  </a:lnTo>
                  <a:lnTo>
                    <a:pt x="672" y="1005"/>
                  </a:lnTo>
                  <a:lnTo>
                    <a:pt x="672" y="1005"/>
                  </a:lnTo>
                  <a:lnTo>
                    <a:pt x="672" y="1005"/>
                  </a:lnTo>
                  <a:lnTo>
                    <a:pt x="670" y="1009"/>
                  </a:lnTo>
                  <a:lnTo>
                    <a:pt x="668" y="1013"/>
                  </a:lnTo>
                  <a:lnTo>
                    <a:pt x="668" y="1013"/>
                  </a:lnTo>
                  <a:lnTo>
                    <a:pt x="666" y="1015"/>
                  </a:lnTo>
                  <a:lnTo>
                    <a:pt x="666" y="1015"/>
                  </a:lnTo>
                  <a:lnTo>
                    <a:pt x="664" y="1025"/>
                  </a:lnTo>
                  <a:lnTo>
                    <a:pt x="662" y="1035"/>
                  </a:lnTo>
                  <a:lnTo>
                    <a:pt x="662" y="1035"/>
                  </a:lnTo>
                  <a:lnTo>
                    <a:pt x="662" y="1055"/>
                  </a:lnTo>
                  <a:lnTo>
                    <a:pt x="662" y="1055"/>
                  </a:lnTo>
                  <a:lnTo>
                    <a:pt x="664" y="1063"/>
                  </a:lnTo>
                  <a:lnTo>
                    <a:pt x="664" y="1063"/>
                  </a:lnTo>
                  <a:lnTo>
                    <a:pt x="664" y="1076"/>
                  </a:lnTo>
                  <a:lnTo>
                    <a:pt x="664" y="1076"/>
                  </a:lnTo>
                  <a:lnTo>
                    <a:pt x="662" y="1082"/>
                  </a:lnTo>
                  <a:lnTo>
                    <a:pt x="658" y="1086"/>
                  </a:lnTo>
                  <a:lnTo>
                    <a:pt x="658" y="1086"/>
                  </a:lnTo>
                  <a:lnTo>
                    <a:pt x="652" y="1090"/>
                  </a:lnTo>
                  <a:lnTo>
                    <a:pt x="652" y="1090"/>
                  </a:lnTo>
                  <a:lnTo>
                    <a:pt x="640" y="1098"/>
                  </a:lnTo>
                  <a:lnTo>
                    <a:pt x="632" y="1108"/>
                  </a:lnTo>
                  <a:lnTo>
                    <a:pt x="632" y="1108"/>
                  </a:lnTo>
                  <a:lnTo>
                    <a:pt x="622" y="1120"/>
                  </a:lnTo>
                  <a:lnTo>
                    <a:pt x="622" y="1120"/>
                  </a:lnTo>
                  <a:lnTo>
                    <a:pt x="622" y="1126"/>
                  </a:lnTo>
                  <a:lnTo>
                    <a:pt x="622" y="1126"/>
                  </a:lnTo>
                  <a:lnTo>
                    <a:pt x="622" y="1130"/>
                  </a:lnTo>
                  <a:lnTo>
                    <a:pt x="622" y="1130"/>
                  </a:lnTo>
                  <a:lnTo>
                    <a:pt x="622" y="1138"/>
                  </a:lnTo>
                  <a:lnTo>
                    <a:pt x="618" y="1146"/>
                  </a:lnTo>
                  <a:lnTo>
                    <a:pt x="618" y="1146"/>
                  </a:lnTo>
                  <a:lnTo>
                    <a:pt x="614" y="1148"/>
                  </a:lnTo>
                  <a:lnTo>
                    <a:pt x="610" y="1150"/>
                  </a:lnTo>
                  <a:lnTo>
                    <a:pt x="610" y="1150"/>
                  </a:lnTo>
                  <a:lnTo>
                    <a:pt x="606" y="1152"/>
                  </a:lnTo>
                  <a:lnTo>
                    <a:pt x="606" y="1152"/>
                  </a:lnTo>
                  <a:lnTo>
                    <a:pt x="602" y="1154"/>
                  </a:lnTo>
                  <a:lnTo>
                    <a:pt x="600" y="1158"/>
                  </a:lnTo>
                  <a:lnTo>
                    <a:pt x="600" y="1158"/>
                  </a:lnTo>
                  <a:lnTo>
                    <a:pt x="598" y="1162"/>
                  </a:lnTo>
                  <a:lnTo>
                    <a:pt x="598" y="1166"/>
                  </a:lnTo>
                  <a:lnTo>
                    <a:pt x="598" y="1174"/>
                  </a:lnTo>
                  <a:lnTo>
                    <a:pt x="592" y="1174"/>
                  </a:lnTo>
                  <a:lnTo>
                    <a:pt x="592" y="1174"/>
                  </a:lnTo>
                  <a:lnTo>
                    <a:pt x="590" y="1174"/>
                  </a:lnTo>
                  <a:lnTo>
                    <a:pt x="590" y="1174"/>
                  </a:lnTo>
                  <a:lnTo>
                    <a:pt x="590" y="1178"/>
                  </a:lnTo>
                  <a:lnTo>
                    <a:pt x="590" y="1182"/>
                  </a:lnTo>
                  <a:lnTo>
                    <a:pt x="590" y="1188"/>
                  </a:lnTo>
                  <a:lnTo>
                    <a:pt x="590" y="1188"/>
                  </a:lnTo>
                  <a:lnTo>
                    <a:pt x="590" y="1198"/>
                  </a:lnTo>
                  <a:lnTo>
                    <a:pt x="590" y="1210"/>
                  </a:lnTo>
                  <a:lnTo>
                    <a:pt x="590" y="1210"/>
                  </a:lnTo>
                  <a:lnTo>
                    <a:pt x="588" y="1217"/>
                  </a:lnTo>
                  <a:lnTo>
                    <a:pt x="584" y="1223"/>
                  </a:lnTo>
                  <a:lnTo>
                    <a:pt x="580" y="1225"/>
                  </a:lnTo>
                  <a:lnTo>
                    <a:pt x="576" y="1227"/>
                  </a:lnTo>
                  <a:lnTo>
                    <a:pt x="576" y="1227"/>
                  </a:lnTo>
                  <a:lnTo>
                    <a:pt x="570" y="1229"/>
                  </a:lnTo>
                  <a:lnTo>
                    <a:pt x="568" y="1229"/>
                  </a:lnTo>
                  <a:lnTo>
                    <a:pt x="568" y="1229"/>
                  </a:lnTo>
                  <a:lnTo>
                    <a:pt x="566" y="1229"/>
                  </a:lnTo>
                  <a:lnTo>
                    <a:pt x="566" y="1229"/>
                  </a:lnTo>
                  <a:lnTo>
                    <a:pt x="566" y="1233"/>
                  </a:lnTo>
                  <a:lnTo>
                    <a:pt x="566" y="1239"/>
                  </a:lnTo>
                  <a:lnTo>
                    <a:pt x="560" y="1237"/>
                  </a:lnTo>
                  <a:lnTo>
                    <a:pt x="560" y="1237"/>
                  </a:lnTo>
                  <a:lnTo>
                    <a:pt x="558" y="1237"/>
                  </a:lnTo>
                  <a:lnTo>
                    <a:pt x="558" y="1237"/>
                  </a:lnTo>
                  <a:lnTo>
                    <a:pt x="558" y="1237"/>
                  </a:lnTo>
                  <a:lnTo>
                    <a:pt x="558" y="1237"/>
                  </a:lnTo>
                  <a:lnTo>
                    <a:pt x="558" y="1237"/>
                  </a:lnTo>
                  <a:lnTo>
                    <a:pt x="558" y="1237"/>
                  </a:lnTo>
                  <a:lnTo>
                    <a:pt x="558" y="1239"/>
                  </a:lnTo>
                  <a:lnTo>
                    <a:pt x="558" y="1239"/>
                  </a:lnTo>
                  <a:lnTo>
                    <a:pt x="556" y="1243"/>
                  </a:lnTo>
                  <a:lnTo>
                    <a:pt x="552" y="1245"/>
                  </a:lnTo>
                  <a:lnTo>
                    <a:pt x="552" y="1245"/>
                  </a:lnTo>
                  <a:lnTo>
                    <a:pt x="552" y="1247"/>
                  </a:lnTo>
                  <a:lnTo>
                    <a:pt x="552" y="1247"/>
                  </a:lnTo>
                  <a:lnTo>
                    <a:pt x="550" y="1251"/>
                  </a:lnTo>
                  <a:lnTo>
                    <a:pt x="550" y="1257"/>
                  </a:lnTo>
                  <a:lnTo>
                    <a:pt x="550" y="1257"/>
                  </a:lnTo>
                  <a:lnTo>
                    <a:pt x="552" y="1259"/>
                  </a:lnTo>
                  <a:lnTo>
                    <a:pt x="552" y="1259"/>
                  </a:lnTo>
                  <a:lnTo>
                    <a:pt x="556" y="1261"/>
                  </a:lnTo>
                  <a:lnTo>
                    <a:pt x="558" y="1267"/>
                  </a:lnTo>
                  <a:lnTo>
                    <a:pt x="558" y="1275"/>
                  </a:lnTo>
                  <a:lnTo>
                    <a:pt x="558" y="1275"/>
                  </a:lnTo>
                  <a:lnTo>
                    <a:pt x="558" y="1281"/>
                  </a:lnTo>
                  <a:lnTo>
                    <a:pt x="558" y="1281"/>
                  </a:lnTo>
                  <a:lnTo>
                    <a:pt x="558" y="1293"/>
                  </a:lnTo>
                  <a:lnTo>
                    <a:pt x="558" y="1293"/>
                  </a:lnTo>
                  <a:lnTo>
                    <a:pt x="556" y="1297"/>
                  </a:lnTo>
                  <a:lnTo>
                    <a:pt x="552" y="1301"/>
                  </a:lnTo>
                  <a:lnTo>
                    <a:pt x="548" y="1301"/>
                  </a:lnTo>
                  <a:lnTo>
                    <a:pt x="548" y="1301"/>
                  </a:lnTo>
                  <a:lnTo>
                    <a:pt x="540" y="1303"/>
                  </a:lnTo>
                  <a:lnTo>
                    <a:pt x="540" y="1303"/>
                  </a:lnTo>
                  <a:lnTo>
                    <a:pt x="533" y="1303"/>
                  </a:lnTo>
                  <a:lnTo>
                    <a:pt x="533" y="1303"/>
                  </a:lnTo>
                  <a:lnTo>
                    <a:pt x="527" y="1301"/>
                  </a:lnTo>
                  <a:lnTo>
                    <a:pt x="527" y="1301"/>
                  </a:lnTo>
                  <a:lnTo>
                    <a:pt x="523" y="1301"/>
                  </a:lnTo>
                  <a:lnTo>
                    <a:pt x="523" y="1301"/>
                  </a:lnTo>
                  <a:lnTo>
                    <a:pt x="513" y="1303"/>
                  </a:lnTo>
                  <a:lnTo>
                    <a:pt x="505" y="1307"/>
                  </a:lnTo>
                  <a:lnTo>
                    <a:pt x="505" y="1307"/>
                  </a:lnTo>
                  <a:lnTo>
                    <a:pt x="499" y="1311"/>
                  </a:lnTo>
                  <a:lnTo>
                    <a:pt x="495" y="1319"/>
                  </a:lnTo>
                  <a:lnTo>
                    <a:pt x="495" y="1327"/>
                  </a:lnTo>
                  <a:lnTo>
                    <a:pt x="493" y="1337"/>
                  </a:lnTo>
                  <a:lnTo>
                    <a:pt x="493" y="1341"/>
                  </a:lnTo>
                  <a:lnTo>
                    <a:pt x="491" y="1343"/>
                  </a:lnTo>
                  <a:lnTo>
                    <a:pt x="491" y="1343"/>
                  </a:lnTo>
                  <a:lnTo>
                    <a:pt x="483" y="1347"/>
                  </a:lnTo>
                  <a:lnTo>
                    <a:pt x="479" y="1351"/>
                  </a:lnTo>
                  <a:lnTo>
                    <a:pt x="479" y="1351"/>
                  </a:lnTo>
                  <a:lnTo>
                    <a:pt x="477" y="1353"/>
                  </a:lnTo>
                  <a:lnTo>
                    <a:pt x="477" y="1353"/>
                  </a:lnTo>
                  <a:lnTo>
                    <a:pt x="475" y="1357"/>
                  </a:lnTo>
                  <a:lnTo>
                    <a:pt x="471" y="1359"/>
                  </a:lnTo>
                  <a:lnTo>
                    <a:pt x="471" y="1359"/>
                  </a:lnTo>
                  <a:lnTo>
                    <a:pt x="469" y="1359"/>
                  </a:lnTo>
                  <a:lnTo>
                    <a:pt x="469" y="1359"/>
                  </a:lnTo>
                  <a:lnTo>
                    <a:pt x="469" y="1359"/>
                  </a:lnTo>
                  <a:lnTo>
                    <a:pt x="457" y="1359"/>
                  </a:lnTo>
                  <a:lnTo>
                    <a:pt x="457" y="1359"/>
                  </a:lnTo>
                  <a:lnTo>
                    <a:pt x="451" y="1363"/>
                  </a:lnTo>
                  <a:lnTo>
                    <a:pt x="445" y="1365"/>
                  </a:lnTo>
                  <a:lnTo>
                    <a:pt x="431" y="1365"/>
                  </a:lnTo>
                  <a:lnTo>
                    <a:pt x="431" y="1365"/>
                  </a:lnTo>
                  <a:lnTo>
                    <a:pt x="423" y="1365"/>
                  </a:lnTo>
                  <a:lnTo>
                    <a:pt x="423" y="1365"/>
                  </a:lnTo>
                  <a:lnTo>
                    <a:pt x="411" y="1367"/>
                  </a:lnTo>
                  <a:lnTo>
                    <a:pt x="401" y="1368"/>
                  </a:lnTo>
                  <a:lnTo>
                    <a:pt x="401" y="1368"/>
                  </a:lnTo>
                  <a:lnTo>
                    <a:pt x="399" y="1370"/>
                  </a:lnTo>
                  <a:lnTo>
                    <a:pt x="399" y="1370"/>
                  </a:lnTo>
                  <a:lnTo>
                    <a:pt x="395" y="1372"/>
                  </a:lnTo>
                  <a:lnTo>
                    <a:pt x="389" y="1374"/>
                  </a:lnTo>
                  <a:lnTo>
                    <a:pt x="389" y="1374"/>
                  </a:lnTo>
                  <a:close/>
                  <a:moveTo>
                    <a:pt x="292" y="220"/>
                  </a:moveTo>
                  <a:lnTo>
                    <a:pt x="292" y="220"/>
                  </a:lnTo>
                  <a:lnTo>
                    <a:pt x="294" y="220"/>
                  </a:lnTo>
                  <a:lnTo>
                    <a:pt x="298" y="220"/>
                  </a:lnTo>
                  <a:lnTo>
                    <a:pt x="298" y="220"/>
                  </a:lnTo>
                  <a:lnTo>
                    <a:pt x="298" y="218"/>
                  </a:lnTo>
                  <a:lnTo>
                    <a:pt x="296" y="218"/>
                  </a:lnTo>
                  <a:lnTo>
                    <a:pt x="296" y="218"/>
                  </a:lnTo>
                  <a:lnTo>
                    <a:pt x="294" y="212"/>
                  </a:lnTo>
                  <a:lnTo>
                    <a:pt x="294" y="212"/>
                  </a:lnTo>
                  <a:lnTo>
                    <a:pt x="290" y="210"/>
                  </a:lnTo>
                  <a:lnTo>
                    <a:pt x="286" y="208"/>
                  </a:lnTo>
                  <a:lnTo>
                    <a:pt x="286" y="208"/>
                  </a:lnTo>
                  <a:lnTo>
                    <a:pt x="280" y="204"/>
                  </a:lnTo>
                  <a:lnTo>
                    <a:pt x="280" y="204"/>
                  </a:lnTo>
                  <a:lnTo>
                    <a:pt x="276" y="202"/>
                  </a:lnTo>
                  <a:lnTo>
                    <a:pt x="276" y="202"/>
                  </a:lnTo>
                  <a:lnTo>
                    <a:pt x="274" y="200"/>
                  </a:lnTo>
                  <a:lnTo>
                    <a:pt x="270" y="198"/>
                  </a:lnTo>
                  <a:lnTo>
                    <a:pt x="264" y="198"/>
                  </a:lnTo>
                  <a:lnTo>
                    <a:pt x="266" y="192"/>
                  </a:lnTo>
                  <a:lnTo>
                    <a:pt x="266" y="192"/>
                  </a:lnTo>
                  <a:lnTo>
                    <a:pt x="266" y="192"/>
                  </a:lnTo>
                  <a:lnTo>
                    <a:pt x="266" y="192"/>
                  </a:lnTo>
                  <a:lnTo>
                    <a:pt x="264" y="190"/>
                  </a:lnTo>
                  <a:lnTo>
                    <a:pt x="260" y="190"/>
                  </a:lnTo>
                  <a:lnTo>
                    <a:pt x="260" y="190"/>
                  </a:lnTo>
                  <a:lnTo>
                    <a:pt x="258" y="190"/>
                  </a:lnTo>
                  <a:lnTo>
                    <a:pt x="258" y="190"/>
                  </a:lnTo>
                  <a:lnTo>
                    <a:pt x="260" y="192"/>
                  </a:lnTo>
                  <a:lnTo>
                    <a:pt x="260" y="192"/>
                  </a:lnTo>
                  <a:lnTo>
                    <a:pt x="264" y="200"/>
                  </a:lnTo>
                  <a:lnTo>
                    <a:pt x="268" y="202"/>
                  </a:lnTo>
                  <a:lnTo>
                    <a:pt x="272" y="204"/>
                  </a:lnTo>
                  <a:lnTo>
                    <a:pt x="276" y="206"/>
                  </a:lnTo>
                  <a:lnTo>
                    <a:pt x="276" y="210"/>
                  </a:lnTo>
                  <a:lnTo>
                    <a:pt x="276" y="210"/>
                  </a:lnTo>
                  <a:lnTo>
                    <a:pt x="276" y="212"/>
                  </a:lnTo>
                  <a:lnTo>
                    <a:pt x="276" y="212"/>
                  </a:lnTo>
                  <a:lnTo>
                    <a:pt x="276" y="212"/>
                  </a:lnTo>
                  <a:lnTo>
                    <a:pt x="276" y="212"/>
                  </a:lnTo>
                  <a:lnTo>
                    <a:pt x="282" y="212"/>
                  </a:lnTo>
                  <a:lnTo>
                    <a:pt x="282" y="212"/>
                  </a:lnTo>
                  <a:lnTo>
                    <a:pt x="284" y="212"/>
                  </a:lnTo>
                  <a:lnTo>
                    <a:pt x="284" y="212"/>
                  </a:lnTo>
                  <a:lnTo>
                    <a:pt x="286" y="212"/>
                  </a:lnTo>
                  <a:lnTo>
                    <a:pt x="294" y="212"/>
                  </a:lnTo>
                  <a:lnTo>
                    <a:pt x="292" y="218"/>
                  </a:lnTo>
                  <a:lnTo>
                    <a:pt x="292" y="218"/>
                  </a:lnTo>
                  <a:lnTo>
                    <a:pt x="292" y="220"/>
                  </a:lnTo>
                  <a:lnTo>
                    <a:pt x="292"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 name="Freeform 5631"/>
            <p:cNvSpPr>
              <a:spLocks/>
            </p:cNvSpPr>
            <p:nvPr/>
          </p:nvSpPr>
          <p:spPr bwMode="auto">
            <a:xfrm>
              <a:off x="3803617" y="2982247"/>
              <a:ext cx="829141" cy="1734652"/>
            </a:xfrm>
            <a:custGeom>
              <a:avLst/>
              <a:gdLst>
                <a:gd name="T0" fmla="*/ 428 w 762"/>
                <a:gd name="T1" fmla="*/ 1571 h 1589"/>
                <a:gd name="T2" fmla="*/ 392 w 762"/>
                <a:gd name="T3" fmla="*/ 1522 h 1589"/>
                <a:gd name="T4" fmla="*/ 348 w 762"/>
                <a:gd name="T5" fmla="*/ 1468 h 1589"/>
                <a:gd name="T6" fmla="*/ 314 w 762"/>
                <a:gd name="T7" fmla="*/ 1382 h 1589"/>
                <a:gd name="T8" fmla="*/ 297 w 762"/>
                <a:gd name="T9" fmla="*/ 1235 h 1589"/>
                <a:gd name="T10" fmla="*/ 275 w 762"/>
                <a:gd name="T11" fmla="*/ 1198 h 1589"/>
                <a:gd name="T12" fmla="*/ 253 w 762"/>
                <a:gd name="T13" fmla="*/ 1146 h 1589"/>
                <a:gd name="T14" fmla="*/ 195 w 762"/>
                <a:gd name="T15" fmla="*/ 1102 h 1589"/>
                <a:gd name="T16" fmla="*/ 169 w 762"/>
                <a:gd name="T17" fmla="*/ 1027 h 1589"/>
                <a:gd name="T18" fmla="*/ 151 w 762"/>
                <a:gd name="T19" fmla="*/ 991 h 1589"/>
                <a:gd name="T20" fmla="*/ 128 w 762"/>
                <a:gd name="T21" fmla="*/ 884 h 1589"/>
                <a:gd name="T22" fmla="*/ 144 w 762"/>
                <a:gd name="T23" fmla="*/ 820 h 1589"/>
                <a:gd name="T24" fmla="*/ 138 w 762"/>
                <a:gd name="T25" fmla="*/ 725 h 1589"/>
                <a:gd name="T26" fmla="*/ 96 w 762"/>
                <a:gd name="T27" fmla="*/ 681 h 1589"/>
                <a:gd name="T28" fmla="*/ 66 w 762"/>
                <a:gd name="T29" fmla="*/ 637 h 1589"/>
                <a:gd name="T30" fmla="*/ 14 w 762"/>
                <a:gd name="T31" fmla="*/ 602 h 1589"/>
                <a:gd name="T32" fmla="*/ 18 w 762"/>
                <a:gd name="T33" fmla="*/ 447 h 1589"/>
                <a:gd name="T34" fmla="*/ 314 w 762"/>
                <a:gd name="T35" fmla="*/ 91 h 1589"/>
                <a:gd name="T36" fmla="*/ 479 w 762"/>
                <a:gd name="T37" fmla="*/ 41 h 1589"/>
                <a:gd name="T38" fmla="*/ 422 w 762"/>
                <a:gd name="T39" fmla="*/ 73 h 1589"/>
                <a:gd name="T40" fmla="*/ 406 w 762"/>
                <a:gd name="T41" fmla="*/ 127 h 1589"/>
                <a:gd name="T42" fmla="*/ 452 w 762"/>
                <a:gd name="T43" fmla="*/ 95 h 1589"/>
                <a:gd name="T44" fmla="*/ 545 w 762"/>
                <a:gd name="T45" fmla="*/ 47 h 1589"/>
                <a:gd name="T46" fmla="*/ 577 w 762"/>
                <a:gd name="T47" fmla="*/ 95 h 1589"/>
                <a:gd name="T48" fmla="*/ 543 w 762"/>
                <a:gd name="T49" fmla="*/ 133 h 1589"/>
                <a:gd name="T50" fmla="*/ 440 w 762"/>
                <a:gd name="T51" fmla="*/ 163 h 1589"/>
                <a:gd name="T52" fmla="*/ 460 w 762"/>
                <a:gd name="T53" fmla="*/ 192 h 1589"/>
                <a:gd name="T54" fmla="*/ 408 w 762"/>
                <a:gd name="T55" fmla="*/ 210 h 1589"/>
                <a:gd name="T56" fmla="*/ 378 w 762"/>
                <a:gd name="T57" fmla="*/ 258 h 1589"/>
                <a:gd name="T58" fmla="*/ 316 w 762"/>
                <a:gd name="T59" fmla="*/ 312 h 1589"/>
                <a:gd name="T60" fmla="*/ 245 w 762"/>
                <a:gd name="T61" fmla="*/ 355 h 1589"/>
                <a:gd name="T62" fmla="*/ 223 w 762"/>
                <a:gd name="T63" fmla="*/ 387 h 1589"/>
                <a:gd name="T64" fmla="*/ 185 w 762"/>
                <a:gd name="T65" fmla="*/ 463 h 1589"/>
                <a:gd name="T66" fmla="*/ 161 w 762"/>
                <a:gd name="T67" fmla="*/ 399 h 1589"/>
                <a:gd name="T68" fmla="*/ 92 w 762"/>
                <a:gd name="T69" fmla="*/ 439 h 1589"/>
                <a:gd name="T70" fmla="*/ 68 w 762"/>
                <a:gd name="T71" fmla="*/ 502 h 1589"/>
                <a:gd name="T72" fmla="*/ 44 w 762"/>
                <a:gd name="T73" fmla="*/ 538 h 1589"/>
                <a:gd name="T74" fmla="*/ 88 w 762"/>
                <a:gd name="T75" fmla="*/ 530 h 1589"/>
                <a:gd name="T76" fmla="*/ 104 w 762"/>
                <a:gd name="T77" fmla="*/ 558 h 1589"/>
                <a:gd name="T78" fmla="*/ 110 w 762"/>
                <a:gd name="T79" fmla="*/ 596 h 1589"/>
                <a:gd name="T80" fmla="*/ 108 w 762"/>
                <a:gd name="T81" fmla="*/ 659 h 1589"/>
                <a:gd name="T82" fmla="*/ 144 w 762"/>
                <a:gd name="T83" fmla="*/ 687 h 1589"/>
                <a:gd name="T84" fmla="*/ 185 w 762"/>
                <a:gd name="T85" fmla="*/ 697 h 1589"/>
                <a:gd name="T86" fmla="*/ 223 w 762"/>
                <a:gd name="T87" fmla="*/ 659 h 1589"/>
                <a:gd name="T88" fmla="*/ 326 w 762"/>
                <a:gd name="T89" fmla="*/ 685 h 1589"/>
                <a:gd name="T90" fmla="*/ 372 w 762"/>
                <a:gd name="T91" fmla="*/ 707 h 1589"/>
                <a:gd name="T92" fmla="*/ 438 w 762"/>
                <a:gd name="T93" fmla="*/ 745 h 1589"/>
                <a:gd name="T94" fmla="*/ 501 w 762"/>
                <a:gd name="T95" fmla="*/ 792 h 1589"/>
                <a:gd name="T96" fmla="*/ 535 w 762"/>
                <a:gd name="T97" fmla="*/ 848 h 1589"/>
                <a:gd name="T98" fmla="*/ 567 w 762"/>
                <a:gd name="T99" fmla="*/ 860 h 1589"/>
                <a:gd name="T100" fmla="*/ 618 w 762"/>
                <a:gd name="T101" fmla="*/ 886 h 1589"/>
                <a:gd name="T102" fmla="*/ 690 w 762"/>
                <a:gd name="T103" fmla="*/ 902 h 1589"/>
                <a:gd name="T104" fmla="*/ 756 w 762"/>
                <a:gd name="T105" fmla="*/ 933 h 1589"/>
                <a:gd name="T106" fmla="*/ 728 w 762"/>
                <a:gd name="T107" fmla="*/ 1029 h 1589"/>
                <a:gd name="T108" fmla="*/ 688 w 762"/>
                <a:gd name="T109" fmla="*/ 1057 h 1589"/>
                <a:gd name="T110" fmla="*/ 662 w 762"/>
                <a:gd name="T111" fmla="*/ 1192 h 1589"/>
                <a:gd name="T112" fmla="*/ 622 w 762"/>
                <a:gd name="T113" fmla="*/ 1223 h 1589"/>
                <a:gd name="T114" fmla="*/ 549 w 762"/>
                <a:gd name="T115" fmla="*/ 1325 h 1589"/>
                <a:gd name="T116" fmla="*/ 479 w 762"/>
                <a:gd name="T117" fmla="*/ 1382 h 1589"/>
                <a:gd name="T118" fmla="*/ 471 w 762"/>
                <a:gd name="T119" fmla="*/ 1434 h 1589"/>
                <a:gd name="T120" fmla="*/ 448 w 762"/>
                <a:gd name="T121" fmla="*/ 1472 h 1589"/>
                <a:gd name="T122" fmla="*/ 475 w 762"/>
                <a:gd name="T123" fmla="*/ 1543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2" h="1589">
                  <a:moveTo>
                    <a:pt x="465" y="1589"/>
                  </a:moveTo>
                  <a:lnTo>
                    <a:pt x="465" y="1589"/>
                  </a:lnTo>
                  <a:lnTo>
                    <a:pt x="458" y="1589"/>
                  </a:lnTo>
                  <a:lnTo>
                    <a:pt x="458" y="1589"/>
                  </a:lnTo>
                  <a:lnTo>
                    <a:pt x="458" y="1589"/>
                  </a:lnTo>
                  <a:lnTo>
                    <a:pt x="452" y="1587"/>
                  </a:lnTo>
                  <a:lnTo>
                    <a:pt x="452" y="1581"/>
                  </a:lnTo>
                  <a:lnTo>
                    <a:pt x="452" y="1581"/>
                  </a:lnTo>
                  <a:lnTo>
                    <a:pt x="452" y="1581"/>
                  </a:lnTo>
                  <a:lnTo>
                    <a:pt x="452" y="1581"/>
                  </a:lnTo>
                  <a:lnTo>
                    <a:pt x="452" y="1581"/>
                  </a:lnTo>
                  <a:lnTo>
                    <a:pt x="452" y="1581"/>
                  </a:lnTo>
                  <a:lnTo>
                    <a:pt x="446" y="1579"/>
                  </a:lnTo>
                  <a:lnTo>
                    <a:pt x="446" y="1579"/>
                  </a:lnTo>
                  <a:lnTo>
                    <a:pt x="444" y="1579"/>
                  </a:lnTo>
                  <a:lnTo>
                    <a:pt x="444" y="1579"/>
                  </a:lnTo>
                  <a:lnTo>
                    <a:pt x="442" y="1579"/>
                  </a:lnTo>
                  <a:lnTo>
                    <a:pt x="434" y="1579"/>
                  </a:lnTo>
                  <a:lnTo>
                    <a:pt x="436" y="1573"/>
                  </a:lnTo>
                  <a:lnTo>
                    <a:pt x="436" y="1573"/>
                  </a:lnTo>
                  <a:lnTo>
                    <a:pt x="436" y="1573"/>
                  </a:lnTo>
                  <a:lnTo>
                    <a:pt x="436" y="1573"/>
                  </a:lnTo>
                  <a:lnTo>
                    <a:pt x="436" y="1573"/>
                  </a:lnTo>
                  <a:lnTo>
                    <a:pt x="436" y="1573"/>
                  </a:lnTo>
                  <a:lnTo>
                    <a:pt x="434" y="1573"/>
                  </a:lnTo>
                  <a:lnTo>
                    <a:pt x="434" y="1571"/>
                  </a:lnTo>
                  <a:lnTo>
                    <a:pt x="434" y="1571"/>
                  </a:lnTo>
                  <a:lnTo>
                    <a:pt x="428" y="1571"/>
                  </a:lnTo>
                  <a:lnTo>
                    <a:pt x="420" y="1567"/>
                  </a:lnTo>
                  <a:lnTo>
                    <a:pt x="420" y="1567"/>
                  </a:lnTo>
                  <a:lnTo>
                    <a:pt x="418" y="1565"/>
                  </a:lnTo>
                  <a:lnTo>
                    <a:pt x="418" y="1565"/>
                  </a:lnTo>
                  <a:lnTo>
                    <a:pt x="414" y="1561"/>
                  </a:lnTo>
                  <a:lnTo>
                    <a:pt x="412" y="1557"/>
                  </a:lnTo>
                  <a:lnTo>
                    <a:pt x="412" y="1557"/>
                  </a:lnTo>
                  <a:lnTo>
                    <a:pt x="410" y="1557"/>
                  </a:lnTo>
                  <a:lnTo>
                    <a:pt x="410" y="1557"/>
                  </a:lnTo>
                  <a:lnTo>
                    <a:pt x="408" y="1553"/>
                  </a:lnTo>
                  <a:lnTo>
                    <a:pt x="404" y="1551"/>
                  </a:lnTo>
                  <a:lnTo>
                    <a:pt x="404" y="1551"/>
                  </a:lnTo>
                  <a:lnTo>
                    <a:pt x="400" y="1547"/>
                  </a:lnTo>
                  <a:lnTo>
                    <a:pt x="400" y="1547"/>
                  </a:lnTo>
                  <a:lnTo>
                    <a:pt x="396" y="1545"/>
                  </a:lnTo>
                  <a:lnTo>
                    <a:pt x="396" y="1543"/>
                  </a:lnTo>
                  <a:lnTo>
                    <a:pt x="396" y="1539"/>
                  </a:lnTo>
                  <a:lnTo>
                    <a:pt x="396" y="1539"/>
                  </a:lnTo>
                  <a:lnTo>
                    <a:pt x="396" y="1539"/>
                  </a:lnTo>
                  <a:lnTo>
                    <a:pt x="396" y="1539"/>
                  </a:lnTo>
                  <a:lnTo>
                    <a:pt x="396" y="1537"/>
                  </a:lnTo>
                  <a:lnTo>
                    <a:pt x="396" y="1537"/>
                  </a:lnTo>
                  <a:lnTo>
                    <a:pt x="396" y="1533"/>
                  </a:lnTo>
                  <a:lnTo>
                    <a:pt x="396" y="1531"/>
                  </a:lnTo>
                  <a:lnTo>
                    <a:pt x="396" y="1531"/>
                  </a:lnTo>
                  <a:lnTo>
                    <a:pt x="396" y="1527"/>
                  </a:lnTo>
                  <a:lnTo>
                    <a:pt x="396" y="1527"/>
                  </a:lnTo>
                  <a:lnTo>
                    <a:pt x="392" y="1522"/>
                  </a:lnTo>
                  <a:lnTo>
                    <a:pt x="386" y="1516"/>
                  </a:lnTo>
                  <a:lnTo>
                    <a:pt x="386" y="1516"/>
                  </a:lnTo>
                  <a:lnTo>
                    <a:pt x="378" y="1510"/>
                  </a:lnTo>
                  <a:lnTo>
                    <a:pt x="378" y="1510"/>
                  </a:lnTo>
                  <a:lnTo>
                    <a:pt x="376" y="1506"/>
                  </a:lnTo>
                  <a:lnTo>
                    <a:pt x="374" y="1502"/>
                  </a:lnTo>
                  <a:lnTo>
                    <a:pt x="372" y="1492"/>
                  </a:lnTo>
                  <a:lnTo>
                    <a:pt x="372" y="1492"/>
                  </a:lnTo>
                  <a:lnTo>
                    <a:pt x="370" y="1492"/>
                  </a:lnTo>
                  <a:lnTo>
                    <a:pt x="370" y="1492"/>
                  </a:lnTo>
                  <a:lnTo>
                    <a:pt x="370" y="1492"/>
                  </a:lnTo>
                  <a:lnTo>
                    <a:pt x="370" y="1492"/>
                  </a:lnTo>
                  <a:lnTo>
                    <a:pt x="366" y="1490"/>
                  </a:lnTo>
                  <a:lnTo>
                    <a:pt x="364" y="1488"/>
                  </a:lnTo>
                  <a:lnTo>
                    <a:pt x="362" y="1484"/>
                  </a:lnTo>
                  <a:lnTo>
                    <a:pt x="362" y="1484"/>
                  </a:lnTo>
                  <a:lnTo>
                    <a:pt x="360" y="1480"/>
                  </a:lnTo>
                  <a:lnTo>
                    <a:pt x="360" y="1480"/>
                  </a:lnTo>
                  <a:lnTo>
                    <a:pt x="358" y="1476"/>
                  </a:lnTo>
                  <a:lnTo>
                    <a:pt x="356" y="1472"/>
                  </a:lnTo>
                  <a:lnTo>
                    <a:pt x="354" y="1470"/>
                  </a:lnTo>
                  <a:lnTo>
                    <a:pt x="356" y="1470"/>
                  </a:lnTo>
                  <a:lnTo>
                    <a:pt x="356" y="1470"/>
                  </a:lnTo>
                  <a:lnTo>
                    <a:pt x="356" y="1468"/>
                  </a:lnTo>
                  <a:lnTo>
                    <a:pt x="356" y="1468"/>
                  </a:lnTo>
                  <a:lnTo>
                    <a:pt x="356" y="1468"/>
                  </a:lnTo>
                  <a:lnTo>
                    <a:pt x="352" y="1468"/>
                  </a:lnTo>
                  <a:lnTo>
                    <a:pt x="348" y="1468"/>
                  </a:lnTo>
                  <a:lnTo>
                    <a:pt x="346" y="1462"/>
                  </a:lnTo>
                  <a:lnTo>
                    <a:pt x="346" y="1462"/>
                  </a:lnTo>
                  <a:lnTo>
                    <a:pt x="346" y="1460"/>
                  </a:lnTo>
                  <a:lnTo>
                    <a:pt x="344" y="1456"/>
                  </a:lnTo>
                  <a:lnTo>
                    <a:pt x="336" y="1450"/>
                  </a:lnTo>
                  <a:lnTo>
                    <a:pt x="334" y="1448"/>
                  </a:lnTo>
                  <a:lnTo>
                    <a:pt x="334" y="1448"/>
                  </a:lnTo>
                  <a:lnTo>
                    <a:pt x="328" y="1444"/>
                  </a:lnTo>
                  <a:lnTo>
                    <a:pt x="324" y="1438"/>
                  </a:lnTo>
                  <a:lnTo>
                    <a:pt x="322" y="1430"/>
                  </a:lnTo>
                  <a:lnTo>
                    <a:pt x="322" y="1422"/>
                  </a:lnTo>
                  <a:lnTo>
                    <a:pt x="322" y="1422"/>
                  </a:lnTo>
                  <a:lnTo>
                    <a:pt x="322" y="1418"/>
                  </a:lnTo>
                  <a:lnTo>
                    <a:pt x="322" y="1418"/>
                  </a:lnTo>
                  <a:lnTo>
                    <a:pt x="322" y="1410"/>
                  </a:lnTo>
                  <a:lnTo>
                    <a:pt x="322" y="1410"/>
                  </a:lnTo>
                  <a:lnTo>
                    <a:pt x="322" y="1402"/>
                  </a:lnTo>
                  <a:lnTo>
                    <a:pt x="322" y="1402"/>
                  </a:lnTo>
                  <a:lnTo>
                    <a:pt x="324" y="1396"/>
                  </a:lnTo>
                  <a:lnTo>
                    <a:pt x="324" y="1396"/>
                  </a:lnTo>
                  <a:lnTo>
                    <a:pt x="324" y="1390"/>
                  </a:lnTo>
                  <a:lnTo>
                    <a:pt x="322" y="1386"/>
                  </a:lnTo>
                  <a:lnTo>
                    <a:pt x="322" y="1386"/>
                  </a:lnTo>
                  <a:lnTo>
                    <a:pt x="320" y="1386"/>
                  </a:lnTo>
                  <a:lnTo>
                    <a:pt x="320" y="1386"/>
                  </a:lnTo>
                  <a:lnTo>
                    <a:pt x="314" y="1386"/>
                  </a:lnTo>
                  <a:lnTo>
                    <a:pt x="314" y="1382"/>
                  </a:lnTo>
                  <a:lnTo>
                    <a:pt x="314" y="1382"/>
                  </a:lnTo>
                  <a:lnTo>
                    <a:pt x="314" y="1374"/>
                  </a:lnTo>
                  <a:lnTo>
                    <a:pt x="314" y="1374"/>
                  </a:lnTo>
                  <a:lnTo>
                    <a:pt x="314" y="1355"/>
                  </a:lnTo>
                  <a:lnTo>
                    <a:pt x="314" y="1355"/>
                  </a:lnTo>
                  <a:lnTo>
                    <a:pt x="314" y="1351"/>
                  </a:lnTo>
                  <a:lnTo>
                    <a:pt x="312" y="1347"/>
                  </a:lnTo>
                  <a:lnTo>
                    <a:pt x="312" y="1347"/>
                  </a:lnTo>
                  <a:lnTo>
                    <a:pt x="312" y="1347"/>
                  </a:lnTo>
                  <a:lnTo>
                    <a:pt x="312" y="1347"/>
                  </a:lnTo>
                  <a:lnTo>
                    <a:pt x="308" y="1345"/>
                  </a:lnTo>
                  <a:lnTo>
                    <a:pt x="306" y="1339"/>
                  </a:lnTo>
                  <a:lnTo>
                    <a:pt x="306" y="1333"/>
                  </a:lnTo>
                  <a:lnTo>
                    <a:pt x="306" y="1333"/>
                  </a:lnTo>
                  <a:lnTo>
                    <a:pt x="306" y="1333"/>
                  </a:lnTo>
                  <a:lnTo>
                    <a:pt x="306" y="1331"/>
                  </a:lnTo>
                  <a:lnTo>
                    <a:pt x="306" y="1331"/>
                  </a:lnTo>
                  <a:lnTo>
                    <a:pt x="305" y="1331"/>
                  </a:lnTo>
                  <a:lnTo>
                    <a:pt x="299" y="1331"/>
                  </a:lnTo>
                  <a:lnTo>
                    <a:pt x="299" y="1325"/>
                  </a:lnTo>
                  <a:lnTo>
                    <a:pt x="299" y="1263"/>
                  </a:lnTo>
                  <a:lnTo>
                    <a:pt x="299" y="1263"/>
                  </a:lnTo>
                  <a:lnTo>
                    <a:pt x="299" y="1253"/>
                  </a:lnTo>
                  <a:lnTo>
                    <a:pt x="299" y="1253"/>
                  </a:lnTo>
                  <a:lnTo>
                    <a:pt x="299" y="1245"/>
                  </a:lnTo>
                  <a:lnTo>
                    <a:pt x="299" y="1245"/>
                  </a:lnTo>
                  <a:lnTo>
                    <a:pt x="299" y="1239"/>
                  </a:lnTo>
                  <a:lnTo>
                    <a:pt x="297" y="1235"/>
                  </a:lnTo>
                  <a:lnTo>
                    <a:pt x="297" y="1235"/>
                  </a:lnTo>
                  <a:lnTo>
                    <a:pt x="295" y="1233"/>
                  </a:lnTo>
                  <a:lnTo>
                    <a:pt x="291" y="1233"/>
                  </a:lnTo>
                  <a:lnTo>
                    <a:pt x="291" y="1229"/>
                  </a:lnTo>
                  <a:lnTo>
                    <a:pt x="291" y="1229"/>
                  </a:lnTo>
                  <a:lnTo>
                    <a:pt x="291" y="1223"/>
                  </a:lnTo>
                  <a:lnTo>
                    <a:pt x="291" y="1223"/>
                  </a:lnTo>
                  <a:lnTo>
                    <a:pt x="291" y="1218"/>
                  </a:lnTo>
                  <a:lnTo>
                    <a:pt x="291" y="1218"/>
                  </a:lnTo>
                  <a:lnTo>
                    <a:pt x="291" y="1218"/>
                  </a:lnTo>
                  <a:lnTo>
                    <a:pt x="291" y="1218"/>
                  </a:lnTo>
                  <a:lnTo>
                    <a:pt x="289" y="1218"/>
                  </a:lnTo>
                  <a:lnTo>
                    <a:pt x="289" y="1218"/>
                  </a:lnTo>
                  <a:lnTo>
                    <a:pt x="285" y="1218"/>
                  </a:lnTo>
                  <a:lnTo>
                    <a:pt x="285" y="1216"/>
                  </a:lnTo>
                  <a:lnTo>
                    <a:pt x="285" y="1216"/>
                  </a:lnTo>
                  <a:lnTo>
                    <a:pt x="283" y="1212"/>
                  </a:lnTo>
                  <a:lnTo>
                    <a:pt x="283" y="1210"/>
                  </a:lnTo>
                  <a:lnTo>
                    <a:pt x="283" y="1210"/>
                  </a:lnTo>
                  <a:lnTo>
                    <a:pt x="283" y="1208"/>
                  </a:lnTo>
                  <a:lnTo>
                    <a:pt x="283" y="1206"/>
                  </a:lnTo>
                  <a:lnTo>
                    <a:pt x="283" y="1206"/>
                  </a:lnTo>
                  <a:lnTo>
                    <a:pt x="283" y="1202"/>
                  </a:lnTo>
                  <a:lnTo>
                    <a:pt x="283" y="1202"/>
                  </a:lnTo>
                  <a:lnTo>
                    <a:pt x="283" y="1202"/>
                  </a:lnTo>
                  <a:lnTo>
                    <a:pt x="281" y="1202"/>
                  </a:lnTo>
                  <a:lnTo>
                    <a:pt x="281" y="1202"/>
                  </a:lnTo>
                  <a:lnTo>
                    <a:pt x="277" y="1200"/>
                  </a:lnTo>
                  <a:lnTo>
                    <a:pt x="275" y="1198"/>
                  </a:lnTo>
                  <a:lnTo>
                    <a:pt x="275" y="1192"/>
                  </a:lnTo>
                  <a:lnTo>
                    <a:pt x="275" y="1192"/>
                  </a:lnTo>
                  <a:lnTo>
                    <a:pt x="275" y="1188"/>
                  </a:lnTo>
                  <a:lnTo>
                    <a:pt x="275" y="1188"/>
                  </a:lnTo>
                  <a:lnTo>
                    <a:pt x="273" y="1182"/>
                  </a:lnTo>
                  <a:lnTo>
                    <a:pt x="273" y="1182"/>
                  </a:lnTo>
                  <a:lnTo>
                    <a:pt x="275" y="1170"/>
                  </a:lnTo>
                  <a:lnTo>
                    <a:pt x="275" y="1170"/>
                  </a:lnTo>
                  <a:lnTo>
                    <a:pt x="275" y="1156"/>
                  </a:lnTo>
                  <a:lnTo>
                    <a:pt x="275" y="1156"/>
                  </a:lnTo>
                  <a:lnTo>
                    <a:pt x="275" y="1154"/>
                  </a:lnTo>
                  <a:lnTo>
                    <a:pt x="275" y="1154"/>
                  </a:lnTo>
                  <a:lnTo>
                    <a:pt x="273" y="1154"/>
                  </a:lnTo>
                  <a:lnTo>
                    <a:pt x="273" y="1154"/>
                  </a:lnTo>
                  <a:lnTo>
                    <a:pt x="271" y="1154"/>
                  </a:lnTo>
                  <a:lnTo>
                    <a:pt x="271" y="1154"/>
                  </a:lnTo>
                  <a:lnTo>
                    <a:pt x="269" y="1154"/>
                  </a:lnTo>
                  <a:lnTo>
                    <a:pt x="269" y="1154"/>
                  </a:lnTo>
                  <a:lnTo>
                    <a:pt x="267" y="1154"/>
                  </a:lnTo>
                  <a:lnTo>
                    <a:pt x="267" y="1154"/>
                  </a:lnTo>
                  <a:lnTo>
                    <a:pt x="265" y="1154"/>
                  </a:lnTo>
                  <a:lnTo>
                    <a:pt x="265" y="1154"/>
                  </a:lnTo>
                  <a:lnTo>
                    <a:pt x="261" y="1152"/>
                  </a:lnTo>
                  <a:lnTo>
                    <a:pt x="259" y="1148"/>
                  </a:lnTo>
                  <a:lnTo>
                    <a:pt x="259" y="1148"/>
                  </a:lnTo>
                  <a:lnTo>
                    <a:pt x="255" y="1146"/>
                  </a:lnTo>
                  <a:lnTo>
                    <a:pt x="253" y="1146"/>
                  </a:lnTo>
                  <a:lnTo>
                    <a:pt x="253" y="1146"/>
                  </a:lnTo>
                  <a:lnTo>
                    <a:pt x="247" y="1146"/>
                  </a:lnTo>
                  <a:lnTo>
                    <a:pt x="247" y="1146"/>
                  </a:lnTo>
                  <a:lnTo>
                    <a:pt x="245" y="1146"/>
                  </a:lnTo>
                  <a:lnTo>
                    <a:pt x="243" y="1146"/>
                  </a:lnTo>
                  <a:lnTo>
                    <a:pt x="243" y="1146"/>
                  </a:lnTo>
                  <a:lnTo>
                    <a:pt x="243" y="1146"/>
                  </a:lnTo>
                  <a:lnTo>
                    <a:pt x="243" y="1146"/>
                  </a:lnTo>
                  <a:lnTo>
                    <a:pt x="241" y="1146"/>
                  </a:lnTo>
                  <a:lnTo>
                    <a:pt x="241" y="1146"/>
                  </a:lnTo>
                  <a:lnTo>
                    <a:pt x="237" y="1144"/>
                  </a:lnTo>
                  <a:lnTo>
                    <a:pt x="235" y="1142"/>
                  </a:lnTo>
                  <a:lnTo>
                    <a:pt x="235" y="1138"/>
                  </a:lnTo>
                  <a:lnTo>
                    <a:pt x="235" y="1126"/>
                  </a:lnTo>
                  <a:lnTo>
                    <a:pt x="235" y="1126"/>
                  </a:lnTo>
                  <a:lnTo>
                    <a:pt x="235" y="1124"/>
                  </a:lnTo>
                  <a:lnTo>
                    <a:pt x="235" y="1124"/>
                  </a:lnTo>
                  <a:lnTo>
                    <a:pt x="235" y="1122"/>
                  </a:lnTo>
                  <a:lnTo>
                    <a:pt x="235" y="1122"/>
                  </a:lnTo>
                  <a:lnTo>
                    <a:pt x="231" y="1120"/>
                  </a:lnTo>
                  <a:lnTo>
                    <a:pt x="201" y="1120"/>
                  </a:lnTo>
                  <a:lnTo>
                    <a:pt x="201" y="1114"/>
                  </a:lnTo>
                  <a:lnTo>
                    <a:pt x="201" y="1114"/>
                  </a:lnTo>
                  <a:lnTo>
                    <a:pt x="203" y="1110"/>
                  </a:lnTo>
                  <a:lnTo>
                    <a:pt x="201" y="1106"/>
                  </a:lnTo>
                  <a:lnTo>
                    <a:pt x="201" y="1106"/>
                  </a:lnTo>
                  <a:lnTo>
                    <a:pt x="199" y="1104"/>
                  </a:lnTo>
                  <a:lnTo>
                    <a:pt x="199" y="1104"/>
                  </a:lnTo>
                  <a:lnTo>
                    <a:pt x="195" y="1102"/>
                  </a:lnTo>
                  <a:lnTo>
                    <a:pt x="193" y="1100"/>
                  </a:lnTo>
                  <a:lnTo>
                    <a:pt x="193" y="1096"/>
                  </a:lnTo>
                  <a:lnTo>
                    <a:pt x="193" y="1096"/>
                  </a:lnTo>
                  <a:lnTo>
                    <a:pt x="193" y="1096"/>
                  </a:lnTo>
                  <a:lnTo>
                    <a:pt x="193" y="1096"/>
                  </a:lnTo>
                  <a:lnTo>
                    <a:pt x="193" y="1090"/>
                  </a:lnTo>
                  <a:lnTo>
                    <a:pt x="193" y="1090"/>
                  </a:lnTo>
                  <a:lnTo>
                    <a:pt x="189" y="1084"/>
                  </a:lnTo>
                  <a:lnTo>
                    <a:pt x="185" y="1082"/>
                  </a:lnTo>
                  <a:lnTo>
                    <a:pt x="185" y="1082"/>
                  </a:lnTo>
                  <a:lnTo>
                    <a:pt x="181" y="1080"/>
                  </a:lnTo>
                  <a:lnTo>
                    <a:pt x="177" y="1080"/>
                  </a:lnTo>
                  <a:lnTo>
                    <a:pt x="177" y="1069"/>
                  </a:lnTo>
                  <a:lnTo>
                    <a:pt x="177" y="1069"/>
                  </a:lnTo>
                  <a:lnTo>
                    <a:pt x="177" y="1067"/>
                  </a:lnTo>
                  <a:lnTo>
                    <a:pt x="177" y="1067"/>
                  </a:lnTo>
                  <a:lnTo>
                    <a:pt x="177" y="1065"/>
                  </a:lnTo>
                  <a:lnTo>
                    <a:pt x="177" y="1065"/>
                  </a:lnTo>
                  <a:lnTo>
                    <a:pt x="177" y="1053"/>
                  </a:lnTo>
                  <a:lnTo>
                    <a:pt x="177" y="1053"/>
                  </a:lnTo>
                  <a:lnTo>
                    <a:pt x="179" y="1043"/>
                  </a:lnTo>
                  <a:lnTo>
                    <a:pt x="179" y="1037"/>
                  </a:lnTo>
                  <a:lnTo>
                    <a:pt x="177" y="1033"/>
                  </a:lnTo>
                  <a:lnTo>
                    <a:pt x="177" y="1033"/>
                  </a:lnTo>
                  <a:lnTo>
                    <a:pt x="175" y="1033"/>
                  </a:lnTo>
                  <a:lnTo>
                    <a:pt x="175" y="1033"/>
                  </a:lnTo>
                  <a:lnTo>
                    <a:pt x="169" y="1033"/>
                  </a:lnTo>
                  <a:lnTo>
                    <a:pt x="169" y="1027"/>
                  </a:lnTo>
                  <a:lnTo>
                    <a:pt x="169" y="1027"/>
                  </a:lnTo>
                  <a:lnTo>
                    <a:pt x="169" y="1023"/>
                  </a:lnTo>
                  <a:lnTo>
                    <a:pt x="169" y="1023"/>
                  </a:lnTo>
                  <a:lnTo>
                    <a:pt x="169" y="1017"/>
                  </a:lnTo>
                  <a:lnTo>
                    <a:pt x="169" y="1017"/>
                  </a:lnTo>
                  <a:lnTo>
                    <a:pt x="167" y="1017"/>
                  </a:lnTo>
                  <a:lnTo>
                    <a:pt x="167" y="1017"/>
                  </a:lnTo>
                  <a:lnTo>
                    <a:pt x="165" y="1015"/>
                  </a:lnTo>
                  <a:lnTo>
                    <a:pt x="163" y="1015"/>
                  </a:lnTo>
                  <a:lnTo>
                    <a:pt x="163" y="1015"/>
                  </a:lnTo>
                  <a:lnTo>
                    <a:pt x="161" y="1011"/>
                  </a:lnTo>
                  <a:lnTo>
                    <a:pt x="161" y="1007"/>
                  </a:lnTo>
                  <a:lnTo>
                    <a:pt x="161" y="1007"/>
                  </a:lnTo>
                  <a:lnTo>
                    <a:pt x="161" y="1007"/>
                  </a:lnTo>
                  <a:lnTo>
                    <a:pt x="161" y="1007"/>
                  </a:lnTo>
                  <a:lnTo>
                    <a:pt x="161" y="1003"/>
                  </a:lnTo>
                  <a:lnTo>
                    <a:pt x="161" y="1003"/>
                  </a:lnTo>
                  <a:lnTo>
                    <a:pt x="161" y="1001"/>
                  </a:lnTo>
                  <a:lnTo>
                    <a:pt x="161" y="1001"/>
                  </a:lnTo>
                  <a:lnTo>
                    <a:pt x="161" y="1001"/>
                  </a:lnTo>
                  <a:lnTo>
                    <a:pt x="161" y="1001"/>
                  </a:lnTo>
                  <a:lnTo>
                    <a:pt x="159" y="1001"/>
                  </a:lnTo>
                  <a:lnTo>
                    <a:pt x="159" y="1001"/>
                  </a:lnTo>
                  <a:lnTo>
                    <a:pt x="155" y="999"/>
                  </a:lnTo>
                  <a:lnTo>
                    <a:pt x="153" y="995"/>
                  </a:lnTo>
                  <a:lnTo>
                    <a:pt x="153" y="995"/>
                  </a:lnTo>
                  <a:lnTo>
                    <a:pt x="151" y="991"/>
                  </a:lnTo>
                  <a:lnTo>
                    <a:pt x="151" y="991"/>
                  </a:lnTo>
                  <a:lnTo>
                    <a:pt x="146" y="981"/>
                  </a:lnTo>
                  <a:lnTo>
                    <a:pt x="146" y="981"/>
                  </a:lnTo>
                  <a:lnTo>
                    <a:pt x="142" y="975"/>
                  </a:lnTo>
                  <a:lnTo>
                    <a:pt x="142" y="975"/>
                  </a:lnTo>
                  <a:lnTo>
                    <a:pt x="140" y="967"/>
                  </a:lnTo>
                  <a:lnTo>
                    <a:pt x="140" y="967"/>
                  </a:lnTo>
                  <a:lnTo>
                    <a:pt x="134" y="955"/>
                  </a:lnTo>
                  <a:lnTo>
                    <a:pt x="130" y="951"/>
                  </a:lnTo>
                  <a:lnTo>
                    <a:pt x="126" y="947"/>
                  </a:lnTo>
                  <a:lnTo>
                    <a:pt x="126" y="947"/>
                  </a:lnTo>
                  <a:lnTo>
                    <a:pt x="118" y="943"/>
                  </a:lnTo>
                  <a:lnTo>
                    <a:pt x="118" y="943"/>
                  </a:lnTo>
                  <a:lnTo>
                    <a:pt x="116" y="941"/>
                  </a:lnTo>
                  <a:lnTo>
                    <a:pt x="114" y="937"/>
                  </a:lnTo>
                  <a:lnTo>
                    <a:pt x="114" y="929"/>
                  </a:lnTo>
                  <a:lnTo>
                    <a:pt x="114" y="929"/>
                  </a:lnTo>
                  <a:lnTo>
                    <a:pt x="114" y="929"/>
                  </a:lnTo>
                  <a:lnTo>
                    <a:pt x="114" y="900"/>
                  </a:lnTo>
                  <a:lnTo>
                    <a:pt x="120" y="902"/>
                  </a:lnTo>
                  <a:lnTo>
                    <a:pt x="120" y="902"/>
                  </a:lnTo>
                  <a:lnTo>
                    <a:pt x="122" y="902"/>
                  </a:lnTo>
                  <a:lnTo>
                    <a:pt x="122" y="902"/>
                  </a:lnTo>
                  <a:lnTo>
                    <a:pt x="122" y="902"/>
                  </a:lnTo>
                  <a:lnTo>
                    <a:pt x="122" y="894"/>
                  </a:lnTo>
                  <a:lnTo>
                    <a:pt x="122" y="894"/>
                  </a:lnTo>
                  <a:lnTo>
                    <a:pt x="122" y="894"/>
                  </a:lnTo>
                  <a:lnTo>
                    <a:pt x="122" y="888"/>
                  </a:lnTo>
                  <a:lnTo>
                    <a:pt x="128" y="884"/>
                  </a:lnTo>
                  <a:lnTo>
                    <a:pt x="128" y="884"/>
                  </a:lnTo>
                  <a:lnTo>
                    <a:pt x="128" y="884"/>
                  </a:lnTo>
                  <a:lnTo>
                    <a:pt x="128" y="884"/>
                  </a:lnTo>
                  <a:lnTo>
                    <a:pt x="128" y="882"/>
                  </a:lnTo>
                  <a:lnTo>
                    <a:pt x="128" y="882"/>
                  </a:lnTo>
                  <a:lnTo>
                    <a:pt x="128" y="880"/>
                  </a:lnTo>
                  <a:lnTo>
                    <a:pt x="128" y="880"/>
                  </a:lnTo>
                  <a:lnTo>
                    <a:pt x="124" y="878"/>
                  </a:lnTo>
                  <a:lnTo>
                    <a:pt x="122" y="874"/>
                  </a:lnTo>
                  <a:lnTo>
                    <a:pt x="122" y="864"/>
                  </a:lnTo>
                  <a:lnTo>
                    <a:pt x="122" y="864"/>
                  </a:lnTo>
                  <a:lnTo>
                    <a:pt x="122" y="862"/>
                  </a:lnTo>
                  <a:lnTo>
                    <a:pt x="122" y="844"/>
                  </a:lnTo>
                  <a:lnTo>
                    <a:pt x="128" y="844"/>
                  </a:lnTo>
                  <a:lnTo>
                    <a:pt x="128" y="844"/>
                  </a:lnTo>
                  <a:lnTo>
                    <a:pt x="128" y="844"/>
                  </a:lnTo>
                  <a:lnTo>
                    <a:pt x="128" y="844"/>
                  </a:lnTo>
                  <a:lnTo>
                    <a:pt x="130" y="842"/>
                  </a:lnTo>
                  <a:lnTo>
                    <a:pt x="130" y="842"/>
                  </a:lnTo>
                  <a:lnTo>
                    <a:pt x="132" y="838"/>
                  </a:lnTo>
                  <a:lnTo>
                    <a:pt x="132" y="838"/>
                  </a:lnTo>
                  <a:lnTo>
                    <a:pt x="136" y="832"/>
                  </a:lnTo>
                  <a:lnTo>
                    <a:pt x="136" y="832"/>
                  </a:lnTo>
                  <a:lnTo>
                    <a:pt x="138" y="828"/>
                  </a:lnTo>
                  <a:lnTo>
                    <a:pt x="138" y="826"/>
                  </a:lnTo>
                  <a:lnTo>
                    <a:pt x="138" y="818"/>
                  </a:lnTo>
                  <a:lnTo>
                    <a:pt x="144" y="820"/>
                  </a:lnTo>
                  <a:lnTo>
                    <a:pt x="144" y="820"/>
                  </a:lnTo>
                  <a:lnTo>
                    <a:pt x="146" y="820"/>
                  </a:lnTo>
                  <a:lnTo>
                    <a:pt x="146" y="820"/>
                  </a:lnTo>
                  <a:lnTo>
                    <a:pt x="146" y="820"/>
                  </a:lnTo>
                  <a:lnTo>
                    <a:pt x="146" y="820"/>
                  </a:lnTo>
                  <a:lnTo>
                    <a:pt x="146" y="818"/>
                  </a:lnTo>
                  <a:lnTo>
                    <a:pt x="146" y="784"/>
                  </a:lnTo>
                  <a:lnTo>
                    <a:pt x="153" y="788"/>
                  </a:lnTo>
                  <a:lnTo>
                    <a:pt x="153" y="788"/>
                  </a:lnTo>
                  <a:lnTo>
                    <a:pt x="155" y="786"/>
                  </a:lnTo>
                  <a:lnTo>
                    <a:pt x="155" y="776"/>
                  </a:lnTo>
                  <a:lnTo>
                    <a:pt x="155" y="776"/>
                  </a:lnTo>
                  <a:lnTo>
                    <a:pt x="155" y="769"/>
                  </a:lnTo>
                  <a:lnTo>
                    <a:pt x="153" y="767"/>
                  </a:lnTo>
                  <a:lnTo>
                    <a:pt x="146" y="769"/>
                  </a:lnTo>
                  <a:lnTo>
                    <a:pt x="146" y="761"/>
                  </a:lnTo>
                  <a:lnTo>
                    <a:pt x="146" y="761"/>
                  </a:lnTo>
                  <a:lnTo>
                    <a:pt x="146" y="757"/>
                  </a:lnTo>
                  <a:lnTo>
                    <a:pt x="146" y="757"/>
                  </a:lnTo>
                  <a:lnTo>
                    <a:pt x="146" y="749"/>
                  </a:lnTo>
                  <a:lnTo>
                    <a:pt x="144" y="745"/>
                  </a:lnTo>
                  <a:lnTo>
                    <a:pt x="144" y="745"/>
                  </a:lnTo>
                  <a:lnTo>
                    <a:pt x="144" y="743"/>
                  </a:lnTo>
                  <a:lnTo>
                    <a:pt x="144" y="743"/>
                  </a:lnTo>
                  <a:lnTo>
                    <a:pt x="140" y="741"/>
                  </a:lnTo>
                  <a:lnTo>
                    <a:pt x="138" y="739"/>
                  </a:lnTo>
                  <a:lnTo>
                    <a:pt x="138" y="735"/>
                  </a:lnTo>
                  <a:lnTo>
                    <a:pt x="138" y="725"/>
                  </a:lnTo>
                  <a:lnTo>
                    <a:pt x="138" y="725"/>
                  </a:lnTo>
                  <a:lnTo>
                    <a:pt x="134" y="727"/>
                  </a:lnTo>
                  <a:lnTo>
                    <a:pt x="134" y="727"/>
                  </a:lnTo>
                  <a:lnTo>
                    <a:pt x="132" y="727"/>
                  </a:lnTo>
                  <a:lnTo>
                    <a:pt x="132" y="727"/>
                  </a:lnTo>
                  <a:lnTo>
                    <a:pt x="132" y="727"/>
                  </a:lnTo>
                  <a:lnTo>
                    <a:pt x="104" y="727"/>
                  </a:lnTo>
                  <a:lnTo>
                    <a:pt x="106" y="721"/>
                  </a:lnTo>
                  <a:lnTo>
                    <a:pt x="106" y="721"/>
                  </a:lnTo>
                  <a:lnTo>
                    <a:pt x="106" y="719"/>
                  </a:lnTo>
                  <a:lnTo>
                    <a:pt x="106" y="719"/>
                  </a:lnTo>
                  <a:lnTo>
                    <a:pt x="106" y="719"/>
                  </a:lnTo>
                  <a:lnTo>
                    <a:pt x="106" y="719"/>
                  </a:lnTo>
                  <a:lnTo>
                    <a:pt x="104" y="719"/>
                  </a:lnTo>
                  <a:lnTo>
                    <a:pt x="104" y="719"/>
                  </a:lnTo>
                  <a:lnTo>
                    <a:pt x="104" y="719"/>
                  </a:lnTo>
                  <a:lnTo>
                    <a:pt x="104" y="719"/>
                  </a:lnTo>
                  <a:lnTo>
                    <a:pt x="100" y="717"/>
                  </a:lnTo>
                  <a:lnTo>
                    <a:pt x="98" y="711"/>
                  </a:lnTo>
                  <a:lnTo>
                    <a:pt x="98" y="707"/>
                  </a:lnTo>
                  <a:lnTo>
                    <a:pt x="98" y="705"/>
                  </a:lnTo>
                  <a:lnTo>
                    <a:pt x="98" y="705"/>
                  </a:lnTo>
                  <a:lnTo>
                    <a:pt x="98" y="701"/>
                  </a:lnTo>
                  <a:lnTo>
                    <a:pt x="98" y="701"/>
                  </a:lnTo>
                  <a:lnTo>
                    <a:pt x="98" y="695"/>
                  </a:lnTo>
                  <a:lnTo>
                    <a:pt x="98" y="695"/>
                  </a:lnTo>
                  <a:lnTo>
                    <a:pt x="98" y="687"/>
                  </a:lnTo>
                  <a:lnTo>
                    <a:pt x="96" y="681"/>
                  </a:lnTo>
                  <a:lnTo>
                    <a:pt x="96" y="681"/>
                  </a:lnTo>
                  <a:lnTo>
                    <a:pt x="96" y="679"/>
                  </a:lnTo>
                  <a:lnTo>
                    <a:pt x="94" y="677"/>
                  </a:lnTo>
                  <a:lnTo>
                    <a:pt x="90" y="677"/>
                  </a:lnTo>
                  <a:lnTo>
                    <a:pt x="90" y="673"/>
                  </a:lnTo>
                  <a:lnTo>
                    <a:pt x="90" y="673"/>
                  </a:lnTo>
                  <a:lnTo>
                    <a:pt x="86" y="669"/>
                  </a:lnTo>
                  <a:lnTo>
                    <a:pt x="86" y="669"/>
                  </a:lnTo>
                  <a:lnTo>
                    <a:pt x="84" y="667"/>
                  </a:lnTo>
                  <a:lnTo>
                    <a:pt x="84" y="667"/>
                  </a:lnTo>
                  <a:lnTo>
                    <a:pt x="82" y="661"/>
                  </a:lnTo>
                  <a:lnTo>
                    <a:pt x="82" y="657"/>
                  </a:lnTo>
                  <a:lnTo>
                    <a:pt x="82" y="657"/>
                  </a:lnTo>
                  <a:lnTo>
                    <a:pt x="82" y="655"/>
                  </a:lnTo>
                  <a:lnTo>
                    <a:pt x="82" y="655"/>
                  </a:lnTo>
                  <a:lnTo>
                    <a:pt x="78" y="653"/>
                  </a:lnTo>
                  <a:lnTo>
                    <a:pt x="72" y="653"/>
                  </a:lnTo>
                  <a:lnTo>
                    <a:pt x="74" y="647"/>
                  </a:lnTo>
                  <a:lnTo>
                    <a:pt x="74" y="647"/>
                  </a:lnTo>
                  <a:lnTo>
                    <a:pt x="74" y="647"/>
                  </a:lnTo>
                  <a:lnTo>
                    <a:pt x="74" y="647"/>
                  </a:lnTo>
                  <a:lnTo>
                    <a:pt x="74" y="647"/>
                  </a:lnTo>
                  <a:lnTo>
                    <a:pt x="74" y="647"/>
                  </a:lnTo>
                  <a:lnTo>
                    <a:pt x="70" y="645"/>
                  </a:lnTo>
                  <a:lnTo>
                    <a:pt x="64" y="645"/>
                  </a:lnTo>
                  <a:lnTo>
                    <a:pt x="66" y="639"/>
                  </a:lnTo>
                  <a:lnTo>
                    <a:pt x="66" y="639"/>
                  </a:lnTo>
                  <a:lnTo>
                    <a:pt x="66" y="637"/>
                  </a:lnTo>
                  <a:lnTo>
                    <a:pt x="66" y="637"/>
                  </a:lnTo>
                  <a:lnTo>
                    <a:pt x="66" y="637"/>
                  </a:lnTo>
                  <a:lnTo>
                    <a:pt x="66" y="637"/>
                  </a:lnTo>
                  <a:lnTo>
                    <a:pt x="60" y="637"/>
                  </a:lnTo>
                  <a:lnTo>
                    <a:pt x="60" y="637"/>
                  </a:lnTo>
                  <a:lnTo>
                    <a:pt x="56" y="637"/>
                  </a:lnTo>
                  <a:lnTo>
                    <a:pt x="56" y="637"/>
                  </a:lnTo>
                  <a:lnTo>
                    <a:pt x="54" y="637"/>
                  </a:lnTo>
                  <a:lnTo>
                    <a:pt x="50" y="637"/>
                  </a:lnTo>
                  <a:lnTo>
                    <a:pt x="50" y="635"/>
                  </a:lnTo>
                  <a:lnTo>
                    <a:pt x="50" y="635"/>
                  </a:lnTo>
                  <a:lnTo>
                    <a:pt x="46" y="627"/>
                  </a:lnTo>
                  <a:lnTo>
                    <a:pt x="42" y="623"/>
                  </a:lnTo>
                  <a:lnTo>
                    <a:pt x="40" y="621"/>
                  </a:lnTo>
                  <a:lnTo>
                    <a:pt x="38" y="621"/>
                  </a:lnTo>
                  <a:lnTo>
                    <a:pt x="38" y="621"/>
                  </a:lnTo>
                  <a:lnTo>
                    <a:pt x="34" y="619"/>
                  </a:lnTo>
                  <a:lnTo>
                    <a:pt x="34" y="614"/>
                  </a:lnTo>
                  <a:lnTo>
                    <a:pt x="34" y="614"/>
                  </a:lnTo>
                  <a:lnTo>
                    <a:pt x="34" y="614"/>
                  </a:lnTo>
                  <a:lnTo>
                    <a:pt x="32" y="610"/>
                  </a:lnTo>
                  <a:lnTo>
                    <a:pt x="32" y="610"/>
                  </a:lnTo>
                  <a:lnTo>
                    <a:pt x="32" y="608"/>
                  </a:lnTo>
                  <a:lnTo>
                    <a:pt x="32" y="608"/>
                  </a:lnTo>
                  <a:lnTo>
                    <a:pt x="26" y="606"/>
                  </a:lnTo>
                  <a:lnTo>
                    <a:pt x="26" y="606"/>
                  </a:lnTo>
                  <a:lnTo>
                    <a:pt x="20" y="606"/>
                  </a:lnTo>
                  <a:lnTo>
                    <a:pt x="14" y="602"/>
                  </a:lnTo>
                  <a:lnTo>
                    <a:pt x="14" y="602"/>
                  </a:lnTo>
                  <a:lnTo>
                    <a:pt x="12" y="600"/>
                  </a:lnTo>
                  <a:lnTo>
                    <a:pt x="12" y="600"/>
                  </a:lnTo>
                  <a:lnTo>
                    <a:pt x="8" y="598"/>
                  </a:lnTo>
                  <a:lnTo>
                    <a:pt x="8" y="598"/>
                  </a:lnTo>
                  <a:lnTo>
                    <a:pt x="8" y="598"/>
                  </a:lnTo>
                  <a:lnTo>
                    <a:pt x="8" y="598"/>
                  </a:lnTo>
                  <a:lnTo>
                    <a:pt x="4" y="598"/>
                  </a:lnTo>
                  <a:lnTo>
                    <a:pt x="2" y="596"/>
                  </a:lnTo>
                  <a:lnTo>
                    <a:pt x="0" y="590"/>
                  </a:lnTo>
                  <a:lnTo>
                    <a:pt x="0" y="480"/>
                  </a:lnTo>
                  <a:lnTo>
                    <a:pt x="6" y="482"/>
                  </a:lnTo>
                  <a:lnTo>
                    <a:pt x="6" y="482"/>
                  </a:lnTo>
                  <a:lnTo>
                    <a:pt x="8" y="482"/>
                  </a:lnTo>
                  <a:lnTo>
                    <a:pt x="8" y="482"/>
                  </a:lnTo>
                  <a:lnTo>
                    <a:pt x="8" y="478"/>
                  </a:lnTo>
                  <a:lnTo>
                    <a:pt x="8" y="474"/>
                  </a:lnTo>
                  <a:lnTo>
                    <a:pt x="8" y="474"/>
                  </a:lnTo>
                  <a:lnTo>
                    <a:pt x="8" y="470"/>
                  </a:lnTo>
                  <a:lnTo>
                    <a:pt x="8" y="465"/>
                  </a:lnTo>
                  <a:lnTo>
                    <a:pt x="14" y="467"/>
                  </a:lnTo>
                  <a:lnTo>
                    <a:pt x="14" y="467"/>
                  </a:lnTo>
                  <a:lnTo>
                    <a:pt x="16" y="467"/>
                  </a:lnTo>
                  <a:lnTo>
                    <a:pt x="16" y="467"/>
                  </a:lnTo>
                  <a:lnTo>
                    <a:pt x="16" y="467"/>
                  </a:lnTo>
                  <a:lnTo>
                    <a:pt x="16" y="461"/>
                  </a:lnTo>
                  <a:lnTo>
                    <a:pt x="16" y="449"/>
                  </a:lnTo>
                  <a:lnTo>
                    <a:pt x="16" y="449"/>
                  </a:lnTo>
                  <a:lnTo>
                    <a:pt x="18" y="447"/>
                  </a:lnTo>
                  <a:lnTo>
                    <a:pt x="18" y="443"/>
                  </a:lnTo>
                  <a:lnTo>
                    <a:pt x="22" y="441"/>
                  </a:lnTo>
                  <a:lnTo>
                    <a:pt x="22" y="441"/>
                  </a:lnTo>
                  <a:lnTo>
                    <a:pt x="22" y="441"/>
                  </a:lnTo>
                  <a:lnTo>
                    <a:pt x="22" y="441"/>
                  </a:lnTo>
                  <a:lnTo>
                    <a:pt x="22" y="437"/>
                  </a:lnTo>
                  <a:lnTo>
                    <a:pt x="22" y="437"/>
                  </a:lnTo>
                  <a:lnTo>
                    <a:pt x="22" y="437"/>
                  </a:lnTo>
                  <a:lnTo>
                    <a:pt x="20" y="437"/>
                  </a:lnTo>
                  <a:lnTo>
                    <a:pt x="20" y="437"/>
                  </a:lnTo>
                  <a:lnTo>
                    <a:pt x="16" y="437"/>
                  </a:lnTo>
                  <a:lnTo>
                    <a:pt x="16" y="437"/>
                  </a:lnTo>
                  <a:lnTo>
                    <a:pt x="14" y="437"/>
                  </a:lnTo>
                  <a:lnTo>
                    <a:pt x="4" y="437"/>
                  </a:lnTo>
                  <a:lnTo>
                    <a:pt x="8" y="429"/>
                  </a:lnTo>
                  <a:lnTo>
                    <a:pt x="8" y="429"/>
                  </a:lnTo>
                  <a:lnTo>
                    <a:pt x="42" y="373"/>
                  </a:lnTo>
                  <a:lnTo>
                    <a:pt x="80" y="319"/>
                  </a:lnTo>
                  <a:lnTo>
                    <a:pt x="80" y="319"/>
                  </a:lnTo>
                  <a:lnTo>
                    <a:pt x="104" y="288"/>
                  </a:lnTo>
                  <a:lnTo>
                    <a:pt x="130" y="256"/>
                  </a:lnTo>
                  <a:lnTo>
                    <a:pt x="157" y="226"/>
                  </a:lnTo>
                  <a:lnTo>
                    <a:pt x="185" y="198"/>
                  </a:lnTo>
                  <a:lnTo>
                    <a:pt x="215" y="168"/>
                  </a:lnTo>
                  <a:lnTo>
                    <a:pt x="247" y="143"/>
                  </a:lnTo>
                  <a:lnTo>
                    <a:pt x="281" y="115"/>
                  </a:lnTo>
                  <a:lnTo>
                    <a:pt x="314" y="91"/>
                  </a:lnTo>
                  <a:lnTo>
                    <a:pt x="314" y="91"/>
                  </a:lnTo>
                  <a:lnTo>
                    <a:pt x="348" y="67"/>
                  </a:lnTo>
                  <a:lnTo>
                    <a:pt x="384" y="45"/>
                  </a:lnTo>
                  <a:lnTo>
                    <a:pt x="420" y="23"/>
                  </a:lnTo>
                  <a:lnTo>
                    <a:pt x="458" y="2"/>
                  </a:lnTo>
                  <a:lnTo>
                    <a:pt x="458" y="2"/>
                  </a:lnTo>
                  <a:lnTo>
                    <a:pt x="465" y="0"/>
                  </a:lnTo>
                  <a:lnTo>
                    <a:pt x="473" y="0"/>
                  </a:lnTo>
                  <a:lnTo>
                    <a:pt x="485" y="0"/>
                  </a:lnTo>
                  <a:lnTo>
                    <a:pt x="485" y="0"/>
                  </a:lnTo>
                  <a:lnTo>
                    <a:pt x="493" y="0"/>
                  </a:lnTo>
                  <a:lnTo>
                    <a:pt x="499" y="4"/>
                  </a:lnTo>
                  <a:lnTo>
                    <a:pt x="501" y="10"/>
                  </a:lnTo>
                  <a:lnTo>
                    <a:pt x="501" y="10"/>
                  </a:lnTo>
                  <a:lnTo>
                    <a:pt x="501" y="17"/>
                  </a:lnTo>
                  <a:lnTo>
                    <a:pt x="497" y="25"/>
                  </a:lnTo>
                  <a:lnTo>
                    <a:pt x="497" y="25"/>
                  </a:lnTo>
                  <a:lnTo>
                    <a:pt x="493" y="31"/>
                  </a:lnTo>
                  <a:lnTo>
                    <a:pt x="491" y="33"/>
                  </a:lnTo>
                  <a:lnTo>
                    <a:pt x="487" y="33"/>
                  </a:lnTo>
                  <a:lnTo>
                    <a:pt x="487" y="33"/>
                  </a:lnTo>
                  <a:lnTo>
                    <a:pt x="487" y="33"/>
                  </a:lnTo>
                  <a:lnTo>
                    <a:pt x="487" y="33"/>
                  </a:lnTo>
                  <a:lnTo>
                    <a:pt x="487" y="35"/>
                  </a:lnTo>
                  <a:lnTo>
                    <a:pt x="487" y="35"/>
                  </a:lnTo>
                  <a:lnTo>
                    <a:pt x="487" y="35"/>
                  </a:lnTo>
                  <a:lnTo>
                    <a:pt x="487" y="35"/>
                  </a:lnTo>
                  <a:lnTo>
                    <a:pt x="485" y="39"/>
                  </a:lnTo>
                  <a:lnTo>
                    <a:pt x="479" y="41"/>
                  </a:lnTo>
                  <a:lnTo>
                    <a:pt x="467" y="41"/>
                  </a:lnTo>
                  <a:lnTo>
                    <a:pt x="467" y="41"/>
                  </a:lnTo>
                  <a:lnTo>
                    <a:pt x="463" y="41"/>
                  </a:lnTo>
                  <a:lnTo>
                    <a:pt x="463" y="41"/>
                  </a:lnTo>
                  <a:lnTo>
                    <a:pt x="463" y="43"/>
                  </a:lnTo>
                  <a:lnTo>
                    <a:pt x="463" y="43"/>
                  </a:lnTo>
                  <a:lnTo>
                    <a:pt x="460" y="47"/>
                  </a:lnTo>
                  <a:lnTo>
                    <a:pt x="458" y="49"/>
                  </a:lnTo>
                  <a:lnTo>
                    <a:pt x="456" y="49"/>
                  </a:lnTo>
                  <a:lnTo>
                    <a:pt x="456" y="49"/>
                  </a:lnTo>
                  <a:lnTo>
                    <a:pt x="452" y="49"/>
                  </a:lnTo>
                  <a:lnTo>
                    <a:pt x="452" y="49"/>
                  </a:lnTo>
                  <a:lnTo>
                    <a:pt x="452" y="49"/>
                  </a:lnTo>
                  <a:lnTo>
                    <a:pt x="432" y="49"/>
                  </a:lnTo>
                  <a:lnTo>
                    <a:pt x="432" y="49"/>
                  </a:lnTo>
                  <a:lnTo>
                    <a:pt x="432" y="49"/>
                  </a:lnTo>
                  <a:lnTo>
                    <a:pt x="432" y="49"/>
                  </a:lnTo>
                  <a:lnTo>
                    <a:pt x="432" y="49"/>
                  </a:lnTo>
                  <a:lnTo>
                    <a:pt x="432" y="49"/>
                  </a:lnTo>
                  <a:lnTo>
                    <a:pt x="432" y="49"/>
                  </a:lnTo>
                  <a:lnTo>
                    <a:pt x="430" y="53"/>
                  </a:lnTo>
                  <a:lnTo>
                    <a:pt x="430" y="59"/>
                  </a:lnTo>
                  <a:lnTo>
                    <a:pt x="424" y="57"/>
                  </a:lnTo>
                  <a:lnTo>
                    <a:pt x="424" y="57"/>
                  </a:lnTo>
                  <a:lnTo>
                    <a:pt x="424" y="57"/>
                  </a:lnTo>
                  <a:lnTo>
                    <a:pt x="424" y="57"/>
                  </a:lnTo>
                  <a:lnTo>
                    <a:pt x="422" y="65"/>
                  </a:lnTo>
                  <a:lnTo>
                    <a:pt x="422" y="73"/>
                  </a:lnTo>
                  <a:lnTo>
                    <a:pt x="422" y="73"/>
                  </a:lnTo>
                  <a:lnTo>
                    <a:pt x="422" y="73"/>
                  </a:lnTo>
                  <a:lnTo>
                    <a:pt x="422" y="73"/>
                  </a:lnTo>
                  <a:lnTo>
                    <a:pt x="422" y="77"/>
                  </a:lnTo>
                  <a:lnTo>
                    <a:pt x="420" y="79"/>
                  </a:lnTo>
                  <a:lnTo>
                    <a:pt x="420" y="79"/>
                  </a:lnTo>
                  <a:lnTo>
                    <a:pt x="418" y="81"/>
                  </a:lnTo>
                  <a:lnTo>
                    <a:pt x="414" y="81"/>
                  </a:lnTo>
                  <a:lnTo>
                    <a:pt x="414" y="81"/>
                  </a:lnTo>
                  <a:lnTo>
                    <a:pt x="414" y="91"/>
                  </a:lnTo>
                  <a:lnTo>
                    <a:pt x="408" y="89"/>
                  </a:lnTo>
                  <a:lnTo>
                    <a:pt x="408" y="89"/>
                  </a:lnTo>
                  <a:lnTo>
                    <a:pt x="406" y="89"/>
                  </a:lnTo>
                  <a:lnTo>
                    <a:pt x="406" y="89"/>
                  </a:lnTo>
                  <a:lnTo>
                    <a:pt x="406" y="93"/>
                  </a:lnTo>
                  <a:lnTo>
                    <a:pt x="406" y="99"/>
                  </a:lnTo>
                  <a:lnTo>
                    <a:pt x="406" y="99"/>
                  </a:lnTo>
                  <a:lnTo>
                    <a:pt x="406" y="101"/>
                  </a:lnTo>
                  <a:lnTo>
                    <a:pt x="406" y="101"/>
                  </a:lnTo>
                  <a:lnTo>
                    <a:pt x="408" y="105"/>
                  </a:lnTo>
                  <a:lnTo>
                    <a:pt x="408" y="105"/>
                  </a:lnTo>
                  <a:lnTo>
                    <a:pt x="410" y="111"/>
                  </a:lnTo>
                  <a:lnTo>
                    <a:pt x="412" y="115"/>
                  </a:lnTo>
                  <a:lnTo>
                    <a:pt x="410" y="119"/>
                  </a:lnTo>
                  <a:lnTo>
                    <a:pt x="410" y="119"/>
                  </a:lnTo>
                  <a:lnTo>
                    <a:pt x="408" y="125"/>
                  </a:lnTo>
                  <a:lnTo>
                    <a:pt x="408" y="125"/>
                  </a:lnTo>
                  <a:lnTo>
                    <a:pt x="406" y="127"/>
                  </a:lnTo>
                  <a:lnTo>
                    <a:pt x="406" y="127"/>
                  </a:lnTo>
                  <a:lnTo>
                    <a:pt x="408" y="127"/>
                  </a:lnTo>
                  <a:lnTo>
                    <a:pt x="408" y="127"/>
                  </a:lnTo>
                  <a:lnTo>
                    <a:pt x="410" y="127"/>
                  </a:lnTo>
                  <a:lnTo>
                    <a:pt x="410" y="127"/>
                  </a:lnTo>
                  <a:lnTo>
                    <a:pt x="412" y="127"/>
                  </a:lnTo>
                  <a:lnTo>
                    <a:pt x="412" y="127"/>
                  </a:lnTo>
                  <a:lnTo>
                    <a:pt x="412" y="127"/>
                  </a:lnTo>
                  <a:lnTo>
                    <a:pt x="412" y="127"/>
                  </a:lnTo>
                  <a:lnTo>
                    <a:pt x="414" y="123"/>
                  </a:lnTo>
                  <a:lnTo>
                    <a:pt x="418" y="119"/>
                  </a:lnTo>
                  <a:lnTo>
                    <a:pt x="418" y="119"/>
                  </a:lnTo>
                  <a:lnTo>
                    <a:pt x="422" y="117"/>
                  </a:lnTo>
                  <a:lnTo>
                    <a:pt x="426" y="113"/>
                  </a:lnTo>
                  <a:lnTo>
                    <a:pt x="426" y="113"/>
                  </a:lnTo>
                  <a:lnTo>
                    <a:pt x="432" y="109"/>
                  </a:lnTo>
                  <a:lnTo>
                    <a:pt x="432" y="109"/>
                  </a:lnTo>
                  <a:lnTo>
                    <a:pt x="438" y="105"/>
                  </a:lnTo>
                  <a:lnTo>
                    <a:pt x="444" y="103"/>
                  </a:lnTo>
                  <a:lnTo>
                    <a:pt x="444" y="103"/>
                  </a:lnTo>
                  <a:lnTo>
                    <a:pt x="444" y="103"/>
                  </a:lnTo>
                  <a:lnTo>
                    <a:pt x="444" y="103"/>
                  </a:lnTo>
                  <a:lnTo>
                    <a:pt x="448" y="103"/>
                  </a:lnTo>
                  <a:lnTo>
                    <a:pt x="450" y="103"/>
                  </a:lnTo>
                  <a:lnTo>
                    <a:pt x="450" y="103"/>
                  </a:lnTo>
                  <a:lnTo>
                    <a:pt x="452" y="101"/>
                  </a:lnTo>
                  <a:lnTo>
                    <a:pt x="452" y="97"/>
                  </a:lnTo>
                  <a:lnTo>
                    <a:pt x="452" y="95"/>
                  </a:lnTo>
                  <a:lnTo>
                    <a:pt x="452" y="95"/>
                  </a:lnTo>
                  <a:lnTo>
                    <a:pt x="454" y="91"/>
                  </a:lnTo>
                  <a:lnTo>
                    <a:pt x="458" y="87"/>
                  </a:lnTo>
                  <a:lnTo>
                    <a:pt x="458" y="87"/>
                  </a:lnTo>
                  <a:lnTo>
                    <a:pt x="460" y="87"/>
                  </a:lnTo>
                  <a:lnTo>
                    <a:pt x="460" y="87"/>
                  </a:lnTo>
                  <a:lnTo>
                    <a:pt x="460" y="79"/>
                  </a:lnTo>
                  <a:lnTo>
                    <a:pt x="460" y="71"/>
                  </a:lnTo>
                  <a:lnTo>
                    <a:pt x="460" y="69"/>
                  </a:lnTo>
                  <a:lnTo>
                    <a:pt x="460" y="63"/>
                  </a:lnTo>
                  <a:lnTo>
                    <a:pt x="479" y="63"/>
                  </a:lnTo>
                  <a:lnTo>
                    <a:pt x="479" y="63"/>
                  </a:lnTo>
                  <a:lnTo>
                    <a:pt x="483" y="63"/>
                  </a:lnTo>
                  <a:lnTo>
                    <a:pt x="483" y="63"/>
                  </a:lnTo>
                  <a:lnTo>
                    <a:pt x="485" y="63"/>
                  </a:lnTo>
                  <a:lnTo>
                    <a:pt x="485" y="63"/>
                  </a:lnTo>
                  <a:lnTo>
                    <a:pt x="491" y="63"/>
                  </a:lnTo>
                  <a:lnTo>
                    <a:pt x="491" y="63"/>
                  </a:lnTo>
                  <a:lnTo>
                    <a:pt x="495" y="59"/>
                  </a:lnTo>
                  <a:lnTo>
                    <a:pt x="499" y="53"/>
                  </a:lnTo>
                  <a:lnTo>
                    <a:pt x="499" y="53"/>
                  </a:lnTo>
                  <a:lnTo>
                    <a:pt x="503" y="49"/>
                  </a:lnTo>
                  <a:lnTo>
                    <a:pt x="507" y="47"/>
                  </a:lnTo>
                  <a:lnTo>
                    <a:pt x="541" y="47"/>
                  </a:lnTo>
                  <a:lnTo>
                    <a:pt x="541" y="47"/>
                  </a:lnTo>
                  <a:lnTo>
                    <a:pt x="543" y="47"/>
                  </a:lnTo>
                  <a:lnTo>
                    <a:pt x="543" y="47"/>
                  </a:lnTo>
                  <a:lnTo>
                    <a:pt x="545" y="47"/>
                  </a:lnTo>
                  <a:lnTo>
                    <a:pt x="545" y="47"/>
                  </a:lnTo>
                  <a:lnTo>
                    <a:pt x="549" y="49"/>
                  </a:lnTo>
                  <a:lnTo>
                    <a:pt x="551" y="51"/>
                  </a:lnTo>
                  <a:lnTo>
                    <a:pt x="551" y="55"/>
                  </a:lnTo>
                  <a:lnTo>
                    <a:pt x="551" y="67"/>
                  </a:lnTo>
                  <a:lnTo>
                    <a:pt x="545" y="65"/>
                  </a:lnTo>
                  <a:lnTo>
                    <a:pt x="545" y="65"/>
                  </a:lnTo>
                  <a:lnTo>
                    <a:pt x="543" y="65"/>
                  </a:lnTo>
                  <a:lnTo>
                    <a:pt x="543" y="65"/>
                  </a:lnTo>
                  <a:lnTo>
                    <a:pt x="543" y="65"/>
                  </a:lnTo>
                  <a:lnTo>
                    <a:pt x="543" y="69"/>
                  </a:lnTo>
                  <a:lnTo>
                    <a:pt x="543" y="69"/>
                  </a:lnTo>
                  <a:lnTo>
                    <a:pt x="547" y="69"/>
                  </a:lnTo>
                  <a:lnTo>
                    <a:pt x="547" y="69"/>
                  </a:lnTo>
                  <a:lnTo>
                    <a:pt x="549" y="71"/>
                  </a:lnTo>
                  <a:lnTo>
                    <a:pt x="549" y="71"/>
                  </a:lnTo>
                  <a:lnTo>
                    <a:pt x="555" y="71"/>
                  </a:lnTo>
                  <a:lnTo>
                    <a:pt x="555" y="71"/>
                  </a:lnTo>
                  <a:lnTo>
                    <a:pt x="557" y="71"/>
                  </a:lnTo>
                  <a:lnTo>
                    <a:pt x="557" y="71"/>
                  </a:lnTo>
                  <a:lnTo>
                    <a:pt x="561" y="69"/>
                  </a:lnTo>
                  <a:lnTo>
                    <a:pt x="561" y="69"/>
                  </a:lnTo>
                  <a:lnTo>
                    <a:pt x="563" y="65"/>
                  </a:lnTo>
                  <a:lnTo>
                    <a:pt x="569" y="63"/>
                  </a:lnTo>
                  <a:lnTo>
                    <a:pt x="575" y="61"/>
                  </a:lnTo>
                  <a:lnTo>
                    <a:pt x="575" y="91"/>
                  </a:lnTo>
                  <a:lnTo>
                    <a:pt x="575" y="91"/>
                  </a:lnTo>
                  <a:lnTo>
                    <a:pt x="577" y="95"/>
                  </a:lnTo>
                  <a:lnTo>
                    <a:pt x="579" y="99"/>
                  </a:lnTo>
                  <a:lnTo>
                    <a:pt x="579" y="101"/>
                  </a:lnTo>
                  <a:lnTo>
                    <a:pt x="579" y="101"/>
                  </a:lnTo>
                  <a:lnTo>
                    <a:pt x="583" y="107"/>
                  </a:lnTo>
                  <a:lnTo>
                    <a:pt x="585" y="115"/>
                  </a:lnTo>
                  <a:lnTo>
                    <a:pt x="585" y="115"/>
                  </a:lnTo>
                  <a:lnTo>
                    <a:pt x="583" y="125"/>
                  </a:lnTo>
                  <a:lnTo>
                    <a:pt x="583" y="125"/>
                  </a:lnTo>
                  <a:lnTo>
                    <a:pt x="581" y="129"/>
                  </a:lnTo>
                  <a:lnTo>
                    <a:pt x="579" y="131"/>
                  </a:lnTo>
                  <a:lnTo>
                    <a:pt x="575" y="131"/>
                  </a:lnTo>
                  <a:lnTo>
                    <a:pt x="575" y="131"/>
                  </a:lnTo>
                  <a:lnTo>
                    <a:pt x="571" y="131"/>
                  </a:lnTo>
                  <a:lnTo>
                    <a:pt x="571" y="131"/>
                  </a:lnTo>
                  <a:lnTo>
                    <a:pt x="571" y="131"/>
                  </a:lnTo>
                  <a:lnTo>
                    <a:pt x="571" y="131"/>
                  </a:lnTo>
                  <a:lnTo>
                    <a:pt x="569" y="131"/>
                  </a:lnTo>
                  <a:lnTo>
                    <a:pt x="569" y="131"/>
                  </a:lnTo>
                  <a:lnTo>
                    <a:pt x="561" y="131"/>
                  </a:lnTo>
                  <a:lnTo>
                    <a:pt x="561" y="131"/>
                  </a:lnTo>
                  <a:lnTo>
                    <a:pt x="553" y="129"/>
                  </a:lnTo>
                  <a:lnTo>
                    <a:pt x="553" y="129"/>
                  </a:lnTo>
                  <a:lnTo>
                    <a:pt x="545" y="131"/>
                  </a:lnTo>
                  <a:lnTo>
                    <a:pt x="545" y="131"/>
                  </a:lnTo>
                  <a:lnTo>
                    <a:pt x="543" y="133"/>
                  </a:lnTo>
                  <a:lnTo>
                    <a:pt x="543" y="133"/>
                  </a:lnTo>
                  <a:lnTo>
                    <a:pt x="543" y="133"/>
                  </a:lnTo>
                  <a:lnTo>
                    <a:pt x="543" y="133"/>
                  </a:lnTo>
                  <a:lnTo>
                    <a:pt x="541" y="137"/>
                  </a:lnTo>
                  <a:lnTo>
                    <a:pt x="537" y="139"/>
                  </a:lnTo>
                  <a:lnTo>
                    <a:pt x="537" y="139"/>
                  </a:lnTo>
                  <a:lnTo>
                    <a:pt x="535" y="139"/>
                  </a:lnTo>
                  <a:lnTo>
                    <a:pt x="535" y="139"/>
                  </a:lnTo>
                  <a:lnTo>
                    <a:pt x="535" y="141"/>
                  </a:lnTo>
                  <a:lnTo>
                    <a:pt x="537" y="149"/>
                  </a:lnTo>
                  <a:lnTo>
                    <a:pt x="529" y="147"/>
                  </a:lnTo>
                  <a:lnTo>
                    <a:pt x="529" y="147"/>
                  </a:lnTo>
                  <a:lnTo>
                    <a:pt x="527" y="147"/>
                  </a:lnTo>
                  <a:lnTo>
                    <a:pt x="527" y="147"/>
                  </a:lnTo>
                  <a:lnTo>
                    <a:pt x="527" y="151"/>
                  </a:lnTo>
                  <a:lnTo>
                    <a:pt x="527" y="155"/>
                  </a:lnTo>
                  <a:lnTo>
                    <a:pt x="465" y="155"/>
                  </a:lnTo>
                  <a:lnTo>
                    <a:pt x="465" y="155"/>
                  </a:lnTo>
                  <a:lnTo>
                    <a:pt x="461" y="155"/>
                  </a:lnTo>
                  <a:lnTo>
                    <a:pt x="461" y="155"/>
                  </a:lnTo>
                  <a:lnTo>
                    <a:pt x="458" y="155"/>
                  </a:lnTo>
                  <a:lnTo>
                    <a:pt x="458" y="155"/>
                  </a:lnTo>
                  <a:lnTo>
                    <a:pt x="456" y="155"/>
                  </a:lnTo>
                  <a:lnTo>
                    <a:pt x="456" y="155"/>
                  </a:lnTo>
                  <a:lnTo>
                    <a:pt x="454" y="163"/>
                  </a:lnTo>
                  <a:lnTo>
                    <a:pt x="450" y="163"/>
                  </a:lnTo>
                  <a:lnTo>
                    <a:pt x="450" y="163"/>
                  </a:lnTo>
                  <a:lnTo>
                    <a:pt x="446" y="163"/>
                  </a:lnTo>
                  <a:lnTo>
                    <a:pt x="446" y="163"/>
                  </a:lnTo>
                  <a:lnTo>
                    <a:pt x="440" y="163"/>
                  </a:lnTo>
                  <a:lnTo>
                    <a:pt x="440" y="163"/>
                  </a:lnTo>
                  <a:lnTo>
                    <a:pt x="438" y="163"/>
                  </a:lnTo>
                  <a:lnTo>
                    <a:pt x="438" y="163"/>
                  </a:lnTo>
                  <a:lnTo>
                    <a:pt x="438" y="170"/>
                  </a:lnTo>
                  <a:lnTo>
                    <a:pt x="434" y="170"/>
                  </a:lnTo>
                  <a:lnTo>
                    <a:pt x="434" y="170"/>
                  </a:lnTo>
                  <a:lnTo>
                    <a:pt x="430" y="170"/>
                  </a:lnTo>
                  <a:lnTo>
                    <a:pt x="430" y="170"/>
                  </a:lnTo>
                  <a:lnTo>
                    <a:pt x="430" y="172"/>
                  </a:lnTo>
                  <a:lnTo>
                    <a:pt x="430" y="172"/>
                  </a:lnTo>
                  <a:lnTo>
                    <a:pt x="434" y="174"/>
                  </a:lnTo>
                  <a:lnTo>
                    <a:pt x="434" y="174"/>
                  </a:lnTo>
                  <a:lnTo>
                    <a:pt x="438" y="176"/>
                  </a:lnTo>
                  <a:lnTo>
                    <a:pt x="438" y="176"/>
                  </a:lnTo>
                  <a:lnTo>
                    <a:pt x="444" y="174"/>
                  </a:lnTo>
                  <a:lnTo>
                    <a:pt x="444" y="174"/>
                  </a:lnTo>
                  <a:lnTo>
                    <a:pt x="444" y="174"/>
                  </a:lnTo>
                  <a:lnTo>
                    <a:pt x="444" y="174"/>
                  </a:lnTo>
                  <a:lnTo>
                    <a:pt x="446" y="170"/>
                  </a:lnTo>
                  <a:lnTo>
                    <a:pt x="452" y="168"/>
                  </a:lnTo>
                  <a:lnTo>
                    <a:pt x="469" y="168"/>
                  </a:lnTo>
                  <a:lnTo>
                    <a:pt x="471" y="172"/>
                  </a:lnTo>
                  <a:lnTo>
                    <a:pt x="471" y="172"/>
                  </a:lnTo>
                  <a:lnTo>
                    <a:pt x="469" y="180"/>
                  </a:lnTo>
                  <a:lnTo>
                    <a:pt x="465" y="186"/>
                  </a:lnTo>
                  <a:lnTo>
                    <a:pt x="465" y="186"/>
                  </a:lnTo>
                  <a:lnTo>
                    <a:pt x="463" y="190"/>
                  </a:lnTo>
                  <a:lnTo>
                    <a:pt x="463" y="190"/>
                  </a:lnTo>
                  <a:lnTo>
                    <a:pt x="460" y="192"/>
                  </a:lnTo>
                  <a:lnTo>
                    <a:pt x="456" y="194"/>
                  </a:lnTo>
                  <a:lnTo>
                    <a:pt x="454" y="194"/>
                  </a:lnTo>
                  <a:lnTo>
                    <a:pt x="444" y="194"/>
                  </a:lnTo>
                  <a:lnTo>
                    <a:pt x="444" y="194"/>
                  </a:lnTo>
                  <a:lnTo>
                    <a:pt x="440" y="194"/>
                  </a:lnTo>
                  <a:lnTo>
                    <a:pt x="440" y="194"/>
                  </a:lnTo>
                  <a:lnTo>
                    <a:pt x="440" y="194"/>
                  </a:lnTo>
                  <a:lnTo>
                    <a:pt x="440" y="194"/>
                  </a:lnTo>
                  <a:lnTo>
                    <a:pt x="440" y="194"/>
                  </a:lnTo>
                  <a:lnTo>
                    <a:pt x="438" y="196"/>
                  </a:lnTo>
                  <a:lnTo>
                    <a:pt x="438" y="196"/>
                  </a:lnTo>
                  <a:lnTo>
                    <a:pt x="436" y="200"/>
                  </a:lnTo>
                  <a:lnTo>
                    <a:pt x="434" y="202"/>
                  </a:lnTo>
                  <a:lnTo>
                    <a:pt x="430" y="202"/>
                  </a:lnTo>
                  <a:lnTo>
                    <a:pt x="430" y="202"/>
                  </a:lnTo>
                  <a:lnTo>
                    <a:pt x="426" y="202"/>
                  </a:lnTo>
                  <a:lnTo>
                    <a:pt x="426" y="202"/>
                  </a:lnTo>
                  <a:lnTo>
                    <a:pt x="422" y="202"/>
                  </a:lnTo>
                  <a:lnTo>
                    <a:pt x="422" y="202"/>
                  </a:lnTo>
                  <a:lnTo>
                    <a:pt x="422" y="202"/>
                  </a:lnTo>
                  <a:lnTo>
                    <a:pt x="422" y="202"/>
                  </a:lnTo>
                  <a:lnTo>
                    <a:pt x="422" y="210"/>
                  </a:lnTo>
                  <a:lnTo>
                    <a:pt x="418" y="210"/>
                  </a:lnTo>
                  <a:lnTo>
                    <a:pt x="418" y="210"/>
                  </a:lnTo>
                  <a:lnTo>
                    <a:pt x="412" y="210"/>
                  </a:lnTo>
                  <a:lnTo>
                    <a:pt x="412" y="210"/>
                  </a:lnTo>
                  <a:lnTo>
                    <a:pt x="408" y="210"/>
                  </a:lnTo>
                  <a:lnTo>
                    <a:pt x="408" y="210"/>
                  </a:lnTo>
                  <a:lnTo>
                    <a:pt x="406" y="210"/>
                  </a:lnTo>
                  <a:lnTo>
                    <a:pt x="406" y="210"/>
                  </a:lnTo>
                  <a:lnTo>
                    <a:pt x="406" y="220"/>
                  </a:lnTo>
                  <a:lnTo>
                    <a:pt x="400" y="218"/>
                  </a:lnTo>
                  <a:lnTo>
                    <a:pt x="400" y="218"/>
                  </a:lnTo>
                  <a:lnTo>
                    <a:pt x="398" y="218"/>
                  </a:lnTo>
                  <a:lnTo>
                    <a:pt x="398" y="218"/>
                  </a:lnTo>
                  <a:lnTo>
                    <a:pt x="398" y="218"/>
                  </a:lnTo>
                  <a:lnTo>
                    <a:pt x="398" y="222"/>
                  </a:lnTo>
                  <a:lnTo>
                    <a:pt x="398" y="226"/>
                  </a:lnTo>
                  <a:lnTo>
                    <a:pt x="392" y="226"/>
                  </a:lnTo>
                  <a:lnTo>
                    <a:pt x="392" y="226"/>
                  </a:lnTo>
                  <a:lnTo>
                    <a:pt x="392" y="228"/>
                  </a:lnTo>
                  <a:lnTo>
                    <a:pt x="392" y="230"/>
                  </a:lnTo>
                  <a:lnTo>
                    <a:pt x="392" y="230"/>
                  </a:lnTo>
                  <a:lnTo>
                    <a:pt x="390" y="234"/>
                  </a:lnTo>
                  <a:lnTo>
                    <a:pt x="390" y="234"/>
                  </a:lnTo>
                  <a:lnTo>
                    <a:pt x="390" y="240"/>
                  </a:lnTo>
                  <a:lnTo>
                    <a:pt x="388" y="246"/>
                  </a:lnTo>
                  <a:lnTo>
                    <a:pt x="388" y="246"/>
                  </a:lnTo>
                  <a:lnTo>
                    <a:pt x="384" y="250"/>
                  </a:lnTo>
                  <a:lnTo>
                    <a:pt x="384" y="250"/>
                  </a:lnTo>
                  <a:lnTo>
                    <a:pt x="382" y="252"/>
                  </a:lnTo>
                  <a:lnTo>
                    <a:pt x="382" y="252"/>
                  </a:lnTo>
                  <a:lnTo>
                    <a:pt x="382" y="254"/>
                  </a:lnTo>
                  <a:lnTo>
                    <a:pt x="382" y="254"/>
                  </a:lnTo>
                  <a:lnTo>
                    <a:pt x="380" y="258"/>
                  </a:lnTo>
                  <a:lnTo>
                    <a:pt x="378" y="258"/>
                  </a:lnTo>
                  <a:lnTo>
                    <a:pt x="374" y="260"/>
                  </a:lnTo>
                  <a:lnTo>
                    <a:pt x="362" y="260"/>
                  </a:lnTo>
                  <a:lnTo>
                    <a:pt x="362" y="260"/>
                  </a:lnTo>
                  <a:lnTo>
                    <a:pt x="360" y="260"/>
                  </a:lnTo>
                  <a:lnTo>
                    <a:pt x="360" y="260"/>
                  </a:lnTo>
                  <a:lnTo>
                    <a:pt x="358" y="260"/>
                  </a:lnTo>
                  <a:lnTo>
                    <a:pt x="358" y="260"/>
                  </a:lnTo>
                  <a:lnTo>
                    <a:pt x="358" y="260"/>
                  </a:lnTo>
                  <a:lnTo>
                    <a:pt x="358" y="260"/>
                  </a:lnTo>
                  <a:lnTo>
                    <a:pt x="358" y="262"/>
                  </a:lnTo>
                  <a:lnTo>
                    <a:pt x="358" y="262"/>
                  </a:lnTo>
                  <a:lnTo>
                    <a:pt x="356" y="266"/>
                  </a:lnTo>
                  <a:lnTo>
                    <a:pt x="354" y="266"/>
                  </a:lnTo>
                  <a:lnTo>
                    <a:pt x="348" y="268"/>
                  </a:lnTo>
                  <a:lnTo>
                    <a:pt x="348" y="268"/>
                  </a:lnTo>
                  <a:lnTo>
                    <a:pt x="346" y="268"/>
                  </a:lnTo>
                  <a:lnTo>
                    <a:pt x="346" y="268"/>
                  </a:lnTo>
                  <a:lnTo>
                    <a:pt x="346" y="268"/>
                  </a:lnTo>
                  <a:lnTo>
                    <a:pt x="346" y="268"/>
                  </a:lnTo>
                  <a:lnTo>
                    <a:pt x="332" y="276"/>
                  </a:lnTo>
                  <a:lnTo>
                    <a:pt x="322" y="290"/>
                  </a:lnTo>
                  <a:lnTo>
                    <a:pt x="322" y="290"/>
                  </a:lnTo>
                  <a:lnTo>
                    <a:pt x="316" y="296"/>
                  </a:lnTo>
                  <a:lnTo>
                    <a:pt x="316" y="306"/>
                  </a:lnTo>
                  <a:lnTo>
                    <a:pt x="316" y="306"/>
                  </a:lnTo>
                  <a:lnTo>
                    <a:pt x="318" y="308"/>
                  </a:lnTo>
                  <a:lnTo>
                    <a:pt x="318" y="308"/>
                  </a:lnTo>
                  <a:lnTo>
                    <a:pt x="316" y="312"/>
                  </a:lnTo>
                  <a:lnTo>
                    <a:pt x="316" y="314"/>
                  </a:lnTo>
                  <a:lnTo>
                    <a:pt x="312" y="316"/>
                  </a:lnTo>
                  <a:lnTo>
                    <a:pt x="312" y="316"/>
                  </a:lnTo>
                  <a:lnTo>
                    <a:pt x="308" y="317"/>
                  </a:lnTo>
                  <a:lnTo>
                    <a:pt x="308" y="317"/>
                  </a:lnTo>
                  <a:lnTo>
                    <a:pt x="306" y="319"/>
                  </a:lnTo>
                  <a:lnTo>
                    <a:pt x="306" y="319"/>
                  </a:lnTo>
                  <a:lnTo>
                    <a:pt x="303" y="325"/>
                  </a:lnTo>
                  <a:lnTo>
                    <a:pt x="303" y="327"/>
                  </a:lnTo>
                  <a:lnTo>
                    <a:pt x="303" y="327"/>
                  </a:lnTo>
                  <a:lnTo>
                    <a:pt x="299" y="331"/>
                  </a:lnTo>
                  <a:lnTo>
                    <a:pt x="295" y="331"/>
                  </a:lnTo>
                  <a:lnTo>
                    <a:pt x="289" y="331"/>
                  </a:lnTo>
                  <a:lnTo>
                    <a:pt x="289" y="331"/>
                  </a:lnTo>
                  <a:lnTo>
                    <a:pt x="279" y="339"/>
                  </a:lnTo>
                  <a:lnTo>
                    <a:pt x="279" y="339"/>
                  </a:lnTo>
                  <a:lnTo>
                    <a:pt x="273" y="345"/>
                  </a:lnTo>
                  <a:lnTo>
                    <a:pt x="269" y="351"/>
                  </a:lnTo>
                  <a:lnTo>
                    <a:pt x="269" y="351"/>
                  </a:lnTo>
                  <a:lnTo>
                    <a:pt x="265" y="355"/>
                  </a:lnTo>
                  <a:lnTo>
                    <a:pt x="259" y="355"/>
                  </a:lnTo>
                  <a:lnTo>
                    <a:pt x="259" y="355"/>
                  </a:lnTo>
                  <a:lnTo>
                    <a:pt x="255" y="355"/>
                  </a:lnTo>
                  <a:lnTo>
                    <a:pt x="255" y="355"/>
                  </a:lnTo>
                  <a:lnTo>
                    <a:pt x="253" y="355"/>
                  </a:lnTo>
                  <a:lnTo>
                    <a:pt x="245" y="355"/>
                  </a:lnTo>
                  <a:lnTo>
                    <a:pt x="245" y="355"/>
                  </a:lnTo>
                  <a:lnTo>
                    <a:pt x="245" y="355"/>
                  </a:lnTo>
                  <a:lnTo>
                    <a:pt x="245" y="355"/>
                  </a:lnTo>
                  <a:lnTo>
                    <a:pt x="245" y="359"/>
                  </a:lnTo>
                  <a:lnTo>
                    <a:pt x="245" y="359"/>
                  </a:lnTo>
                  <a:lnTo>
                    <a:pt x="249" y="361"/>
                  </a:lnTo>
                  <a:lnTo>
                    <a:pt x="249" y="361"/>
                  </a:lnTo>
                  <a:lnTo>
                    <a:pt x="251" y="363"/>
                  </a:lnTo>
                  <a:lnTo>
                    <a:pt x="253" y="367"/>
                  </a:lnTo>
                  <a:lnTo>
                    <a:pt x="253" y="373"/>
                  </a:lnTo>
                  <a:lnTo>
                    <a:pt x="253" y="373"/>
                  </a:lnTo>
                  <a:lnTo>
                    <a:pt x="253" y="375"/>
                  </a:lnTo>
                  <a:lnTo>
                    <a:pt x="253" y="381"/>
                  </a:lnTo>
                  <a:lnTo>
                    <a:pt x="247" y="379"/>
                  </a:lnTo>
                  <a:lnTo>
                    <a:pt x="247" y="379"/>
                  </a:lnTo>
                  <a:lnTo>
                    <a:pt x="243" y="379"/>
                  </a:lnTo>
                  <a:lnTo>
                    <a:pt x="243" y="379"/>
                  </a:lnTo>
                  <a:lnTo>
                    <a:pt x="239" y="381"/>
                  </a:lnTo>
                  <a:lnTo>
                    <a:pt x="239" y="381"/>
                  </a:lnTo>
                  <a:lnTo>
                    <a:pt x="237" y="383"/>
                  </a:lnTo>
                  <a:lnTo>
                    <a:pt x="237" y="383"/>
                  </a:lnTo>
                  <a:lnTo>
                    <a:pt x="235" y="387"/>
                  </a:lnTo>
                  <a:lnTo>
                    <a:pt x="229" y="389"/>
                  </a:lnTo>
                  <a:lnTo>
                    <a:pt x="229" y="389"/>
                  </a:lnTo>
                  <a:lnTo>
                    <a:pt x="225" y="389"/>
                  </a:lnTo>
                  <a:lnTo>
                    <a:pt x="225" y="389"/>
                  </a:lnTo>
                  <a:lnTo>
                    <a:pt x="223" y="389"/>
                  </a:lnTo>
                  <a:lnTo>
                    <a:pt x="223" y="389"/>
                  </a:lnTo>
                  <a:lnTo>
                    <a:pt x="223" y="387"/>
                  </a:lnTo>
                  <a:lnTo>
                    <a:pt x="223" y="387"/>
                  </a:lnTo>
                  <a:lnTo>
                    <a:pt x="221" y="387"/>
                  </a:lnTo>
                  <a:lnTo>
                    <a:pt x="221" y="387"/>
                  </a:lnTo>
                  <a:lnTo>
                    <a:pt x="221" y="393"/>
                  </a:lnTo>
                  <a:lnTo>
                    <a:pt x="221" y="403"/>
                  </a:lnTo>
                  <a:lnTo>
                    <a:pt x="221" y="403"/>
                  </a:lnTo>
                  <a:lnTo>
                    <a:pt x="221" y="407"/>
                  </a:lnTo>
                  <a:lnTo>
                    <a:pt x="221" y="413"/>
                  </a:lnTo>
                  <a:lnTo>
                    <a:pt x="215" y="413"/>
                  </a:lnTo>
                  <a:lnTo>
                    <a:pt x="215" y="413"/>
                  </a:lnTo>
                  <a:lnTo>
                    <a:pt x="213" y="413"/>
                  </a:lnTo>
                  <a:lnTo>
                    <a:pt x="213" y="413"/>
                  </a:lnTo>
                  <a:lnTo>
                    <a:pt x="213" y="417"/>
                  </a:lnTo>
                  <a:lnTo>
                    <a:pt x="213" y="421"/>
                  </a:lnTo>
                  <a:lnTo>
                    <a:pt x="213" y="421"/>
                  </a:lnTo>
                  <a:lnTo>
                    <a:pt x="213" y="423"/>
                  </a:lnTo>
                  <a:lnTo>
                    <a:pt x="213" y="429"/>
                  </a:lnTo>
                  <a:lnTo>
                    <a:pt x="207" y="429"/>
                  </a:lnTo>
                  <a:lnTo>
                    <a:pt x="207" y="429"/>
                  </a:lnTo>
                  <a:lnTo>
                    <a:pt x="205" y="429"/>
                  </a:lnTo>
                  <a:lnTo>
                    <a:pt x="205" y="429"/>
                  </a:lnTo>
                  <a:lnTo>
                    <a:pt x="205" y="439"/>
                  </a:lnTo>
                  <a:lnTo>
                    <a:pt x="205" y="439"/>
                  </a:lnTo>
                  <a:lnTo>
                    <a:pt x="203" y="445"/>
                  </a:lnTo>
                  <a:lnTo>
                    <a:pt x="203" y="453"/>
                  </a:lnTo>
                  <a:lnTo>
                    <a:pt x="199" y="457"/>
                  </a:lnTo>
                  <a:lnTo>
                    <a:pt x="195" y="459"/>
                  </a:lnTo>
                  <a:lnTo>
                    <a:pt x="191" y="461"/>
                  </a:lnTo>
                  <a:lnTo>
                    <a:pt x="185" y="463"/>
                  </a:lnTo>
                  <a:lnTo>
                    <a:pt x="185" y="455"/>
                  </a:lnTo>
                  <a:lnTo>
                    <a:pt x="185" y="455"/>
                  </a:lnTo>
                  <a:lnTo>
                    <a:pt x="185" y="453"/>
                  </a:lnTo>
                  <a:lnTo>
                    <a:pt x="185" y="453"/>
                  </a:lnTo>
                  <a:lnTo>
                    <a:pt x="185" y="453"/>
                  </a:lnTo>
                  <a:lnTo>
                    <a:pt x="185" y="453"/>
                  </a:lnTo>
                  <a:lnTo>
                    <a:pt x="183" y="453"/>
                  </a:lnTo>
                  <a:lnTo>
                    <a:pt x="183" y="453"/>
                  </a:lnTo>
                  <a:lnTo>
                    <a:pt x="179" y="451"/>
                  </a:lnTo>
                  <a:lnTo>
                    <a:pt x="177" y="445"/>
                  </a:lnTo>
                  <a:lnTo>
                    <a:pt x="177" y="435"/>
                  </a:lnTo>
                  <a:lnTo>
                    <a:pt x="181" y="435"/>
                  </a:lnTo>
                  <a:lnTo>
                    <a:pt x="181" y="435"/>
                  </a:lnTo>
                  <a:lnTo>
                    <a:pt x="185" y="431"/>
                  </a:lnTo>
                  <a:lnTo>
                    <a:pt x="185" y="431"/>
                  </a:lnTo>
                  <a:lnTo>
                    <a:pt x="187" y="423"/>
                  </a:lnTo>
                  <a:lnTo>
                    <a:pt x="187" y="411"/>
                  </a:lnTo>
                  <a:lnTo>
                    <a:pt x="187" y="411"/>
                  </a:lnTo>
                  <a:lnTo>
                    <a:pt x="183" y="403"/>
                  </a:lnTo>
                  <a:lnTo>
                    <a:pt x="179" y="397"/>
                  </a:lnTo>
                  <a:lnTo>
                    <a:pt x="179" y="397"/>
                  </a:lnTo>
                  <a:lnTo>
                    <a:pt x="175" y="395"/>
                  </a:lnTo>
                  <a:lnTo>
                    <a:pt x="175" y="395"/>
                  </a:lnTo>
                  <a:lnTo>
                    <a:pt x="173" y="397"/>
                  </a:lnTo>
                  <a:lnTo>
                    <a:pt x="173" y="397"/>
                  </a:lnTo>
                  <a:lnTo>
                    <a:pt x="169" y="397"/>
                  </a:lnTo>
                  <a:lnTo>
                    <a:pt x="169" y="397"/>
                  </a:lnTo>
                  <a:lnTo>
                    <a:pt x="161" y="399"/>
                  </a:lnTo>
                  <a:lnTo>
                    <a:pt x="157" y="401"/>
                  </a:lnTo>
                  <a:lnTo>
                    <a:pt x="157" y="401"/>
                  </a:lnTo>
                  <a:lnTo>
                    <a:pt x="153" y="403"/>
                  </a:lnTo>
                  <a:lnTo>
                    <a:pt x="153" y="403"/>
                  </a:lnTo>
                  <a:lnTo>
                    <a:pt x="146" y="409"/>
                  </a:lnTo>
                  <a:lnTo>
                    <a:pt x="142" y="409"/>
                  </a:lnTo>
                  <a:lnTo>
                    <a:pt x="138" y="411"/>
                  </a:lnTo>
                  <a:lnTo>
                    <a:pt x="138" y="411"/>
                  </a:lnTo>
                  <a:lnTo>
                    <a:pt x="134" y="409"/>
                  </a:lnTo>
                  <a:lnTo>
                    <a:pt x="134" y="409"/>
                  </a:lnTo>
                  <a:lnTo>
                    <a:pt x="124" y="407"/>
                  </a:lnTo>
                  <a:lnTo>
                    <a:pt x="124" y="407"/>
                  </a:lnTo>
                  <a:lnTo>
                    <a:pt x="120" y="405"/>
                  </a:lnTo>
                  <a:lnTo>
                    <a:pt x="120" y="405"/>
                  </a:lnTo>
                  <a:lnTo>
                    <a:pt x="116" y="403"/>
                  </a:lnTo>
                  <a:lnTo>
                    <a:pt x="116" y="403"/>
                  </a:lnTo>
                  <a:lnTo>
                    <a:pt x="116" y="407"/>
                  </a:lnTo>
                  <a:lnTo>
                    <a:pt x="116" y="407"/>
                  </a:lnTo>
                  <a:lnTo>
                    <a:pt x="116" y="411"/>
                  </a:lnTo>
                  <a:lnTo>
                    <a:pt x="116" y="411"/>
                  </a:lnTo>
                  <a:lnTo>
                    <a:pt x="114" y="417"/>
                  </a:lnTo>
                  <a:lnTo>
                    <a:pt x="110" y="421"/>
                  </a:lnTo>
                  <a:lnTo>
                    <a:pt x="102" y="427"/>
                  </a:lnTo>
                  <a:lnTo>
                    <a:pt x="102" y="427"/>
                  </a:lnTo>
                  <a:lnTo>
                    <a:pt x="96" y="433"/>
                  </a:lnTo>
                  <a:lnTo>
                    <a:pt x="96" y="433"/>
                  </a:lnTo>
                  <a:lnTo>
                    <a:pt x="92" y="439"/>
                  </a:lnTo>
                  <a:lnTo>
                    <a:pt x="92" y="439"/>
                  </a:lnTo>
                  <a:lnTo>
                    <a:pt x="90" y="443"/>
                  </a:lnTo>
                  <a:lnTo>
                    <a:pt x="86" y="445"/>
                  </a:lnTo>
                  <a:lnTo>
                    <a:pt x="86" y="445"/>
                  </a:lnTo>
                  <a:lnTo>
                    <a:pt x="84" y="445"/>
                  </a:lnTo>
                  <a:lnTo>
                    <a:pt x="84" y="445"/>
                  </a:lnTo>
                  <a:lnTo>
                    <a:pt x="84" y="445"/>
                  </a:lnTo>
                  <a:lnTo>
                    <a:pt x="84" y="453"/>
                  </a:lnTo>
                  <a:lnTo>
                    <a:pt x="84" y="453"/>
                  </a:lnTo>
                  <a:lnTo>
                    <a:pt x="84" y="455"/>
                  </a:lnTo>
                  <a:lnTo>
                    <a:pt x="84" y="463"/>
                  </a:lnTo>
                  <a:lnTo>
                    <a:pt x="78" y="461"/>
                  </a:lnTo>
                  <a:lnTo>
                    <a:pt x="78" y="461"/>
                  </a:lnTo>
                  <a:lnTo>
                    <a:pt x="76" y="461"/>
                  </a:lnTo>
                  <a:lnTo>
                    <a:pt x="76" y="461"/>
                  </a:lnTo>
                  <a:lnTo>
                    <a:pt x="76" y="465"/>
                  </a:lnTo>
                  <a:lnTo>
                    <a:pt x="76" y="468"/>
                  </a:lnTo>
                  <a:lnTo>
                    <a:pt x="76" y="468"/>
                  </a:lnTo>
                  <a:lnTo>
                    <a:pt x="76" y="470"/>
                  </a:lnTo>
                  <a:lnTo>
                    <a:pt x="76" y="478"/>
                  </a:lnTo>
                  <a:lnTo>
                    <a:pt x="70" y="476"/>
                  </a:lnTo>
                  <a:lnTo>
                    <a:pt x="70" y="476"/>
                  </a:lnTo>
                  <a:lnTo>
                    <a:pt x="68" y="476"/>
                  </a:lnTo>
                  <a:lnTo>
                    <a:pt x="68" y="476"/>
                  </a:lnTo>
                  <a:lnTo>
                    <a:pt x="68" y="480"/>
                  </a:lnTo>
                  <a:lnTo>
                    <a:pt x="68" y="490"/>
                  </a:lnTo>
                  <a:lnTo>
                    <a:pt x="68" y="490"/>
                  </a:lnTo>
                  <a:lnTo>
                    <a:pt x="68" y="496"/>
                  </a:lnTo>
                  <a:lnTo>
                    <a:pt x="68" y="502"/>
                  </a:lnTo>
                  <a:lnTo>
                    <a:pt x="62" y="500"/>
                  </a:lnTo>
                  <a:lnTo>
                    <a:pt x="62" y="500"/>
                  </a:lnTo>
                  <a:lnTo>
                    <a:pt x="60" y="500"/>
                  </a:lnTo>
                  <a:lnTo>
                    <a:pt x="60" y="500"/>
                  </a:lnTo>
                  <a:lnTo>
                    <a:pt x="60" y="504"/>
                  </a:lnTo>
                  <a:lnTo>
                    <a:pt x="60" y="508"/>
                  </a:lnTo>
                  <a:lnTo>
                    <a:pt x="60" y="508"/>
                  </a:lnTo>
                  <a:lnTo>
                    <a:pt x="60" y="512"/>
                  </a:lnTo>
                  <a:lnTo>
                    <a:pt x="60" y="518"/>
                  </a:lnTo>
                  <a:lnTo>
                    <a:pt x="54" y="516"/>
                  </a:lnTo>
                  <a:lnTo>
                    <a:pt x="54" y="516"/>
                  </a:lnTo>
                  <a:lnTo>
                    <a:pt x="52" y="516"/>
                  </a:lnTo>
                  <a:lnTo>
                    <a:pt x="52" y="516"/>
                  </a:lnTo>
                  <a:lnTo>
                    <a:pt x="52" y="516"/>
                  </a:lnTo>
                  <a:lnTo>
                    <a:pt x="52" y="520"/>
                  </a:lnTo>
                  <a:lnTo>
                    <a:pt x="50" y="526"/>
                  </a:lnTo>
                  <a:lnTo>
                    <a:pt x="44" y="524"/>
                  </a:lnTo>
                  <a:lnTo>
                    <a:pt x="44" y="524"/>
                  </a:lnTo>
                  <a:lnTo>
                    <a:pt x="44" y="524"/>
                  </a:lnTo>
                  <a:lnTo>
                    <a:pt x="44" y="524"/>
                  </a:lnTo>
                  <a:lnTo>
                    <a:pt x="44" y="524"/>
                  </a:lnTo>
                  <a:lnTo>
                    <a:pt x="44" y="530"/>
                  </a:lnTo>
                  <a:lnTo>
                    <a:pt x="44" y="530"/>
                  </a:lnTo>
                  <a:lnTo>
                    <a:pt x="44" y="534"/>
                  </a:lnTo>
                  <a:lnTo>
                    <a:pt x="44" y="534"/>
                  </a:lnTo>
                  <a:lnTo>
                    <a:pt x="44" y="538"/>
                  </a:lnTo>
                  <a:lnTo>
                    <a:pt x="44" y="538"/>
                  </a:lnTo>
                  <a:lnTo>
                    <a:pt x="44" y="538"/>
                  </a:lnTo>
                  <a:lnTo>
                    <a:pt x="44" y="538"/>
                  </a:lnTo>
                  <a:lnTo>
                    <a:pt x="44" y="538"/>
                  </a:lnTo>
                  <a:lnTo>
                    <a:pt x="44" y="538"/>
                  </a:lnTo>
                  <a:lnTo>
                    <a:pt x="50" y="540"/>
                  </a:lnTo>
                  <a:lnTo>
                    <a:pt x="52" y="546"/>
                  </a:lnTo>
                  <a:lnTo>
                    <a:pt x="52" y="552"/>
                  </a:lnTo>
                  <a:lnTo>
                    <a:pt x="52" y="552"/>
                  </a:lnTo>
                  <a:lnTo>
                    <a:pt x="52" y="554"/>
                  </a:lnTo>
                  <a:lnTo>
                    <a:pt x="52" y="554"/>
                  </a:lnTo>
                  <a:lnTo>
                    <a:pt x="52" y="560"/>
                  </a:lnTo>
                  <a:lnTo>
                    <a:pt x="52" y="560"/>
                  </a:lnTo>
                  <a:lnTo>
                    <a:pt x="58" y="556"/>
                  </a:lnTo>
                  <a:lnTo>
                    <a:pt x="64" y="550"/>
                  </a:lnTo>
                  <a:lnTo>
                    <a:pt x="64" y="550"/>
                  </a:lnTo>
                  <a:lnTo>
                    <a:pt x="66" y="546"/>
                  </a:lnTo>
                  <a:lnTo>
                    <a:pt x="68" y="546"/>
                  </a:lnTo>
                  <a:lnTo>
                    <a:pt x="68" y="546"/>
                  </a:lnTo>
                  <a:lnTo>
                    <a:pt x="76" y="540"/>
                  </a:lnTo>
                  <a:lnTo>
                    <a:pt x="78" y="538"/>
                  </a:lnTo>
                  <a:lnTo>
                    <a:pt x="80" y="538"/>
                  </a:lnTo>
                  <a:lnTo>
                    <a:pt x="80" y="538"/>
                  </a:lnTo>
                  <a:lnTo>
                    <a:pt x="80" y="538"/>
                  </a:lnTo>
                  <a:lnTo>
                    <a:pt x="80" y="538"/>
                  </a:lnTo>
                  <a:lnTo>
                    <a:pt x="80" y="538"/>
                  </a:lnTo>
                  <a:lnTo>
                    <a:pt x="82" y="536"/>
                  </a:lnTo>
                  <a:lnTo>
                    <a:pt x="82" y="530"/>
                  </a:lnTo>
                  <a:lnTo>
                    <a:pt x="88" y="530"/>
                  </a:lnTo>
                  <a:lnTo>
                    <a:pt x="88" y="530"/>
                  </a:lnTo>
                  <a:lnTo>
                    <a:pt x="88" y="530"/>
                  </a:lnTo>
                  <a:lnTo>
                    <a:pt x="88" y="530"/>
                  </a:lnTo>
                  <a:lnTo>
                    <a:pt x="88" y="530"/>
                  </a:lnTo>
                  <a:lnTo>
                    <a:pt x="88" y="530"/>
                  </a:lnTo>
                  <a:lnTo>
                    <a:pt x="90" y="528"/>
                  </a:lnTo>
                  <a:lnTo>
                    <a:pt x="90" y="528"/>
                  </a:lnTo>
                  <a:lnTo>
                    <a:pt x="90" y="524"/>
                  </a:lnTo>
                  <a:lnTo>
                    <a:pt x="92" y="520"/>
                  </a:lnTo>
                  <a:lnTo>
                    <a:pt x="96" y="516"/>
                  </a:lnTo>
                  <a:lnTo>
                    <a:pt x="102" y="514"/>
                  </a:lnTo>
                  <a:lnTo>
                    <a:pt x="102" y="514"/>
                  </a:lnTo>
                  <a:lnTo>
                    <a:pt x="110" y="514"/>
                  </a:lnTo>
                  <a:lnTo>
                    <a:pt x="110" y="514"/>
                  </a:lnTo>
                  <a:lnTo>
                    <a:pt x="118" y="514"/>
                  </a:lnTo>
                  <a:lnTo>
                    <a:pt x="124" y="514"/>
                  </a:lnTo>
                  <a:lnTo>
                    <a:pt x="124" y="520"/>
                  </a:lnTo>
                  <a:lnTo>
                    <a:pt x="124" y="520"/>
                  </a:lnTo>
                  <a:lnTo>
                    <a:pt x="124" y="524"/>
                  </a:lnTo>
                  <a:lnTo>
                    <a:pt x="124" y="524"/>
                  </a:lnTo>
                  <a:lnTo>
                    <a:pt x="124" y="538"/>
                  </a:lnTo>
                  <a:lnTo>
                    <a:pt x="124" y="538"/>
                  </a:lnTo>
                  <a:lnTo>
                    <a:pt x="122" y="548"/>
                  </a:lnTo>
                  <a:lnTo>
                    <a:pt x="118" y="554"/>
                  </a:lnTo>
                  <a:lnTo>
                    <a:pt x="112" y="558"/>
                  </a:lnTo>
                  <a:lnTo>
                    <a:pt x="108" y="558"/>
                  </a:lnTo>
                  <a:lnTo>
                    <a:pt x="108" y="558"/>
                  </a:lnTo>
                  <a:lnTo>
                    <a:pt x="104" y="558"/>
                  </a:lnTo>
                  <a:lnTo>
                    <a:pt x="104" y="558"/>
                  </a:lnTo>
                  <a:lnTo>
                    <a:pt x="102" y="558"/>
                  </a:lnTo>
                  <a:lnTo>
                    <a:pt x="102" y="558"/>
                  </a:lnTo>
                  <a:lnTo>
                    <a:pt x="100" y="558"/>
                  </a:lnTo>
                  <a:lnTo>
                    <a:pt x="100" y="558"/>
                  </a:lnTo>
                  <a:lnTo>
                    <a:pt x="100" y="558"/>
                  </a:lnTo>
                  <a:lnTo>
                    <a:pt x="100" y="558"/>
                  </a:lnTo>
                  <a:lnTo>
                    <a:pt x="100" y="570"/>
                  </a:lnTo>
                  <a:lnTo>
                    <a:pt x="100" y="570"/>
                  </a:lnTo>
                  <a:lnTo>
                    <a:pt x="100" y="576"/>
                  </a:lnTo>
                  <a:lnTo>
                    <a:pt x="100" y="582"/>
                  </a:lnTo>
                  <a:lnTo>
                    <a:pt x="94" y="582"/>
                  </a:lnTo>
                  <a:lnTo>
                    <a:pt x="94" y="582"/>
                  </a:lnTo>
                  <a:lnTo>
                    <a:pt x="92" y="582"/>
                  </a:lnTo>
                  <a:lnTo>
                    <a:pt x="92" y="582"/>
                  </a:lnTo>
                  <a:lnTo>
                    <a:pt x="92" y="586"/>
                  </a:lnTo>
                  <a:lnTo>
                    <a:pt x="92" y="590"/>
                  </a:lnTo>
                  <a:lnTo>
                    <a:pt x="92" y="590"/>
                  </a:lnTo>
                  <a:lnTo>
                    <a:pt x="92" y="592"/>
                  </a:lnTo>
                  <a:lnTo>
                    <a:pt x="92" y="592"/>
                  </a:lnTo>
                  <a:lnTo>
                    <a:pt x="94" y="594"/>
                  </a:lnTo>
                  <a:lnTo>
                    <a:pt x="100" y="596"/>
                  </a:lnTo>
                  <a:lnTo>
                    <a:pt x="100" y="596"/>
                  </a:lnTo>
                  <a:lnTo>
                    <a:pt x="102" y="596"/>
                  </a:lnTo>
                  <a:lnTo>
                    <a:pt x="102" y="596"/>
                  </a:lnTo>
                  <a:lnTo>
                    <a:pt x="108" y="596"/>
                  </a:lnTo>
                  <a:lnTo>
                    <a:pt x="110" y="596"/>
                  </a:lnTo>
                  <a:lnTo>
                    <a:pt x="110" y="596"/>
                  </a:lnTo>
                  <a:lnTo>
                    <a:pt x="110" y="596"/>
                  </a:lnTo>
                  <a:lnTo>
                    <a:pt x="110" y="596"/>
                  </a:lnTo>
                  <a:lnTo>
                    <a:pt x="116" y="596"/>
                  </a:lnTo>
                  <a:lnTo>
                    <a:pt x="116" y="596"/>
                  </a:lnTo>
                  <a:lnTo>
                    <a:pt x="120" y="596"/>
                  </a:lnTo>
                  <a:lnTo>
                    <a:pt x="122" y="598"/>
                  </a:lnTo>
                  <a:lnTo>
                    <a:pt x="124" y="602"/>
                  </a:lnTo>
                  <a:lnTo>
                    <a:pt x="124" y="602"/>
                  </a:lnTo>
                  <a:lnTo>
                    <a:pt x="124" y="612"/>
                  </a:lnTo>
                  <a:lnTo>
                    <a:pt x="124" y="612"/>
                  </a:lnTo>
                  <a:lnTo>
                    <a:pt x="126" y="621"/>
                  </a:lnTo>
                  <a:lnTo>
                    <a:pt x="126" y="621"/>
                  </a:lnTo>
                  <a:lnTo>
                    <a:pt x="126" y="625"/>
                  </a:lnTo>
                  <a:lnTo>
                    <a:pt x="128" y="627"/>
                  </a:lnTo>
                  <a:lnTo>
                    <a:pt x="132" y="627"/>
                  </a:lnTo>
                  <a:lnTo>
                    <a:pt x="132" y="631"/>
                  </a:lnTo>
                  <a:lnTo>
                    <a:pt x="132" y="631"/>
                  </a:lnTo>
                  <a:lnTo>
                    <a:pt x="134" y="637"/>
                  </a:lnTo>
                  <a:lnTo>
                    <a:pt x="132" y="643"/>
                  </a:lnTo>
                  <a:lnTo>
                    <a:pt x="130" y="647"/>
                  </a:lnTo>
                  <a:lnTo>
                    <a:pt x="130" y="647"/>
                  </a:lnTo>
                  <a:lnTo>
                    <a:pt x="128" y="651"/>
                  </a:lnTo>
                  <a:lnTo>
                    <a:pt x="124" y="653"/>
                  </a:lnTo>
                  <a:lnTo>
                    <a:pt x="116" y="657"/>
                  </a:lnTo>
                  <a:lnTo>
                    <a:pt x="116" y="657"/>
                  </a:lnTo>
                  <a:lnTo>
                    <a:pt x="110" y="659"/>
                  </a:lnTo>
                  <a:lnTo>
                    <a:pt x="110" y="659"/>
                  </a:lnTo>
                  <a:lnTo>
                    <a:pt x="108" y="659"/>
                  </a:lnTo>
                  <a:lnTo>
                    <a:pt x="108" y="659"/>
                  </a:lnTo>
                  <a:lnTo>
                    <a:pt x="110" y="665"/>
                  </a:lnTo>
                  <a:lnTo>
                    <a:pt x="110" y="665"/>
                  </a:lnTo>
                  <a:lnTo>
                    <a:pt x="112" y="673"/>
                  </a:lnTo>
                  <a:lnTo>
                    <a:pt x="112" y="673"/>
                  </a:lnTo>
                  <a:lnTo>
                    <a:pt x="112" y="673"/>
                  </a:lnTo>
                  <a:lnTo>
                    <a:pt x="112" y="673"/>
                  </a:lnTo>
                  <a:lnTo>
                    <a:pt x="116" y="677"/>
                  </a:lnTo>
                  <a:lnTo>
                    <a:pt x="116" y="683"/>
                  </a:lnTo>
                  <a:lnTo>
                    <a:pt x="116" y="683"/>
                  </a:lnTo>
                  <a:lnTo>
                    <a:pt x="118" y="683"/>
                  </a:lnTo>
                  <a:lnTo>
                    <a:pt x="118" y="683"/>
                  </a:lnTo>
                  <a:lnTo>
                    <a:pt x="122" y="685"/>
                  </a:lnTo>
                  <a:lnTo>
                    <a:pt x="124" y="687"/>
                  </a:lnTo>
                  <a:lnTo>
                    <a:pt x="124" y="691"/>
                  </a:lnTo>
                  <a:lnTo>
                    <a:pt x="124" y="691"/>
                  </a:lnTo>
                  <a:lnTo>
                    <a:pt x="124" y="691"/>
                  </a:lnTo>
                  <a:lnTo>
                    <a:pt x="126" y="691"/>
                  </a:lnTo>
                  <a:lnTo>
                    <a:pt x="126" y="691"/>
                  </a:lnTo>
                  <a:lnTo>
                    <a:pt x="126" y="691"/>
                  </a:lnTo>
                  <a:lnTo>
                    <a:pt x="126" y="691"/>
                  </a:lnTo>
                  <a:lnTo>
                    <a:pt x="128" y="693"/>
                  </a:lnTo>
                  <a:lnTo>
                    <a:pt x="132" y="693"/>
                  </a:lnTo>
                  <a:lnTo>
                    <a:pt x="132" y="693"/>
                  </a:lnTo>
                  <a:lnTo>
                    <a:pt x="136" y="691"/>
                  </a:lnTo>
                  <a:lnTo>
                    <a:pt x="142" y="687"/>
                  </a:lnTo>
                  <a:lnTo>
                    <a:pt x="142" y="687"/>
                  </a:lnTo>
                  <a:lnTo>
                    <a:pt x="144" y="687"/>
                  </a:lnTo>
                  <a:lnTo>
                    <a:pt x="144" y="687"/>
                  </a:lnTo>
                  <a:lnTo>
                    <a:pt x="151" y="685"/>
                  </a:lnTo>
                  <a:lnTo>
                    <a:pt x="151" y="685"/>
                  </a:lnTo>
                  <a:lnTo>
                    <a:pt x="157" y="687"/>
                  </a:lnTo>
                  <a:lnTo>
                    <a:pt x="159" y="689"/>
                  </a:lnTo>
                  <a:lnTo>
                    <a:pt x="163" y="693"/>
                  </a:lnTo>
                  <a:lnTo>
                    <a:pt x="163" y="693"/>
                  </a:lnTo>
                  <a:lnTo>
                    <a:pt x="163" y="695"/>
                  </a:lnTo>
                  <a:lnTo>
                    <a:pt x="163" y="695"/>
                  </a:lnTo>
                  <a:lnTo>
                    <a:pt x="165" y="699"/>
                  </a:lnTo>
                  <a:lnTo>
                    <a:pt x="167" y="701"/>
                  </a:lnTo>
                  <a:lnTo>
                    <a:pt x="167" y="701"/>
                  </a:lnTo>
                  <a:lnTo>
                    <a:pt x="171" y="705"/>
                  </a:lnTo>
                  <a:lnTo>
                    <a:pt x="171" y="705"/>
                  </a:lnTo>
                  <a:lnTo>
                    <a:pt x="171" y="707"/>
                  </a:lnTo>
                  <a:lnTo>
                    <a:pt x="173" y="707"/>
                  </a:lnTo>
                  <a:lnTo>
                    <a:pt x="173" y="707"/>
                  </a:lnTo>
                  <a:lnTo>
                    <a:pt x="177" y="707"/>
                  </a:lnTo>
                  <a:lnTo>
                    <a:pt x="177" y="707"/>
                  </a:lnTo>
                  <a:lnTo>
                    <a:pt x="179" y="709"/>
                  </a:lnTo>
                  <a:lnTo>
                    <a:pt x="179" y="709"/>
                  </a:lnTo>
                  <a:lnTo>
                    <a:pt x="183" y="707"/>
                  </a:lnTo>
                  <a:lnTo>
                    <a:pt x="183" y="707"/>
                  </a:lnTo>
                  <a:lnTo>
                    <a:pt x="187" y="705"/>
                  </a:lnTo>
                  <a:lnTo>
                    <a:pt x="191" y="703"/>
                  </a:lnTo>
                  <a:lnTo>
                    <a:pt x="191" y="703"/>
                  </a:lnTo>
                  <a:lnTo>
                    <a:pt x="185" y="701"/>
                  </a:lnTo>
                  <a:lnTo>
                    <a:pt x="185" y="697"/>
                  </a:lnTo>
                  <a:lnTo>
                    <a:pt x="185" y="697"/>
                  </a:lnTo>
                  <a:lnTo>
                    <a:pt x="185" y="695"/>
                  </a:lnTo>
                  <a:lnTo>
                    <a:pt x="185" y="695"/>
                  </a:lnTo>
                  <a:lnTo>
                    <a:pt x="183" y="691"/>
                  </a:lnTo>
                  <a:lnTo>
                    <a:pt x="183" y="691"/>
                  </a:lnTo>
                  <a:lnTo>
                    <a:pt x="179" y="687"/>
                  </a:lnTo>
                  <a:lnTo>
                    <a:pt x="177" y="681"/>
                  </a:lnTo>
                  <a:lnTo>
                    <a:pt x="177" y="675"/>
                  </a:lnTo>
                  <a:lnTo>
                    <a:pt x="183" y="675"/>
                  </a:lnTo>
                  <a:lnTo>
                    <a:pt x="185" y="675"/>
                  </a:lnTo>
                  <a:lnTo>
                    <a:pt x="185" y="675"/>
                  </a:lnTo>
                  <a:lnTo>
                    <a:pt x="193" y="675"/>
                  </a:lnTo>
                  <a:lnTo>
                    <a:pt x="193" y="675"/>
                  </a:lnTo>
                  <a:lnTo>
                    <a:pt x="199" y="675"/>
                  </a:lnTo>
                  <a:lnTo>
                    <a:pt x="201" y="673"/>
                  </a:lnTo>
                  <a:lnTo>
                    <a:pt x="201" y="673"/>
                  </a:lnTo>
                  <a:lnTo>
                    <a:pt x="203" y="669"/>
                  </a:lnTo>
                  <a:lnTo>
                    <a:pt x="205" y="667"/>
                  </a:lnTo>
                  <a:lnTo>
                    <a:pt x="209" y="667"/>
                  </a:lnTo>
                  <a:lnTo>
                    <a:pt x="213" y="667"/>
                  </a:lnTo>
                  <a:lnTo>
                    <a:pt x="213" y="667"/>
                  </a:lnTo>
                  <a:lnTo>
                    <a:pt x="217" y="667"/>
                  </a:lnTo>
                  <a:lnTo>
                    <a:pt x="217" y="667"/>
                  </a:lnTo>
                  <a:lnTo>
                    <a:pt x="219" y="667"/>
                  </a:lnTo>
                  <a:lnTo>
                    <a:pt x="219" y="667"/>
                  </a:lnTo>
                  <a:lnTo>
                    <a:pt x="219" y="665"/>
                  </a:lnTo>
                  <a:lnTo>
                    <a:pt x="217" y="659"/>
                  </a:lnTo>
                  <a:lnTo>
                    <a:pt x="223" y="659"/>
                  </a:lnTo>
                  <a:lnTo>
                    <a:pt x="223" y="659"/>
                  </a:lnTo>
                  <a:lnTo>
                    <a:pt x="233" y="659"/>
                  </a:lnTo>
                  <a:lnTo>
                    <a:pt x="239" y="661"/>
                  </a:lnTo>
                  <a:lnTo>
                    <a:pt x="243" y="665"/>
                  </a:lnTo>
                  <a:lnTo>
                    <a:pt x="243" y="665"/>
                  </a:lnTo>
                  <a:lnTo>
                    <a:pt x="243" y="665"/>
                  </a:lnTo>
                  <a:lnTo>
                    <a:pt x="243" y="665"/>
                  </a:lnTo>
                  <a:lnTo>
                    <a:pt x="245" y="661"/>
                  </a:lnTo>
                  <a:lnTo>
                    <a:pt x="249" y="659"/>
                  </a:lnTo>
                  <a:lnTo>
                    <a:pt x="249" y="659"/>
                  </a:lnTo>
                  <a:lnTo>
                    <a:pt x="249" y="659"/>
                  </a:lnTo>
                  <a:lnTo>
                    <a:pt x="253" y="659"/>
                  </a:lnTo>
                  <a:lnTo>
                    <a:pt x="253" y="659"/>
                  </a:lnTo>
                  <a:lnTo>
                    <a:pt x="259" y="659"/>
                  </a:lnTo>
                  <a:lnTo>
                    <a:pt x="259" y="659"/>
                  </a:lnTo>
                  <a:lnTo>
                    <a:pt x="271" y="663"/>
                  </a:lnTo>
                  <a:lnTo>
                    <a:pt x="271" y="663"/>
                  </a:lnTo>
                  <a:lnTo>
                    <a:pt x="281" y="669"/>
                  </a:lnTo>
                  <a:lnTo>
                    <a:pt x="281" y="669"/>
                  </a:lnTo>
                  <a:lnTo>
                    <a:pt x="293" y="675"/>
                  </a:lnTo>
                  <a:lnTo>
                    <a:pt x="293" y="675"/>
                  </a:lnTo>
                  <a:lnTo>
                    <a:pt x="299" y="677"/>
                  </a:lnTo>
                  <a:lnTo>
                    <a:pt x="305" y="677"/>
                  </a:lnTo>
                  <a:lnTo>
                    <a:pt x="305" y="677"/>
                  </a:lnTo>
                  <a:lnTo>
                    <a:pt x="318" y="675"/>
                  </a:lnTo>
                  <a:lnTo>
                    <a:pt x="328" y="673"/>
                  </a:lnTo>
                  <a:lnTo>
                    <a:pt x="324" y="683"/>
                  </a:lnTo>
                  <a:lnTo>
                    <a:pt x="324" y="683"/>
                  </a:lnTo>
                  <a:lnTo>
                    <a:pt x="326" y="685"/>
                  </a:lnTo>
                  <a:lnTo>
                    <a:pt x="328" y="687"/>
                  </a:lnTo>
                  <a:lnTo>
                    <a:pt x="334" y="691"/>
                  </a:lnTo>
                  <a:lnTo>
                    <a:pt x="334" y="691"/>
                  </a:lnTo>
                  <a:lnTo>
                    <a:pt x="338" y="693"/>
                  </a:lnTo>
                  <a:lnTo>
                    <a:pt x="338" y="693"/>
                  </a:lnTo>
                  <a:lnTo>
                    <a:pt x="338" y="693"/>
                  </a:lnTo>
                  <a:lnTo>
                    <a:pt x="338" y="693"/>
                  </a:lnTo>
                  <a:lnTo>
                    <a:pt x="338" y="691"/>
                  </a:lnTo>
                  <a:lnTo>
                    <a:pt x="338" y="691"/>
                  </a:lnTo>
                  <a:lnTo>
                    <a:pt x="338" y="689"/>
                  </a:lnTo>
                  <a:lnTo>
                    <a:pt x="338" y="689"/>
                  </a:lnTo>
                  <a:lnTo>
                    <a:pt x="340" y="685"/>
                  </a:lnTo>
                  <a:lnTo>
                    <a:pt x="346" y="683"/>
                  </a:lnTo>
                  <a:lnTo>
                    <a:pt x="358" y="683"/>
                  </a:lnTo>
                  <a:lnTo>
                    <a:pt x="358" y="689"/>
                  </a:lnTo>
                  <a:lnTo>
                    <a:pt x="358" y="689"/>
                  </a:lnTo>
                  <a:lnTo>
                    <a:pt x="358" y="691"/>
                  </a:lnTo>
                  <a:lnTo>
                    <a:pt x="358" y="691"/>
                  </a:lnTo>
                  <a:lnTo>
                    <a:pt x="358" y="691"/>
                  </a:lnTo>
                  <a:lnTo>
                    <a:pt x="358" y="691"/>
                  </a:lnTo>
                  <a:lnTo>
                    <a:pt x="360" y="691"/>
                  </a:lnTo>
                  <a:lnTo>
                    <a:pt x="372" y="693"/>
                  </a:lnTo>
                  <a:lnTo>
                    <a:pt x="364" y="701"/>
                  </a:lnTo>
                  <a:lnTo>
                    <a:pt x="364" y="701"/>
                  </a:lnTo>
                  <a:lnTo>
                    <a:pt x="358" y="707"/>
                  </a:lnTo>
                  <a:lnTo>
                    <a:pt x="358" y="707"/>
                  </a:lnTo>
                  <a:lnTo>
                    <a:pt x="366" y="707"/>
                  </a:lnTo>
                  <a:lnTo>
                    <a:pt x="372" y="707"/>
                  </a:lnTo>
                  <a:lnTo>
                    <a:pt x="372" y="707"/>
                  </a:lnTo>
                  <a:lnTo>
                    <a:pt x="384" y="707"/>
                  </a:lnTo>
                  <a:lnTo>
                    <a:pt x="384" y="707"/>
                  </a:lnTo>
                  <a:lnTo>
                    <a:pt x="390" y="709"/>
                  </a:lnTo>
                  <a:lnTo>
                    <a:pt x="392" y="711"/>
                  </a:lnTo>
                  <a:lnTo>
                    <a:pt x="396" y="715"/>
                  </a:lnTo>
                  <a:lnTo>
                    <a:pt x="396" y="715"/>
                  </a:lnTo>
                  <a:lnTo>
                    <a:pt x="398" y="719"/>
                  </a:lnTo>
                  <a:lnTo>
                    <a:pt x="398" y="723"/>
                  </a:lnTo>
                  <a:lnTo>
                    <a:pt x="398" y="723"/>
                  </a:lnTo>
                  <a:lnTo>
                    <a:pt x="398" y="723"/>
                  </a:lnTo>
                  <a:lnTo>
                    <a:pt x="398" y="723"/>
                  </a:lnTo>
                  <a:lnTo>
                    <a:pt x="400" y="723"/>
                  </a:lnTo>
                  <a:lnTo>
                    <a:pt x="400" y="723"/>
                  </a:lnTo>
                  <a:lnTo>
                    <a:pt x="404" y="725"/>
                  </a:lnTo>
                  <a:lnTo>
                    <a:pt x="406" y="727"/>
                  </a:lnTo>
                  <a:lnTo>
                    <a:pt x="408" y="733"/>
                  </a:lnTo>
                  <a:lnTo>
                    <a:pt x="408" y="733"/>
                  </a:lnTo>
                  <a:lnTo>
                    <a:pt x="408" y="735"/>
                  </a:lnTo>
                  <a:lnTo>
                    <a:pt x="408" y="735"/>
                  </a:lnTo>
                  <a:lnTo>
                    <a:pt x="412" y="739"/>
                  </a:lnTo>
                  <a:lnTo>
                    <a:pt x="412" y="739"/>
                  </a:lnTo>
                  <a:lnTo>
                    <a:pt x="418" y="741"/>
                  </a:lnTo>
                  <a:lnTo>
                    <a:pt x="424" y="741"/>
                  </a:lnTo>
                  <a:lnTo>
                    <a:pt x="424" y="741"/>
                  </a:lnTo>
                  <a:lnTo>
                    <a:pt x="432" y="741"/>
                  </a:lnTo>
                  <a:lnTo>
                    <a:pt x="438" y="739"/>
                  </a:lnTo>
                  <a:lnTo>
                    <a:pt x="438" y="745"/>
                  </a:lnTo>
                  <a:lnTo>
                    <a:pt x="438" y="745"/>
                  </a:lnTo>
                  <a:lnTo>
                    <a:pt x="440" y="747"/>
                  </a:lnTo>
                  <a:lnTo>
                    <a:pt x="444" y="747"/>
                  </a:lnTo>
                  <a:lnTo>
                    <a:pt x="452" y="749"/>
                  </a:lnTo>
                  <a:lnTo>
                    <a:pt x="456" y="749"/>
                  </a:lnTo>
                  <a:lnTo>
                    <a:pt x="456" y="749"/>
                  </a:lnTo>
                  <a:lnTo>
                    <a:pt x="458" y="749"/>
                  </a:lnTo>
                  <a:lnTo>
                    <a:pt x="461" y="751"/>
                  </a:lnTo>
                  <a:lnTo>
                    <a:pt x="465" y="755"/>
                  </a:lnTo>
                  <a:lnTo>
                    <a:pt x="465" y="755"/>
                  </a:lnTo>
                  <a:lnTo>
                    <a:pt x="469" y="759"/>
                  </a:lnTo>
                  <a:lnTo>
                    <a:pt x="469" y="759"/>
                  </a:lnTo>
                  <a:lnTo>
                    <a:pt x="475" y="763"/>
                  </a:lnTo>
                  <a:lnTo>
                    <a:pt x="475" y="763"/>
                  </a:lnTo>
                  <a:lnTo>
                    <a:pt x="479" y="767"/>
                  </a:lnTo>
                  <a:lnTo>
                    <a:pt x="479" y="767"/>
                  </a:lnTo>
                  <a:lnTo>
                    <a:pt x="485" y="770"/>
                  </a:lnTo>
                  <a:lnTo>
                    <a:pt x="491" y="776"/>
                  </a:lnTo>
                  <a:lnTo>
                    <a:pt x="491" y="776"/>
                  </a:lnTo>
                  <a:lnTo>
                    <a:pt x="495" y="784"/>
                  </a:lnTo>
                  <a:lnTo>
                    <a:pt x="495" y="784"/>
                  </a:lnTo>
                  <a:lnTo>
                    <a:pt x="495" y="786"/>
                  </a:lnTo>
                  <a:lnTo>
                    <a:pt x="495" y="786"/>
                  </a:lnTo>
                  <a:lnTo>
                    <a:pt x="495" y="788"/>
                  </a:lnTo>
                  <a:lnTo>
                    <a:pt x="495" y="788"/>
                  </a:lnTo>
                  <a:lnTo>
                    <a:pt x="495" y="790"/>
                  </a:lnTo>
                  <a:lnTo>
                    <a:pt x="495" y="790"/>
                  </a:lnTo>
                  <a:lnTo>
                    <a:pt x="501" y="792"/>
                  </a:lnTo>
                  <a:lnTo>
                    <a:pt x="505" y="800"/>
                  </a:lnTo>
                  <a:lnTo>
                    <a:pt x="505" y="800"/>
                  </a:lnTo>
                  <a:lnTo>
                    <a:pt x="509" y="804"/>
                  </a:lnTo>
                  <a:lnTo>
                    <a:pt x="509" y="804"/>
                  </a:lnTo>
                  <a:lnTo>
                    <a:pt x="509" y="804"/>
                  </a:lnTo>
                  <a:lnTo>
                    <a:pt x="511" y="804"/>
                  </a:lnTo>
                  <a:lnTo>
                    <a:pt x="511" y="804"/>
                  </a:lnTo>
                  <a:lnTo>
                    <a:pt x="513" y="804"/>
                  </a:lnTo>
                  <a:lnTo>
                    <a:pt x="515" y="804"/>
                  </a:lnTo>
                  <a:lnTo>
                    <a:pt x="517" y="804"/>
                  </a:lnTo>
                  <a:lnTo>
                    <a:pt x="517" y="804"/>
                  </a:lnTo>
                  <a:lnTo>
                    <a:pt x="521" y="808"/>
                  </a:lnTo>
                  <a:lnTo>
                    <a:pt x="521" y="808"/>
                  </a:lnTo>
                  <a:lnTo>
                    <a:pt x="529" y="812"/>
                  </a:lnTo>
                  <a:lnTo>
                    <a:pt x="537" y="820"/>
                  </a:lnTo>
                  <a:lnTo>
                    <a:pt x="537" y="820"/>
                  </a:lnTo>
                  <a:lnTo>
                    <a:pt x="541" y="828"/>
                  </a:lnTo>
                  <a:lnTo>
                    <a:pt x="543" y="834"/>
                  </a:lnTo>
                  <a:lnTo>
                    <a:pt x="543" y="834"/>
                  </a:lnTo>
                  <a:lnTo>
                    <a:pt x="543" y="840"/>
                  </a:lnTo>
                  <a:lnTo>
                    <a:pt x="543" y="840"/>
                  </a:lnTo>
                  <a:lnTo>
                    <a:pt x="543" y="842"/>
                  </a:lnTo>
                  <a:lnTo>
                    <a:pt x="541" y="846"/>
                  </a:lnTo>
                  <a:lnTo>
                    <a:pt x="541" y="846"/>
                  </a:lnTo>
                  <a:lnTo>
                    <a:pt x="539" y="846"/>
                  </a:lnTo>
                  <a:lnTo>
                    <a:pt x="537" y="848"/>
                  </a:lnTo>
                  <a:lnTo>
                    <a:pt x="537" y="848"/>
                  </a:lnTo>
                  <a:lnTo>
                    <a:pt x="535" y="848"/>
                  </a:lnTo>
                  <a:lnTo>
                    <a:pt x="517" y="848"/>
                  </a:lnTo>
                  <a:lnTo>
                    <a:pt x="517" y="848"/>
                  </a:lnTo>
                  <a:lnTo>
                    <a:pt x="517" y="850"/>
                  </a:lnTo>
                  <a:lnTo>
                    <a:pt x="517" y="850"/>
                  </a:lnTo>
                  <a:lnTo>
                    <a:pt x="515" y="854"/>
                  </a:lnTo>
                  <a:lnTo>
                    <a:pt x="511" y="854"/>
                  </a:lnTo>
                  <a:lnTo>
                    <a:pt x="507" y="856"/>
                  </a:lnTo>
                  <a:lnTo>
                    <a:pt x="505" y="856"/>
                  </a:lnTo>
                  <a:lnTo>
                    <a:pt x="505" y="856"/>
                  </a:lnTo>
                  <a:lnTo>
                    <a:pt x="503" y="856"/>
                  </a:lnTo>
                  <a:lnTo>
                    <a:pt x="503" y="856"/>
                  </a:lnTo>
                  <a:lnTo>
                    <a:pt x="501" y="856"/>
                  </a:lnTo>
                  <a:lnTo>
                    <a:pt x="501" y="856"/>
                  </a:lnTo>
                  <a:lnTo>
                    <a:pt x="503" y="858"/>
                  </a:lnTo>
                  <a:lnTo>
                    <a:pt x="503" y="858"/>
                  </a:lnTo>
                  <a:lnTo>
                    <a:pt x="505" y="860"/>
                  </a:lnTo>
                  <a:lnTo>
                    <a:pt x="505" y="860"/>
                  </a:lnTo>
                  <a:lnTo>
                    <a:pt x="513" y="862"/>
                  </a:lnTo>
                  <a:lnTo>
                    <a:pt x="513" y="862"/>
                  </a:lnTo>
                  <a:lnTo>
                    <a:pt x="517" y="862"/>
                  </a:lnTo>
                  <a:lnTo>
                    <a:pt x="521" y="860"/>
                  </a:lnTo>
                  <a:lnTo>
                    <a:pt x="521" y="860"/>
                  </a:lnTo>
                  <a:lnTo>
                    <a:pt x="529" y="860"/>
                  </a:lnTo>
                  <a:lnTo>
                    <a:pt x="539" y="860"/>
                  </a:lnTo>
                  <a:lnTo>
                    <a:pt x="567" y="860"/>
                  </a:lnTo>
                  <a:lnTo>
                    <a:pt x="567" y="860"/>
                  </a:lnTo>
                  <a:lnTo>
                    <a:pt x="567" y="860"/>
                  </a:lnTo>
                  <a:lnTo>
                    <a:pt x="567" y="860"/>
                  </a:lnTo>
                  <a:lnTo>
                    <a:pt x="569" y="860"/>
                  </a:lnTo>
                  <a:lnTo>
                    <a:pt x="569" y="860"/>
                  </a:lnTo>
                  <a:lnTo>
                    <a:pt x="573" y="862"/>
                  </a:lnTo>
                  <a:lnTo>
                    <a:pt x="575" y="866"/>
                  </a:lnTo>
                  <a:lnTo>
                    <a:pt x="575" y="866"/>
                  </a:lnTo>
                  <a:lnTo>
                    <a:pt x="575" y="870"/>
                  </a:lnTo>
                  <a:lnTo>
                    <a:pt x="577" y="870"/>
                  </a:lnTo>
                  <a:lnTo>
                    <a:pt x="577" y="870"/>
                  </a:lnTo>
                  <a:lnTo>
                    <a:pt x="577" y="870"/>
                  </a:lnTo>
                  <a:lnTo>
                    <a:pt x="579" y="870"/>
                  </a:lnTo>
                  <a:lnTo>
                    <a:pt x="581" y="872"/>
                  </a:lnTo>
                  <a:lnTo>
                    <a:pt x="583" y="874"/>
                  </a:lnTo>
                  <a:lnTo>
                    <a:pt x="583" y="874"/>
                  </a:lnTo>
                  <a:lnTo>
                    <a:pt x="585" y="874"/>
                  </a:lnTo>
                  <a:lnTo>
                    <a:pt x="585" y="874"/>
                  </a:lnTo>
                  <a:lnTo>
                    <a:pt x="587" y="876"/>
                  </a:lnTo>
                  <a:lnTo>
                    <a:pt x="587" y="876"/>
                  </a:lnTo>
                  <a:lnTo>
                    <a:pt x="595" y="876"/>
                  </a:lnTo>
                  <a:lnTo>
                    <a:pt x="595" y="876"/>
                  </a:lnTo>
                  <a:lnTo>
                    <a:pt x="601" y="876"/>
                  </a:lnTo>
                  <a:lnTo>
                    <a:pt x="601" y="876"/>
                  </a:lnTo>
                  <a:lnTo>
                    <a:pt x="605" y="878"/>
                  </a:lnTo>
                  <a:lnTo>
                    <a:pt x="607" y="880"/>
                  </a:lnTo>
                  <a:lnTo>
                    <a:pt x="609" y="886"/>
                  </a:lnTo>
                  <a:lnTo>
                    <a:pt x="609" y="886"/>
                  </a:lnTo>
                  <a:lnTo>
                    <a:pt x="611" y="886"/>
                  </a:lnTo>
                  <a:lnTo>
                    <a:pt x="618" y="886"/>
                  </a:lnTo>
                  <a:lnTo>
                    <a:pt x="618" y="886"/>
                  </a:lnTo>
                  <a:lnTo>
                    <a:pt x="622" y="884"/>
                  </a:lnTo>
                  <a:lnTo>
                    <a:pt x="622" y="884"/>
                  </a:lnTo>
                  <a:lnTo>
                    <a:pt x="632" y="884"/>
                  </a:lnTo>
                  <a:lnTo>
                    <a:pt x="632" y="884"/>
                  </a:lnTo>
                  <a:lnTo>
                    <a:pt x="642" y="886"/>
                  </a:lnTo>
                  <a:lnTo>
                    <a:pt x="646" y="886"/>
                  </a:lnTo>
                  <a:lnTo>
                    <a:pt x="648" y="890"/>
                  </a:lnTo>
                  <a:lnTo>
                    <a:pt x="648" y="890"/>
                  </a:lnTo>
                  <a:lnTo>
                    <a:pt x="650" y="892"/>
                  </a:lnTo>
                  <a:lnTo>
                    <a:pt x="652" y="892"/>
                  </a:lnTo>
                  <a:lnTo>
                    <a:pt x="652" y="892"/>
                  </a:lnTo>
                  <a:lnTo>
                    <a:pt x="660" y="894"/>
                  </a:lnTo>
                  <a:lnTo>
                    <a:pt x="660" y="894"/>
                  </a:lnTo>
                  <a:lnTo>
                    <a:pt x="668" y="892"/>
                  </a:lnTo>
                  <a:lnTo>
                    <a:pt x="670" y="892"/>
                  </a:lnTo>
                  <a:lnTo>
                    <a:pt x="670" y="892"/>
                  </a:lnTo>
                  <a:lnTo>
                    <a:pt x="674" y="894"/>
                  </a:lnTo>
                  <a:lnTo>
                    <a:pt x="674" y="894"/>
                  </a:lnTo>
                  <a:lnTo>
                    <a:pt x="678" y="894"/>
                  </a:lnTo>
                  <a:lnTo>
                    <a:pt x="678" y="894"/>
                  </a:lnTo>
                  <a:lnTo>
                    <a:pt x="680" y="894"/>
                  </a:lnTo>
                  <a:lnTo>
                    <a:pt x="680" y="894"/>
                  </a:lnTo>
                  <a:lnTo>
                    <a:pt x="682" y="894"/>
                  </a:lnTo>
                  <a:lnTo>
                    <a:pt x="682" y="894"/>
                  </a:lnTo>
                  <a:lnTo>
                    <a:pt x="686" y="894"/>
                  </a:lnTo>
                  <a:lnTo>
                    <a:pt x="688" y="898"/>
                  </a:lnTo>
                  <a:lnTo>
                    <a:pt x="688" y="898"/>
                  </a:lnTo>
                  <a:lnTo>
                    <a:pt x="690" y="902"/>
                  </a:lnTo>
                  <a:lnTo>
                    <a:pt x="690" y="902"/>
                  </a:lnTo>
                  <a:lnTo>
                    <a:pt x="694" y="906"/>
                  </a:lnTo>
                  <a:lnTo>
                    <a:pt x="700" y="910"/>
                  </a:lnTo>
                  <a:lnTo>
                    <a:pt x="704" y="910"/>
                  </a:lnTo>
                  <a:lnTo>
                    <a:pt x="704" y="910"/>
                  </a:lnTo>
                  <a:lnTo>
                    <a:pt x="708" y="910"/>
                  </a:lnTo>
                  <a:lnTo>
                    <a:pt x="710" y="912"/>
                  </a:lnTo>
                  <a:lnTo>
                    <a:pt x="712" y="914"/>
                  </a:lnTo>
                  <a:lnTo>
                    <a:pt x="712" y="914"/>
                  </a:lnTo>
                  <a:lnTo>
                    <a:pt x="712" y="916"/>
                  </a:lnTo>
                  <a:lnTo>
                    <a:pt x="712" y="916"/>
                  </a:lnTo>
                  <a:lnTo>
                    <a:pt x="716" y="919"/>
                  </a:lnTo>
                  <a:lnTo>
                    <a:pt x="716" y="919"/>
                  </a:lnTo>
                  <a:lnTo>
                    <a:pt x="718" y="921"/>
                  </a:lnTo>
                  <a:lnTo>
                    <a:pt x="722" y="923"/>
                  </a:lnTo>
                  <a:lnTo>
                    <a:pt x="734" y="925"/>
                  </a:lnTo>
                  <a:lnTo>
                    <a:pt x="734" y="925"/>
                  </a:lnTo>
                  <a:lnTo>
                    <a:pt x="742" y="925"/>
                  </a:lnTo>
                  <a:lnTo>
                    <a:pt x="742" y="925"/>
                  </a:lnTo>
                  <a:lnTo>
                    <a:pt x="748" y="925"/>
                  </a:lnTo>
                  <a:lnTo>
                    <a:pt x="754" y="925"/>
                  </a:lnTo>
                  <a:lnTo>
                    <a:pt x="752" y="931"/>
                  </a:lnTo>
                  <a:lnTo>
                    <a:pt x="752" y="931"/>
                  </a:lnTo>
                  <a:lnTo>
                    <a:pt x="752" y="933"/>
                  </a:lnTo>
                  <a:lnTo>
                    <a:pt x="752" y="933"/>
                  </a:lnTo>
                  <a:lnTo>
                    <a:pt x="752" y="933"/>
                  </a:lnTo>
                  <a:lnTo>
                    <a:pt x="752" y="933"/>
                  </a:lnTo>
                  <a:lnTo>
                    <a:pt x="756" y="933"/>
                  </a:lnTo>
                  <a:lnTo>
                    <a:pt x="760" y="933"/>
                  </a:lnTo>
                  <a:lnTo>
                    <a:pt x="760" y="969"/>
                  </a:lnTo>
                  <a:lnTo>
                    <a:pt x="754" y="967"/>
                  </a:lnTo>
                  <a:lnTo>
                    <a:pt x="754" y="967"/>
                  </a:lnTo>
                  <a:lnTo>
                    <a:pt x="754" y="967"/>
                  </a:lnTo>
                  <a:lnTo>
                    <a:pt x="754" y="967"/>
                  </a:lnTo>
                  <a:lnTo>
                    <a:pt x="754" y="967"/>
                  </a:lnTo>
                  <a:lnTo>
                    <a:pt x="754" y="969"/>
                  </a:lnTo>
                  <a:lnTo>
                    <a:pt x="754" y="969"/>
                  </a:lnTo>
                  <a:lnTo>
                    <a:pt x="752" y="981"/>
                  </a:lnTo>
                  <a:lnTo>
                    <a:pt x="752" y="981"/>
                  </a:lnTo>
                  <a:lnTo>
                    <a:pt x="756" y="981"/>
                  </a:lnTo>
                  <a:lnTo>
                    <a:pt x="760" y="981"/>
                  </a:lnTo>
                  <a:lnTo>
                    <a:pt x="760" y="987"/>
                  </a:lnTo>
                  <a:lnTo>
                    <a:pt x="760" y="987"/>
                  </a:lnTo>
                  <a:lnTo>
                    <a:pt x="762" y="989"/>
                  </a:lnTo>
                  <a:lnTo>
                    <a:pt x="762" y="989"/>
                  </a:lnTo>
                  <a:lnTo>
                    <a:pt x="760" y="995"/>
                  </a:lnTo>
                  <a:lnTo>
                    <a:pt x="760" y="997"/>
                  </a:lnTo>
                  <a:lnTo>
                    <a:pt x="756" y="1001"/>
                  </a:lnTo>
                  <a:lnTo>
                    <a:pt x="756" y="1001"/>
                  </a:lnTo>
                  <a:lnTo>
                    <a:pt x="752" y="1003"/>
                  </a:lnTo>
                  <a:lnTo>
                    <a:pt x="752" y="1003"/>
                  </a:lnTo>
                  <a:lnTo>
                    <a:pt x="742" y="1011"/>
                  </a:lnTo>
                  <a:lnTo>
                    <a:pt x="732" y="1021"/>
                  </a:lnTo>
                  <a:lnTo>
                    <a:pt x="732" y="1021"/>
                  </a:lnTo>
                  <a:lnTo>
                    <a:pt x="728" y="1029"/>
                  </a:lnTo>
                  <a:lnTo>
                    <a:pt x="728" y="1029"/>
                  </a:lnTo>
                  <a:lnTo>
                    <a:pt x="724" y="1033"/>
                  </a:lnTo>
                  <a:lnTo>
                    <a:pt x="722" y="1033"/>
                  </a:lnTo>
                  <a:lnTo>
                    <a:pt x="722" y="1033"/>
                  </a:lnTo>
                  <a:lnTo>
                    <a:pt x="720" y="1033"/>
                  </a:lnTo>
                  <a:lnTo>
                    <a:pt x="720" y="1033"/>
                  </a:lnTo>
                  <a:lnTo>
                    <a:pt x="720" y="1033"/>
                  </a:lnTo>
                  <a:lnTo>
                    <a:pt x="720" y="1033"/>
                  </a:lnTo>
                  <a:lnTo>
                    <a:pt x="720" y="1033"/>
                  </a:lnTo>
                  <a:lnTo>
                    <a:pt x="720" y="1035"/>
                  </a:lnTo>
                  <a:lnTo>
                    <a:pt x="722" y="1041"/>
                  </a:lnTo>
                  <a:lnTo>
                    <a:pt x="716" y="1041"/>
                  </a:lnTo>
                  <a:lnTo>
                    <a:pt x="716" y="1041"/>
                  </a:lnTo>
                  <a:lnTo>
                    <a:pt x="714" y="1041"/>
                  </a:lnTo>
                  <a:lnTo>
                    <a:pt x="714" y="1045"/>
                  </a:lnTo>
                  <a:lnTo>
                    <a:pt x="714" y="1045"/>
                  </a:lnTo>
                  <a:lnTo>
                    <a:pt x="714" y="1047"/>
                  </a:lnTo>
                  <a:lnTo>
                    <a:pt x="714" y="1047"/>
                  </a:lnTo>
                  <a:lnTo>
                    <a:pt x="712" y="1051"/>
                  </a:lnTo>
                  <a:lnTo>
                    <a:pt x="712" y="1051"/>
                  </a:lnTo>
                  <a:lnTo>
                    <a:pt x="710" y="1055"/>
                  </a:lnTo>
                  <a:lnTo>
                    <a:pt x="708" y="1057"/>
                  </a:lnTo>
                  <a:lnTo>
                    <a:pt x="704" y="1057"/>
                  </a:lnTo>
                  <a:lnTo>
                    <a:pt x="704" y="1057"/>
                  </a:lnTo>
                  <a:lnTo>
                    <a:pt x="700" y="1057"/>
                  </a:lnTo>
                  <a:lnTo>
                    <a:pt x="700" y="1057"/>
                  </a:lnTo>
                  <a:lnTo>
                    <a:pt x="698" y="1057"/>
                  </a:lnTo>
                  <a:lnTo>
                    <a:pt x="688" y="1057"/>
                  </a:lnTo>
                  <a:lnTo>
                    <a:pt x="688" y="1057"/>
                  </a:lnTo>
                  <a:lnTo>
                    <a:pt x="688" y="1057"/>
                  </a:lnTo>
                  <a:lnTo>
                    <a:pt x="688" y="1061"/>
                  </a:lnTo>
                  <a:lnTo>
                    <a:pt x="688" y="1061"/>
                  </a:lnTo>
                  <a:lnTo>
                    <a:pt x="688" y="1070"/>
                  </a:lnTo>
                  <a:lnTo>
                    <a:pt x="688" y="1070"/>
                  </a:lnTo>
                  <a:lnTo>
                    <a:pt x="690" y="1070"/>
                  </a:lnTo>
                  <a:lnTo>
                    <a:pt x="696" y="1070"/>
                  </a:lnTo>
                  <a:lnTo>
                    <a:pt x="696" y="1074"/>
                  </a:lnTo>
                  <a:lnTo>
                    <a:pt x="696" y="1108"/>
                  </a:lnTo>
                  <a:lnTo>
                    <a:pt x="696" y="1108"/>
                  </a:lnTo>
                  <a:lnTo>
                    <a:pt x="696" y="1120"/>
                  </a:lnTo>
                  <a:lnTo>
                    <a:pt x="696" y="1120"/>
                  </a:lnTo>
                  <a:lnTo>
                    <a:pt x="696" y="1150"/>
                  </a:lnTo>
                  <a:lnTo>
                    <a:pt x="696" y="1150"/>
                  </a:lnTo>
                  <a:lnTo>
                    <a:pt x="696" y="1152"/>
                  </a:lnTo>
                  <a:lnTo>
                    <a:pt x="694" y="1156"/>
                  </a:lnTo>
                  <a:lnTo>
                    <a:pt x="690" y="1160"/>
                  </a:lnTo>
                  <a:lnTo>
                    <a:pt x="684" y="1162"/>
                  </a:lnTo>
                  <a:lnTo>
                    <a:pt x="684" y="1162"/>
                  </a:lnTo>
                  <a:lnTo>
                    <a:pt x="678" y="1162"/>
                  </a:lnTo>
                  <a:lnTo>
                    <a:pt x="676" y="1166"/>
                  </a:lnTo>
                  <a:lnTo>
                    <a:pt x="676" y="1166"/>
                  </a:lnTo>
                  <a:lnTo>
                    <a:pt x="672" y="1172"/>
                  </a:lnTo>
                  <a:lnTo>
                    <a:pt x="670" y="1178"/>
                  </a:lnTo>
                  <a:lnTo>
                    <a:pt x="670" y="1178"/>
                  </a:lnTo>
                  <a:lnTo>
                    <a:pt x="664" y="1188"/>
                  </a:lnTo>
                  <a:lnTo>
                    <a:pt x="664" y="1188"/>
                  </a:lnTo>
                  <a:lnTo>
                    <a:pt x="662" y="1192"/>
                  </a:lnTo>
                  <a:lnTo>
                    <a:pt x="656" y="1194"/>
                  </a:lnTo>
                  <a:lnTo>
                    <a:pt x="654" y="1194"/>
                  </a:lnTo>
                  <a:lnTo>
                    <a:pt x="654" y="1194"/>
                  </a:lnTo>
                  <a:lnTo>
                    <a:pt x="650" y="1194"/>
                  </a:lnTo>
                  <a:lnTo>
                    <a:pt x="650" y="1194"/>
                  </a:lnTo>
                  <a:lnTo>
                    <a:pt x="648" y="1196"/>
                  </a:lnTo>
                  <a:lnTo>
                    <a:pt x="648" y="1196"/>
                  </a:lnTo>
                  <a:lnTo>
                    <a:pt x="642" y="1200"/>
                  </a:lnTo>
                  <a:lnTo>
                    <a:pt x="642" y="1200"/>
                  </a:lnTo>
                  <a:lnTo>
                    <a:pt x="634" y="1202"/>
                  </a:lnTo>
                  <a:lnTo>
                    <a:pt x="634" y="1202"/>
                  </a:lnTo>
                  <a:lnTo>
                    <a:pt x="632" y="1202"/>
                  </a:lnTo>
                  <a:lnTo>
                    <a:pt x="632" y="1202"/>
                  </a:lnTo>
                  <a:lnTo>
                    <a:pt x="632" y="1210"/>
                  </a:lnTo>
                  <a:lnTo>
                    <a:pt x="632" y="1210"/>
                  </a:lnTo>
                  <a:lnTo>
                    <a:pt x="632" y="1212"/>
                  </a:lnTo>
                  <a:lnTo>
                    <a:pt x="632" y="1220"/>
                  </a:lnTo>
                  <a:lnTo>
                    <a:pt x="624" y="1218"/>
                  </a:lnTo>
                  <a:lnTo>
                    <a:pt x="624" y="1218"/>
                  </a:lnTo>
                  <a:lnTo>
                    <a:pt x="624" y="1218"/>
                  </a:lnTo>
                  <a:lnTo>
                    <a:pt x="624" y="1218"/>
                  </a:lnTo>
                  <a:lnTo>
                    <a:pt x="624" y="1218"/>
                  </a:lnTo>
                  <a:lnTo>
                    <a:pt x="624" y="1218"/>
                  </a:lnTo>
                  <a:lnTo>
                    <a:pt x="624" y="1218"/>
                  </a:lnTo>
                  <a:lnTo>
                    <a:pt x="624" y="1218"/>
                  </a:lnTo>
                  <a:lnTo>
                    <a:pt x="624" y="1220"/>
                  </a:lnTo>
                  <a:lnTo>
                    <a:pt x="624" y="1220"/>
                  </a:lnTo>
                  <a:lnTo>
                    <a:pt x="622" y="1223"/>
                  </a:lnTo>
                  <a:lnTo>
                    <a:pt x="616" y="1225"/>
                  </a:lnTo>
                  <a:lnTo>
                    <a:pt x="609" y="1225"/>
                  </a:lnTo>
                  <a:lnTo>
                    <a:pt x="609" y="1225"/>
                  </a:lnTo>
                  <a:lnTo>
                    <a:pt x="599" y="1225"/>
                  </a:lnTo>
                  <a:lnTo>
                    <a:pt x="599" y="1225"/>
                  </a:lnTo>
                  <a:lnTo>
                    <a:pt x="591" y="1225"/>
                  </a:lnTo>
                  <a:lnTo>
                    <a:pt x="591" y="1225"/>
                  </a:lnTo>
                  <a:lnTo>
                    <a:pt x="579" y="1225"/>
                  </a:lnTo>
                  <a:lnTo>
                    <a:pt x="579" y="1225"/>
                  </a:lnTo>
                  <a:lnTo>
                    <a:pt x="575" y="1227"/>
                  </a:lnTo>
                  <a:lnTo>
                    <a:pt x="571" y="1231"/>
                  </a:lnTo>
                  <a:lnTo>
                    <a:pt x="567" y="1235"/>
                  </a:lnTo>
                  <a:lnTo>
                    <a:pt x="567" y="1237"/>
                  </a:lnTo>
                  <a:lnTo>
                    <a:pt x="567" y="1237"/>
                  </a:lnTo>
                  <a:lnTo>
                    <a:pt x="565" y="1241"/>
                  </a:lnTo>
                  <a:lnTo>
                    <a:pt x="561" y="1247"/>
                  </a:lnTo>
                  <a:lnTo>
                    <a:pt x="561" y="1247"/>
                  </a:lnTo>
                  <a:lnTo>
                    <a:pt x="559" y="1253"/>
                  </a:lnTo>
                  <a:lnTo>
                    <a:pt x="559" y="1259"/>
                  </a:lnTo>
                  <a:lnTo>
                    <a:pt x="553" y="1257"/>
                  </a:lnTo>
                  <a:lnTo>
                    <a:pt x="553" y="1257"/>
                  </a:lnTo>
                  <a:lnTo>
                    <a:pt x="551" y="1257"/>
                  </a:lnTo>
                  <a:lnTo>
                    <a:pt x="551" y="1257"/>
                  </a:lnTo>
                  <a:lnTo>
                    <a:pt x="551" y="1261"/>
                  </a:lnTo>
                  <a:lnTo>
                    <a:pt x="551" y="1309"/>
                  </a:lnTo>
                  <a:lnTo>
                    <a:pt x="551" y="1309"/>
                  </a:lnTo>
                  <a:lnTo>
                    <a:pt x="551" y="1317"/>
                  </a:lnTo>
                  <a:lnTo>
                    <a:pt x="549" y="1325"/>
                  </a:lnTo>
                  <a:lnTo>
                    <a:pt x="549" y="1325"/>
                  </a:lnTo>
                  <a:lnTo>
                    <a:pt x="545" y="1331"/>
                  </a:lnTo>
                  <a:lnTo>
                    <a:pt x="539" y="1337"/>
                  </a:lnTo>
                  <a:lnTo>
                    <a:pt x="529" y="1343"/>
                  </a:lnTo>
                  <a:lnTo>
                    <a:pt x="527" y="1345"/>
                  </a:lnTo>
                  <a:lnTo>
                    <a:pt x="527" y="1345"/>
                  </a:lnTo>
                  <a:lnTo>
                    <a:pt x="521" y="1347"/>
                  </a:lnTo>
                  <a:lnTo>
                    <a:pt x="521" y="1347"/>
                  </a:lnTo>
                  <a:lnTo>
                    <a:pt x="519" y="1347"/>
                  </a:lnTo>
                  <a:lnTo>
                    <a:pt x="519" y="1347"/>
                  </a:lnTo>
                  <a:lnTo>
                    <a:pt x="519" y="1347"/>
                  </a:lnTo>
                  <a:lnTo>
                    <a:pt x="519" y="1347"/>
                  </a:lnTo>
                  <a:lnTo>
                    <a:pt x="519" y="1361"/>
                  </a:lnTo>
                  <a:lnTo>
                    <a:pt x="519" y="1361"/>
                  </a:lnTo>
                  <a:lnTo>
                    <a:pt x="519" y="1365"/>
                  </a:lnTo>
                  <a:lnTo>
                    <a:pt x="519" y="1372"/>
                  </a:lnTo>
                  <a:lnTo>
                    <a:pt x="513" y="1371"/>
                  </a:lnTo>
                  <a:lnTo>
                    <a:pt x="513" y="1371"/>
                  </a:lnTo>
                  <a:lnTo>
                    <a:pt x="511" y="1371"/>
                  </a:lnTo>
                  <a:lnTo>
                    <a:pt x="511" y="1371"/>
                  </a:lnTo>
                  <a:lnTo>
                    <a:pt x="511" y="1371"/>
                  </a:lnTo>
                  <a:lnTo>
                    <a:pt x="511" y="1371"/>
                  </a:lnTo>
                  <a:lnTo>
                    <a:pt x="511" y="1374"/>
                  </a:lnTo>
                  <a:lnTo>
                    <a:pt x="511" y="1378"/>
                  </a:lnTo>
                  <a:lnTo>
                    <a:pt x="479" y="1378"/>
                  </a:lnTo>
                  <a:lnTo>
                    <a:pt x="479" y="1378"/>
                  </a:lnTo>
                  <a:lnTo>
                    <a:pt x="479" y="1382"/>
                  </a:lnTo>
                  <a:lnTo>
                    <a:pt x="479" y="1382"/>
                  </a:lnTo>
                  <a:lnTo>
                    <a:pt x="481" y="1384"/>
                  </a:lnTo>
                  <a:lnTo>
                    <a:pt x="485" y="1384"/>
                  </a:lnTo>
                  <a:lnTo>
                    <a:pt x="485" y="1384"/>
                  </a:lnTo>
                  <a:lnTo>
                    <a:pt x="489" y="1384"/>
                  </a:lnTo>
                  <a:lnTo>
                    <a:pt x="495" y="1384"/>
                  </a:lnTo>
                  <a:lnTo>
                    <a:pt x="495" y="1388"/>
                  </a:lnTo>
                  <a:lnTo>
                    <a:pt x="495" y="1388"/>
                  </a:lnTo>
                  <a:lnTo>
                    <a:pt x="495" y="1392"/>
                  </a:lnTo>
                  <a:lnTo>
                    <a:pt x="497" y="1398"/>
                  </a:lnTo>
                  <a:lnTo>
                    <a:pt x="497" y="1398"/>
                  </a:lnTo>
                  <a:lnTo>
                    <a:pt x="503" y="1406"/>
                  </a:lnTo>
                  <a:lnTo>
                    <a:pt x="503" y="1412"/>
                  </a:lnTo>
                  <a:lnTo>
                    <a:pt x="501" y="1418"/>
                  </a:lnTo>
                  <a:lnTo>
                    <a:pt x="501" y="1418"/>
                  </a:lnTo>
                  <a:lnTo>
                    <a:pt x="499" y="1422"/>
                  </a:lnTo>
                  <a:lnTo>
                    <a:pt x="495" y="1424"/>
                  </a:lnTo>
                  <a:lnTo>
                    <a:pt x="491" y="1426"/>
                  </a:lnTo>
                  <a:lnTo>
                    <a:pt x="485" y="1428"/>
                  </a:lnTo>
                  <a:lnTo>
                    <a:pt x="485" y="1428"/>
                  </a:lnTo>
                  <a:lnTo>
                    <a:pt x="483" y="1428"/>
                  </a:lnTo>
                  <a:lnTo>
                    <a:pt x="483" y="1428"/>
                  </a:lnTo>
                  <a:lnTo>
                    <a:pt x="481" y="1428"/>
                  </a:lnTo>
                  <a:lnTo>
                    <a:pt x="481" y="1428"/>
                  </a:lnTo>
                  <a:lnTo>
                    <a:pt x="479" y="1428"/>
                  </a:lnTo>
                  <a:lnTo>
                    <a:pt x="479" y="1428"/>
                  </a:lnTo>
                  <a:lnTo>
                    <a:pt x="479" y="1430"/>
                  </a:lnTo>
                  <a:lnTo>
                    <a:pt x="477" y="1438"/>
                  </a:lnTo>
                  <a:lnTo>
                    <a:pt x="471" y="1434"/>
                  </a:lnTo>
                  <a:lnTo>
                    <a:pt x="471" y="1434"/>
                  </a:lnTo>
                  <a:lnTo>
                    <a:pt x="467" y="1434"/>
                  </a:lnTo>
                  <a:lnTo>
                    <a:pt x="461" y="1432"/>
                  </a:lnTo>
                  <a:lnTo>
                    <a:pt x="461" y="1432"/>
                  </a:lnTo>
                  <a:lnTo>
                    <a:pt x="458" y="1432"/>
                  </a:lnTo>
                  <a:lnTo>
                    <a:pt x="458" y="1432"/>
                  </a:lnTo>
                  <a:lnTo>
                    <a:pt x="456" y="1436"/>
                  </a:lnTo>
                  <a:lnTo>
                    <a:pt x="456" y="1440"/>
                  </a:lnTo>
                  <a:lnTo>
                    <a:pt x="456" y="1442"/>
                  </a:lnTo>
                  <a:lnTo>
                    <a:pt x="456" y="1442"/>
                  </a:lnTo>
                  <a:lnTo>
                    <a:pt x="452" y="1452"/>
                  </a:lnTo>
                  <a:lnTo>
                    <a:pt x="450" y="1456"/>
                  </a:lnTo>
                  <a:lnTo>
                    <a:pt x="444" y="1458"/>
                  </a:lnTo>
                  <a:lnTo>
                    <a:pt x="444" y="1458"/>
                  </a:lnTo>
                  <a:lnTo>
                    <a:pt x="440" y="1460"/>
                  </a:lnTo>
                  <a:lnTo>
                    <a:pt x="440" y="1460"/>
                  </a:lnTo>
                  <a:lnTo>
                    <a:pt x="438" y="1460"/>
                  </a:lnTo>
                  <a:lnTo>
                    <a:pt x="438" y="1460"/>
                  </a:lnTo>
                  <a:lnTo>
                    <a:pt x="438" y="1462"/>
                  </a:lnTo>
                  <a:lnTo>
                    <a:pt x="438" y="1462"/>
                  </a:lnTo>
                  <a:lnTo>
                    <a:pt x="440" y="1464"/>
                  </a:lnTo>
                  <a:lnTo>
                    <a:pt x="440" y="1464"/>
                  </a:lnTo>
                  <a:lnTo>
                    <a:pt x="442" y="1466"/>
                  </a:lnTo>
                  <a:lnTo>
                    <a:pt x="446" y="1466"/>
                  </a:lnTo>
                  <a:lnTo>
                    <a:pt x="446" y="1470"/>
                  </a:lnTo>
                  <a:lnTo>
                    <a:pt x="446" y="1470"/>
                  </a:lnTo>
                  <a:lnTo>
                    <a:pt x="448" y="1472"/>
                  </a:lnTo>
                  <a:lnTo>
                    <a:pt x="448" y="1472"/>
                  </a:lnTo>
                  <a:lnTo>
                    <a:pt x="450" y="1476"/>
                  </a:lnTo>
                  <a:lnTo>
                    <a:pt x="450" y="1476"/>
                  </a:lnTo>
                  <a:lnTo>
                    <a:pt x="454" y="1482"/>
                  </a:lnTo>
                  <a:lnTo>
                    <a:pt x="454" y="1488"/>
                  </a:lnTo>
                  <a:lnTo>
                    <a:pt x="454" y="1488"/>
                  </a:lnTo>
                  <a:lnTo>
                    <a:pt x="454" y="1496"/>
                  </a:lnTo>
                  <a:lnTo>
                    <a:pt x="454" y="1496"/>
                  </a:lnTo>
                  <a:lnTo>
                    <a:pt x="454" y="1512"/>
                  </a:lnTo>
                  <a:lnTo>
                    <a:pt x="454" y="1512"/>
                  </a:lnTo>
                  <a:lnTo>
                    <a:pt x="456" y="1514"/>
                  </a:lnTo>
                  <a:lnTo>
                    <a:pt x="456" y="1514"/>
                  </a:lnTo>
                  <a:lnTo>
                    <a:pt x="460" y="1514"/>
                  </a:lnTo>
                  <a:lnTo>
                    <a:pt x="461" y="1516"/>
                  </a:lnTo>
                  <a:lnTo>
                    <a:pt x="461" y="1516"/>
                  </a:lnTo>
                  <a:lnTo>
                    <a:pt x="463" y="1520"/>
                  </a:lnTo>
                  <a:lnTo>
                    <a:pt x="461" y="1522"/>
                  </a:lnTo>
                  <a:lnTo>
                    <a:pt x="461" y="1522"/>
                  </a:lnTo>
                  <a:lnTo>
                    <a:pt x="461" y="1522"/>
                  </a:lnTo>
                  <a:lnTo>
                    <a:pt x="461" y="1535"/>
                  </a:lnTo>
                  <a:lnTo>
                    <a:pt x="461" y="1535"/>
                  </a:lnTo>
                  <a:lnTo>
                    <a:pt x="461" y="1535"/>
                  </a:lnTo>
                  <a:lnTo>
                    <a:pt x="461" y="1537"/>
                  </a:lnTo>
                  <a:lnTo>
                    <a:pt x="461" y="1537"/>
                  </a:lnTo>
                  <a:lnTo>
                    <a:pt x="465" y="1537"/>
                  </a:lnTo>
                  <a:lnTo>
                    <a:pt x="465" y="1537"/>
                  </a:lnTo>
                  <a:lnTo>
                    <a:pt x="471" y="1539"/>
                  </a:lnTo>
                  <a:lnTo>
                    <a:pt x="475" y="1543"/>
                  </a:lnTo>
                  <a:lnTo>
                    <a:pt x="475" y="1543"/>
                  </a:lnTo>
                  <a:lnTo>
                    <a:pt x="477" y="1547"/>
                  </a:lnTo>
                  <a:lnTo>
                    <a:pt x="479" y="1553"/>
                  </a:lnTo>
                  <a:lnTo>
                    <a:pt x="479" y="1553"/>
                  </a:lnTo>
                  <a:lnTo>
                    <a:pt x="479" y="1559"/>
                  </a:lnTo>
                  <a:lnTo>
                    <a:pt x="477" y="1563"/>
                  </a:lnTo>
                  <a:lnTo>
                    <a:pt x="473" y="1563"/>
                  </a:lnTo>
                  <a:lnTo>
                    <a:pt x="473" y="1563"/>
                  </a:lnTo>
                  <a:lnTo>
                    <a:pt x="471" y="1563"/>
                  </a:lnTo>
                  <a:lnTo>
                    <a:pt x="471" y="1563"/>
                  </a:lnTo>
                  <a:lnTo>
                    <a:pt x="469" y="1565"/>
                  </a:lnTo>
                  <a:lnTo>
                    <a:pt x="469" y="1565"/>
                  </a:lnTo>
                  <a:lnTo>
                    <a:pt x="469" y="1565"/>
                  </a:lnTo>
                  <a:lnTo>
                    <a:pt x="469" y="1565"/>
                  </a:lnTo>
                  <a:lnTo>
                    <a:pt x="471" y="1569"/>
                  </a:lnTo>
                  <a:lnTo>
                    <a:pt x="471" y="1569"/>
                  </a:lnTo>
                  <a:lnTo>
                    <a:pt x="477" y="1577"/>
                  </a:lnTo>
                  <a:lnTo>
                    <a:pt x="477" y="1577"/>
                  </a:lnTo>
                  <a:lnTo>
                    <a:pt x="477" y="1581"/>
                  </a:lnTo>
                  <a:lnTo>
                    <a:pt x="477" y="1585"/>
                  </a:lnTo>
                  <a:lnTo>
                    <a:pt x="477" y="1585"/>
                  </a:lnTo>
                  <a:lnTo>
                    <a:pt x="475" y="1587"/>
                  </a:lnTo>
                  <a:lnTo>
                    <a:pt x="471" y="1587"/>
                  </a:lnTo>
                  <a:lnTo>
                    <a:pt x="465" y="1589"/>
                  </a:lnTo>
                  <a:lnTo>
                    <a:pt x="465" y="15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5638"/>
            <p:cNvSpPr>
              <a:spLocks/>
            </p:cNvSpPr>
            <p:nvPr/>
          </p:nvSpPr>
          <p:spPr bwMode="auto">
            <a:xfrm>
              <a:off x="4547661" y="2916789"/>
              <a:ext cx="194194" cy="133100"/>
            </a:xfrm>
            <a:custGeom>
              <a:avLst/>
              <a:gdLst>
                <a:gd name="T0" fmla="*/ 8 w 179"/>
                <a:gd name="T1" fmla="*/ 10 h 123"/>
                <a:gd name="T2" fmla="*/ 8 w 179"/>
                <a:gd name="T3" fmla="*/ 16 h 123"/>
                <a:gd name="T4" fmla="*/ 12 w 179"/>
                <a:gd name="T5" fmla="*/ 20 h 123"/>
                <a:gd name="T6" fmla="*/ 18 w 179"/>
                <a:gd name="T7" fmla="*/ 24 h 123"/>
                <a:gd name="T8" fmla="*/ 22 w 179"/>
                <a:gd name="T9" fmla="*/ 28 h 123"/>
                <a:gd name="T10" fmla="*/ 24 w 179"/>
                <a:gd name="T11" fmla="*/ 42 h 123"/>
                <a:gd name="T12" fmla="*/ 26 w 179"/>
                <a:gd name="T13" fmla="*/ 52 h 123"/>
                <a:gd name="T14" fmla="*/ 24 w 179"/>
                <a:gd name="T15" fmla="*/ 64 h 123"/>
                <a:gd name="T16" fmla="*/ 20 w 179"/>
                <a:gd name="T17" fmla="*/ 66 h 123"/>
                <a:gd name="T18" fmla="*/ 18 w 179"/>
                <a:gd name="T19" fmla="*/ 66 h 123"/>
                <a:gd name="T20" fmla="*/ 16 w 179"/>
                <a:gd name="T21" fmla="*/ 68 h 123"/>
                <a:gd name="T22" fmla="*/ 14 w 179"/>
                <a:gd name="T23" fmla="*/ 72 h 123"/>
                <a:gd name="T24" fmla="*/ 0 w 179"/>
                <a:gd name="T25" fmla="*/ 81 h 123"/>
                <a:gd name="T26" fmla="*/ 0 w 179"/>
                <a:gd name="T27" fmla="*/ 95 h 123"/>
                <a:gd name="T28" fmla="*/ 0 w 179"/>
                <a:gd name="T29" fmla="*/ 97 h 123"/>
                <a:gd name="T30" fmla="*/ 2 w 179"/>
                <a:gd name="T31" fmla="*/ 99 h 123"/>
                <a:gd name="T32" fmla="*/ 8 w 179"/>
                <a:gd name="T33" fmla="*/ 105 h 123"/>
                <a:gd name="T34" fmla="*/ 24 w 179"/>
                <a:gd name="T35" fmla="*/ 123 h 123"/>
                <a:gd name="T36" fmla="*/ 52 w 179"/>
                <a:gd name="T37" fmla="*/ 123 h 123"/>
                <a:gd name="T38" fmla="*/ 62 w 179"/>
                <a:gd name="T39" fmla="*/ 121 h 123"/>
                <a:gd name="T40" fmla="*/ 64 w 179"/>
                <a:gd name="T41" fmla="*/ 117 h 123"/>
                <a:gd name="T42" fmla="*/ 68 w 179"/>
                <a:gd name="T43" fmla="*/ 103 h 123"/>
                <a:gd name="T44" fmla="*/ 72 w 179"/>
                <a:gd name="T45" fmla="*/ 99 h 123"/>
                <a:gd name="T46" fmla="*/ 72 w 179"/>
                <a:gd name="T47" fmla="*/ 99 h 123"/>
                <a:gd name="T48" fmla="*/ 74 w 179"/>
                <a:gd name="T49" fmla="*/ 97 h 123"/>
                <a:gd name="T50" fmla="*/ 74 w 179"/>
                <a:gd name="T51" fmla="*/ 93 h 123"/>
                <a:gd name="T52" fmla="*/ 82 w 179"/>
                <a:gd name="T53" fmla="*/ 89 h 123"/>
                <a:gd name="T54" fmla="*/ 91 w 179"/>
                <a:gd name="T55" fmla="*/ 89 h 123"/>
                <a:gd name="T56" fmla="*/ 103 w 179"/>
                <a:gd name="T57" fmla="*/ 89 h 123"/>
                <a:gd name="T58" fmla="*/ 105 w 179"/>
                <a:gd name="T59" fmla="*/ 89 h 123"/>
                <a:gd name="T60" fmla="*/ 107 w 179"/>
                <a:gd name="T61" fmla="*/ 85 h 123"/>
                <a:gd name="T62" fmla="*/ 111 w 179"/>
                <a:gd name="T63" fmla="*/ 81 h 123"/>
                <a:gd name="T64" fmla="*/ 117 w 179"/>
                <a:gd name="T65" fmla="*/ 81 h 123"/>
                <a:gd name="T66" fmla="*/ 121 w 179"/>
                <a:gd name="T67" fmla="*/ 81 h 123"/>
                <a:gd name="T68" fmla="*/ 123 w 179"/>
                <a:gd name="T69" fmla="*/ 79 h 123"/>
                <a:gd name="T70" fmla="*/ 133 w 179"/>
                <a:gd name="T71" fmla="*/ 68 h 123"/>
                <a:gd name="T72" fmla="*/ 139 w 179"/>
                <a:gd name="T73" fmla="*/ 66 h 123"/>
                <a:gd name="T74" fmla="*/ 143 w 179"/>
                <a:gd name="T75" fmla="*/ 66 h 123"/>
                <a:gd name="T76" fmla="*/ 149 w 179"/>
                <a:gd name="T77" fmla="*/ 66 h 123"/>
                <a:gd name="T78" fmla="*/ 153 w 179"/>
                <a:gd name="T79" fmla="*/ 64 h 123"/>
                <a:gd name="T80" fmla="*/ 155 w 179"/>
                <a:gd name="T81" fmla="*/ 60 h 123"/>
                <a:gd name="T82" fmla="*/ 161 w 179"/>
                <a:gd name="T83" fmla="*/ 58 h 123"/>
                <a:gd name="T84" fmla="*/ 165 w 179"/>
                <a:gd name="T85" fmla="*/ 58 h 123"/>
                <a:gd name="T86" fmla="*/ 167 w 179"/>
                <a:gd name="T87" fmla="*/ 54 h 123"/>
                <a:gd name="T88" fmla="*/ 163 w 179"/>
                <a:gd name="T89" fmla="*/ 46 h 123"/>
                <a:gd name="T90" fmla="*/ 161 w 179"/>
                <a:gd name="T91" fmla="*/ 40 h 123"/>
                <a:gd name="T92" fmla="*/ 163 w 179"/>
                <a:gd name="T93" fmla="*/ 32 h 123"/>
                <a:gd name="T94" fmla="*/ 171 w 179"/>
                <a:gd name="T95" fmla="*/ 22 h 123"/>
                <a:gd name="T96" fmla="*/ 177 w 179"/>
                <a:gd name="T97" fmla="*/ 18 h 123"/>
                <a:gd name="T98" fmla="*/ 177 w 179"/>
                <a:gd name="T99" fmla="*/ 18 h 123"/>
                <a:gd name="T100" fmla="*/ 177 w 179"/>
                <a:gd name="T101" fmla="*/ 10 h 123"/>
                <a:gd name="T102" fmla="*/ 177 w 179"/>
                <a:gd name="T103" fmla="*/ 6 h 123"/>
                <a:gd name="T104" fmla="*/ 179 w 179"/>
                <a:gd name="T105" fmla="*/ 2 h 123"/>
                <a:gd name="T106" fmla="*/ 175 w 179"/>
                <a:gd name="T107" fmla="*/ 2 h 123"/>
                <a:gd name="T108" fmla="*/ 165 w 179"/>
                <a:gd name="T109" fmla="*/ 0 h 123"/>
                <a:gd name="T110" fmla="*/ 145 w 179"/>
                <a:gd name="T111" fmla="*/ 0 h 123"/>
                <a:gd name="T112" fmla="*/ 78 w 179"/>
                <a:gd name="T113" fmla="*/ 4 h 123"/>
                <a:gd name="T114" fmla="*/ 8 w 179"/>
                <a:gd name="T115" fmla="*/ 10 h 123"/>
                <a:gd name="T116" fmla="*/ 16 w 179"/>
                <a:gd name="T117" fmla="*/ 10 h 123"/>
                <a:gd name="T118" fmla="*/ 34 w 179"/>
                <a:gd name="T119" fmla="*/ 10 h 123"/>
                <a:gd name="T120" fmla="*/ 8 w 179"/>
                <a:gd name="T121" fmla="*/ 1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23">
                  <a:moveTo>
                    <a:pt x="8" y="10"/>
                  </a:moveTo>
                  <a:lnTo>
                    <a:pt x="8" y="10"/>
                  </a:lnTo>
                  <a:lnTo>
                    <a:pt x="8" y="16"/>
                  </a:lnTo>
                  <a:lnTo>
                    <a:pt x="8" y="16"/>
                  </a:lnTo>
                  <a:lnTo>
                    <a:pt x="10" y="18"/>
                  </a:lnTo>
                  <a:lnTo>
                    <a:pt x="12" y="20"/>
                  </a:lnTo>
                  <a:lnTo>
                    <a:pt x="12" y="20"/>
                  </a:lnTo>
                  <a:lnTo>
                    <a:pt x="18" y="24"/>
                  </a:lnTo>
                  <a:lnTo>
                    <a:pt x="18" y="24"/>
                  </a:lnTo>
                  <a:lnTo>
                    <a:pt x="22" y="28"/>
                  </a:lnTo>
                  <a:lnTo>
                    <a:pt x="24" y="32"/>
                  </a:lnTo>
                  <a:lnTo>
                    <a:pt x="24" y="42"/>
                  </a:lnTo>
                  <a:lnTo>
                    <a:pt x="24" y="42"/>
                  </a:lnTo>
                  <a:lnTo>
                    <a:pt x="26" y="52"/>
                  </a:lnTo>
                  <a:lnTo>
                    <a:pt x="24" y="64"/>
                  </a:lnTo>
                  <a:lnTo>
                    <a:pt x="24" y="64"/>
                  </a:lnTo>
                  <a:lnTo>
                    <a:pt x="22" y="66"/>
                  </a:lnTo>
                  <a:lnTo>
                    <a:pt x="20" y="66"/>
                  </a:lnTo>
                  <a:lnTo>
                    <a:pt x="20" y="66"/>
                  </a:lnTo>
                  <a:lnTo>
                    <a:pt x="18" y="66"/>
                  </a:lnTo>
                  <a:lnTo>
                    <a:pt x="16" y="68"/>
                  </a:lnTo>
                  <a:lnTo>
                    <a:pt x="16" y="68"/>
                  </a:lnTo>
                  <a:lnTo>
                    <a:pt x="14" y="72"/>
                  </a:lnTo>
                  <a:lnTo>
                    <a:pt x="14" y="72"/>
                  </a:lnTo>
                  <a:lnTo>
                    <a:pt x="8" y="79"/>
                  </a:lnTo>
                  <a:lnTo>
                    <a:pt x="0" y="81"/>
                  </a:lnTo>
                  <a:lnTo>
                    <a:pt x="0" y="81"/>
                  </a:lnTo>
                  <a:lnTo>
                    <a:pt x="0" y="95"/>
                  </a:lnTo>
                  <a:lnTo>
                    <a:pt x="0" y="95"/>
                  </a:lnTo>
                  <a:lnTo>
                    <a:pt x="0" y="97"/>
                  </a:lnTo>
                  <a:lnTo>
                    <a:pt x="2" y="99"/>
                  </a:lnTo>
                  <a:lnTo>
                    <a:pt x="2" y="99"/>
                  </a:lnTo>
                  <a:lnTo>
                    <a:pt x="8" y="105"/>
                  </a:lnTo>
                  <a:lnTo>
                    <a:pt x="8" y="105"/>
                  </a:lnTo>
                  <a:lnTo>
                    <a:pt x="24" y="123"/>
                  </a:lnTo>
                  <a:lnTo>
                    <a:pt x="24" y="123"/>
                  </a:lnTo>
                  <a:lnTo>
                    <a:pt x="52" y="123"/>
                  </a:lnTo>
                  <a:lnTo>
                    <a:pt x="52" y="123"/>
                  </a:lnTo>
                  <a:lnTo>
                    <a:pt x="60" y="123"/>
                  </a:lnTo>
                  <a:lnTo>
                    <a:pt x="62" y="121"/>
                  </a:lnTo>
                  <a:lnTo>
                    <a:pt x="64" y="117"/>
                  </a:lnTo>
                  <a:lnTo>
                    <a:pt x="64" y="117"/>
                  </a:lnTo>
                  <a:lnTo>
                    <a:pt x="68" y="103"/>
                  </a:lnTo>
                  <a:lnTo>
                    <a:pt x="68" y="103"/>
                  </a:lnTo>
                  <a:lnTo>
                    <a:pt x="68" y="101"/>
                  </a:lnTo>
                  <a:lnTo>
                    <a:pt x="72" y="99"/>
                  </a:lnTo>
                  <a:lnTo>
                    <a:pt x="72" y="99"/>
                  </a:lnTo>
                  <a:lnTo>
                    <a:pt x="72" y="99"/>
                  </a:lnTo>
                  <a:lnTo>
                    <a:pt x="74" y="97"/>
                  </a:lnTo>
                  <a:lnTo>
                    <a:pt x="74" y="97"/>
                  </a:lnTo>
                  <a:lnTo>
                    <a:pt x="74" y="93"/>
                  </a:lnTo>
                  <a:lnTo>
                    <a:pt x="74" y="93"/>
                  </a:lnTo>
                  <a:lnTo>
                    <a:pt x="78" y="91"/>
                  </a:lnTo>
                  <a:lnTo>
                    <a:pt x="82" y="89"/>
                  </a:lnTo>
                  <a:lnTo>
                    <a:pt x="91" y="89"/>
                  </a:lnTo>
                  <a:lnTo>
                    <a:pt x="91" y="89"/>
                  </a:lnTo>
                  <a:lnTo>
                    <a:pt x="103" y="89"/>
                  </a:lnTo>
                  <a:lnTo>
                    <a:pt x="103" y="89"/>
                  </a:lnTo>
                  <a:lnTo>
                    <a:pt x="105" y="89"/>
                  </a:lnTo>
                  <a:lnTo>
                    <a:pt x="105" y="89"/>
                  </a:lnTo>
                  <a:lnTo>
                    <a:pt x="107" y="85"/>
                  </a:lnTo>
                  <a:lnTo>
                    <a:pt x="107" y="85"/>
                  </a:lnTo>
                  <a:lnTo>
                    <a:pt x="109" y="83"/>
                  </a:lnTo>
                  <a:lnTo>
                    <a:pt x="111" y="81"/>
                  </a:lnTo>
                  <a:lnTo>
                    <a:pt x="111" y="81"/>
                  </a:lnTo>
                  <a:lnTo>
                    <a:pt x="117" y="81"/>
                  </a:lnTo>
                  <a:lnTo>
                    <a:pt x="117" y="81"/>
                  </a:lnTo>
                  <a:lnTo>
                    <a:pt x="121" y="81"/>
                  </a:lnTo>
                  <a:lnTo>
                    <a:pt x="123" y="79"/>
                  </a:lnTo>
                  <a:lnTo>
                    <a:pt x="123" y="79"/>
                  </a:lnTo>
                  <a:lnTo>
                    <a:pt x="127" y="74"/>
                  </a:lnTo>
                  <a:lnTo>
                    <a:pt x="133" y="68"/>
                  </a:lnTo>
                  <a:lnTo>
                    <a:pt x="133" y="68"/>
                  </a:lnTo>
                  <a:lnTo>
                    <a:pt x="139" y="66"/>
                  </a:lnTo>
                  <a:lnTo>
                    <a:pt x="143" y="66"/>
                  </a:lnTo>
                  <a:lnTo>
                    <a:pt x="143" y="66"/>
                  </a:lnTo>
                  <a:lnTo>
                    <a:pt x="149" y="66"/>
                  </a:lnTo>
                  <a:lnTo>
                    <a:pt x="149" y="66"/>
                  </a:lnTo>
                  <a:lnTo>
                    <a:pt x="153" y="66"/>
                  </a:lnTo>
                  <a:lnTo>
                    <a:pt x="153" y="64"/>
                  </a:lnTo>
                  <a:lnTo>
                    <a:pt x="153" y="64"/>
                  </a:lnTo>
                  <a:lnTo>
                    <a:pt x="155" y="60"/>
                  </a:lnTo>
                  <a:lnTo>
                    <a:pt x="157" y="58"/>
                  </a:lnTo>
                  <a:lnTo>
                    <a:pt x="161" y="58"/>
                  </a:lnTo>
                  <a:lnTo>
                    <a:pt x="161" y="58"/>
                  </a:lnTo>
                  <a:lnTo>
                    <a:pt x="165" y="58"/>
                  </a:lnTo>
                  <a:lnTo>
                    <a:pt x="167" y="56"/>
                  </a:lnTo>
                  <a:lnTo>
                    <a:pt x="167" y="54"/>
                  </a:lnTo>
                  <a:lnTo>
                    <a:pt x="167" y="54"/>
                  </a:lnTo>
                  <a:lnTo>
                    <a:pt x="163" y="46"/>
                  </a:lnTo>
                  <a:lnTo>
                    <a:pt x="163" y="46"/>
                  </a:lnTo>
                  <a:lnTo>
                    <a:pt x="161" y="40"/>
                  </a:lnTo>
                  <a:lnTo>
                    <a:pt x="163" y="32"/>
                  </a:lnTo>
                  <a:lnTo>
                    <a:pt x="163" y="32"/>
                  </a:lnTo>
                  <a:lnTo>
                    <a:pt x="167" y="26"/>
                  </a:lnTo>
                  <a:lnTo>
                    <a:pt x="171" y="22"/>
                  </a:lnTo>
                  <a:lnTo>
                    <a:pt x="171" y="22"/>
                  </a:lnTo>
                  <a:lnTo>
                    <a:pt x="177" y="18"/>
                  </a:lnTo>
                  <a:lnTo>
                    <a:pt x="177" y="18"/>
                  </a:lnTo>
                  <a:lnTo>
                    <a:pt x="177" y="18"/>
                  </a:lnTo>
                  <a:lnTo>
                    <a:pt x="179" y="14"/>
                  </a:lnTo>
                  <a:lnTo>
                    <a:pt x="177" y="10"/>
                  </a:lnTo>
                  <a:lnTo>
                    <a:pt x="177" y="10"/>
                  </a:lnTo>
                  <a:lnTo>
                    <a:pt x="177" y="6"/>
                  </a:lnTo>
                  <a:lnTo>
                    <a:pt x="177" y="6"/>
                  </a:lnTo>
                  <a:lnTo>
                    <a:pt x="179" y="2"/>
                  </a:lnTo>
                  <a:lnTo>
                    <a:pt x="175" y="2"/>
                  </a:lnTo>
                  <a:lnTo>
                    <a:pt x="175" y="2"/>
                  </a:lnTo>
                  <a:lnTo>
                    <a:pt x="165" y="0"/>
                  </a:lnTo>
                  <a:lnTo>
                    <a:pt x="165" y="0"/>
                  </a:lnTo>
                  <a:lnTo>
                    <a:pt x="145" y="0"/>
                  </a:lnTo>
                  <a:lnTo>
                    <a:pt x="145" y="0"/>
                  </a:lnTo>
                  <a:lnTo>
                    <a:pt x="111" y="2"/>
                  </a:lnTo>
                  <a:lnTo>
                    <a:pt x="78" y="4"/>
                  </a:lnTo>
                  <a:lnTo>
                    <a:pt x="44" y="8"/>
                  </a:lnTo>
                  <a:lnTo>
                    <a:pt x="8" y="10"/>
                  </a:lnTo>
                  <a:lnTo>
                    <a:pt x="8" y="10"/>
                  </a:lnTo>
                  <a:lnTo>
                    <a:pt x="16" y="10"/>
                  </a:lnTo>
                  <a:lnTo>
                    <a:pt x="30" y="10"/>
                  </a:lnTo>
                  <a:lnTo>
                    <a:pt x="34" y="10"/>
                  </a:lnTo>
                  <a:lnTo>
                    <a:pt x="34" y="10"/>
                  </a:lnTo>
                  <a:lnTo>
                    <a:pt x="8" y="1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0" name="Group 19"/>
          <p:cNvGrpSpPr/>
          <p:nvPr/>
        </p:nvGrpSpPr>
        <p:grpSpPr>
          <a:xfrm>
            <a:off x="6893406" y="2263463"/>
            <a:ext cx="694804" cy="570096"/>
            <a:chOff x="5555669" y="5879907"/>
            <a:chExt cx="694804" cy="570096"/>
          </a:xfrm>
          <a:solidFill>
            <a:srgbClr val="EF4136"/>
          </a:solidFill>
        </p:grpSpPr>
        <p:sp>
          <p:nvSpPr>
            <p:cNvPr id="21" name="Freeform 1345"/>
            <p:cNvSpPr>
              <a:spLocks/>
            </p:cNvSpPr>
            <p:nvPr/>
          </p:nvSpPr>
          <p:spPr bwMode="auto">
            <a:xfrm>
              <a:off x="6146127" y="6065696"/>
              <a:ext cx="78898" cy="81442"/>
            </a:xfrm>
            <a:custGeom>
              <a:avLst/>
              <a:gdLst>
                <a:gd name="T0" fmla="*/ 31 w 63"/>
                <a:gd name="T1" fmla="*/ 0 h 62"/>
                <a:gd name="T2" fmla="*/ 31 w 63"/>
                <a:gd name="T3" fmla="*/ 0 h 62"/>
                <a:gd name="T4" fmla="*/ 25 w 63"/>
                <a:gd name="T5" fmla="*/ 1 h 62"/>
                <a:gd name="T6" fmla="*/ 19 w 63"/>
                <a:gd name="T7" fmla="*/ 3 h 62"/>
                <a:gd name="T8" fmla="*/ 14 w 63"/>
                <a:gd name="T9" fmla="*/ 5 h 62"/>
                <a:gd name="T10" fmla="*/ 10 w 63"/>
                <a:gd name="T11" fmla="*/ 10 h 62"/>
                <a:gd name="T12" fmla="*/ 5 w 63"/>
                <a:gd name="T13" fmla="*/ 13 h 62"/>
                <a:gd name="T14" fmla="*/ 3 w 63"/>
                <a:gd name="T15" fmla="*/ 18 h 62"/>
                <a:gd name="T16" fmla="*/ 2 w 63"/>
                <a:gd name="T17" fmla="*/ 25 h 62"/>
                <a:gd name="T18" fmla="*/ 0 w 63"/>
                <a:gd name="T19" fmla="*/ 30 h 62"/>
                <a:gd name="T20" fmla="*/ 0 w 63"/>
                <a:gd name="T21" fmla="*/ 30 h 62"/>
                <a:gd name="T22" fmla="*/ 2 w 63"/>
                <a:gd name="T23" fmla="*/ 37 h 62"/>
                <a:gd name="T24" fmla="*/ 3 w 63"/>
                <a:gd name="T25" fmla="*/ 44 h 62"/>
                <a:gd name="T26" fmla="*/ 5 w 63"/>
                <a:gd name="T27" fmla="*/ 49 h 62"/>
                <a:gd name="T28" fmla="*/ 10 w 63"/>
                <a:gd name="T29" fmla="*/ 52 h 62"/>
                <a:gd name="T30" fmla="*/ 14 w 63"/>
                <a:gd name="T31" fmla="*/ 57 h 62"/>
                <a:gd name="T32" fmla="*/ 19 w 63"/>
                <a:gd name="T33" fmla="*/ 59 h 62"/>
                <a:gd name="T34" fmla="*/ 25 w 63"/>
                <a:gd name="T35" fmla="*/ 61 h 62"/>
                <a:gd name="T36" fmla="*/ 31 w 63"/>
                <a:gd name="T37" fmla="*/ 62 h 62"/>
                <a:gd name="T38" fmla="*/ 31 w 63"/>
                <a:gd name="T39" fmla="*/ 62 h 62"/>
                <a:gd name="T40" fmla="*/ 37 w 63"/>
                <a:gd name="T41" fmla="*/ 61 h 62"/>
                <a:gd name="T42" fmla="*/ 44 w 63"/>
                <a:gd name="T43" fmla="*/ 59 h 62"/>
                <a:gd name="T44" fmla="*/ 49 w 63"/>
                <a:gd name="T45" fmla="*/ 57 h 62"/>
                <a:gd name="T46" fmla="*/ 53 w 63"/>
                <a:gd name="T47" fmla="*/ 52 h 62"/>
                <a:gd name="T48" fmla="*/ 58 w 63"/>
                <a:gd name="T49" fmla="*/ 49 h 62"/>
                <a:gd name="T50" fmla="*/ 59 w 63"/>
                <a:gd name="T51" fmla="*/ 44 h 62"/>
                <a:gd name="T52" fmla="*/ 61 w 63"/>
                <a:gd name="T53" fmla="*/ 37 h 62"/>
                <a:gd name="T54" fmla="*/ 63 w 63"/>
                <a:gd name="T55" fmla="*/ 30 h 62"/>
                <a:gd name="T56" fmla="*/ 63 w 63"/>
                <a:gd name="T57" fmla="*/ 30 h 62"/>
                <a:gd name="T58" fmla="*/ 61 w 63"/>
                <a:gd name="T59" fmla="*/ 25 h 62"/>
                <a:gd name="T60" fmla="*/ 59 w 63"/>
                <a:gd name="T61" fmla="*/ 18 h 62"/>
                <a:gd name="T62" fmla="*/ 58 w 63"/>
                <a:gd name="T63" fmla="*/ 13 h 62"/>
                <a:gd name="T64" fmla="*/ 53 w 63"/>
                <a:gd name="T65" fmla="*/ 10 h 62"/>
                <a:gd name="T66" fmla="*/ 49 w 63"/>
                <a:gd name="T67" fmla="*/ 5 h 62"/>
                <a:gd name="T68" fmla="*/ 44 w 63"/>
                <a:gd name="T69" fmla="*/ 3 h 62"/>
                <a:gd name="T70" fmla="*/ 37 w 63"/>
                <a:gd name="T71" fmla="*/ 1 h 62"/>
                <a:gd name="T72" fmla="*/ 31 w 63"/>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1" y="0"/>
                  </a:moveTo>
                  <a:lnTo>
                    <a:pt x="31" y="0"/>
                  </a:lnTo>
                  <a:lnTo>
                    <a:pt x="25" y="1"/>
                  </a:lnTo>
                  <a:lnTo>
                    <a:pt x="19" y="3"/>
                  </a:lnTo>
                  <a:lnTo>
                    <a:pt x="14" y="5"/>
                  </a:lnTo>
                  <a:lnTo>
                    <a:pt x="10" y="10"/>
                  </a:lnTo>
                  <a:lnTo>
                    <a:pt x="5" y="13"/>
                  </a:lnTo>
                  <a:lnTo>
                    <a:pt x="3" y="18"/>
                  </a:lnTo>
                  <a:lnTo>
                    <a:pt x="2" y="25"/>
                  </a:lnTo>
                  <a:lnTo>
                    <a:pt x="0" y="30"/>
                  </a:lnTo>
                  <a:lnTo>
                    <a:pt x="0" y="30"/>
                  </a:lnTo>
                  <a:lnTo>
                    <a:pt x="2" y="37"/>
                  </a:lnTo>
                  <a:lnTo>
                    <a:pt x="3" y="44"/>
                  </a:lnTo>
                  <a:lnTo>
                    <a:pt x="5" y="49"/>
                  </a:lnTo>
                  <a:lnTo>
                    <a:pt x="10" y="52"/>
                  </a:lnTo>
                  <a:lnTo>
                    <a:pt x="14" y="57"/>
                  </a:lnTo>
                  <a:lnTo>
                    <a:pt x="19" y="59"/>
                  </a:lnTo>
                  <a:lnTo>
                    <a:pt x="25" y="61"/>
                  </a:lnTo>
                  <a:lnTo>
                    <a:pt x="31" y="62"/>
                  </a:lnTo>
                  <a:lnTo>
                    <a:pt x="31" y="62"/>
                  </a:lnTo>
                  <a:lnTo>
                    <a:pt x="37" y="61"/>
                  </a:lnTo>
                  <a:lnTo>
                    <a:pt x="44" y="59"/>
                  </a:lnTo>
                  <a:lnTo>
                    <a:pt x="49" y="57"/>
                  </a:lnTo>
                  <a:lnTo>
                    <a:pt x="53" y="52"/>
                  </a:lnTo>
                  <a:lnTo>
                    <a:pt x="58" y="49"/>
                  </a:lnTo>
                  <a:lnTo>
                    <a:pt x="59" y="44"/>
                  </a:lnTo>
                  <a:lnTo>
                    <a:pt x="61" y="37"/>
                  </a:lnTo>
                  <a:lnTo>
                    <a:pt x="63" y="30"/>
                  </a:lnTo>
                  <a:lnTo>
                    <a:pt x="63" y="30"/>
                  </a:lnTo>
                  <a:lnTo>
                    <a:pt x="61" y="25"/>
                  </a:lnTo>
                  <a:lnTo>
                    <a:pt x="59" y="18"/>
                  </a:lnTo>
                  <a:lnTo>
                    <a:pt x="58" y="13"/>
                  </a:lnTo>
                  <a:lnTo>
                    <a:pt x="53" y="10"/>
                  </a:lnTo>
                  <a:lnTo>
                    <a:pt x="49" y="5"/>
                  </a:lnTo>
                  <a:lnTo>
                    <a:pt x="44" y="3"/>
                  </a:lnTo>
                  <a:lnTo>
                    <a:pt x="37" y="1"/>
                  </a:lnTo>
                  <a:lnTo>
                    <a:pt x="3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2" name="Freeform 1346"/>
            <p:cNvSpPr>
              <a:spLocks/>
            </p:cNvSpPr>
            <p:nvPr/>
          </p:nvSpPr>
          <p:spPr bwMode="auto">
            <a:xfrm>
              <a:off x="5581120" y="6065696"/>
              <a:ext cx="78898" cy="81442"/>
            </a:xfrm>
            <a:custGeom>
              <a:avLst/>
              <a:gdLst>
                <a:gd name="T0" fmla="*/ 30 w 61"/>
                <a:gd name="T1" fmla="*/ 0 h 62"/>
                <a:gd name="T2" fmla="*/ 30 w 61"/>
                <a:gd name="T3" fmla="*/ 0 h 62"/>
                <a:gd name="T4" fmla="*/ 25 w 61"/>
                <a:gd name="T5" fmla="*/ 1 h 62"/>
                <a:gd name="T6" fmla="*/ 18 w 61"/>
                <a:gd name="T7" fmla="*/ 3 h 62"/>
                <a:gd name="T8" fmla="*/ 13 w 61"/>
                <a:gd name="T9" fmla="*/ 5 h 62"/>
                <a:gd name="T10" fmla="*/ 8 w 61"/>
                <a:gd name="T11" fmla="*/ 10 h 62"/>
                <a:gd name="T12" fmla="*/ 5 w 61"/>
                <a:gd name="T13" fmla="*/ 13 h 62"/>
                <a:gd name="T14" fmla="*/ 1 w 61"/>
                <a:gd name="T15" fmla="*/ 18 h 62"/>
                <a:gd name="T16" fmla="*/ 0 w 61"/>
                <a:gd name="T17" fmla="*/ 25 h 62"/>
                <a:gd name="T18" fmla="*/ 0 w 61"/>
                <a:gd name="T19" fmla="*/ 30 h 62"/>
                <a:gd name="T20" fmla="*/ 0 w 61"/>
                <a:gd name="T21" fmla="*/ 30 h 62"/>
                <a:gd name="T22" fmla="*/ 0 w 61"/>
                <a:gd name="T23" fmla="*/ 37 h 62"/>
                <a:gd name="T24" fmla="*/ 1 w 61"/>
                <a:gd name="T25" fmla="*/ 44 h 62"/>
                <a:gd name="T26" fmla="*/ 5 w 61"/>
                <a:gd name="T27" fmla="*/ 49 h 62"/>
                <a:gd name="T28" fmla="*/ 8 w 61"/>
                <a:gd name="T29" fmla="*/ 52 h 62"/>
                <a:gd name="T30" fmla="*/ 13 w 61"/>
                <a:gd name="T31" fmla="*/ 57 h 62"/>
                <a:gd name="T32" fmla="*/ 18 w 61"/>
                <a:gd name="T33" fmla="*/ 59 h 62"/>
                <a:gd name="T34" fmla="*/ 25 w 61"/>
                <a:gd name="T35" fmla="*/ 61 h 62"/>
                <a:gd name="T36" fmla="*/ 30 w 61"/>
                <a:gd name="T37" fmla="*/ 62 h 62"/>
                <a:gd name="T38" fmla="*/ 30 w 61"/>
                <a:gd name="T39" fmla="*/ 62 h 62"/>
                <a:gd name="T40" fmla="*/ 37 w 61"/>
                <a:gd name="T41" fmla="*/ 61 h 62"/>
                <a:gd name="T42" fmla="*/ 42 w 61"/>
                <a:gd name="T43" fmla="*/ 59 h 62"/>
                <a:gd name="T44" fmla="*/ 47 w 61"/>
                <a:gd name="T45" fmla="*/ 57 h 62"/>
                <a:gd name="T46" fmla="*/ 52 w 61"/>
                <a:gd name="T47" fmla="*/ 52 h 62"/>
                <a:gd name="T48" fmla="*/ 56 w 61"/>
                <a:gd name="T49" fmla="*/ 49 h 62"/>
                <a:gd name="T50" fmla="*/ 59 w 61"/>
                <a:gd name="T51" fmla="*/ 44 h 62"/>
                <a:gd name="T52" fmla="*/ 61 w 61"/>
                <a:gd name="T53" fmla="*/ 37 h 62"/>
                <a:gd name="T54" fmla="*/ 61 w 61"/>
                <a:gd name="T55" fmla="*/ 30 h 62"/>
                <a:gd name="T56" fmla="*/ 61 w 61"/>
                <a:gd name="T57" fmla="*/ 30 h 62"/>
                <a:gd name="T58" fmla="*/ 61 w 61"/>
                <a:gd name="T59" fmla="*/ 25 h 62"/>
                <a:gd name="T60" fmla="*/ 59 w 61"/>
                <a:gd name="T61" fmla="*/ 18 h 62"/>
                <a:gd name="T62" fmla="*/ 56 w 61"/>
                <a:gd name="T63" fmla="*/ 13 h 62"/>
                <a:gd name="T64" fmla="*/ 52 w 61"/>
                <a:gd name="T65" fmla="*/ 10 h 62"/>
                <a:gd name="T66" fmla="*/ 47 w 61"/>
                <a:gd name="T67" fmla="*/ 5 h 62"/>
                <a:gd name="T68" fmla="*/ 42 w 61"/>
                <a:gd name="T69" fmla="*/ 3 h 62"/>
                <a:gd name="T70" fmla="*/ 37 w 61"/>
                <a:gd name="T71" fmla="*/ 1 h 62"/>
                <a:gd name="T72" fmla="*/ 30 w 61"/>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 h="62">
                  <a:moveTo>
                    <a:pt x="30" y="0"/>
                  </a:moveTo>
                  <a:lnTo>
                    <a:pt x="30" y="0"/>
                  </a:lnTo>
                  <a:lnTo>
                    <a:pt x="25" y="1"/>
                  </a:lnTo>
                  <a:lnTo>
                    <a:pt x="18" y="3"/>
                  </a:lnTo>
                  <a:lnTo>
                    <a:pt x="13" y="5"/>
                  </a:lnTo>
                  <a:lnTo>
                    <a:pt x="8" y="10"/>
                  </a:lnTo>
                  <a:lnTo>
                    <a:pt x="5" y="13"/>
                  </a:lnTo>
                  <a:lnTo>
                    <a:pt x="1" y="18"/>
                  </a:lnTo>
                  <a:lnTo>
                    <a:pt x="0" y="25"/>
                  </a:lnTo>
                  <a:lnTo>
                    <a:pt x="0" y="30"/>
                  </a:lnTo>
                  <a:lnTo>
                    <a:pt x="0" y="30"/>
                  </a:lnTo>
                  <a:lnTo>
                    <a:pt x="0" y="37"/>
                  </a:lnTo>
                  <a:lnTo>
                    <a:pt x="1" y="44"/>
                  </a:lnTo>
                  <a:lnTo>
                    <a:pt x="5" y="49"/>
                  </a:lnTo>
                  <a:lnTo>
                    <a:pt x="8" y="52"/>
                  </a:lnTo>
                  <a:lnTo>
                    <a:pt x="13" y="57"/>
                  </a:lnTo>
                  <a:lnTo>
                    <a:pt x="18" y="59"/>
                  </a:lnTo>
                  <a:lnTo>
                    <a:pt x="25" y="61"/>
                  </a:lnTo>
                  <a:lnTo>
                    <a:pt x="30" y="62"/>
                  </a:lnTo>
                  <a:lnTo>
                    <a:pt x="30" y="62"/>
                  </a:lnTo>
                  <a:lnTo>
                    <a:pt x="37" y="61"/>
                  </a:lnTo>
                  <a:lnTo>
                    <a:pt x="42" y="59"/>
                  </a:lnTo>
                  <a:lnTo>
                    <a:pt x="47" y="57"/>
                  </a:lnTo>
                  <a:lnTo>
                    <a:pt x="52" y="52"/>
                  </a:lnTo>
                  <a:lnTo>
                    <a:pt x="56" y="49"/>
                  </a:lnTo>
                  <a:lnTo>
                    <a:pt x="59" y="44"/>
                  </a:lnTo>
                  <a:lnTo>
                    <a:pt x="61" y="37"/>
                  </a:lnTo>
                  <a:lnTo>
                    <a:pt x="61" y="30"/>
                  </a:lnTo>
                  <a:lnTo>
                    <a:pt x="61" y="30"/>
                  </a:lnTo>
                  <a:lnTo>
                    <a:pt x="61" y="25"/>
                  </a:lnTo>
                  <a:lnTo>
                    <a:pt x="59" y="18"/>
                  </a:lnTo>
                  <a:lnTo>
                    <a:pt x="56" y="13"/>
                  </a:lnTo>
                  <a:lnTo>
                    <a:pt x="52" y="10"/>
                  </a:lnTo>
                  <a:lnTo>
                    <a:pt x="47" y="5"/>
                  </a:lnTo>
                  <a:lnTo>
                    <a:pt x="42" y="3"/>
                  </a:lnTo>
                  <a:lnTo>
                    <a:pt x="37" y="1"/>
                  </a:lnTo>
                  <a:lnTo>
                    <a:pt x="30"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3" name="Freeform 1347"/>
            <p:cNvSpPr>
              <a:spLocks/>
            </p:cNvSpPr>
            <p:nvPr/>
          </p:nvSpPr>
          <p:spPr bwMode="auto">
            <a:xfrm>
              <a:off x="6011237" y="5994434"/>
              <a:ext cx="114529" cy="117073"/>
            </a:xfrm>
            <a:custGeom>
              <a:avLst/>
              <a:gdLst>
                <a:gd name="T0" fmla="*/ 46 w 92"/>
                <a:gd name="T1" fmla="*/ 0 h 91"/>
                <a:gd name="T2" fmla="*/ 46 w 92"/>
                <a:gd name="T3" fmla="*/ 0 h 91"/>
                <a:gd name="T4" fmla="*/ 38 w 92"/>
                <a:gd name="T5" fmla="*/ 2 h 91"/>
                <a:gd name="T6" fmla="*/ 29 w 92"/>
                <a:gd name="T7" fmla="*/ 3 h 91"/>
                <a:gd name="T8" fmla="*/ 21 w 92"/>
                <a:gd name="T9" fmla="*/ 8 h 91"/>
                <a:gd name="T10" fmla="*/ 14 w 92"/>
                <a:gd name="T11" fmla="*/ 13 h 91"/>
                <a:gd name="T12" fmla="*/ 9 w 92"/>
                <a:gd name="T13" fmla="*/ 20 h 91"/>
                <a:gd name="T14" fmla="*/ 4 w 92"/>
                <a:gd name="T15" fmla="*/ 29 h 91"/>
                <a:gd name="T16" fmla="*/ 2 w 92"/>
                <a:gd name="T17" fmla="*/ 37 h 91"/>
                <a:gd name="T18" fmla="*/ 0 w 92"/>
                <a:gd name="T19" fmla="*/ 46 h 91"/>
                <a:gd name="T20" fmla="*/ 0 w 92"/>
                <a:gd name="T21" fmla="*/ 46 h 91"/>
                <a:gd name="T22" fmla="*/ 2 w 92"/>
                <a:gd name="T23" fmla="*/ 56 h 91"/>
                <a:gd name="T24" fmla="*/ 4 w 92"/>
                <a:gd name="T25" fmla="*/ 64 h 91"/>
                <a:gd name="T26" fmla="*/ 9 w 92"/>
                <a:gd name="T27" fmla="*/ 71 h 91"/>
                <a:gd name="T28" fmla="*/ 14 w 92"/>
                <a:gd name="T29" fmla="*/ 78 h 91"/>
                <a:gd name="T30" fmla="*/ 21 w 92"/>
                <a:gd name="T31" fmla="*/ 84 h 91"/>
                <a:gd name="T32" fmla="*/ 29 w 92"/>
                <a:gd name="T33" fmla="*/ 88 h 91"/>
                <a:gd name="T34" fmla="*/ 38 w 92"/>
                <a:gd name="T35" fmla="*/ 91 h 91"/>
                <a:gd name="T36" fmla="*/ 46 w 92"/>
                <a:gd name="T37" fmla="*/ 91 h 91"/>
                <a:gd name="T38" fmla="*/ 46 w 92"/>
                <a:gd name="T39" fmla="*/ 91 h 91"/>
                <a:gd name="T40" fmla="*/ 56 w 92"/>
                <a:gd name="T41" fmla="*/ 91 h 91"/>
                <a:gd name="T42" fmla="*/ 65 w 92"/>
                <a:gd name="T43" fmla="*/ 88 h 91"/>
                <a:gd name="T44" fmla="*/ 72 w 92"/>
                <a:gd name="T45" fmla="*/ 84 h 91"/>
                <a:gd name="T46" fmla="*/ 78 w 92"/>
                <a:gd name="T47" fmla="*/ 78 h 91"/>
                <a:gd name="T48" fmla="*/ 85 w 92"/>
                <a:gd name="T49" fmla="*/ 71 h 91"/>
                <a:gd name="T50" fmla="*/ 88 w 92"/>
                <a:gd name="T51" fmla="*/ 64 h 91"/>
                <a:gd name="T52" fmla="*/ 92 w 92"/>
                <a:gd name="T53" fmla="*/ 56 h 91"/>
                <a:gd name="T54" fmla="*/ 92 w 92"/>
                <a:gd name="T55" fmla="*/ 46 h 91"/>
                <a:gd name="T56" fmla="*/ 92 w 92"/>
                <a:gd name="T57" fmla="*/ 46 h 91"/>
                <a:gd name="T58" fmla="*/ 92 w 92"/>
                <a:gd name="T59" fmla="*/ 37 h 91"/>
                <a:gd name="T60" fmla="*/ 88 w 92"/>
                <a:gd name="T61" fmla="*/ 29 h 91"/>
                <a:gd name="T62" fmla="*/ 85 w 92"/>
                <a:gd name="T63" fmla="*/ 20 h 91"/>
                <a:gd name="T64" fmla="*/ 78 w 92"/>
                <a:gd name="T65" fmla="*/ 13 h 91"/>
                <a:gd name="T66" fmla="*/ 72 w 92"/>
                <a:gd name="T67" fmla="*/ 8 h 91"/>
                <a:gd name="T68" fmla="*/ 65 w 92"/>
                <a:gd name="T69" fmla="*/ 3 h 91"/>
                <a:gd name="T70" fmla="*/ 56 w 92"/>
                <a:gd name="T71" fmla="*/ 2 h 91"/>
                <a:gd name="T72" fmla="*/ 46 w 92"/>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91">
                  <a:moveTo>
                    <a:pt x="46" y="0"/>
                  </a:moveTo>
                  <a:lnTo>
                    <a:pt x="46" y="0"/>
                  </a:lnTo>
                  <a:lnTo>
                    <a:pt x="38" y="2"/>
                  </a:lnTo>
                  <a:lnTo>
                    <a:pt x="29" y="3"/>
                  </a:lnTo>
                  <a:lnTo>
                    <a:pt x="21" y="8"/>
                  </a:lnTo>
                  <a:lnTo>
                    <a:pt x="14" y="13"/>
                  </a:lnTo>
                  <a:lnTo>
                    <a:pt x="9" y="20"/>
                  </a:lnTo>
                  <a:lnTo>
                    <a:pt x="4" y="29"/>
                  </a:lnTo>
                  <a:lnTo>
                    <a:pt x="2" y="37"/>
                  </a:lnTo>
                  <a:lnTo>
                    <a:pt x="0" y="46"/>
                  </a:lnTo>
                  <a:lnTo>
                    <a:pt x="0" y="46"/>
                  </a:lnTo>
                  <a:lnTo>
                    <a:pt x="2" y="56"/>
                  </a:lnTo>
                  <a:lnTo>
                    <a:pt x="4" y="64"/>
                  </a:lnTo>
                  <a:lnTo>
                    <a:pt x="9" y="71"/>
                  </a:lnTo>
                  <a:lnTo>
                    <a:pt x="14" y="78"/>
                  </a:lnTo>
                  <a:lnTo>
                    <a:pt x="21" y="84"/>
                  </a:lnTo>
                  <a:lnTo>
                    <a:pt x="29" y="88"/>
                  </a:lnTo>
                  <a:lnTo>
                    <a:pt x="38" y="91"/>
                  </a:lnTo>
                  <a:lnTo>
                    <a:pt x="46" y="91"/>
                  </a:lnTo>
                  <a:lnTo>
                    <a:pt x="46" y="91"/>
                  </a:lnTo>
                  <a:lnTo>
                    <a:pt x="56" y="91"/>
                  </a:lnTo>
                  <a:lnTo>
                    <a:pt x="65" y="88"/>
                  </a:lnTo>
                  <a:lnTo>
                    <a:pt x="72" y="84"/>
                  </a:lnTo>
                  <a:lnTo>
                    <a:pt x="78" y="78"/>
                  </a:lnTo>
                  <a:lnTo>
                    <a:pt x="85" y="71"/>
                  </a:lnTo>
                  <a:lnTo>
                    <a:pt x="88" y="64"/>
                  </a:lnTo>
                  <a:lnTo>
                    <a:pt x="92" y="56"/>
                  </a:lnTo>
                  <a:lnTo>
                    <a:pt x="92" y="46"/>
                  </a:lnTo>
                  <a:lnTo>
                    <a:pt x="92" y="46"/>
                  </a:lnTo>
                  <a:lnTo>
                    <a:pt x="92" y="37"/>
                  </a:lnTo>
                  <a:lnTo>
                    <a:pt x="88" y="29"/>
                  </a:lnTo>
                  <a:lnTo>
                    <a:pt x="85" y="20"/>
                  </a:lnTo>
                  <a:lnTo>
                    <a:pt x="78" y="13"/>
                  </a:lnTo>
                  <a:lnTo>
                    <a:pt x="72" y="8"/>
                  </a:lnTo>
                  <a:lnTo>
                    <a:pt x="65"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4" name="Freeform 1348"/>
            <p:cNvSpPr>
              <a:spLocks/>
            </p:cNvSpPr>
            <p:nvPr/>
          </p:nvSpPr>
          <p:spPr bwMode="auto">
            <a:xfrm>
              <a:off x="6169031" y="6167499"/>
              <a:ext cx="81442" cy="183245"/>
            </a:xfrm>
            <a:custGeom>
              <a:avLst/>
              <a:gdLst>
                <a:gd name="T0" fmla="*/ 64 w 64"/>
                <a:gd name="T1" fmla="*/ 144 h 144"/>
                <a:gd name="T2" fmla="*/ 14 w 64"/>
                <a:gd name="T3" fmla="*/ 144 h 144"/>
                <a:gd name="T4" fmla="*/ 14 w 64"/>
                <a:gd name="T5" fmla="*/ 48 h 144"/>
                <a:gd name="T6" fmla="*/ 14 w 64"/>
                <a:gd name="T7" fmla="*/ 48 h 144"/>
                <a:gd name="T8" fmla="*/ 12 w 64"/>
                <a:gd name="T9" fmla="*/ 36 h 144"/>
                <a:gd name="T10" fmla="*/ 8 w 64"/>
                <a:gd name="T11" fmla="*/ 24 h 144"/>
                <a:gd name="T12" fmla="*/ 5 w 64"/>
                <a:gd name="T13" fmla="*/ 14 h 144"/>
                <a:gd name="T14" fmla="*/ 0 w 64"/>
                <a:gd name="T15" fmla="*/ 2 h 144"/>
                <a:gd name="T16" fmla="*/ 0 w 64"/>
                <a:gd name="T17" fmla="*/ 2 h 144"/>
                <a:gd name="T18" fmla="*/ 7 w 64"/>
                <a:gd name="T19" fmla="*/ 0 h 144"/>
                <a:gd name="T20" fmla="*/ 14 w 64"/>
                <a:gd name="T21" fmla="*/ 0 h 144"/>
                <a:gd name="T22" fmla="*/ 14 w 64"/>
                <a:gd name="T23" fmla="*/ 0 h 144"/>
                <a:gd name="T24" fmla="*/ 24 w 64"/>
                <a:gd name="T25" fmla="*/ 2 h 144"/>
                <a:gd name="T26" fmla="*/ 34 w 64"/>
                <a:gd name="T27" fmla="*/ 4 h 144"/>
                <a:gd name="T28" fmla="*/ 42 w 64"/>
                <a:gd name="T29" fmla="*/ 9 h 144"/>
                <a:gd name="T30" fmla="*/ 51 w 64"/>
                <a:gd name="T31" fmla="*/ 15 h 144"/>
                <a:gd name="T32" fmla="*/ 56 w 64"/>
                <a:gd name="T33" fmla="*/ 22 h 144"/>
                <a:gd name="T34" fmla="*/ 61 w 64"/>
                <a:gd name="T35" fmla="*/ 31 h 144"/>
                <a:gd name="T36" fmla="*/ 64 w 64"/>
                <a:gd name="T37" fmla="*/ 41 h 144"/>
                <a:gd name="T38" fmla="*/ 64 w 64"/>
                <a:gd name="T39" fmla="*/ 51 h 144"/>
                <a:gd name="T40" fmla="*/ 64 w 64"/>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144">
                  <a:moveTo>
                    <a:pt x="64" y="144"/>
                  </a:moveTo>
                  <a:lnTo>
                    <a:pt x="14" y="144"/>
                  </a:lnTo>
                  <a:lnTo>
                    <a:pt x="14" y="48"/>
                  </a:lnTo>
                  <a:lnTo>
                    <a:pt x="14" y="48"/>
                  </a:lnTo>
                  <a:lnTo>
                    <a:pt x="12" y="36"/>
                  </a:lnTo>
                  <a:lnTo>
                    <a:pt x="8" y="24"/>
                  </a:lnTo>
                  <a:lnTo>
                    <a:pt x="5" y="14"/>
                  </a:lnTo>
                  <a:lnTo>
                    <a:pt x="0" y="2"/>
                  </a:lnTo>
                  <a:lnTo>
                    <a:pt x="0" y="2"/>
                  </a:lnTo>
                  <a:lnTo>
                    <a:pt x="7" y="0"/>
                  </a:lnTo>
                  <a:lnTo>
                    <a:pt x="14" y="0"/>
                  </a:lnTo>
                  <a:lnTo>
                    <a:pt x="14" y="0"/>
                  </a:lnTo>
                  <a:lnTo>
                    <a:pt x="24" y="2"/>
                  </a:lnTo>
                  <a:lnTo>
                    <a:pt x="34" y="4"/>
                  </a:lnTo>
                  <a:lnTo>
                    <a:pt x="42" y="9"/>
                  </a:lnTo>
                  <a:lnTo>
                    <a:pt x="51" y="15"/>
                  </a:lnTo>
                  <a:lnTo>
                    <a:pt x="56" y="22"/>
                  </a:lnTo>
                  <a:lnTo>
                    <a:pt x="61" y="31"/>
                  </a:lnTo>
                  <a:lnTo>
                    <a:pt x="64" y="41"/>
                  </a:lnTo>
                  <a:lnTo>
                    <a:pt x="64" y="51"/>
                  </a:lnTo>
                  <a:lnTo>
                    <a:pt x="64" y="144"/>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5" name="Freeform 1349"/>
            <p:cNvSpPr>
              <a:spLocks/>
            </p:cNvSpPr>
            <p:nvPr/>
          </p:nvSpPr>
          <p:spPr bwMode="auto">
            <a:xfrm>
              <a:off x="5677833" y="5994434"/>
              <a:ext cx="119619" cy="117073"/>
            </a:xfrm>
            <a:custGeom>
              <a:avLst/>
              <a:gdLst>
                <a:gd name="T0" fmla="*/ 46 w 93"/>
                <a:gd name="T1" fmla="*/ 0 h 91"/>
                <a:gd name="T2" fmla="*/ 46 w 93"/>
                <a:gd name="T3" fmla="*/ 0 h 91"/>
                <a:gd name="T4" fmla="*/ 37 w 93"/>
                <a:gd name="T5" fmla="*/ 2 h 91"/>
                <a:gd name="T6" fmla="*/ 29 w 93"/>
                <a:gd name="T7" fmla="*/ 3 h 91"/>
                <a:gd name="T8" fmla="*/ 20 w 93"/>
                <a:gd name="T9" fmla="*/ 8 h 91"/>
                <a:gd name="T10" fmla="*/ 13 w 93"/>
                <a:gd name="T11" fmla="*/ 13 h 91"/>
                <a:gd name="T12" fmla="*/ 8 w 93"/>
                <a:gd name="T13" fmla="*/ 20 h 91"/>
                <a:gd name="T14" fmla="*/ 3 w 93"/>
                <a:gd name="T15" fmla="*/ 29 h 91"/>
                <a:gd name="T16" fmla="*/ 2 w 93"/>
                <a:gd name="T17" fmla="*/ 37 h 91"/>
                <a:gd name="T18" fmla="*/ 0 w 93"/>
                <a:gd name="T19" fmla="*/ 46 h 91"/>
                <a:gd name="T20" fmla="*/ 0 w 93"/>
                <a:gd name="T21" fmla="*/ 46 h 91"/>
                <a:gd name="T22" fmla="*/ 2 w 93"/>
                <a:gd name="T23" fmla="*/ 56 h 91"/>
                <a:gd name="T24" fmla="*/ 3 w 93"/>
                <a:gd name="T25" fmla="*/ 64 h 91"/>
                <a:gd name="T26" fmla="*/ 8 w 93"/>
                <a:gd name="T27" fmla="*/ 71 h 91"/>
                <a:gd name="T28" fmla="*/ 13 w 93"/>
                <a:gd name="T29" fmla="*/ 78 h 91"/>
                <a:gd name="T30" fmla="*/ 20 w 93"/>
                <a:gd name="T31" fmla="*/ 84 h 91"/>
                <a:gd name="T32" fmla="*/ 29 w 93"/>
                <a:gd name="T33" fmla="*/ 88 h 91"/>
                <a:gd name="T34" fmla="*/ 37 w 93"/>
                <a:gd name="T35" fmla="*/ 91 h 91"/>
                <a:gd name="T36" fmla="*/ 46 w 93"/>
                <a:gd name="T37" fmla="*/ 91 h 91"/>
                <a:gd name="T38" fmla="*/ 46 w 93"/>
                <a:gd name="T39" fmla="*/ 91 h 91"/>
                <a:gd name="T40" fmla="*/ 56 w 93"/>
                <a:gd name="T41" fmla="*/ 91 h 91"/>
                <a:gd name="T42" fmla="*/ 64 w 93"/>
                <a:gd name="T43" fmla="*/ 88 h 91"/>
                <a:gd name="T44" fmla="*/ 73 w 93"/>
                <a:gd name="T45" fmla="*/ 84 h 91"/>
                <a:gd name="T46" fmla="*/ 79 w 93"/>
                <a:gd name="T47" fmla="*/ 78 h 91"/>
                <a:gd name="T48" fmla="*/ 84 w 93"/>
                <a:gd name="T49" fmla="*/ 71 h 91"/>
                <a:gd name="T50" fmla="*/ 88 w 93"/>
                <a:gd name="T51" fmla="*/ 64 h 91"/>
                <a:gd name="T52" fmla="*/ 91 w 93"/>
                <a:gd name="T53" fmla="*/ 56 h 91"/>
                <a:gd name="T54" fmla="*/ 93 w 93"/>
                <a:gd name="T55" fmla="*/ 46 h 91"/>
                <a:gd name="T56" fmla="*/ 93 w 93"/>
                <a:gd name="T57" fmla="*/ 46 h 91"/>
                <a:gd name="T58" fmla="*/ 91 w 93"/>
                <a:gd name="T59" fmla="*/ 37 h 91"/>
                <a:gd name="T60" fmla="*/ 88 w 93"/>
                <a:gd name="T61" fmla="*/ 29 h 91"/>
                <a:gd name="T62" fmla="*/ 84 w 93"/>
                <a:gd name="T63" fmla="*/ 20 h 91"/>
                <a:gd name="T64" fmla="*/ 79 w 93"/>
                <a:gd name="T65" fmla="*/ 13 h 91"/>
                <a:gd name="T66" fmla="*/ 73 w 93"/>
                <a:gd name="T67" fmla="*/ 8 h 91"/>
                <a:gd name="T68" fmla="*/ 64 w 93"/>
                <a:gd name="T69" fmla="*/ 3 h 91"/>
                <a:gd name="T70" fmla="*/ 56 w 93"/>
                <a:gd name="T71" fmla="*/ 2 h 91"/>
                <a:gd name="T72" fmla="*/ 46 w 93"/>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 h="91">
                  <a:moveTo>
                    <a:pt x="46" y="0"/>
                  </a:moveTo>
                  <a:lnTo>
                    <a:pt x="46" y="0"/>
                  </a:lnTo>
                  <a:lnTo>
                    <a:pt x="37" y="2"/>
                  </a:lnTo>
                  <a:lnTo>
                    <a:pt x="29" y="3"/>
                  </a:lnTo>
                  <a:lnTo>
                    <a:pt x="20" y="8"/>
                  </a:lnTo>
                  <a:lnTo>
                    <a:pt x="13" y="13"/>
                  </a:lnTo>
                  <a:lnTo>
                    <a:pt x="8" y="20"/>
                  </a:lnTo>
                  <a:lnTo>
                    <a:pt x="3" y="29"/>
                  </a:lnTo>
                  <a:lnTo>
                    <a:pt x="2" y="37"/>
                  </a:lnTo>
                  <a:lnTo>
                    <a:pt x="0" y="46"/>
                  </a:lnTo>
                  <a:lnTo>
                    <a:pt x="0" y="46"/>
                  </a:lnTo>
                  <a:lnTo>
                    <a:pt x="2" y="56"/>
                  </a:lnTo>
                  <a:lnTo>
                    <a:pt x="3" y="64"/>
                  </a:lnTo>
                  <a:lnTo>
                    <a:pt x="8" y="71"/>
                  </a:lnTo>
                  <a:lnTo>
                    <a:pt x="13" y="78"/>
                  </a:lnTo>
                  <a:lnTo>
                    <a:pt x="20" y="84"/>
                  </a:lnTo>
                  <a:lnTo>
                    <a:pt x="29" y="88"/>
                  </a:lnTo>
                  <a:lnTo>
                    <a:pt x="37" y="91"/>
                  </a:lnTo>
                  <a:lnTo>
                    <a:pt x="46" y="91"/>
                  </a:lnTo>
                  <a:lnTo>
                    <a:pt x="46" y="91"/>
                  </a:lnTo>
                  <a:lnTo>
                    <a:pt x="56" y="91"/>
                  </a:lnTo>
                  <a:lnTo>
                    <a:pt x="64" y="88"/>
                  </a:lnTo>
                  <a:lnTo>
                    <a:pt x="73" y="84"/>
                  </a:lnTo>
                  <a:lnTo>
                    <a:pt x="79" y="78"/>
                  </a:lnTo>
                  <a:lnTo>
                    <a:pt x="84" y="71"/>
                  </a:lnTo>
                  <a:lnTo>
                    <a:pt x="88" y="64"/>
                  </a:lnTo>
                  <a:lnTo>
                    <a:pt x="91" y="56"/>
                  </a:lnTo>
                  <a:lnTo>
                    <a:pt x="93" y="46"/>
                  </a:lnTo>
                  <a:lnTo>
                    <a:pt x="93" y="46"/>
                  </a:lnTo>
                  <a:lnTo>
                    <a:pt x="91" y="37"/>
                  </a:lnTo>
                  <a:lnTo>
                    <a:pt x="88" y="29"/>
                  </a:lnTo>
                  <a:lnTo>
                    <a:pt x="84" y="20"/>
                  </a:lnTo>
                  <a:lnTo>
                    <a:pt x="79" y="13"/>
                  </a:lnTo>
                  <a:lnTo>
                    <a:pt x="73" y="8"/>
                  </a:lnTo>
                  <a:lnTo>
                    <a:pt x="64"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6" name="Freeform 1350"/>
            <p:cNvSpPr>
              <a:spLocks/>
            </p:cNvSpPr>
            <p:nvPr/>
          </p:nvSpPr>
          <p:spPr bwMode="auto">
            <a:xfrm>
              <a:off x="5555669" y="6167499"/>
              <a:ext cx="83988" cy="183245"/>
            </a:xfrm>
            <a:custGeom>
              <a:avLst/>
              <a:gdLst>
                <a:gd name="T0" fmla="*/ 51 w 66"/>
                <a:gd name="T1" fmla="*/ 0 h 144"/>
                <a:gd name="T2" fmla="*/ 51 w 66"/>
                <a:gd name="T3" fmla="*/ 0 h 144"/>
                <a:gd name="T4" fmla="*/ 60 w 66"/>
                <a:gd name="T5" fmla="*/ 0 h 144"/>
                <a:gd name="T6" fmla="*/ 66 w 66"/>
                <a:gd name="T7" fmla="*/ 2 h 144"/>
                <a:gd name="T8" fmla="*/ 66 w 66"/>
                <a:gd name="T9" fmla="*/ 2 h 144"/>
                <a:gd name="T10" fmla="*/ 61 w 66"/>
                <a:gd name="T11" fmla="*/ 14 h 144"/>
                <a:gd name="T12" fmla="*/ 56 w 66"/>
                <a:gd name="T13" fmla="*/ 24 h 144"/>
                <a:gd name="T14" fmla="*/ 55 w 66"/>
                <a:gd name="T15" fmla="*/ 36 h 144"/>
                <a:gd name="T16" fmla="*/ 53 w 66"/>
                <a:gd name="T17" fmla="*/ 48 h 144"/>
                <a:gd name="T18" fmla="*/ 53 w 66"/>
                <a:gd name="T19" fmla="*/ 144 h 144"/>
                <a:gd name="T20" fmla="*/ 0 w 66"/>
                <a:gd name="T21" fmla="*/ 144 h 144"/>
                <a:gd name="T22" fmla="*/ 0 w 66"/>
                <a:gd name="T23" fmla="*/ 51 h 144"/>
                <a:gd name="T24" fmla="*/ 0 w 66"/>
                <a:gd name="T25" fmla="*/ 51 h 144"/>
                <a:gd name="T26" fmla="*/ 2 w 66"/>
                <a:gd name="T27" fmla="*/ 41 h 144"/>
                <a:gd name="T28" fmla="*/ 5 w 66"/>
                <a:gd name="T29" fmla="*/ 31 h 144"/>
                <a:gd name="T30" fmla="*/ 9 w 66"/>
                <a:gd name="T31" fmla="*/ 22 h 144"/>
                <a:gd name="T32" fmla="*/ 16 w 66"/>
                <a:gd name="T33" fmla="*/ 15 h 144"/>
                <a:gd name="T34" fmla="*/ 22 w 66"/>
                <a:gd name="T35" fmla="*/ 9 h 144"/>
                <a:gd name="T36" fmla="*/ 33 w 66"/>
                <a:gd name="T37" fmla="*/ 4 h 144"/>
                <a:gd name="T38" fmla="*/ 41 w 66"/>
                <a:gd name="T39" fmla="*/ 2 h 144"/>
                <a:gd name="T40" fmla="*/ 51 w 66"/>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44">
                  <a:moveTo>
                    <a:pt x="51" y="0"/>
                  </a:moveTo>
                  <a:lnTo>
                    <a:pt x="51" y="0"/>
                  </a:lnTo>
                  <a:lnTo>
                    <a:pt x="60" y="0"/>
                  </a:lnTo>
                  <a:lnTo>
                    <a:pt x="66" y="2"/>
                  </a:lnTo>
                  <a:lnTo>
                    <a:pt x="66" y="2"/>
                  </a:lnTo>
                  <a:lnTo>
                    <a:pt x="61" y="14"/>
                  </a:lnTo>
                  <a:lnTo>
                    <a:pt x="56" y="24"/>
                  </a:lnTo>
                  <a:lnTo>
                    <a:pt x="55" y="36"/>
                  </a:lnTo>
                  <a:lnTo>
                    <a:pt x="53" y="48"/>
                  </a:lnTo>
                  <a:lnTo>
                    <a:pt x="53" y="144"/>
                  </a:lnTo>
                  <a:lnTo>
                    <a:pt x="0" y="144"/>
                  </a:lnTo>
                  <a:lnTo>
                    <a:pt x="0" y="51"/>
                  </a:lnTo>
                  <a:lnTo>
                    <a:pt x="0" y="51"/>
                  </a:lnTo>
                  <a:lnTo>
                    <a:pt x="2" y="41"/>
                  </a:lnTo>
                  <a:lnTo>
                    <a:pt x="5" y="31"/>
                  </a:lnTo>
                  <a:lnTo>
                    <a:pt x="9" y="22"/>
                  </a:lnTo>
                  <a:lnTo>
                    <a:pt x="16" y="15"/>
                  </a:lnTo>
                  <a:lnTo>
                    <a:pt x="22" y="9"/>
                  </a:lnTo>
                  <a:lnTo>
                    <a:pt x="33" y="4"/>
                  </a:lnTo>
                  <a:lnTo>
                    <a:pt x="41" y="2"/>
                  </a:lnTo>
                  <a:lnTo>
                    <a:pt x="5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7" name="Freeform 1351"/>
            <p:cNvSpPr>
              <a:spLocks/>
            </p:cNvSpPr>
            <p:nvPr/>
          </p:nvSpPr>
          <p:spPr bwMode="auto">
            <a:xfrm>
              <a:off x="5817812" y="5879907"/>
              <a:ext cx="170520" cy="170520"/>
            </a:xfrm>
            <a:custGeom>
              <a:avLst/>
              <a:gdLst>
                <a:gd name="T0" fmla="*/ 68 w 136"/>
                <a:gd name="T1" fmla="*/ 0 h 136"/>
                <a:gd name="T2" fmla="*/ 68 w 136"/>
                <a:gd name="T3" fmla="*/ 0 h 136"/>
                <a:gd name="T4" fmla="*/ 54 w 136"/>
                <a:gd name="T5" fmla="*/ 2 h 136"/>
                <a:gd name="T6" fmla="*/ 42 w 136"/>
                <a:gd name="T7" fmla="*/ 6 h 136"/>
                <a:gd name="T8" fmla="*/ 31 w 136"/>
                <a:gd name="T9" fmla="*/ 12 h 136"/>
                <a:gd name="T10" fmla="*/ 20 w 136"/>
                <a:gd name="T11" fmla="*/ 21 h 136"/>
                <a:gd name="T12" fmla="*/ 12 w 136"/>
                <a:gd name="T13" fmla="*/ 31 h 136"/>
                <a:gd name="T14" fmla="*/ 5 w 136"/>
                <a:gd name="T15" fmla="*/ 41 h 136"/>
                <a:gd name="T16" fmla="*/ 2 w 136"/>
                <a:gd name="T17" fmla="*/ 55 h 136"/>
                <a:gd name="T18" fmla="*/ 0 w 136"/>
                <a:gd name="T19" fmla="*/ 68 h 136"/>
                <a:gd name="T20" fmla="*/ 0 w 136"/>
                <a:gd name="T21" fmla="*/ 68 h 136"/>
                <a:gd name="T22" fmla="*/ 2 w 136"/>
                <a:gd name="T23" fmla="*/ 82 h 136"/>
                <a:gd name="T24" fmla="*/ 5 w 136"/>
                <a:gd name="T25" fmla="*/ 95 h 136"/>
                <a:gd name="T26" fmla="*/ 12 w 136"/>
                <a:gd name="T27" fmla="*/ 105 h 136"/>
                <a:gd name="T28" fmla="*/ 20 w 136"/>
                <a:gd name="T29" fmla="*/ 116 h 136"/>
                <a:gd name="T30" fmla="*/ 31 w 136"/>
                <a:gd name="T31" fmla="*/ 124 h 136"/>
                <a:gd name="T32" fmla="*/ 42 w 136"/>
                <a:gd name="T33" fmla="*/ 131 h 136"/>
                <a:gd name="T34" fmla="*/ 54 w 136"/>
                <a:gd name="T35" fmla="*/ 134 h 136"/>
                <a:gd name="T36" fmla="*/ 68 w 136"/>
                <a:gd name="T37" fmla="*/ 136 h 136"/>
                <a:gd name="T38" fmla="*/ 68 w 136"/>
                <a:gd name="T39" fmla="*/ 136 h 136"/>
                <a:gd name="T40" fmla="*/ 81 w 136"/>
                <a:gd name="T41" fmla="*/ 134 h 136"/>
                <a:gd name="T42" fmla="*/ 95 w 136"/>
                <a:gd name="T43" fmla="*/ 131 h 136"/>
                <a:gd name="T44" fmla="*/ 107 w 136"/>
                <a:gd name="T45" fmla="*/ 124 h 136"/>
                <a:gd name="T46" fmla="*/ 117 w 136"/>
                <a:gd name="T47" fmla="*/ 116 h 136"/>
                <a:gd name="T48" fmla="*/ 125 w 136"/>
                <a:gd name="T49" fmla="*/ 105 h 136"/>
                <a:gd name="T50" fmla="*/ 130 w 136"/>
                <a:gd name="T51" fmla="*/ 95 h 136"/>
                <a:gd name="T52" fmla="*/ 136 w 136"/>
                <a:gd name="T53" fmla="*/ 82 h 136"/>
                <a:gd name="T54" fmla="*/ 136 w 136"/>
                <a:gd name="T55" fmla="*/ 68 h 136"/>
                <a:gd name="T56" fmla="*/ 136 w 136"/>
                <a:gd name="T57" fmla="*/ 68 h 136"/>
                <a:gd name="T58" fmla="*/ 136 w 136"/>
                <a:gd name="T59" fmla="*/ 55 h 136"/>
                <a:gd name="T60" fmla="*/ 130 w 136"/>
                <a:gd name="T61" fmla="*/ 41 h 136"/>
                <a:gd name="T62" fmla="*/ 125 w 136"/>
                <a:gd name="T63" fmla="*/ 31 h 136"/>
                <a:gd name="T64" fmla="*/ 117 w 136"/>
                <a:gd name="T65" fmla="*/ 21 h 136"/>
                <a:gd name="T66" fmla="*/ 107 w 136"/>
                <a:gd name="T67" fmla="*/ 12 h 136"/>
                <a:gd name="T68" fmla="*/ 95 w 136"/>
                <a:gd name="T69" fmla="*/ 6 h 136"/>
                <a:gd name="T70" fmla="*/ 81 w 136"/>
                <a:gd name="T71" fmla="*/ 2 h 136"/>
                <a:gd name="T72" fmla="*/ 68 w 136"/>
                <a:gd name="T73"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36">
                  <a:moveTo>
                    <a:pt x="68" y="0"/>
                  </a:moveTo>
                  <a:lnTo>
                    <a:pt x="68" y="0"/>
                  </a:lnTo>
                  <a:lnTo>
                    <a:pt x="54" y="2"/>
                  </a:lnTo>
                  <a:lnTo>
                    <a:pt x="42" y="6"/>
                  </a:lnTo>
                  <a:lnTo>
                    <a:pt x="31" y="12"/>
                  </a:lnTo>
                  <a:lnTo>
                    <a:pt x="20" y="21"/>
                  </a:lnTo>
                  <a:lnTo>
                    <a:pt x="12" y="31"/>
                  </a:lnTo>
                  <a:lnTo>
                    <a:pt x="5" y="41"/>
                  </a:lnTo>
                  <a:lnTo>
                    <a:pt x="2" y="55"/>
                  </a:lnTo>
                  <a:lnTo>
                    <a:pt x="0" y="68"/>
                  </a:lnTo>
                  <a:lnTo>
                    <a:pt x="0" y="68"/>
                  </a:lnTo>
                  <a:lnTo>
                    <a:pt x="2" y="82"/>
                  </a:lnTo>
                  <a:lnTo>
                    <a:pt x="5" y="95"/>
                  </a:lnTo>
                  <a:lnTo>
                    <a:pt x="12" y="105"/>
                  </a:lnTo>
                  <a:lnTo>
                    <a:pt x="20" y="116"/>
                  </a:lnTo>
                  <a:lnTo>
                    <a:pt x="31" y="124"/>
                  </a:lnTo>
                  <a:lnTo>
                    <a:pt x="42" y="131"/>
                  </a:lnTo>
                  <a:lnTo>
                    <a:pt x="54" y="134"/>
                  </a:lnTo>
                  <a:lnTo>
                    <a:pt x="68" y="136"/>
                  </a:lnTo>
                  <a:lnTo>
                    <a:pt x="68" y="136"/>
                  </a:lnTo>
                  <a:lnTo>
                    <a:pt x="81" y="134"/>
                  </a:lnTo>
                  <a:lnTo>
                    <a:pt x="95" y="131"/>
                  </a:lnTo>
                  <a:lnTo>
                    <a:pt x="107" y="124"/>
                  </a:lnTo>
                  <a:lnTo>
                    <a:pt x="117" y="116"/>
                  </a:lnTo>
                  <a:lnTo>
                    <a:pt x="125" y="105"/>
                  </a:lnTo>
                  <a:lnTo>
                    <a:pt x="130" y="95"/>
                  </a:lnTo>
                  <a:lnTo>
                    <a:pt x="136" y="82"/>
                  </a:lnTo>
                  <a:lnTo>
                    <a:pt x="136" y="68"/>
                  </a:lnTo>
                  <a:lnTo>
                    <a:pt x="136" y="68"/>
                  </a:lnTo>
                  <a:lnTo>
                    <a:pt x="136" y="55"/>
                  </a:lnTo>
                  <a:lnTo>
                    <a:pt x="130" y="41"/>
                  </a:lnTo>
                  <a:lnTo>
                    <a:pt x="125" y="31"/>
                  </a:lnTo>
                  <a:lnTo>
                    <a:pt x="117" y="21"/>
                  </a:lnTo>
                  <a:lnTo>
                    <a:pt x="107" y="12"/>
                  </a:lnTo>
                  <a:lnTo>
                    <a:pt x="95" y="6"/>
                  </a:lnTo>
                  <a:lnTo>
                    <a:pt x="81" y="2"/>
                  </a:lnTo>
                  <a:lnTo>
                    <a:pt x="68"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8" name="Freeform 1352"/>
            <p:cNvSpPr>
              <a:spLocks/>
            </p:cNvSpPr>
            <p:nvPr/>
          </p:nvSpPr>
          <p:spPr bwMode="auto">
            <a:xfrm>
              <a:off x="6041778" y="6134414"/>
              <a:ext cx="122163" cy="262143"/>
            </a:xfrm>
            <a:custGeom>
              <a:avLst/>
              <a:gdLst>
                <a:gd name="T0" fmla="*/ 95 w 95"/>
                <a:gd name="T1" fmla="*/ 205 h 205"/>
                <a:gd name="T2" fmla="*/ 13 w 95"/>
                <a:gd name="T3" fmla="*/ 205 h 205"/>
                <a:gd name="T4" fmla="*/ 13 w 95"/>
                <a:gd name="T5" fmla="*/ 59 h 205"/>
                <a:gd name="T6" fmla="*/ 13 w 95"/>
                <a:gd name="T7" fmla="*/ 59 h 205"/>
                <a:gd name="T8" fmla="*/ 13 w 95"/>
                <a:gd name="T9" fmla="*/ 44 h 205"/>
                <a:gd name="T10" fmla="*/ 10 w 95"/>
                <a:gd name="T11" fmla="*/ 29 h 205"/>
                <a:gd name="T12" fmla="*/ 5 w 95"/>
                <a:gd name="T13" fmla="*/ 15 h 205"/>
                <a:gd name="T14" fmla="*/ 0 w 95"/>
                <a:gd name="T15" fmla="*/ 3 h 205"/>
                <a:gd name="T16" fmla="*/ 0 w 95"/>
                <a:gd name="T17" fmla="*/ 3 h 205"/>
                <a:gd name="T18" fmla="*/ 10 w 95"/>
                <a:gd name="T19" fmla="*/ 0 h 205"/>
                <a:gd name="T20" fmla="*/ 20 w 95"/>
                <a:gd name="T21" fmla="*/ 0 h 205"/>
                <a:gd name="T22" fmla="*/ 20 w 95"/>
                <a:gd name="T23" fmla="*/ 0 h 205"/>
                <a:gd name="T24" fmla="*/ 35 w 95"/>
                <a:gd name="T25" fmla="*/ 2 h 205"/>
                <a:gd name="T26" fmla="*/ 49 w 95"/>
                <a:gd name="T27" fmla="*/ 5 h 205"/>
                <a:gd name="T28" fmla="*/ 61 w 95"/>
                <a:gd name="T29" fmla="*/ 12 h 205"/>
                <a:gd name="T30" fmla="*/ 73 w 95"/>
                <a:gd name="T31" fmla="*/ 22 h 205"/>
                <a:gd name="T32" fmla="*/ 81 w 95"/>
                <a:gd name="T33" fmla="*/ 32 h 205"/>
                <a:gd name="T34" fmla="*/ 88 w 95"/>
                <a:gd name="T35" fmla="*/ 44 h 205"/>
                <a:gd name="T36" fmla="*/ 93 w 95"/>
                <a:gd name="T37" fmla="*/ 57 h 205"/>
                <a:gd name="T38" fmla="*/ 95 w 95"/>
                <a:gd name="T39" fmla="*/ 73 h 205"/>
                <a:gd name="T40" fmla="*/ 95 w 95"/>
                <a:gd name="T4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95" y="205"/>
                  </a:moveTo>
                  <a:lnTo>
                    <a:pt x="13" y="205"/>
                  </a:lnTo>
                  <a:lnTo>
                    <a:pt x="13" y="59"/>
                  </a:lnTo>
                  <a:lnTo>
                    <a:pt x="13" y="59"/>
                  </a:lnTo>
                  <a:lnTo>
                    <a:pt x="13" y="44"/>
                  </a:lnTo>
                  <a:lnTo>
                    <a:pt x="10" y="29"/>
                  </a:lnTo>
                  <a:lnTo>
                    <a:pt x="5" y="15"/>
                  </a:lnTo>
                  <a:lnTo>
                    <a:pt x="0" y="3"/>
                  </a:lnTo>
                  <a:lnTo>
                    <a:pt x="0" y="3"/>
                  </a:lnTo>
                  <a:lnTo>
                    <a:pt x="10" y="0"/>
                  </a:lnTo>
                  <a:lnTo>
                    <a:pt x="20" y="0"/>
                  </a:lnTo>
                  <a:lnTo>
                    <a:pt x="20" y="0"/>
                  </a:lnTo>
                  <a:lnTo>
                    <a:pt x="35" y="2"/>
                  </a:lnTo>
                  <a:lnTo>
                    <a:pt x="49" y="5"/>
                  </a:lnTo>
                  <a:lnTo>
                    <a:pt x="61" y="12"/>
                  </a:lnTo>
                  <a:lnTo>
                    <a:pt x="73" y="22"/>
                  </a:lnTo>
                  <a:lnTo>
                    <a:pt x="81" y="32"/>
                  </a:lnTo>
                  <a:lnTo>
                    <a:pt x="88" y="44"/>
                  </a:lnTo>
                  <a:lnTo>
                    <a:pt x="93" y="57"/>
                  </a:lnTo>
                  <a:lnTo>
                    <a:pt x="95" y="73"/>
                  </a:lnTo>
                  <a:lnTo>
                    <a:pt x="95" y="20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353"/>
            <p:cNvSpPr>
              <a:spLocks/>
            </p:cNvSpPr>
            <p:nvPr/>
          </p:nvSpPr>
          <p:spPr bwMode="auto">
            <a:xfrm>
              <a:off x="5644747" y="6134414"/>
              <a:ext cx="119619" cy="262143"/>
            </a:xfrm>
            <a:custGeom>
              <a:avLst/>
              <a:gdLst>
                <a:gd name="T0" fmla="*/ 79 w 95"/>
                <a:gd name="T1" fmla="*/ 59 h 205"/>
                <a:gd name="T2" fmla="*/ 79 w 95"/>
                <a:gd name="T3" fmla="*/ 205 h 205"/>
                <a:gd name="T4" fmla="*/ 0 w 95"/>
                <a:gd name="T5" fmla="*/ 205 h 205"/>
                <a:gd name="T6" fmla="*/ 0 w 95"/>
                <a:gd name="T7" fmla="*/ 73 h 205"/>
                <a:gd name="T8" fmla="*/ 0 w 95"/>
                <a:gd name="T9" fmla="*/ 73 h 205"/>
                <a:gd name="T10" fmla="*/ 1 w 95"/>
                <a:gd name="T11" fmla="*/ 57 h 205"/>
                <a:gd name="T12" fmla="*/ 7 w 95"/>
                <a:gd name="T13" fmla="*/ 44 h 205"/>
                <a:gd name="T14" fmla="*/ 13 w 95"/>
                <a:gd name="T15" fmla="*/ 32 h 205"/>
                <a:gd name="T16" fmla="*/ 22 w 95"/>
                <a:gd name="T17" fmla="*/ 22 h 205"/>
                <a:gd name="T18" fmla="*/ 32 w 95"/>
                <a:gd name="T19" fmla="*/ 12 h 205"/>
                <a:gd name="T20" fmla="*/ 45 w 95"/>
                <a:gd name="T21" fmla="*/ 5 h 205"/>
                <a:gd name="T22" fmla="*/ 59 w 95"/>
                <a:gd name="T23" fmla="*/ 2 h 205"/>
                <a:gd name="T24" fmla="*/ 73 w 95"/>
                <a:gd name="T25" fmla="*/ 0 h 205"/>
                <a:gd name="T26" fmla="*/ 73 w 95"/>
                <a:gd name="T27" fmla="*/ 0 h 205"/>
                <a:gd name="T28" fmla="*/ 84 w 95"/>
                <a:gd name="T29" fmla="*/ 0 h 205"/>
                <a:gd name="T30" fmla="*/ 95 w 95"/>
                <a:gd name="T31" fmla="*/ 3 h 205"/>
                <a:gd name="T32" fmla="*/ 95 w 95"/>
                <a:gd name="T33" fmla="*/ 3 h 205"/>
                <a:gd name="T34" fmla="*/ 88 w 95"/>
                <a:gd name="T35" fmla="*/ 15 h 205"/>
                <a:gd name="T36" fmla="*/ 84 w 95"/>
                <a:gd name="T37" fmla="*/ 29 h 205"/>
                <a:gd name="T38" fmla="*/ 81 w 95"/>
                <a:gd name="T39" fmla="*/ 44 h 205"/>
                <a:gd name="T40" fmla="*/ 79 w 95"/>
                <a:gd name="T41" fmla="*/ 5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79" y="59"/>
                  </a:moveTo>
                  <a:lnTo>
                    <a:pt x="79" y="205"/>
                  </a:lnTo>
                  <a:lnTo>
                    <a:pt x="0" y="205"/>
                  </a:lnTo>
                  <a:lnTo>
                    <a:pt x="0" y="73"/>
                  </a:lnTo>
                  <a:lnTo>
                    <a:pt x="0" y="73"/>
                  </a:lnTo>
                  <a:lnTo>
                    <a:pt x="1" y="57"/>
                  </a:lnTo>
                  <a:lnTo>
                    <a:pt x="7" y="44"/>
                  </a:lnTo>
                  <a:lnTo>
                    <a:pt x="13" y="32"/>
                  </a:lnTo>
                  <a:lnTo>
                    <a:pt x="22" y="22"/>
                  </a:lnTo>
                  <a:lnTo>
                    <a:pt x="32" y="12"/>
                  </a:lnTo>
                  <a:lnTo>
                    <a:pt x="45" y="5"/>
                  </a:lnTo>
                  <a:lnTo>
                    <a:pt x="59" y="2"/>
                  </a:lnTo>
                  <a:lnTo>
                    <a:pt x="73" y="0"/>
                  </a:lnTo>
                  <a:lnTo>
                    <a:pt x="73" y="0"/>
                  </a:lnTo>
                  <a:lnTo>
                    <a:pt x="84" y="0"/>
                  </a:lnTo>
                  <a:lnTo>
                    <a:pt x="95" y="3"/>
                  </a:lnTo>
                  <a:lnTo>
                    <a:pt x="95" y="3"/>
                  </a:lnTo>
                  <a:lnTo>
                    <a:pt x="88" y="15"/>
                  </a:lnTo>
                  <a:lnTo>
                    <a:pt x="84" y="29"/>
                  </a:lnTo>
                  <a:lnTo>
                    <a:pt x="81" y="44"/>
                  </a:lnTo>
                  <a:lnTo>
                    <a:pt x="79" y="59"/>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354"/>
            <p:cNvSpPr>
              <a:spLocks/>
            </p:cNvSpPr>
            <p:nvPr/>
          </p:nvSpPr>
          <p:spPr bwMode="auto">
            <a:xfrm>
              <a:off x="5766911" y="6075877"/>
              <a:ext cx="272323" cy="374126"/>
            </a:xfrm>
            <a:custGeom>
              <a:avLst/>
              <a:gdLst>
                <a:gd name="T0" fmla="*/ 0 w 213"/>
                <a:gd name="T1" fmla="*/ 295 h 295"/>
                <a:gd name="T2" fmla="*/ 213 w 213"/>
                <a:gd name="T3" fmla="*/ 295 h 295"/>
                <a:gd name="T4" fmla="*/ 213 w 213"/>
                <a:gd name="T5" fmla="*/ 107 h 295"/>
                <a:gd name="T6" fmla="*/ 213 w 213"/>
                <a:gd name="T7" fmla="*/ 107 h 295"/>
                <a:gd name="T8" fmla="*/ 213 w 213"/>
                <a:gd name="T9" fmla="*/ 95 h 295"/>
                <a:gd name="T10" fmla="*/ 212 w 213"/>
                <a:gd name="T11" fmla="*/ 85 h 295"/>
                <a:gd name="T12" fmla="*/ 208 w 213"/>
                <a:gd name="T13" fmla="*/ 75 h 295"/>
                <a:gd name="T14" fmla="*/ 205 w 213"/>
                <a:gd name="T15" fmla="*/ 65 h 295"/>
                <a:gd name="T16" fmla="*/ 195 w 213"/>
                <a:gd name="T17" fmla="*/ 48 h 295"/>
                <a:gd name="T18" fmla="*/ 183 w 213"/>
                <a:gd name="T19" fmla="*/ 31 h 295"/>
                <a:gd name="T20" fmla="*/ 166 w 213"/>
                <a:gd name="T21" fmla="*/ 19 h 295"/>
                <a:gd name="T22" fmla="*/ 149 w 213"/>
                <a:gd name="T23" fmla="*/ 9 h 295"/>
                <a:gd name="T24" fmla="*/ 139 w 213"/>
                <a:gd name="T25" fmla="*/ 6 h 295"/>
                <a:gd name="T26" fmla="*/ 129 w 213"/>
                <a:gd name="T27" fmla="*/ 2 h 295"/>
                <a:gd name="T28" fmla="*/ 119 w 213"/>
                <a:gd name="T29" fmla="*/ 0 h 295"/>
                <a:gd name="T30" fmla="*/ 107 w 213"/>
                <a:gd name="T31" fmla="*/ 0 h 295"/>
                <a:gd name="T32" fmla="*/ 107 w 213"/>
                <a:gd name="T33" fmla="*/ 0 h 295"/>
                <a:gd name="T34" fmla="*/ 97 w 213"/>
                <a:gd name="T35" fmla="*/ 0 h 295"/>
                <a:gd name="T36" fmla="*/ 87 w 213"/>
                <a:gd name="T37" fmla="*/ 2 h 295"/>
                <a:gd name="T38" fmla="*/ 76 w 213"/>
                <a:gd name="T39" fmla="*/ 6 h 295"/>
                <a:gd name="T40" fmla="*/ 66 w 213"/>
                <a:gd name="T41" fmla="*/ 9 h 295"/>
                <a:gd name="T42" fmla="*/ 48 w 213"/>
                <a:gd name="T43" fmla="*/ 19 h 295"/>
                <a:gd name="T44" fmla="*/ 32 w 213"/>
                <a:gd name="T45" fmla="*/ 31 h 295"/>
                <a:gd name="T46" fmla="*/ 19 w 213"/>
                <a:gd name="T47" fmla="*/ 48 h 295"/>
                <a:gd name="T48" fmla="*/ 9 w 213"/>
                <a:gd name="T49" fmla="*/ 65 h 295"/>
                <a:gd name="T50" fmla="*/ 5 w 213"/>
                <a:gd name="T51" fmla="*/ 75 h 295"/>
                <a:gd name="T52" fmla="*/ 4 w 213"/>
                <a:gd name="T53" fmla="*/ 85 h 295"/>
                <a:gd name="T54" fmla="*/ 2 w 213"/>
                <a:gd name="T55" fmla="*/ 95 h 295"/>
                <a:gd name="T56" fmla="*/ 0 w 213"/>
                <a:gd name="T57" fmla="*/ 107 h 295"/>
                <a:gd name="T58" fmla="*/ 0 w 213"/>
                <a:gd name="T59"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95">
                  <a:moveTo>
                    <a:pt x="0" y="295"/>
                  </a:moveTo>
                  <a:lnTo>
                    <a:pt x="213" y="295"/>
                  </a:lnTo>
                  <a:lnTo>
                    <a:pt x="213" y="107"/>
                  </a:lnTo>
                  <a:lnTo>
                    <a:pt x="213" y="107"/>
                  </a:lnTo>
                  <a:lnTo>
                    <a:pt x="213" y="95"/>
                  </a:lnTo>
                  <a:lnTo>
                    <a:pt x="212" y="85"/>
                  </a:lnTo>
                  <a:lnTo>
                    <a:pt x="208" y="75"/>
                  </a:lnTo>
                  <a:lnTo>
                    <a:pt x="205" y="65"/>
                  </a:lnTo>
                  <a:lnTo>
                    <a:pt x="195" y="48"/>
                  </a:lnTo>
                  <a:lnTo>
                    <a:pt x="183" y="31"/>
                  </a:lnTo>
                  <a:lnTo>
                    <a:pt x="166" y="19"/>
                  </a:lnTo>
                  <a:lnTo>
                    <a:pt x="149" y="9"/>
                  </a:lnTo>
                  <a:lnTo>
                    <a:pt x="139" y="6"/>
                  </a:lnTo>
                  <a:lnTo>
                    <a:pt x="129" y="2"/>
                  </a:lnTo>
                  <a:lnTo>
                    <a:pt x="119" y="0"/>
                  </a:lnTo>
                  <a:lnTo>
                    <a:pt x="107" y="0"/>
                  </a:lnTo>
                  <a:lnTo>
                    <a:pt x="107" y="0"/>
                  </a:lnTo>
                  <a:lnTo>
                    <a:pt x="97" y="0"/>
                  </a:lnTo>
                  <a:lnTo>
                    <a:pt x="87" y="2"/>
                  </a:lnTo>
                  <a:lnTo>
                    <a:pt x="76" y="6"/>
                  </a:lnTo>
                  <a:lnTo>
                    <a:pt x="66" y="9"/>
                  </a:lnTo>
                  <a:lnTo>
                    <a:pt x="48" y="19"/>
                  </a:lnTo>
                  <a:lnTo>
                    <a:pt x="32" y="31"/>
                  </a:lnTo>
                  <a:lnTo>
                    <a:pt x="19" y="48"/>
                  </a:lnTo>
                  <a:lnTo>
                    <a:pt x="9" y="65"/>
                  </a:lnTo>
                  <a:lnTo>
                    <a:pt x="5" y="75"/>
                  </a:lnTo>
                  <a:lnTo>
                    <a:pt x="4" y="85"/>
                  </a:lnTo>
                  <a:lnTo>
                    <a:pt x="2" y="95"/>
                  </a:lnTo>
                  <a:lnTo>
                    <a:pt x="0" y="107"/>
                  </a:lnTo>
                  <a:lnTo>
                    <a:pt x="0" y="29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31" name="Straight Connector 30"/>
          <p:cNvCxnSpPr/>
          <p:nvPr/>
        </p:nvCxnSpPr>
        <p:spPr>
          <a:xfrm>
            <a:off x="7820993" y="2580369"/>
            <a:ext cx="28141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552930" y="3944719"/>
            <a:ext cx="272852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552931" y="3518777"/>
            <a:ext cx="2029227" cy="461665"/>
          </a:xfrm>
          <a:prstGeom prst="rect">
            <a:avLst/>
          </a:prstGeom>
        </p:spPr>
        <p:txBody>
          <a:bodyPr wrap="square">
            <a:spAutoFit/>
          </a:bodyPr>
          <a:lstStyle/>
          <a:p>
            <a:pPr>
              <a:buClr>
                <a:srgbClr val="E24848"/>
              </a:buClr>
              <a:defRPr/>
            </a:pPr>
            <a:r>
              <a:rPr lang="en-US" sz="24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endPar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Rectangle 33"/>
          <p:cNvSpPr/>
          <p:nvPr/>
        </p:nvSpPr>
        <p:spPr>
          <a:xfrm>
            <a:off x="1552921" y="3955617"/>
            <a:ext cx="2496305"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5" name="Rectangle 34"/>
          <p:cNvSpPr/>
          <p:nvPr/>
        </p:nvSpPr>
        <p:spPr>
          <a:xfrm>
            <a:off x="8609855" y="2166270"/>
            <a:ext cx="2029227" cy="461665"/>
          </a:xfrm>
          <a:prstGeom prst="rect">
            <a:avLst/>
          </a:prstGeom>
        </p:spPr>
        <p:txBody>
          <a:bodyPr wrap="square">
            <a:spAutoFit/>
          </a:bodyPr>
          <a:lstStyle/>
          <a:p>
            <a:pPr algn="r">
              <a:buClr>
                <a:srgbClr val="E24848"/>
              </a:buClr>
              <a:defRPr/>
            </a:pPr>
            <a:r>
              <a:rPr lang="en-US" sz="24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Customer</a:t>
            </a:r>
            <a:endPar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Rectangle 35"/>
          <p:cNvSpPr/>
          <p:nvPr/>
        </p:nvSpPr>
        <p:spPr>
          <a:xfrm>
            <a:off x="8123746" y="2578647"/>
            <a:ext cx="2515327"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7" name="Rectangle 36"/>
          <p:cNvSpPr/>
          <p:nvPr/>
        </p:nvSpPr>
        <p:spPr>
          <a:xfrm>
            <a:off x="3310706" y="5178211"/>
            <a:ext cx="5366191" cy="508088"/>
          </a:xfrm>
          <a:prstGeom prst="rect">
            <a:avLst/>
          </a:prstGeom>
        </p:spPr>
        <p:txBody>
          <a:bodyPr wrap="square" anchor="ctr">
            <a:noAutofit/>
          </a:bodyPr>
          <a:lstStyle/>
          <a:p>
            <a:pPr algn="ctr">
              <a:spcBef>
                <a:spcPts val="600"/>
              </a:spcBef>
              <a:buClr>
                <a:srgbClr val="E24848"/>
              </a:buClr>
              <a:defRPr/>
            </a:pPr>
            <a:r>
              <a:rPr lang="en-US" sz="14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38" name="Group 37"/>
          <p:cNvGrpSpPr/>
          <p:nvPr/>
        </p:nvGrpSpPr>
        <p:grpSpPr>
          <a:xfrm>
            <a:off x="4433247" y="3657602"/>
            <a:ext cx="606264" cy="525876"/>
            <a:chOff x="3171825" y="2530475"/>
            <a:chExt cx="287338" cy="249238"/>
          </a:xfrm>
          <a:solidFill>
            <a:srgbClr val="EF4136"/>
          </a:solidFill>
        </p:grpSpPr>
        <p:sp>
          <p:nvSpPr>
            <p:cNvPr id="39" name="Freeform 535"/>
            <p:cNvSpPr>
              <a:spLocks noEditPoints="1"/>
            </p:cNvSpPr>
            <p:nvPr/>
          </p:nvSpPr>
          <p:spPr bwMode="auto">
            <a:xfrm>
              <a:off x="3200400" y="2640013"/>
              <a:ext cx="230188" cy="139700"/>
            </a:xfrm>
            <a:custGeom>
              <a:avLst/>
              <a:gdLst>
                <a:gd name="T0" fmla="*/ 481 w 722"/>
                <a:gd name="T1" fmla="*/ 407 h 437"/>
                <a:gd name="T2" fmla="*/ 632 w 722"/>
                <a:gd name="T3" fmla="*/ 106 h 437"/>
                <a:gd name="T4" fmla="*/ 361 w 722"/>
                <a:gd name="T5" fmla="*/ 287 h 437"/>
                <a:gd name="T6" fmla="*/ 90 w 722"/>
                <a:gd name="T7" fmla="*/ 106 h 437"/>
                <a:gd name="T8" fmla="*/ 361 w 722"/>
                <a:gd name="T9" fmla="*/ 287 h 437"/>
                <a:gd name="T10" fmla="*/ 584 w 722"/>
                <a:gd name="T11" fmla="*/ 10 h 437"/>
                <a:gd name="T12" fmla="*/ 555 w 722"/>
                <a:gd name="T13" fmla="*/ 28 h 437"/>
                <a:gd name="T14" fmla="*/ 523 w 722"/>
                <a:gd name="T15" fmla="*/ 39 h 437"/>
                <a:gd name="T16" fmla="*/ 487 w 722"/>
                <a:gd name="T17" fmla="*/ 45 h 437"/>
                <a:gd name="T18" fmla="*/ 450 w 722"/>
                <a:gd name="T19" fmla="*/ 46 h 437"/>
                <a:gd name="T20" fmla="*/ 418 w 722"/>
                <a:gd name="T21" fmla="*/ 42 h 437"/>
                <a:gd name="T22" fmla="*/ 388 w 722"/>
                <a:gd name="T23" fmla="*/ 33 h 437"/>
                <a:gd name="T24" fmla="*/ 360 w 722"/>
                <a:gd name="T25" fmla="*/ 22 h 437"/>
                <a:gd name="T26" fmla="*/ 336 w 722"/>
                <a:gd name="T27" fmla="*/ 22 h 437"/>
                <a:gd name="T28" fmla="*/ 312 w 722"/>
                <a:gd name="T29" fmla="*/ 34 h 437"/>
                <a:gd name="T30" fmla="*/ 285 w 722"/>
                <a:gd name="T31" fmla="*/ 42 h 437"/>
                <a:gd name="T32" fmla="*/ 256 w 722"/>
                <a:gd name="T33" fmla="*/ 46 h 437"/>
                <a:gd name="T34" fmla="*/ 223 w 722"/>
                <a:gd name="T35" fmla="*/ 45 h 437"/>
                <a:gd name="T36" fmla="*/ 188 w 722"/>
                <a:gd name="T37" fmla="*/ 39 h 437"/>
                <a:gd name="T38" fmla="*/ 159 w 722"/>
                <a:gd name="T39" fmla="*/ 28 h 437"/>
                <a:gd name="T40" fmla="*/ 135 w 722"/>
                <a:gd name="T41" fmla="*/ 10 h 437"/>
                <a:gd name="T42" fmla="*/ 110 w 722"/>
                <a:gd name="T43" fmla="*/ 4 h 437"/>
                <a:gd name="T44" fmla="*/ 83 w 722"/>
                <a:gd name="T45" fmla="*/ 10 h 437"/>
                <a:gd name="T46" fmla="*/ 48 w 722"/>
                <a:gd name="T47" fmla="*/ 15 h 437"/>
                <a:gd name="T48" fmla="*/ 15 w 722"/>
                <a:gd name="T49" fmla="*/ 15 h 437"/>
                <a:gd name="T50" fmla="*/ 0 w 722"/>
                <a:gd name="T51" fmla="*/ 422 h 437"/>
                <a:gd name="T52" fmla="*/ 1 w 722"/>
                <a:gd name="T53" fmla="*/ 428 h 437"/>
                <a:gd name="T54" fmla="*/ 4 w 722"/>
                <a:gd name="T55" fmla="*/ 433 h 437"/>
                <a:gd name="T56" fmla="*/ 9 w 722"/>
                <a:gd name="T57" fmla="*/ 436 h 437"/>
                <a:gd name="T58" fmla="*/ 15 w 722"/>
                <a:gd name="T59" fmla="*/ 437 h 437"/>
                <a:gd name="T60" fmla="*/ 647 w 722"/>
                <a:gd name="T61" fmla="*/ 437 h 437"/>
                <a:gd name="T62" fmla="*/ 711 w 722"/>
                <a:gd name="T63" fmla="*/ 437 h 437"/>
                <a:gd name="T64" fmla="*/ 716 w 722"/>
                <a:gd name="T65" fmla="*/ 435 h 437"/>
                <a:gd name="T66" fmla="*/ 720 w 722"/>
                <a:gd name="T67" fmla="*/ 431 h 437"/>
                <a:gd name="T68" fmla="*/ 722 w 722"/>
                <a:gd name="T69" fmla="*/ 426 h 437"/>
                <a:gd name="T70" fmla="*/ 722 w 722"/>
                <a:gd name="T71" fmla="*/ 9 h 437"/>
                <a:gd name="T72" fmla="*/ 700 w 722"/>
                <a:gd name="T73" fmla="*/ 14 h 437"/>
                <a:gd name="T74" fmla="*/ 677 w 722"/>
                <a:gd name="T75" fmla="*/ 16 h 437"/>
                <a:gd name="T76" fmla="*/ 636 w 722"/>
                <a:gd name="T77" fmla="*/ 12 h 437"/>
                <a:gd name="T78" fmla="*/ 597 w 722"/>
                <a:gd name="T79"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2" h="437">
                  <a:moveTo>
                    <a:pt x="632" y="407"/>
                  </a:moveTo>
                  <a:lnTo>
                    <a:pt x="481" y="407"/>
                  </a:lnTo>
                  <a:lnTo>
                    <a:pt x="481" y="106"/>
                  </a:lnTo>
                  <a:lnTo>
                    <a:pt x="632" y="106"/>
                  </a:lnTo>
                  <a:lnTo>
                    <a:pt x="632" y="407"/>
                  </a:lnTo>
                  <a:close/>
                  <a:moveTo>
                    <a:pt x="361" y="287"/>
                  </a:moveTo>
                  <a:lnTo>
                    <a:pt x="90" y="287"/>
                  </a:lnTo>
                  <a:lnTo>
                    <a:pt x="90" y="106"/>
                  </a:lnTo>
                  <a:lnTo>
                    <a:pt x="361" y="106"/>
                  </a:lnTo>
                  <a:lnTo>
                    <a:pt x="361" y="287"/>
                  </a:lnTo>
                  <a:close/>
                  <a:moveTo>
                    <a:pt x="597" y="0"/>
                  </a:moveTo>
                  <a:lnTo>
                    <a:pt x="584" y="10"/>
                  </a:lnTo>
                  <a:lnTo>
                    <a:pt x="570" y="20"/>
                  </a:lnTo>
                  <a:lnTo>
                    <a:pt x="555" y="28"/>
                  </a:lnTo>
                  <a:lnTo>
                    <a:pt x="540" y="34"/>
                  </a:lnTo>
                  <a:lnTo>
                    <a:pt x="523" y="39"/>
                  </a:lnTo>
                  <a:lnTo>
                    <a:pt x="505" y="43"/>
                  </a:lnTo>
                  <a:lnTo>
                    <a:pt x="487" y="45"/>
                  </a:lnTo>
                  <a:lnTo>
                    <a:pt x="466" y="46"/>
                  </a:lnTo>
                  <a:lnTo>
                    <a:pt x="450" y="46"/>
                  </a:lnTo>
                  <a:lnTo>
                    <a:pt x="434" y="44"/>
                  </a:lnTo>
                  <a:lnTo>
                    <a:pt x="418" y="42"/>
                  </a:lnTo>
                  <a:lnTo>
                    <a:pt x="403" y="38"/>
                  </a:lnTo>
                  <a:lnTo>
                    <a:pt x="388" y="33"/>
                  </a:lnTo>
                  <a:lnTo>
                    <a:pt x="374" y="29"/>
                  </a:lnTo>
                  <a:lnTo>
                    <a:pt x="360" y="22"/>
                  </a:lnTo>
                  <a:lnTo>
                    <a:pt x="347" y="15"/>
                  </a:lnTo>
                  <a:lnTo>
                    <a:pt x="336" y="22"/>
                  </a:lnTo>
                  <a:lnTo>
                    <a:pt x="325" y="29"/>
                  </a:lnTo>
                  <a:lnTo>
                    <a:pt x="312" y="34"/>
                  </a:lnTo>
                  <a:lnTo>
                    <a:pt x="299" y="38"/>
                  </a:lnTo>
                  <a:lnTo>
                    <a:pt x="285" y="42"/>
                  </a:lnTo>
                  <a:lnTo>
                    <a:pt x="271" y="44"/>
                  </a:lnTo>
                  <a:lnTo>
                    <a:pt x="256" y="46"/>
                  </a:lnTo>
                  <a:lnTo>
                    <a:pt x="241" y="46"/>
                  </a:lnTo>
                  <a:lnTo>
                    <a:pt x="223" y="45"/>
                  </a:lnTo>
                  <a:lnTo>
                    <a:pt x="204" y="43"/>
                  </a:lnTo>
                  <a:lnTo>
                    <a:pt x="188" y="39"/>
                  </a:lnTo>
                  <a:lnTo>
                    <a:pt x="173" y="35"/>
                  </a:lnTo>
                  <a:lnTo>
                    <a:pt x="159" y="28"/>
                  </a:lnTo>
                  <a:lnTo>
                    <a:pt x="147" y="20"/>
                  </a:lnTo>
                  <a:lnTo>
                    <a:pt x="135" y="10"/>
                  </a:lnTo>
                  <a:lnTo>
                    <a:pt x="123" y="0"/>
                  </a:lnTo>
                  <a:lnTo>
                    <a:pt x="110" y="4"/>
                  </a:lnTo>
                  <a:lnTo>
                    <a:pt x="96" y="7"/>
                  </a:lnTo>
                  <a:lnTo>
                    <a:pt x="83" y="10"/>
                  </a:lnTo>
                  <a:lnTo>
                    <a:pt x="70" y="13"/>
                  </a:lnTo>
                  <a:lnTo>
                    <a:pt x="48" y="15"/>
                  </a:lnTo>
                  <a:lnTo>
                    <a:pt x="30" y="16"/>
                  </a:lnTo>
                  <a:lnTo>
                    <a:pt x="15" y="15"/>
                  </a:lnTo>
                  <a:lnTo>
                    <a:pt x="0" y="13"/>
                  </a:lnTo>
                  <a:lnTo>
                    <a:pt x="0" y="422"/>
                  </a:lnTo>
                  <a:lnTo>
                    <a:pt x="1" y="426"/>
                  </a:lnTo>
                  <a:lnTo>
                    <a:pt x="1" y="428"/>
                  </a:lnTo>
                  <a:lnTo>
                    <a:pt x="3" y="431"/>
                  </a:lnTo>
                  <a:lnTo>
                    <a:pt x="4" y="433"/>
                  </a:lnTo>
                  <a:lnTo>
                    <a:pt x="6" y="435"/>
                  </a:lnTo>
                  <a:lnTo>
                    <a:pt x="9" y="436"/>
                  </a:lnTo>
                  <a:lnTo>
                    <a:pt x="11" y="437"/>
                  </a:lnTo>
                  <a:lnTo>
                    <a:pt x="15" y="437"/>
                  </a:lnTo>
                  <a:lnTo>
                    <a:pt x="466" y="437"/>
                  </a:lnTo>
                  <a:lnTo>
                    <a:pt x="647" y="437"/>
                  </a:lnTo>
                  <a:lnTo>
                    <a:pt x="707" y="437"/>
                  </a:lnTo>
                  <a:lnTo>
                    <a:pt x="711" y="437"/>
                  </a:lnTo>
                  <a:lnTo>
                    <a:pt x="713" y="436"/>
                  </a:lnTo>
                  <a:lnTo>
                    <a:pt x="716" y="435"/>
                  </a:lnTo>
                  <a:lnTo>
                    <a:pt x="718" y="433"/>
                  </a:lnTo>
                  <a:lnTo>
                    <a:pt x="720" y="431"/>
                  </a:lnTo>
                  <a:lnTo>
                    <a:pt x="721" y="428"/>
                  </a:lnTo>
                  <a:lnTo>
                    <a:pt x="722" y="426"/>
                  </a:lnTo>
                  <a:lnTo>
                    <a:pt x="722" y="422"/>
                  </a:lnTo>
                  <a:lnTo>
                    <a:pt x="722" y="9"/>
                  </a:lnTo>
                  <a:lnTo>
                    <a:pt x="712" y="12"/>
                  </a:lnTo>
                  <a:lnTo>
                    <a:pt x="700" y="14"/>
                  </a:lnTo>
                  <a:lnTo>
                    <a:pt x="689" y="16"/>
                  </a:lnTo>
                  <a:lnTo>
                    <a:pt x="677" y="16"/>
                  </a:lnTo>
                  <a:lnTo>
                    <a:pt x="656" y="15"/>
                  </a:lnTo>
                  <a:lnTo>
                    <a:pt x="636" y="12"/>
                  </a:lnTo>
                  <a:lnTo>
                    <a:pt x="615" y="6"/>
                  </a:lnTo>
                  <a:lnTo>
                    <a:pt x="597" y="0"/>
                  </a:lnTo>
                  <a:lnTo>
                    <a:pt x="5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536"/>
            <p:cNvSpPr>
              <a:spLocks/>
            </p:cNvSpPr>
            <p:nvPr/>
          </p:nvSpPr>
          <p:spPr bwMode="auto">
            <a:xfrm>
              <a:off x="3392488" y="2587625"/>
              <a:ext cx="66675" cy="47625"/>
            </a:xfrm>
            <a:custGeom>
              <a:avLst/>
              <a:gdLst>
                <a:gd name="T0" fmla="*/ 196 w 211"/>
                <a:gd name="T1" fmla="*/ 0 h 151"/>
                <a:gd name="T2" fmla="*/ 181 w 211"/>
                <a:gd name="T3" fmla="*/ 0 h 151"/>
                <a:gd name="T4" fmla="*/ 0 w 211"/>
                <a:gd name="T5" fmla="*/ 0 h 151"/>
                <a:gd name="T6" fmla="*/ 0 w 211"/>
                <a:gd name="T7" fmla="*/ 134 h 151"/>
                <a:gd name="T8" fmla="*/ 11 w 211"/>
                <a:gd name="T9" fmla="*/ 139 h 151"/>
                <a:gd name="T10" fmla="*/ 23 w 211"/>
                <a:gd name="T11" fmla="*/ 143 h 151"/>
                <a:gd name="T12" fmla="*/ 34 w 211"/>
                <a:gd name="T13" fmla="*/ 145 h 151"/>
                <a:gd name="T14" fmla="*/ 44 w 211"/>
                <a:gd name="T15" fmla="*/ 148 h 151"/>
                <a:gd name="T16" fmla="*/ 63 w 211"/>
                <a:gd name="T17" fmla="*/ 150 h 151"/>
                <a:gd name="T18" fmla="*/ 75 w 211"/>
                <a:gd name="T19" fmla="*/ 151 h 151"/>
                <a:gd name="T20" fmla="*/ 87 w 211"/>
                <a:gd name="T21" fmla="*/ 150 h 151"/>
                <a:gd name="T22" fmla="*/ 98 w 211"/>
                <a:gd name="T23" fmla="*/ 149 h 151"/>
                <a:gd name="T24" fmla="*/ 110 w 211"/>
                <a:gd name="T25" fmla="*/ 145 h 151"/>
                <a:gd name="T26" fmla="*/ 120 w 211"/>
                <a:gd name="T27" fmla="*/ 142 h 151"/>
                <a:gd name="T28" fmla="*/ 120 w 211"/>
                <a:gd name="T29" fmla="*/ 142 h 151"/>
                <a:gd name="T30" fmla="*/ 130 w 211"/>
                <a:gd name="T31" fmla="*/ 138 h 151"/>
                <a:gd name="T32" fmla="*/ 139 w 211"/>
                <a:gd name="T33" fmla="*/ 133 h 151"/>
                <a:gd name="T34" fmla="*/ 147 w 211"/>
                <a:gd name="T35" fmla="*/ 127 h 151"/>
                <a:gd name="T36" fmla="*/ 156 w 211"/>
                <a:gd name="T37" fmla="*/ 122 h 151"/>
                <a:gd name="T38" fmla="*/ 163 w 211"/>
                <a:gd name="T39" fmla="*/ 114 h 151"/>
                <a:gd name="T40" fmla="*/ 171 w 211"/>
                <a:gd name="T41" fmla="*/ 108 h 151"/>
                <a:gd name="T42" fmla="*/ 178 w 211"/>
                <a:gd name="T43" fmla="*/ 100 h 151"/>
                <a:gd name="T44" fmla="*/ 185 w 211"/>
                <a:gd name="T45" fmla="*/ 92 h 151"/>
                <a:gd name="T46" fmla="*/ 190 w 211"/>
                <a:gd name="T47" fmla="*/ 83 h 151"/>
                <a:gd name="T48" fmla="*/ 196 w 211"/>
                <a:gd name="T49" fmla="*/ 75 h 151"/>
                <a:gd name="T50" fmla="*/ 200 w 211"/>
                <a:gd name="T51" fmla="*/ 65 h 151"/>
                <a:gd name="T52" fmla="*/ 204 w 211"/>
                <a:gd name="T53" fmla="*/ 55 h 151"/>
                <a:gd name="T54" fmla="*/ 206 w 211"/>
                <a:gd name="T55" fmla="*/ 46 h 151"/>
                <a:gd name="T56" fmla="*/ 208 w 211"/>
                <a:gd name="T57" fmla="*/ 36 h 151"/>
                <a:gd name="T58" fmla="*/ 211 w 211"/>
                <a:gd name="T59" fmla="*/ 25 h 151"/>
                <a:gd name="T60" fmla="*/ 211 w 211"/>
                <a:gd name="T61" fmla="*/ 16 h 151"/>
                <a:gd name="T62" fmla="*/ 211 w 211"/>
                <a:gd name="T63" fmla="*/ 0 h 151"/>
                <a:gd name="T64" fmla="*/ 196 w 211"/>
                <a:gd name="T6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151">
                  <a:moveTo>
                    <a:pt x="196" y="0"/>
                  </a:moveTo>
                  <a:lnTo>
                    <a:pt x="181" y="0"/>
                  </a:lnTo>
                  <a:lnTo>
                    <a:pt x="0" y="0"/>
                  </a:lnTo>
                  <a:lnTo>
                    <a:pt x="0" y="134"/>
                  </a:lnTo>
                  <a:lnTo>
                    <a:pt x="11" y="139"/>
                  </a:lnTo>
                  <a:lnTo>
                    <a:pt x="23" y="143"/>
                  </a:lnTo>
                  <a:lnTo>
                    <a:pt x="34" y="145"/>
                  </a:lnTo>
                  <a:lnTo>
                    <a:pt x="44" y="148"/>
                  </a:lnTo>
                  <a:lnTo>
                    <a:pt x="63" y="150"/>
                  </a:lnTo>
                  <a:lnTo>
                    <a:pt x="75" y="151"/>
                  </a:lnTo>
                  <a:lnTo>
                    <a:pt x="87" y="150"/>
                  </a:lnTo>
                  <a:lnTo>
                    <a:pt x="98" y="149"/>
                  </a:lnTo>
                  <a:lnTo>
                    <a:pt x="110" y="145"/>
                  </a:lnTo>
                  <a:lnTo>
                    <a:pt x="120" y="142"/>
                  </a:lnTo>
                  <a:lnTo>
                    <a:pt x="120" y="142"/>
                  </a:lnTo>
                  <a:lnTo>
                    <a:pt x="130" y="138"/>
                  </a:lnTo>
                  <a:lnTo>
                    <a:pt x="139" y="133"/>
                  </a:lnTo>
                  <a:lnTo>
                    <a:pt x="147" y="127"/>
                  </a:lnTo>
                  <a:lnTo>
                    <a:pt x="156" y="122"/>
                  </a:lnTo>
                  <a:lnTo>
                    <a:pt x="163" y="114"/>
                  </a:lnTo>
                  <a:lnTo>
                    <a:pt x="171" y="108"/>
                  </a:lnTo>
                  <a:lnTo>
                    <a:pt x="178" y="100"/>
                  </a:lnTo>
                  <a:lnTo>
                    <a:pt x="185" y="92"/>
                  </a:lnTo>
                  <a:lnTo>
                    <a:pt x="190" y="83"/>
                  </a:lnTo>
                  <a:lnTo>
                    <a:pt x="196" y="75"/>
                  </a:lnTo>
                  <a:lnTo>
                    <a:pt x="200" y="65"/>
                  </a:lnTo>
                  <a:lnTo>
                    <a:pt x="204" y="55"/>
                  </a:lnTo>
                  <a:lnTo>
                    <a:pt x="206" y="46"/>
                  </a:lnTo>
                  <a:lnTo>
                    <a:pt x="208" y="36"/>
                  </a:lnTo>
                  <a:lnTo>
                    <a:pt x="211" y="25"/>
                  </a:lnTo>
                  <a:lnTo>
                    <a:pt x="211" y="16"/>
                  </a:lnTo>
                  <a:lnTo>
                    <a:pt x="211"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537"/>
            <p:cNvSpPr>
              <a:spLocks/>
            </p:cNvSpPr>
            <p:nvPr/>
          </p:nvSpPr>
          <p:spPr bwMode="auto">
            <a:xfrm>
              <a:off x="3316288" y="2587625"/>
              <a:ext cx="66675" cy="57150"/>
            </a:xfrm>
            <a:custGeom>
              <a:avLst/>
              <a:gdLst>
                <a:gd name="T0" fmla="*/ 213 w 213"/>
                <a:gd name="T1" fmla="*/ 143 h 181"/>
                <a:gd name="T2" fmla="*/ 211 w 213"/>
                <a:gd name="T3" fmla="*/ 140 h 181"/>
                <a:gd name="T4" fmla="*/ 211 w 213"/>
                <a:gd name="T5" fmla="*/ 136 h 181"/>
                <a:gd name="T6" fmla="*/ 211 w 213"/>
                <a:gd name="T7" fmla="*/ 0 h 181"/>
                <a:gd name="T8" fmla="*/ 0 w 213"/>
                <a:gd name="T9" fmla="*/ 0 h 181"/>
                <a:gd name="T10" fmla="*/ 0 w 213"/>
                <a:gd name="T11" fmla="*/ 151 h 181"/>
                <a:gd name="T12" fmla="*/ 0 w 213"/>
                <a:gd name="T13" fmla="*/ 152 h 181"/>
                <a:gd name="T14" fmla="*/ 0 w 213"/>
                <a:gd name="T15" fmla="*/ 153 h 181"/>
                <a:gd name="T16" fmla="*/ 11 w 213"/>
                <a:gd name="T17" fmla="*/ 159 h 181"/>
                <a:gd name="T18" fmla="*/ 23 w 213"/>
                <a:gd name="T19" fmla="*/ 165 h 181"/>
                <a:gd name="T20" fmla="*/ 34 w 213"/>
                <a:gd name="T21" fmla="*/ 169 h 181"/>
                <a:gd name="T22" fmla="*/ 48 w 213"/>
                <a:gd name="T23" fmla="*/ 173 h 181"/>
                <a:gd name="T24" fmla="*/ 61 w 213"/>
                <a:gd name="T25" fmla="*/ 177 h 181"/>
                <a:gd name="T26" fmla="*/ 76 w 213"/>
                <a:gd name="T27" fmla="*/ 179 h 181"/>
                <a:gd name="T28" fmla="*/ 90 w 213"/>
                <a:gd name="T29" fmla="*/ 181 h 181"/>
                <a:gd name="T30" fmla="*/ 105 w 213"/>
                <a:gd name="T31" fmla="*/ 181 h 181"/>
                <a:gd name="T32" fmla="*/ 122 w 213"/>
                <a:gd name="T33" fmla="*/ 180 h 181"/>
                <a:gd name="T34" fmla="*/ 138 w 213"/>
                <a:gd name="T35" fmla="*/ 179 h 181"/>
                <a:gd name="T36" fmla="*/ 152 w 213"/>
                <a:gd name="T37" fmla="*/ 175 h 181"/>
                <a:gd name="T38" fmla="*/ 166 w 213"/>
                <a:gd name="T39" fmla="*/ 171 h 181"/>
                <a:gd name="T40" fmla="*/ 179 w 213"/>
                <a:gd name="T41" fmla="*/ 167 h 181"/>
                <a:gd name="T42" fmla="*/ 192 w 213"/>
                <a:gd name="T43" fmla="*/ 160 h 181"/>
                <a:gd name="T44" fmla="*/ 203 w 213"/>
                <a:gd name="T45" fmla="*/ 153 h 181"/>
                <a:gd name="T46" fmla="*/ 213 w 213"/>
                <a:gd name="T47"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3" h="181">
                  <a:moveTo>
                    <a:pt x="213" y="143"/>
                  </a:moveTo>
                  <a:lnTo>
                    <a:pt x="211" y="140"/>
                  </a:lnTo>
                  <a:lnTo>
                    <a:pt x="211" y="136"/>
                  </a:lnTo>
                  <a:lnTo>
                    <a:pt x="211" y="0"/>
                  </a:lnTo>
                  <a:lnTo>
                    <a:pt x="0" y="0"/>
                  </a:lnTo>
                  <a:lnTo>
                    <a:pt x="0" y="151"/>
                  </a:lnTo>
                  <a:lnTo>
                    <a:pt x="0" y="152"/>
                  </a:lnTo>
                  <a:lnTo>
                    <a:pt x="0" y="153"/>
                  </a:lnTo>
                  <a:lnTo>
                    <a:pt x="11" y="159"/>
                  </a:lnTo>
                  <a:lnTo>
                    <a:pt x="23" y="165"/>
                  </a:lnTo>
                  <a:lnTo>
                    <a:pt x="34" y="169"/>
                  </a:lnTo>
                  <a:lnTo>
                    <a:pt x="48" y="173"/>
                  </a:lnTo>
                  <a:lnTo>
                    <a:pt x="61" y="177"/>
                  </a:lnTo>
                  <a:lnTo>
                    <a:pt x="76" y="179"/>
                  </a:lnTo>
                  <a:lnTo>
                    <a:pt x="90" y="181"/>
                  </a:lnTo>
                  <a:lnTo>
                    <a:pt x="105" y="181"/>
                  </a:lnTo>
                  <a:lnTo>
                    <a:pt x="122" y="180"/>
                  </a:lnTo>
                  <a:lnTo>
                    <a:pt x="138" y="179"/>
                  </a:lnTo>
                  <a:lnTo>
                    <a:pt x="152" y="175"/>
                  </a:lnTo>
                  <a:lnTo>
                    <a:pt x="166" y="171"/>
                  </a:lnTo>
                  <a:lnTo>
                    <a:pt x="179" y="167"/>
                  </a:lnTo>
                  <a:lnTo>
                    <a:pt x="192" y="160"/>
                  </a:lnTo>
                  <a:lnTo>
                    <a:pt x="203" y="153"/>
                  </a:lnTo>
                  <a:lnTo>
                    <a:pt x="21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538"/>
            <p:cNvSpPr>
              <a:spLocks/>
            </p:cNvSpPr>
            <p:nvPr/>
          </p:nvSpPr>
          <p:spPr bwMode="auto">
            <a:xfrm>
              <a:off x="3249613" y="2587625"/>
              <a:ext cx="57150" cy="57150"/>
            </a:xfrm>
            <a:custGeom>
              <a:avLst/>
              <a:gdLst>
                <a:gd name="T0" fmla="*/ 0 w 181"/>
                <a:gd name="T1" fmla="*/ 0 h 181"/>
                <a:gd name="T2" fmla="*/ 0 w 181"/>
                <a:gd name="T3" fmla="*/ 149 h 181"/>
                <a:gd name="T4" fmla="*/ 8 w 181"/>
                <a:gd name="T5" fmla="*/ 157 h 181"/>
                <a:gd name="T6" fmla="*/ 18 w 181"/>
                <a:gd name="T7" fmla="*/ 164 h 181"/>
                <a:gd name="T8" fmla="*/ 28 w 181"/>
                <a:gd name="T9" fmla="*/ 169 h 181"/>
                <a:gd name="T10" fmla="*/ 38 w 181"/>
                <a:gd name="T11" fmla="*/ 173 h 181"/>
                <a:gd name="T12" fmla="*/ 49 w 181"/>
                <a:gd name="T13" fmla="*/ 177 h 181"/>
                <a:gd name="T14" fmla="*/ 62 w 181"/>
                <a:gd name="T15" fmla="*/ 179 h 181"/>
                <a:gd name="T16" fmla="*/ 75 w 181"/>
                <a:gd name="T17" fmla="*/ 181 h 181"/>
                <a:gd name="T18" fmla="*/ 90 w 181"/>
                <a:gd name="T19" fmla="*/ 181 h 181"/>
                <a:gd name="T20" fmla="*/ 103 w 181"/>
                <a:gd name="T21" fmla="*/ 181 h 181"/>
                <a:gd name="T22" fmla="*/ 116 w 181"/>
                <a:gd name="T23" fmla="*/ 179 h 181"/>
                <a:gd name="T24" fmla="*/ 129 w 181"/>
                <a:gd name="T25" fmla="*/ 178 h 181"/>
                <a:gd name="T26" fmla="*/ 139 w 181"/>
                <a:gd name="T27" fmla="*/ 174 h 181"/>
                <a:gd name="T28" fmla="*/ 151 w 181"/>
                <a:gd name="T29" fmla="*/ 170 h 181"/>
                <a:gd name="T30" fmla="*/ 161 w 181"/>
                <a:gd name="T31" fmla="*/ 166 h 181"/>
                <a:gd name="T32" fmla="*/ 171 w 181"/>
                <a:gd name="T33" fmla="*/ 160 h 181"/>
                <a:gd name="T34" fmla="*/ 181 w 181"/>
                <a:gd name="T35" fmla="*/ 154 h 181"/>
                <a:gd name="T36" fmla="*/ 180 w 181"/>
                <a:gd name="T37" fmla="*/ 152 h 181"/>
                <a:gd name="T38" fmla="*/ 180 w 181"/>
                <a:gd name="T39" fmla="*/ 151 h 181"/>
                <a:gd name="T40" fmla="*/ 180 w 181"/>
                <a:gd name="T41" fmla="*/ 0 h 181"/>
                <a:gd name="T42" fmla="*/ 0 w 181"/>
                <a:gd name="T43"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1" h="181">
                  <a:moveTo>
                    <a:pt x="0" y="0"/>
                  </a:moveTo>
                  <a:lnTo>
                    <a:pt x="0" y="149"/>
                  </a:lnTo>
                  <a:lnTo>
                    <a:pt x="8" y="157"/>
                  </a:lnTo>
                  <a:lnTo>
                    <a:pt x="18" y="164"/>
                  </a:lnTo>
                  <a:lnTo>
                    <a:pt x="28" y="169"/>
                  </a:lnTo>
                  <a:lnTo>
                    <a:pt x="38" y="173"/>
                  </a:lnTo>
                  <a:lnTo>
                    <a:pt x="49" y="177"/>
                  </a:lnTo>
                  <a:lnTo>
                    <a:pt x="62" y="179"/>
                  </a:lnTo>
                  <a:lnTo>
                    <a:pt x="75" y="181"/>
                  </a:lnTo>
                  <a:lnTo>
                    <a:pt x="90" y="181"/>
                  </a:lnTo>
                  <a:lnTo>
                    <a:pt x="103" y="181"/>
                  </a:lnTo>
                  <a:lnTo>
                    <a:pt x="116" y="179"/>
                  </a:lnTo>
                  <a:lnTo>
                    <a:pt x="129" y="178"/>
                  </a:lnTo>
                  <a:lnTo>
                    <a:pt x="139" y="174"/>
                  </a:lnTo>
                  <a:lnTo>
                    <a:pt x="151" y="170"/>
                  </a:lnTo>
                  <a:lnTo>
                    <a:pt x="161" y="166"/>
                  </a:lnTo>
                  <a:lnTo>
                    <a:pt x="171" y="160"/>
                  </a:lnTo>
                  <a:lnTo>
                    <a:pt x="181" y="154"/>
                  </a:lnTo>
                  <a:lnTo>
                    <a:pt x="180" y="152"/>
                  </a:lnTo>
                  <a:lnTo>
                    <a:pt x="180" y="151"/>
                  </a:lnTo>
                  <a:lnTo>
                    <a:pt x="18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539"/>
            <p:cNvSpPr>
              <a:spLocks/>
            </p:cNvSpPr>
            <p:nvPr/>
          </p:nvSpPr>
          <p:spPr bwMode="auto">
            <a:xfrm>
              <a:off x="3171825" y="2587625"/>
              <a:ext cx="68263" cy="47625"/>
            </a:xfrm>
            <a:custGeom>
              <a:avLst/>
              <a:gdLst>
                <a:gd name="T0" fmla="*/ 211 w 211"/>
                <a:gd name="T1" fmla="*/ 133 h 151"/>
                <a:gd name="T2" fmla="*/ 211 w 211"/>
                <a:gd name="T3" fmla="*/ 0 h 151"/>
                <a:gd name="T4" fmla="*/ 30 w 211"/>
                <a:gd name="T5" fmla="*/ 0 h 151"/>
                <a:gd name="T6" fmla="*/ 15 w 211"/>
                <a:gd name="T7" fmla="*/ 0 h 151"/>
                <a:gd name="T8" fmla="*/ 0 w 211"/>
                <a:gd name="T9" fmla="*/ 0 h 151"/>
                <a:gd name="T10" fmla="*/ 0 w 211"/>
                <a:gd name="T11" fmla="*/ 16 h 151"/>
                <a:gd name="T12" fmla="*/ 1 w 211"/>
                <a:gd name="T13" fmla="*/ 30 h 151"/>
                <a:gd name="T14" fmla="*/ 2 w 211"/>
                <a:gd name="T15" fmla="*/ 42 h 151"/>
                <a:gd name="T16" fmla="*/ 5 w 211"/>
                <a:gd name="T17" fmla="*/ 56 h 151"/>
                <a:gd name="T18" fmla="*/ 9 w 211"/>
                <a:gd name="T19" fmla="*/ 68 h 151"/>
                <a:gd name="T20" fmla="*/ 13 w 211"/>
                <a:gd name="T21" fmla="*/ 80 h 151"/>
                <a:gd name="T22" fmla="*/ 20 w 211"/>
                <a:gd name="T23" fmla="*/ 92 h 151"/>
                <a:gd name="T24" fmla="*/ 26 w 211"/>
                <a:gd name="T25" fmla="*/ 101 h 151"/>
                <a:gd name="T26" fmla="*/ 35 w 211"/>
                <a:gd name="T27" fmla="*/ 111 h 151"/>
                <a:gd name="T28" fmla="*/ 42 w 211"/>
                <a:gd name="T29" fmla="*/ 120 h 151"/>
                <a:gd name="T30" fmla="*/ 52 w 211"/>
                <a:gd name="T31" fmla="*/ 128 h 151"/>
                <a:gd name="T32" fmla="*/ 62 w 211"/>
                <a:gd name="T33" fmla="*/ 135 h 151"/>
                <a:gd name="T34" fmla="*/ 72 w 211"/>
                <a:gd name="T35" fmla="*/ 140 h 151"/>
                <a:gd name="T36" fmla="*/ 84 w 211"/>
                <a:gd name="T37" fmla="*/ 144 h 151"/>
                <a:gd name="T38" fmla="*/ 95 w 211"/>
                <a:gd name="T39" fmla="*/ 148 h 151"/>
                <a:gd name="T40" fmla="*/ 108 w 211"/>
                <a:gd name="T41" fmla="*/ 150 h 151"/>
                <a:gd name="T42" fmla="*/ 120 w 211"/>
                <a:gd name="T43" fmla="*/ 151 h 151"/>
                <a:gd name="T44" fmla="*/ 137 w 211"/>
                <a:gd name="T45" fmla="*/ 150 h 151"/>
                <a:gd name="T46" fmla="*/ 159 w 211"/>
                <a:gd name="T47" fmla="*/ 147 h 151"/>
                <a:gd name="T48" fmla="*/ 172 w 211"/>
                <a:gd name="T49" fmla="*/ 144 h 151"/>
                <a:gd name="T50" fmla="*/ 185 w 211"/>
                <a:gd name="T51" fmla="*/ 141 h 151"/>
                <a:gd name="T52" fmla="*/ 198 w 211"/>
                <a:gd name="T53" fmla="*/ 138 h 151"/>
                <a:gd name="T54" fmla="*/ 211 w 211"/>
                <a:gd name="T55" fmla="*/ 133 h 151"/>
                <a:gd name="T56" fmla="*/ 211 w 211"/>
                <a:gd name="T57" fmla="*/ 13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1" h="151">
                  <a:moveTo>
                    <a:pt x="211" y="133"/>
                  </a:moveTo>
                  <a:lnTo>
                    <a:pt x="211" y="0"/>
                  </a:lnTo>
                  <a:lnTo>
                    <a:pt x="30" y="0"/>
                  </a:lnTo>
                  <a:lnTo>
                    <a:pt x="15" y="0"/>
                  </a:lnTo>
                  <a:lnTo>
                    <a:pt x="0" y="0"/>
                  </a:lnTo>
                  <a:lnTo>
                    <a:pt x="0" y="16"/>
                  </a:lnTo>
                  <a:lnTo>
                    <a:pt x="1" y="30"/>
                  </a:lnTo>
                  <a:lnTo>
                    <a:pt x="2" y="42"/>
                  </a:lnTo>
                  <a:lnTo>
                    <a:pt x="5" y="56"/>
                  </a:lnTo>
                  <a:lnTo>
                    <a:pt x="9" y="68"/>
                  </a:lnTo>
                  <a:lnTo>
                    <a:pt x="13" y="80"/>
                  </a:lnTo>
                  <a:lnTo>
                    <a:pt x="20" y="92"/>
                  </a:lnTo>
                  <a:lnTo>
                    <a:pt x="26" y="101"/>
                  </a:lnTo>
                  <a:lnTo>
                    <a:pt x="35" y="111"/>
                  </a:lnTo>
                  <a:lnTo>
                    <a:pt x="42" y="120"/>
                  </a:lnTo>
                  <a:lnTo>
                    <a:pt x="52" y="128"/>
                  </a:lnTo>
                  <a:lnTo>
                    <a:pt x="62" y="135"/>
                  </a:lnTo>
                  <a:lnTo>
                    <a:pt x="72" y="140"/>
                  </a:lnTo>
                  <a:lnTo>
                    <a:pt x="84" y="144"/>
                  </a:lnTo>
                  <a:lnTo>
                    <a:pt x="95" y="148"/>
                  </a:lnTo>
                  <a:lnTo>
                    <a:pt x="108" y="150"/>
                  </a:lnTo>
                  <a:lnTo>
                    <a:pt x="120" y="151"/>
                  </a:lnTo>
                  <a:lnTo>
                    <a:pt x="137" y="150"/>
                  </a:lnTo>
                  <a:lnTo>
                    <a:pt x="159" y="147"/>
                  </a:lnTo>
                  <a:lnTo>
                    <a:pt x="172" y="144"/>
                  </a:lnTo>
                  <a:lnTo>
                    <a:pt x="185" y="141"/>
                  </a:lnTo>
                  <a:lnTo>
                    <a:pt x="198" y="138"/>
                  </a:lnTo>
                  <a:lnTo>
                    <a:pt x="211" y="133"/>
                  </a:lnTo>
                  <a:lnTo>
                    <a:pt x="211"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540"/>
            <p:cNvSpPr>
              <a:spLocks/>
            </p:cNvSpPr>
            <p:nvPr/>
          </p:nvSpPr>
          <p:spPr bwMode="auto">
            <a:xfrm>
              <a:off x="3382963" y="2722563"/>
              <a:ext cx="9525" cy="9525"/>
            </a:xfrm>
            <a:custGeom>
              <a:avLst/>
              <a:gdLst>
                <a:gd name="T0" fmla="*/ 15 w 30"/>
                <a:gd name="T1" fmla="*/ 30 h 30"/>
                <a:gd name="T2" fmla="*/ 17 w 30"/>
                <a:gd name="T3" fmla="*/ 29 h 30"/>
                <a:gd name="T4" fmla="*/ 21 w 30"/>
                <a:gd name="T5" fmla="*/ 28 h 30"/>
                <a:gd name="T6" fmla="*/ 23 w 30"/>
                <a:gd name="T7" fmla="*/ 27 h 30"/>
                <a:gd name="T8" fmla="*/ 26 w 30"/>
                <a:gd name="T9" fmla="*/ 25 h 30"/>
                <a:gd name="T10" fmla="*/ 27 w 30"/>
                <a:gd name="T11" fmla="*/ 23 h 30"/>
                <a:gd name="T12" fmla="*/ 29 w 30"/>
                <a:gd name="T13" fmla="*/ 21 h 30"/>
                <a:gd name="T14" fmla="*/ 29 w 30"/>
                <a:gd name="T15" fmla="*/ 17 h 30"/>
                <a:gd name="T16" fmla="*/ 30 w 30"/>
                <a:gd name="T17" fmla="*/ 15 h 30"/>
                <a:gd name="T18" fmla="*/ 29 w 30"/>
                <a:gd name="T19" fmla="*/ 12 h 30"/>
                <a:gd name="T20" fmla="*/ 29 w 30"/>
                <a:gd name="T21" fmla="*/ 9 h 30"/>
                <a:gd name="T22" fmla="*/ 27 w 30"/>
                <a:gd name="T23" fmla="*/ 7 h 30"/>
                <a:gd name="T24" fmla="*/ 26 w 30"/>
                <a:gd name="T25" fmla="*/ 4 h 30"/>
                <a:gd name="T26" fmla="*/ 23 w 30"/>
                <a:gd name="T27" fmla="*/ 2 h 30"/>
                <a:gd name="T28" fmla="*/ 21 w 30"/>
                <a:gd name="T29" fmla="*/ 1 h 30"/>
                <a:gd name="T30" fmla="*/ 17 w 30"/>
                <a:gd name="T31" fmla="*/ 0 h 30"/>
                <a:gd name="T32" fmla="*/ 15 w 30"/>
                <a:gd name="T33" fmla="*/ 0 h 30"/>
                <a:gd name="T34" fmla="*/ 12 w 30"/>
                <a:gd name="T35" fmla="*/ 0 h 30"/>
                <a:gd name="T36" fmla="*/ 9 w 30"/>
                <a:gd name="T37" fmla="*/ 1 h 30"/>
                <a:gd name="T38" fmla="*/ 7 w 30"/>
                <a:gd name="T39" fmla="*/ 2 h 30"/>
                <a:gd name="T40" fmla="*/ 5 w 30"/>
                <a:gd name="T41" fmla="*/ 4 h 30"/>
                <a:gd name="T42" fmla="*/ 2 w 30"/>
                <a:gd name="T43" fmla="*/ 7 h 30"/>
                <a:gd name="T44" fmla="*/ 1 w 30"/>
                <a:gd name="T45" fmla="*/ 9 h 30"/>
                <a:gd name="T46" fmla="*/ 0 w 30"/>
                <a:gd name="T47" fmla="*/ 12 h 30"/>
                <a:gd name="T48" fmla="*/ 0 w 30"/>
                <a:gd name="T49" fmla="*/ 15 h 30"/>
                <a:gd name="T50" fmla="*/ 0 w 30"/>
                <a:gd name="T51" fmla="*/ 17 h 30"/>
                <a:gd name="T52" fmla="*/ 1 w 30"/>
                <a:gd name="T53" fmla="*/ 21 h 30"/>
                <a:gd name="T54" fmla="*/ 2 w 30"/>
                <a:gd name="T55" fmla="*/ 23 h 30"/>
                <a:gd name="T56" fmla="*/ 5 w 30"/>
                <a:gd name="T57" fmla="*/ 25 h 30"/>
                <a:gd name="T58" fmla="*/ 7 w 30"/>
                <a:gd name="T59" fmla="*/ 27 h 30"/>
                <a:gd name="T60" fmla="*/ 9 w 30"/>
                <a:gd name="T61" fmla="*/ 28 h 30"/>
                <a:gd name="T62" fmla="*/ 12 w 30"/>
                <a:gd name="T63" fmla="*/ 29 h 30"/>
                <a:gd name="T64" fmla="*/ 15 w 30"/>
                <a:gd name="T65"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0">
                  <a:moveTo>
                    <a:pt x="15" y="30"/>
                  </a:moveTo>
                  <a:lnTo>
                    <a:pt x="17" y="29"/>
                  </a:lnTo>
                  <a:lnTo>
                    <a:pt x="21" y="28"/>
                  </a:lnTo>
                  <a:lnTo>
                    <a:pt x="23" y="27"/>
                  </a:lnTo>
                  <a:lnTo>
                    <a:pt x="26" y="25"/>
                  </a:lnTo>
                  <a:lnTo>
                    <a:pt x="27" y="23"/>
                  </a:lnTo>
                  <a:lnTo>
                    <a:pt x="29" y="21"/>
                  </a:lnTo>
                  <a:lnTo>
                    <a:pt x="29" y="17"/>
                  </a:lnTo>
                  <a:lnTo>
                    <a:pt x="30" y="15"/>
                  </a:lnTo>
                  <a:lnTo>
                    <a:pt x="29" y="12"/>
                  </a:lnTo>
                  <a:lnTo>
                    <a:pt x="29" y="9"/>
                  </a:lnTo>
                  <a:lnTo>
                    <a:pt x="27" y="7"/>
                  </a:lnTo>
                  <a:lnTo>
                    <a:pt x="26" y="4"/>
                  </a:lnTo>
                  <a:lnTo>
                    <a:pt x="23" y="2"/>
                  </a:lnTo>
                  <a:lnTo>
                    <a:pt x="21" y="1"/>
                  </a:lnTo>
                  <a:lnTo>
                    <a:pt x="17" y="0"/>
                  </a:lnTo>
                  <a:lnTo>
                    <a:pt x="15" y="0"/>
                  </a:lnTo>
                  <a:lnTo>
                    <a:pt x="12" y="0"/>
                  </a:lnTo>
                  <a:lnTo>
                    <a:pt x="9" y="1"/>
                  </a:lnTo>
                  <a:lnTo>
                    <a:pt x="7" y="2"/>
                  </a:lnTo>
                  <a:lnTo>
                    <a:pt x="5" y="4"/>
                  </a:lnTo>
                  <a:lnTo>
                    <a:pt x="2" y="7"/>
                  </a:lnTo>
                  <a:lnTo>
                    <a:pt x="1" y="9"/>
                  </a:lnTo>
                  <a:lnTo>
                    <a:pt x="0" y="12"/>
                  </a:lnTo>
                  <a:lnTo>
                    <a:pt x="0" y="15"/>
                  </a:lnTo>
                  <a:lnTo>
                    <a:pt x="0" y="17"/>
                  </a:lnTo>
                  <a:lnTo>
                    <a:pt x="1" y="21"/>
                  </a:lnTo>
                  <a:lnTo>
                    <a:pt x="2" y="23"/>
                  </a:lnTo>
                  <a:lnTo>
                    <a:pt x="5" y="25"/>
                  </a:lnTo>
                  <a:lnTo>
                    <a:pt x="7" y="27"/>
                  </a:lnTo>
                  <a:lnTo>
                    <a:pt x="9" y="28"/>
                  </a:lnTo>
                  <a:lnTo>
                    <a:pt x="12" y="29"/>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541"/>
            <p:cNvSpPr>
              <a:spLocks/>
            </p:cNvSpPr>
            <p:nvPr/>
          </p:nvSpPr>
          <p:spPr bwMode="auto">
            <a:xfrm>
              <a:off x="3175000" y="2530475"/>
              <a:ext cx="80963" cy="47625"/>
            </a:xfrm>
            <a:custGeom>
              <a:avLst/>
              <a:gdLst>
                <a:gd name="T0" fmla="*/ 35 w 258"/>
                <a:gd name="T1" fmla="*/ 151 h 151"/>
                <a:gd name="T2" fmla="*/ 208 w 258"/>
                <a:gd name="T3" fmla="*/ 151 h 151"/>
                <a:gd name="T4" fmla="*/ 258 w 258"/>
                <a:gd name="T5" fmla="*/ 0 h 151"/>
                <a:gd name="T6" fmla="*/ 99 w 258"/>
                <a:gd name="T7" fmla="*/ 0 h 151"/>
                <a:gd name="T8" fmla="*/ 95 w 258"/>
                <a:gd name="T9" fmla="*/ 1 h 151"/>
                <a:gd name="T10" fmla="*/ 91 w 258"/>
                <a:gd name="T11" fmla="*/ 2 h 151"/>
                <a:gd name="T12" fmla="*/ 88 w 258"/>
                <a:gd name="T13" fmla="*/ 5 h 151"/>
                <a:gd name="T14" fmla="*/ 86 w 258"/>
                <a:gd name="T15" fmla="*/ 8 h 151"/>
                <a:gd name="T16" fmla="*/ 18 w 258"/>
                <a:gd name="T17" fmla="*/ 120 h 151"/>
                <a:gd name="T18" fmla="*/ 0 w 258"/>
                <a:gd name="T19" fmla="*/ 151 h 151"/>
                <a:gd name="T20" fmla="*/ 9 w 258"/>
                <a:gd name="T21" fmla="*/ 151 h 151"/>
                <a:gd name="T22" fmla="*/ 35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35" y="151"/>
                  </a:moveTo>
                  <a:lnTo>
                    <a:pt x="208" y="151"/>
                  </a:lnTo>
                  <a:lnTo>
                    <a:pt x="258" y="0"/>
                  </a:lnTo>
                  <a:lnTo>
                    <a:pt x="99" y="0"/>
                  </a:lnTo>
                  <a:lnTo>
                    <a:pt x="95" y="1"/>
                  </a:lnTo>
                  <a:lnTo>
                    <a:pt x="91" y="2"/>
                  </a:lnTo>
                  <a:lnTo>
                    <a:pt x="88" y="5"/>
                  </a:lnTo>
                  <a:lnTo>
                    <a:pt x="86" y="8"/>
                  </a:lnTo>
                  <a:lnTo>
                    <a:pt x="18" y="120"/>
                  </a:lnTo>
                  <a:lnTo>
                    <a:pt x="0" y="151"/>
                  </a:lnTo>
                  <a:lnTo>
                    <a:pt x="9" y="151"/>
                  </a:lnTo>
                  <a:lnTo>
                    <a:pt x="3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 name="Freeform 542"/>
            <p:cNvSpPr>
              <a:spLocks/>
            </p:cNvSpPr>
            <p:nvPr/>
          </p:nvSpPr>
          <p:spPr bwMode="auto">
            <a:xfrm>
              <a:off x="3251200" y="2530475"/>
              <a:ext cx="55563" cy="47625"/>
            </a:xfrm>
            <a:custGeom>
              <a:avLst/>
              <a:gdLst>
                <a:gd name="T0" fmla="*/ 175 w 175"/>
                <a:gd name="T1" fmla="*/ 151 h 151"/>
                <a:gd name="T2" fmla="*/ 175 w 175"/>
                <a:gd name="T3" fmla="*/ 0 h 151"/>
                <a:gd name="T4" fmla="*/ 51 w 175"/>
                <a:gd name="T5" fmla="*/ 0 h 151"/>
                <a:gd name="T6" fmla="*/ 0 w 175"/>
                <a:gd name="T7" fmla="*/ 151 h 151"/>
                <a:gd name="T8" fmla="*/ 175 w 175"/>
                <a:gd name="T9" fmla="*/ 151 h 151"/>
              </a:gdLst>
              <a:ahLst/>
              <a:cxnLst>
                <a:cxn ang="0">
                  <a:pos x="T0" y="T1"/>
                </a:cxn>
                <a:cxn ang="0">
                  <a:pos x="T2" y="T3"/>
                </a:cxn>
                <a:cxn ang="0">
                  <a:pos x="T4" y="T5"/>
                </a:cxn>
                <a:cxn ang="0">
                  <a:pos x="T6" y="T7"/>
                </a:cxn>
                <a:cxn ang="0">
                  <a:pos x="T8" y="T9"/>
                </a:cxn>
              </a:cxnLst>
              <a:rect l="0" t="0" r="r" b="b"/>
              <a:pathLst>
                <a:path w="175" h="151">
                  <a:moveTo>
                    <a:pt x="175" y="151"/>
                  </a:moveTo>
                  <a:lnTo>
                    <a:pt x="175" y="0"/>
                  </a:lnTo>
                  <a:lnTo>
                    <a:pt x="51" y="0"/>
                  </a:lnTo>
                  <a:lnTo>
                    <a:pt x="0" y="151"/>
                  </a:lnTo>
                  <a:lnTo>
                    <a:pt x="17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543"/>
            <p:cNvSpPr>
              <a:spLocks/>
            </p:cNvSpPr>
            <p:nvPr/>
          </p:nvSpPr>
          <p:spPr bwMode="auto">
            <a:xfrm>
              <a:off x="3375025" y="2530475"/>
              <a:ext cx="82550" cy="47625"/>
            </a:xfrm>
            <a:custGeom>
              <a:avLst/>
              <a:gdLst>
                <a:gd name="T0" fmla="*/ 223 w 258"/>
                <a:gd name="T1" fmla="*/ 151 h 151"/>
                <a:gd name="T2" fmla="*/ 250 w 258"/>
                <a:gd name="T3" fmla="*/ 151 h 151"/>
                <a:gd name="T4" fmla="*/ 258 w 258"/>
                <a:gd name="T5" fmla="*/ 151 h 151"/>
                <a:gd name="T6" fmla="*/ 240 w 258"/>
                <a:gd name="T7" fmla="*/ 120 h 151"/>
                <a:gd name="T8" fmla="*/ 172 w 258"/>
                <a:gd name="T9" fmla="*/ 8 h 151"/>
                <a:gd name="T10" fmla="*/ 170 w 258"/>
                <a:gd name="T11" fmla="*/ 5 h 151"/>
                <a:gd name="T12" fmla="*/ 167 w 258"/>
                <a:gd name="T13" fmla="*/ 2 h 151"/>
                <a:gd name="T14" fmla="*/ 164 w 258"/>
                <a:gd name="T15" fmla="*/ 1 h 151"/>
                <a:gd name="T16" fmla="*/ 159 w 258"/>
                <a:gd name="T17" fmla="*/ 0 h 151"/>
                <a:gd name="T18" fmla="*/ 0 w 258"/>
                <a:gd name="T19" fmla="*/ 0 h 151"/>
                <a:gd name="T20" fmla="*/ 50 w 258"/>
                <a:gd name="T21" fmla="*/ 151 h 151"/>
                <a:gd name="T22" fmla="*/ 223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223" y="151"/>
                  </a:moveTo>
                  <a:lnTo>
                    <a:pt x="250" y="151"/>
                  </a:lnTo>
                  <a:lnTo>
                    <a:pt x="258" y="151"/>
                  </a:lnTo>
                  <a:lnTo>
                    <a:pt x="240" y="120"/>
                  </a:lnTo>
                  <a:lnTo>
                    <a:pt x="172" y="8"/>
                  </a:lnTo>
                  <a:lnTo>
                    <a:pt x="170" y="5"/>
                  </a:lnTo>
                  <a:lnTo>
                    <a:pt x="167" y="2"/>
                  </a:lnTo>
                  <a:lnTo>
                    <a:pt x="164" y="1"/>
                  </a:lnTo>
                  <a:lnTo>
                    <a:pt x="159" y="0"/>
                  </a:lnTo>
                  <a:lnTo>
                    <a:pt x="0" y="0"/>
                  </a:lnTo>
                  <a:lnTo>
                    <a:pt x="50" y="151"/>
                  </a:lnTo>
                  <a:lnTo>
                    <a:pt x="223"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544"/>
            <p:cNvSpPr>
              <a:spLocks/>
            </p:cNvSpPr>
            <p:nvPr/>
          </p:nvSpPr>
          <p:spPr bwMode="auto">
            <a:xfrm>
              <a:off x="3316288" y="2530475"/>
              <a:ext cx="65088" cy="47625"/>
            </a:xfrm>
            <a:custGeom>
              <a:avLst/>
              <a:gdLst>
                <a:gd name="T0" fmla="*/ 154 w 205"/>
                <a:gd name="T1" fmla="*/ 0 h 151"/>
                <a:gd name="T2" fmla="*/ 0 w 205"/>
                <a:gd name="T3" fmla="*/ 0 h 151"/>
                <a:gd name="T4" fmla="*/ 0 w 205"/>
                <a:gd name="T5" fmla="*/ 151 h 151"/>
                <a:gd name="T6" fmla="*/ 205 w 205"/>
                <a:gd name="T7" fmla="*/ 151 h 151"/>
                <a:gd name="T8" fmla="*/ 154 w 205"/>
                <a:gd name="T9" fmla="*/ 0 h 151"/>
              </a:gdLst>
              <a:ahLst/>
              <a:cxnLst>
                <a:cxn ang="0">
                  <a:pos x="T0" y="T1"/>
                </a:cxn>
                <a:cxn ang="0">
                  <a:pos x="T2" y="T3"/>
                </a:cxn>
                <a:cxn ang="0">
                  <a:pos x="T4" y="T5"/>
                </a:cxn>
                <a:cxn ang="0">
                  <a:pos x="T6" y="T7"/>
                </a:cxn>
                <a:cxn ang="0">
                  <a:pos x="T8" y="T9"/>
                </a:cxn>
              </a:cxnLst>
              <a:rect l="0" t="0" r="r" b="b"/>
              <a:pathLst>
                <a:path w="205" h="151">
                  <a:moveTo>
                    <a:pt x="154" y="0"/>
                  </a:moveTo>
                  <a:lnTo>
                    <a:pt x="0" y="0"/>
                  </a:lnTo>
                  <a:lnTo>
                    <a:pt x="0" y="151"/>
                  </a:lnTo>
                  <a:lnTo>
                    <a:pt x="205" y="151"/>
                  </a:lnTo>
                  <a:lnTo>
                    <a:pt x="1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2186169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PLAN </a:t>
            </a:r>
            <a:r>
              <a:rPr lang="en-US" b="0" dirty="0" smtClean="0">
                <a:solidFill>
                  <a:schemeClr val="tx1">
                    <a:lumMod val="75000"/>
                    <a:lumOff val="25000"/>
                  </a:schemeClr>
                </a:solidFill>
              </a:rPr>
              <a:t>AND STRATEGY</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17</a:t>
            </a:fld>
            <a:endParaRPr lang="en-US" dirty="0"/>
          </a:p>
        </p:txBody>
      </p:sp>
      <p:sp>
        <p:nvSpPr>
          <p:cNvPr id="103" name="Freeform 50"/>
          <p:cNvSpPr>
            <a:spLocks/>
          </p:cNvSpPr>
          <p:nvPr/>
        </p:nvSpPr>
        <p:spPr bwMode="auto">
          <a:xfrm flipH="1">
            <a:off x="6208881"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75000"/>
                  <a:lumOff val="25000"/>
                </a:schemeClr>
              </a:solidFill>
            </a:endParaRPr>
          </a:p>
        </p:txBody>
      </p:sp>
      <p:sp>
        <p:nvSpPr>
          <p:cNvPr id="102" name="Freeform 50"/>
          <p:cNvSpPr>
            <a:spLocks/>
          </p:cNvSpPr>
          <p:nvPr/>
        </p:nvSpPr>
        <p:spPr bwMode="auto">
          <a:xfrm flipH="1">
            <a:off x="5560719"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75000"/>
                  <a:lumOff val="25000"/>
                </a:schemeClr>
              </a:solidFill>
            </a:endParaRPr>
          </a:p>
        </p:txBody>
      </p:sp>
      <p:sp>
        <p:nvSpPr>
          <p:cNvPr id="49" name="Freeform 50"/>
          <p:cNvSpPr>
            <a:spLocks/>
          </p:cNvSpPr>
          <p:nvPr/>
        </p:nvSpPr>
        <p:spPr bwMode="auto">
          <a:xfrm flipH="1">
            <a:off x="5798883" y="2707941"/>
            <a:ext cx="623291" cy="1442121"/>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EF4136"/>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75000"/>
                  <a:lumOff val="25000"/>
                </a:schemeClr>
              </a:solidFill>
            </a:endParaRPr>
          </a:p>
        </p:txBody>
      </p:sp>
      <p:grpSp>
        <p:nvGrpSpPr>
          <p:cNvPr id="98" name="Group 97"/>
          <p:cNvGrpSpPr/>
          <p:nvPr/>
        </p:nvGrpSpPr>
        <p:grpSpPr>
          <a:xfrm>
            <a:off x="1946115" y="2298095"/>
            <a:ext cx="3437975" cy="2721119"/>
            <a:chOff x="2035899" y="2298094"/>
            <a:chExt cx="3437975" cy="2721119"/>
          </a:xfrm>
        </p:grpSpPr>
        <p:grpSp>
          <p:nvGrpSpPr>
            <p:cNvPr id="67" name="Group 66"/>
            <p:cNvGrpSpPr/>
            <p:nvPr/>
          </p:nvGrpSpPr>
          <p:grpSpPr>
            <a:xfrm>
              <a:off x="2035899" y="2298094"/>
              <a:ext cx="2704475" cy="2721119"/>
              <a:chOff x="1566858" y="2298094"/>
              <a:chExt cx="2704475" cy="2721119"/>
            </a:xfrm>
          </p:grpSpPr>
          <p:sp>
            <p:nvSpPr>
              <p:cNvPr id="14" name="Rectangle 13"/>
              <p:cNvSpPr/>
              <p:nvPr/>
            </p:nvSpPr>
            <p:spPr>
              <a:xfrm>
                <a:off x="2033455" y="2304297"/>
                <a:ext cx="2204067" cy="300210"/>
              </a:xfrm>
              <a:prstGeom prst="rect">
                <a:avLst/>
              </a:prstGeom>
            </p:spPr>
            <p:txBody>
              <a:bodyPr wrap="square">
                <a:spAutoFit/>
              </a:bodyPr>
              <a:lstStyle/>
              <a:p>
                <a:pP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6" name="Rectangle 15"/>
              <p:cNvSpPr/>
              <p:nvPr/>
            </p:nvSpPr>
            <p:spPr>
              <a:xfrm>
                <a:off x="1566858" y="2795250"/>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9" name="Rectangle 18"/>
              <p:cNvSpPr/>
              <p:nvPr/>
            </p:nvSpPr>
            <p:spPr>
              <a:xfrm>
                <a:off x="2033455" y="3887502"/>
                <a:ext cx="2204067" cy="300210"/>
              </a:xfrm>
              <a:prstGeom prst="rect">
                <a:avLst/>
              </a:prstGeom>
            </p:spPr>
            <p:txBody>
              <a:bodyPr wrap="square">
                <a:spAutoFit/>
              </a:bodyPr>
              <a:lstStyle/>
              <a:p>
                <a:pP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grpSp>
            <p:nvGrpSpPr>
              <p:cNvPr id="64" name="Group 63"/>
              <p:cNvGrpSpPr/>
              <p:nvPr/>
            </p:nvGrpSpPr>
            <p:grpSpPr>
              <a:xfrm>
                <a:off x="1595913" y="2720501"/>
                <a:ext cx="2675420" cy="1577632"/>
                <a:chOff x="3225801" y="2720501"/>
                <a:chExt cx="5600700" cy="1577632"/>
              </a:xfrm>
            </p:grpSpPr>
            <p:cxnSp>
              <p:nvCxnSpPr>
                <p:cNvPr id="15" name="Straight Connector 14"/>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1566858" y="4372882"/>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4" name="Freeform 97"/>
              <p:cNvSpPr>
                <a:spLocks noEditPoints="1"/>
              </p:cNvSpPr>
              <p:nvPr/>
            </p:nvSpPr>
            <p:spPr bwMode="auto">
              <a:xfrm>
                <a:off x="1685778" y="2298094"/>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25" name="Group 24"/>
              <p:cNvGrpSpPr/>
              <p:nvPr/>
            </p:nvGrpSpPr>
            <p:grpSpPr>
              <a:xfrm>
                <a:off x="1639073" y="3938605"/>
                <a:ext cx="367656" cy="253556"/>
                <a:chOff x="10455275" y="1401763"/>
                <a:chExt cx="276225" cy="190500"/>
              </a:xfrm>
              <a:solidFill>
                <a:schemeClr val="tx1">
                  <a:lumMod val="65000"/>
                  <a:lumOff val="35000"/>
                </a:schemeClr>
              </a:solidFill>
            </p:grpSpPr>
            <p:sp>
              <p:nvSpPr>
                <p:cNvPr id="35"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6"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97" name="Group 96"/>
            <p:cNvGrpSpPr/>
            <p:nvPr/>
          </p:nvGrpSpPr>
          <p:grpSpPr>
            <a:xfrm>
              <a:off x="4740374" y="2720501"/>
              <a:ext cx="733500" cy="1580592"/>
              <a:chOff x="4740374" y="2720501"/>
              <a:chExt cx="733500" cy="1580592"/>
            </a:xfrm>
          </p:grpSpPr>
          <p:cxnSp>
            <p:nvCxnSpPr>
              <p:cNvPr id="91" name="Straight Connector 90"/>
              <p:cNvCxnSpPr/>
              <p:nvPr/>
            </p:nvCxnSpPr>
            <p:spPr>
              <a:xfrm>
                <a:off x="4740374"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4740374"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0" name="Group 99"/>
          <p:cNvGrpSpPr/>
          <p:nvPr/>
        </p:nvGrpSpPr>
        <p:grpSpPr>
          <a:xfrm>
            <a:off x="6836967" y="2296403"/>
            <a:ext cx="3408920" cy="2722811"/>
            <a:chOff x="6926752" y="2296402"/>
            <a:chExt cx="3408920" cy="2722811"/>
          </a:xfrm>
        </p:grpSpPr>
        <p:grpSp>
          <p:nvGrpSpPr>
            <p:cNvPr id="68" name="Group 67"/>
            <p:cNvGrpSpPr/>
            <p:nvPr/>
          </p:nvGrpSpPr>
          <p:grpSpPr>
            <a:xfrm>
              <a:off x="7571308" y="2296402"/>
              <a:ext cx="2764364" cy="2722811"/>
              <a:chOff x="8017691" y="2296402"/>
              <a:chExt cx="2764364" cy="2722811"/>
            </a:xfrm>
          </p:grpSpPr>
          <p:sp>
            <p:nvSpPr>
              <p:cNvPr id="17" name="Rectangle 16"/>
              <p:cNvSpPr/>
              <p:nvPr/>
            </p:nvSpPr>
            <p:spPr>
              <a:xfrm>
                <a:off x="8017691" y="2304297"/>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PLACE</a:t>
                </a:r>
              </a:p>
            </p:txBody>
          </p:sp>
          <p:sp>
            <p:nvSpPr>
              <p:cNvPr id="18" name="Rectangle 17"/>
              <p:cNvSpPr/>
              <p:nvPr/>
            </p:nvSpPr>
            <p:spPr>
              <a:xfrm>
                <a:off x="8071175" y="2795250"/>
                <a:ext cx="2150583"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2" name="Rectangle 21"/>
              <p:cNvSpPr/>
              <p:nvPr/>
            </p:nvSpPr>
            <p:spPr>
              <a:xfrm>
                <a:off x="8017691" y="3887502"/>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23" name="Rectangle 22"/>
              <p:cNvSpPr/>
              <p:nvPr/>
            </p:nvSpPr>
            <p:spPr>
              <a:xfrm>
                <a:off x="8071175" y="4372882"/>
                <a:ext cx="2150583"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26" name="Group 25"/>
              <p:cNvGrpSpPr/>
              <p:nvPr/>
            </p:nvGrpSpPr>
            <p:grpSpPr>
              <a:xfrm>
                <a:off x="10310457" y="3924526"/>
                <a:ext cx="385349" cy="332427"/>
                <a:chOff x="7587897" y="3110308"/>
                <a:chExt cx="287090" cy="247662"/>
              </a:xfrm>
              <a:solidFill>
                <a:schemeClr val="tx1">
                  <a:lumMod val="65000"/>
                  <a:lumOff val="35000"/>
                </a:schemeClr>
              </a:solidFill>
            </p:grpSpPr>
            <p:sp>
              <p:nvSpPr>
                <p:cNvPr id="3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7" name="Group 26"/>
              <p:cNvGrpSpPr/>
              <p:nvPr/>
            </p:nvGrpSpPr>
            <p:grpSpPr>
              <a:xfrm>
                <a:off x="10345606" y="2296402"/>
                <a:ext cx="345759" cy="345759"/>
                <a:chOff x="901700" y="785813"/>
                <a:chExt cx="285750" cy="285750"/>
              </a:xfrm>
              <a:solidFill>
                <a:schemeClr val="tx1">
                  <a:lumMod val="85000"/>
                  <a:lumOff val="15000"/>
                </a:schemeClr>
              </a:solidFill>
            </p:grpSpPr>
            <p:sp>
              <p:nvSpPr>
                <p:cNvPr id="28" name="Freeform 17"/>
                <p:cNvSpPr>
                  <a:spLocks noEditPoints="1"/>
                </p:cNvSpPr>
                <p:nvPr/>
              </p:nvSpPr>
              <p:spPr bwMode="auto">
                <a:xfrm>
                  <a:off x="901700" y="785813"/>
                  <a:ext cx="266700" cy="266700"/>
                </a:xfrm>
                <a:custGeom>
                  <a:avLst/>
                  <a:gdLst>
                    <a:gd name="T0" fmla="*/ 270 w 839"/>
                    <a:gd name="T1" fmla="*/ 203 h 838"/>
                    <a:gd name="T2" fmla="*/ 30 w 839"/>
                    <a:gd name="T3" fmla="*/ 636 h 838"/>
                    <a:gd name="T4" fmla="*/ 570 w 839"/>
                    <a:gd name="T5" fmla="*/ 44 h 838"/>
                    <a:gd name="T6" fmla="*/ 809 w 839"/>
                    <a:gd name="T7" fmla="*/ 389 h 838"/>
                    <a:gd name="T8" fmla="*/ 810 w 839"/>
                    <a:gd name="T9" fmla="*/ 395 h 838"/>
                    <a:gd name="T10" fmla="*/ 814 w 839"/>
                    <a:gd name="T11" fmla="*/ 400 h 838"/>
                    <a:gd name="T12" fmla="*/ 819 w 839"/>
                    <a:gd name="T13" fmla="*/ 403 h 838"/>
                    <a:gd name="T14" fmla="*/ 824 w 839"/>
                    <a:gd name="T15" fmla="*/ 404 h 838"/>
                    <a:gd name="T16" fmla="*/ 830 w 839"/>
                    <a:gd name="T17" fmla="*/ 403 h 838"/>
                    <a:gd name="T18" fmla="*/ 835 w 839"/>
                    <a:gd name="T19" fmla="*/ 400 h 838"/>
                    <a:gd name="T20" fmla="*/ 838 w 839"/>
                    <a:gd name="T21" fmla="*/ 395 h 838"/>
                    <a:gd name="T22" fmla="*/ 839 w 839"/>
                    <a:gd name="T23" fmla="*/ 389 h 838"/>
                    <a:gd name="T24" fmla="*/ 839 w 839"/>
                    <a:gd name="T25" fmla="*/ 191 h 838"/>
                    <a:gd name="T26" fmla="*/ 835 w 839"/>
                    <a:gd name="T27" fmla="*/ 185 h 838"/>
                    <a:gd name="T28" fmla="*/ 563 w 839"/>
                    <a:gd name="T29" fmla="*/ 3 h 838"/>
                    <a:gd name="T30" fmla="*/ 561 w 839"/>
                    <a:gd name="T31" fmla="*/ 2 h 838"/>
                    <a:gd name="T32" fmla="*/ 560 w 839"/>
                    <a:gd name="T33" fmla="*/ 1 h 838"/>
                    <a:gd name="T34" fmla="*/ 549 w 839"/>
                    <a:gd name="T35" fmla="*/ 1 h 838"/>
                    <a:gd name="T36" fmla="*/ 548 w 839"/>
                    <a:gd name="T37" fmla="*/ 2 h 838"/>
                    <a:gd name="T38" fmla="*/ 546 w 839"/>
                    <a:gd name="T39" fmla="*/ 3 h 838"/>
                    <a:gd name="T40" fmla="*/ 24 w 839"/>
                    <a:gd name="T41" fmla="*/ 3 h 838"/>
                    <a:gd name="T42" fmla="*/ 16 w 839"/>
                    <a:gd name="T43" fmla="*/ 0 h 838"/>
                    <a:gd name="T44" fmla="*/ 8 w 839"/>
                    <a:gd name="T45" fmla="*/ 2 h 838"/>
                    <a:gd name="T46" fmla="*/ 2 w 839"/>
                    <a:gd name="T47" fmla="*/ 7 h 838"/>
                    <a:gd name="T48" fmla="*/ 0 w 839"/>
                    <a:gd name="T49" fmla="*/ 15 h 838"/>
                    <a:gd name="T50" fmla="*/ 0 w 839"/>
                    <a:gd name="T51" fmla="*/ 648 h 838"/>
                    <a:gd name="T52" fmla="*/ 5 w 839"/>
                    <a:gd name="T53" fmla="*/ 654 h 838"/>
                    <a:gd name="T54" fmla="*/ 276 w 839"/>
                    <a:gd name="T55" fmla="*/ 836 h 838"/>
                    <a:gd name="T56" fmla="*/ 279 w 839"/>
                    <a:gd name="T57" fmla="*/ 837 h 838"/>
                    <a:gd name="T58" fmla="*/ 280 w 839"/>
                    <a:gd name="T59" fmla="*/ 838 h 838"/>
                    <a:gd name="T60" fmla="*/ 285 w 839"/>
                    <a:gd name="T61" fmla="*/ 838 h 838"/>
                    <a:gd name="T62" fmla="*/ 290 w 839"/>
                    <a:gd name="T63" fmla="*/ 838 h 838"/>
                    <a:gd name="T64" fmla="*/ 291 w 839"/>
                    <a:gd name="T65" fmla="*/ 837 h 838"/>
                    <a:gd name="T66" fmla="*/ 294 w 839"/>
                    <a:gd name="T67" fmla="*/ 836 h 838"/>
                    <a:gd name="T68" fmla="*/ 520 w 839"/>
                    <a:gd name="T69" fmla="*/ 684 h 838"/>
                    <a:gd name="T70" fmla="*/ 524 w 839"/>
                    <a:gd name="T71" fmla="*/ 680 h 838"/>
                    <a:gd name="T72" fmla="*/ 525 w 839"/>
                    <a:gd name="T73" fmla="*/ 674 h 838"/>
                    <a:gd name="T74" fmla="*/ 524 w 839"/>
                    <a:gd name="T75" fmla="*/ 668 h 838"/>
                    <a:gd name="T76" fmla="*/ 520 w 839"/>
                    <a:gd name="T77" fmla="*/ 663 h 838"/>
                    <a:gd name="T78" fmla="*/ 515 w 839"/>
                    <a:gd name="T79" fmla="*/ 660 h 838"/>
                    <a:gd name="T80" fmla="*/ 510 w 839"/>
                    <a:gd name="T81" fmla="*/ 659 h 838"/>
                    <a:gd name="T82" fmla="*/ 504 w 839"/>
                    <a:gd name="T83" fmla="*/ 661 h 838"/>
                    <a:gd name="T84" fmla="*/ 300 w 839"/>
                    <a:gd name="T85" fmla="*/ 796 h 838"/>
                    <a:gd name="T86" fmla="*/ 540 w 839"/>
                    <a:gd name="T87" fmla="*/ 44 h 838"/>
                    <a:gd name="T88" fmla="*/ 540 w 839"/>
                    <a:gd name="T89" fmla="*/ 392 h 838"/>
                    <a:gd name="T90" fmla="*/ 542 w 839"/>
                    <a:gd name="T91" fmla="*/ 398 h 838"/>
                    <a:gd name="T92" fmla="*/ 546 w 839"/>
                    <a:gd name="T93" fmla="*/ 402 h 838"/>
                    <a:gd name="T94" fmla="*/ 551 w 839"/>
                    <a:gd name="T95" fmla="*/ 404 h 838"/>
                    <a:gd name="T96" fmla="*/ 558 w 839"/>
                    <a:gd name="T97" fmla="*/ 404 h 838"/>
                    <a:gd name="T98" fmla="*/ 563 w 839"/>
                    <a:gd name="T99" fmla="*/ 402 h 838"/>
                    <a:gd name="T100" fmla="*/ 567 w 839"/>
                    <a:gd name="T101" fmla="*/ 398 h 838"/>
                    <a:gd name="T102" fmla="*/ 570 w 839"/>
                    <a:gd name="T103" fmla="*/ 392 h 838"/>
                    <a:gd name="T104" fmla="*/ 570 w 839"/>
                    <a:gd name="T105" fmla="*/ 44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9" h="838">
                      <a:moveTo>
                        <a:pt x="30" y="44"/>
                      </a:moveTo>
                      <a:lnTo>
                        <a:pt x="270" y="203"/>
                      </a:lnTo>
                      <a:lnTo>
                        <a:pt x="270" y="796"/>
                      </a:lnTo>
                      <a:lnTo>
                        <a:pt x="30" y="636"/>
                      </a:lnTo>
                      <a:lnTo>
                        <a:pt x="30" y="44"/>
                      </a:lnTo>
                      <a:close/>
                      <a:moveTo>
                        <a:pt x="570" y="44"/>
                      </a:moveTo>
                      <a:lnTo>
                        <a:pt x="809" y="203"/>
                      </a:lnTo>
                      <a:lnTo>
                        <a:pt x="809" y="389"/>
                      </a:lnTo>
                      <a:lnTo>
                        <a:pt x="809" y="392"/>
                      </a:lnTo>
                      <a:lnTo>
                        <a:pt x="810" y="395"/>
                      </a:lnTo>
                      <a:lnTo>
                        <a:pt x="811" y="398"/>
                      </a:lnTo>
                      <a:lnTo>
                        <a:pt x="814" y="400"/>
                      </a:lnTo>
                      <a:lnTo>
                        <a:pt x="816" y="402"/>
                      </a:lnTo>
                      <a:lnTo>
                        <a:pt x="819" y="403"/>
                      </a:lnTo>
                      <a:lnTo>
                        <a:pt x="821" y="404"/>
                      </a:lnTo>
                      <a:lnTo>
                        <a:pt x="824" y="404"/>
                      </a:lnTo>
                      <a:lnTo>
                        <a:pt x="827" y="404"/>
                      </a:lnTo>
                      <a:lnTo>
                        <a:pt x="830" y="403"/>
                      </a:lnTo>
                      <a:lnTo>
                        <a:pt x="833" y="402"/>
                      </a:lnTo>
                      <a:lnTo>
                        <a:pt x="835" y="400"/>
                      </a:lnTo>
                      <a:lnTo>
                        <a:pt x="837" y="398"/>
                      </a:lnTo>
                      <a:lnTo>
                        <a:pt x="838" y="395"/>
                      </a:lnTo>
                      <a:lnTo>
                        <a:pt x="839" y="392"/>
                      </a:lnTo>
                      <a:lnTo>
                        <a:pt x="839" y="389"/>
                      </a:lnTo>
                      <a:lnTo>
                        <a:pt x="839" y="194"/>
                      </a:lnTo>
                      <a:lnTo>
                        <a:pt x="839" y="191"/>
                      </a:lnTo>
                      <a:lnTo>
                        <a:pt x="837" y="188"/>
                      </a:lnTo>
                      <a:lnTo>
                        <a:pt x="835" y="185"/>
                      </a:lnTo>
                      <a:lnTo>
                        <a:pt x="833" y="183"/>
                      </a:lnTo>
                      <a:lnTo>
                        <a:pt x="563" y="3"/>
                      </a:lnTo>
                      <a:lnTo>
                        <a:pt x="562" y="2"/>
                      </a:lnTo>
                      <a:lnTo>
                        <a:pt x="561" y="2"/>
                      </a:lnTo>
                      <a:lnTo>
                        <a:pt x="560" y="2"/>
                      </a:lnTo>
                      <a:lnTo>
                        <a:pt x="560" y="1"/>
                      </a:lnTo>
                      <a:lnTo>
                        <a:pt x="555" y="0"/>
                      </a:lnTo>
                      <a:lnTo>
                        <a:pt x="549" y="1"/>
                      </a:lnTo>
                      <a:lnTo>
                        <a:pt x="548" y="2"/>
                      </a:lnTo>
                      <a:lnTo>
                        <a:pt x="548" y="2"/>
                      </a:lnTo>
                      <a:lnTo>
                        <a:pt x="547" y="2"/>
                      </a:lnTo>
                      <a:lnTo>
                        <a:pt x="546" y="3"/>
                      </a:lnTo>
                      <a:lnTo>
                        <a:pt x="285" y="177"/>
                      </a:lnTo>
                      <a:lnTo>
                        <a:pt x="24" y="3"/>
                      </a:lnTo>
                      <a:lnTo>
                        <a:pt x="20" y="1"/>
                      </a:lnTo>
                      <a:lnTo>
                        <a:pt x="16" y="0"/>
                      </a:lnTo>
                      <a:lnTo>
                        <a:pt x="12" y="1"/>
                      </a:lnTo>
                      <a:lnTo>
                        <a:pt x="8" y="2"/>
                      </a:lnTo>
                      <a:lnTo>
                        <a:pt x="5" y="4"/>
                      </a:lnTo>
                      <a:lnTo>
                        <a:pt x="2" y="7"/>
                      </a:lnTo>
                      <a:lnTo>
                        <a:pt x="0" y="12"/>
                      </a:lnTo>
                      <a:lnTo>
                        <a:pt x="0" y="15"/>
                      </a:lnTo>
                      <a:lnTo>
                        <a:pt x="0" y="644"/>
                      </a:lnTo>
                      <a:lnTo>
                        <a:pt x="0" y="648"/>
                      </a:lnTo>
                      <a:lnTo>
                        <a:pt x="2" y="651"/>
                      </a:lnTo>
                      <a:lnTo>
                        <a:pt x="5" y="654"/>
                      </a:lnTo>
                      <a:lnTo>
                        <a:pt x="7" y="656"/>
                      </a:lnTo>
                      <a:lnTo>
                        <a:pt x="276" y="836"/>
                      </a:lnTo>
                      <a:lnTo>
                        <a:pt x="277" y="836"/>
                      </a:lnTo>
                      <a:lnTo>
                        <a:pt x="279" y="837"/>
                      </a:lnTo>
                      <a:lnTo>
                        <a:pt x="279" y="837"/>
                      </a:lnTo>
                      <a:lnTo>
                        <a:pt x="280" y="838"/>
                      </a:lnTo>
                      <a:lnTo>
                        <a:pt x="282" y="838"/>
                      </a:lnTo>
                      <a:lnTo>
                        <a:pt x="285" y="838"/>
                      </a:lnTo>
                      <a:lnTo>
                        <a:pt x="287" y="838"/>
                      </a:lnTo>
                      <a:lnTo>
                        <a:pt x="290" y="838"/>
                      </a:lnTo>
                      <a:lnTo>
                        <a:pt x="290" y="837"/>
                      </a:lnTo>
                      <a:lnTo>
                        <a:pt x="291" y="837"/>
                      </a:lnTo>
                      <a:lnTo>
                        <a:pt x="292" y="836"/>
                      </a:lnTo>
                      <a:lnTo>
                        <a:pt x="294" y="836"/>
                      </a:lnTo>
                      <a:lnTo>
                        <a:pt x="518" y="686"/>
                      </a:lnTo>
                      <a:lnTo>
                        <a:pt x="520" y="684"/>
                      </a:lnTo>
                      <a:lnTo>
                        <a:pt x="522" y="682"/>
                      </a:lnTo>
                      <a:lnTo>
                        <a:pt x="524" y="680"/>
                      </a:lnTo>
                      <a:lnTo>
                        <a:pt x="525" y="677"/>
                      </a:lnTo>
                      <a:lnTo>
                        <a:pt x="525" y="674"/>
                      </a:lnTo>
                      <a:lnTo>
                        <a:pt x="525" y="671"/>
                      </a:lnTo>
                      <a:lnTo>
                        <a:pt x="524" y="668"/>
                      </a:lnTo>
                      <a:lnTo>
                        <a:pt x="522" y="666"/>
                      </a:lnTo>
                      <a:lnTo>
                        <a:pt x="520" y="663"/>
                      </a:lnTo>
                      <a:lnTo>
                        <a:pt x="518" y="662"/>
                      </a:lnTo>
                      <a:lnTo>
                        <a:pt x="515" y="660"/>
                      </a:lnTo>
                      <a:lnTo>
                        <a:pt x="513" y="660"/>
                      </a:lnTo>
                      <a:lnTo>
                        <a:pt x="510" y="659"/>
                      </a:lnTo>
                      <a:lnTo>
                        <a:pt x="506" y="660"/>
                      </a:lnTo>
                      <a:lnTo>
                        <a:pt x="504" y="661"/>
                      </a:lnTo>
                      <a:lnTo>
                        <a:pt x="501" y="662"/>
                      </a:lnTo>
                      <a:lnTo>
                        <a:pt x="300" y="796"/>
                      </a:lnTo>
                      <a:lnTo>
                        <a:pt x="300" y="203"/>
                      </a:lnTo>
                      <a:lnTo>
                        <a:pt x="540" y="44"/>
                      </a:lnTo>
                      <a:lnTo>
                        <a:pt x="540" y="389"/>
                      </a:lnTo>
                      <a:lnTo>
                        <a:pt x="540" y="392"/>
                      </a:lnTo>
                      <a:lnTo>
                        <a:pt x="541" y="395"/>
                      </a:lnTo>
                      <a:lnTo>
                        <a:pt x="542" y="398"/>
                      </a:lnTo>
                      <a:lnTo>
                        <a:pt x="544" y="400"/>
                      </a:lnTo>
                      <a:lnTo>
                        <a:pt x="546" y="402"/>
                      </a:lnTo>
                      <a:lnTo>
                        <a:pt x="549" y="403"/>
                      </a:lnTo>
                      <a:lnTo>
                        <a:pt x="551" y="404"/>
                      </a:lnTo>
                      <a:lnTo>
                        <a:pt x="555" y="404"/>
                      </a:lnTo>
                      <a:lnTo>
                        <a:pt x="558" y="404"/>
                      </a:lnTo>
                      <a:lnTo>
                        <a:pt x="560" y="403"/>
                      </a:lnTo>
                      <a:lnTo>
                        <a:pt x="563" y="402"/>
                      </a:lnTo>
                      <a:lnTo>
                        <a:pt x="565" y="400"/>
                      </a:lnTo>
                      <a:lnTo>
                        <a:pt x="567" y="398"/>
                      </a:lnTo>
                      <a:lnTo>
                        <a:pt x="569" y="395"/>
                      </a:lnTo>
                      <a:lnTo>
                        <a:pt x="570" y="392"/>
                      </a:lnTo>
                      <a:lnTo>
                        <a:pt x="570" y="389"/>
                      </a:lnTo>
                      <a:lnTo>
                        <a:pt x="57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8"/>
                <p:cNvSpPr>
                  <a:spLocks noEditPoints="1"/>
                </p:cNvSpPr>
                <p:nvPr/>
              </p:nvSpPr>
              <p:spPr bwMode="auto">
                <a:xfrm>
                  <a:off x="1111250" y="957263"/>
                  <a:ext cx="47625" cy="47625"/>
                </a:xfrm>
                <a:custGeom>
                  <a:avLst/>
                  <a:gdLst>
                    <a:gd name="T0" fmla="*/ 67 w 150"/>
                    <a:gd name="T1" fmla="*/ 120 h 150"/>
                    <a:gd name="T2" fmla="*/ 51 w 150"/>
                    <a:gd name="T3" fmla="*/ 112 h 150"/>
                    <a:gd name="T4" fmla="*/ 38 w 150"/>
                    <a:gd name="T5" fmla="*/ 100 h 150"/>
                    <a:gd name="T6" fmla="*/ 31 w 150"/>
                    <a:gd name="T7" fmla="*/ 84 h 150"/>
                    <a:gd name="T8" fmla="*/ 31 w 150"/>
                    <a:gd name="T9" fmla="*/ 66 h 150"/>
                    <a:gd name="T10" fmla="*/ 38 w 150"/>
                    <a:gd name="T11" fmla="*/ 50 h 150"/>
                    <a:gd name="T12" fmla="*/ 51 w 150"/>
                    <a:gd name="T13" fmla="*/ 38 h 150"/>
                    <a:gd name="T14" fmla="*/ 67 w 150"/>
                    <a:gd name="T15" fmla="*/ 31 h 150"/>
                    <a:gd name="T16" fmla="*/ 84 w 150"/>
                    <a:gd name="T17" fmla="*/ 31 h 150"/>
                    <a:gd name="T18" fmla="*/ 100 w 150"/>
                    <a:gd name="T19" fmla="*/ 38 h 150"/>
                    <a:gd name="T20" fmla="*/ 113 w 150"/>
                    <a:gd name="T21" fmla="*/ 50 h 150"/>
                    <a:gd name="T22" fmla="*/ 119 w 150"/>
                    <a:gd name="T23" fmla="*/ 66 h 150"/>
                    <a:gd name="T24" fmla="*/ 119 w 150"/>
                    <a:gd name="T25" fmla="*/ 84 h 150"/>
                    <a:gd name="T26" fmla="*/ 113 w 150"/>
                    <a:gd name="T27" fmla="*/ 100 h 150"/>
                    <a:gd name="T28" fmla="*/ 100 w 150"/>
                    <a:gd name="T29" fmla="*/ 112 h 150"/>
                    <a:gd name="T30" fmla="*/ 84 w 150"/>
                    <a:gd name="T31" fmla="*/ 120 h 150"/>
                    <a:gd name="T32" fmla="*/ 75 w 150"/>
                    <a:gd name="T33" fmla="*/ 120 h 150"/>
                    <a:gd name="T34" fmla="*/ 68 w 150"/>
                    <a:gd name="T35" fmla="*/ 1 h 150"/>
                    <a:gd name="T36" fmla="*/ 53 w 150"/>
                    <a:gd name="T37" fmla="*/ 4 h 150"/>
                    <a:gd name="T38" fmla="*/ 40 w 150"/>
                    <a:gd name="T39" fmla="*/ 9 h 150"/>
                    <a:gd name="T40" fmla="*/ 27 w 150"/>
                    <a:gd name="T41" fmla="*/ 17 h 150"/>
                    <a:gd name="T42" fmla="*/ 18 w 150"/>
                    <a:gd name="T43" fmla="*/ 28 h 150"/>
                    <a:gd name="T44" fmla="*/ 9 w 150"/>
                    <a:gd name="T45" fmla="*/ 39 h 150"/>
                    <a:gd name="T46" fmla="*/ 4 w 150"/>
                    <a:gd name="T47" fmla="*/ 53 h 150"/>
                    <a:gd name="T48" fmla="*/ 0 w 150"/>
                    <a:gd name="T49" fmla="*/ 67 h 150"/>
                    <a:gd name="T50" fmla="*/ 0 w 150"/>
                    <a:gd name="T51" fmla="*/ 83 h 150"/>
                    <a:gd name="T52" fmla="*/ 4 w 150"/>
                    <a:gd name="T53" fmla="*/ 97 h 150"/>
                    <a:gd name="T54" fmla="*/ 9 w 150"/>
                    <a:gd name="T55" fmla="*/ 111 h 150"/>
                    <a:gd name="T56" fmla="*/ 18 w 150"/>
                    <a:gd name="T57" fmla="*/ 123 h 150"/>
                    <a:gd name="T58" fmla="*/ 27 w 150"/>
                    <a:gd name="T59" fmla="*/ 132 h 150"/>
                    <a:gd name="T60" fmla="*/ 40 w 150"/>
                    <a:gd name="T61" fmla="*/ 141 h 150"/>
                    <a:gd name="T62" fmla="*/ 53 w 150"/>
                    <a:gd name="T63" fmla="*/ 146 h 150"/>
                    <a:gd name="T64" fmla="*/ 68 w 150"/>
                    <a:gd name="T65" fmla="*/ 150 h 150"/>
                    <a:gd name="T66" fmla="*/ 83 w 150"/>
                    <a:gd name="T67" fmla="*/ 150 h 150"/>
                    <a:gd name="T68" fmla="*/ 98 w 150"/>
                    <a:gd name="T69" fmla="*/ 146 h 150"/>
                    <a:gd name="T70" fmla="*/ 111 w 150"/>
                    <a:gd name="T71" fmla="*/ 141 h 150"/>
                    <a:gd name="T72" fmla="*/ 122 w 150"/>
                    <a:gd name="T73" fmla="*/ 132 h 150"/>
                    <a:gd name="T74" fmla="*/ 133 w 150"/>
                    <a:gd name="T75" fmla="*/ 123 h 150"/>
                    <a:gd name="T76" fmla="*/ 142 w 150"/>
                    <a:gd name="T77" fmla="*/ 111 h 150"/>
                    <a:gd name="T78" fmla="*/ 147 w 150"/>
                    <a:gd name="T79" fmla="*/ 97 h 150"/>
                    <a:gd name="T80" fmla="*/ 150 w 150"/>
                    <a:gd name="T81" fmla="*/ 83 h 150"/>
                    <a:gd name="T82" fmla="*/ 150 w 150"/>
                    <a:gd name="T83" fmla="*/ 67 h 150"/>
                    <a:gd name="T84" fmla="*/ 147 w 150"/>
                    <a:gd name="T85" fmla="*/ 53 h 150"/>
                    <a:gd name="T86" fmla="*/ 142 w 150"/>
                    <a:gd name="T87" fmla="*/ 39 h 150"/>
                    <a:gd name="T88" fmla="*/ 133 w 150"/>
                    <a:gd name="T89" fmla="*/ 28 h 150"/>
                    <a:gd name="T90" fmla="*/ 122 w 150"/>
                    <a:gd name="T91" fmla="*/ 17 h 150"/>
                    <a:gd name="T92" fmla="*/ 111 w 150"/>
                    <a:gd name="T93" fmla="*/ 9 h 150"/>
                    <a:gd name="T94" fmla="*/ 98 w 150"/>
                    <a:gd name="T95" fmla="*/ 4 h 150"/>
                    <a:gd name="T96" fmla="*/ 83 w 150"/>
                    <a:gd name="T97" fmla="*/ 1 h 150"/>
                    <a:gd name="T98" fmla="*/ 75 w 150"/>
                    <a:gd name="T9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0" h="150">
                      <a:moveTo>
                        <a:pt x="75" y="120"/>
                      </a:moveTo>
                      <a:lnTo>
                        <a:pt x="67" y="120"/>
                      </a:lnTo>
                      <a:lnTo>
                        <a:pt x="58" y="116"/>
                      </a:lnTo>
                      <a:lnTo>
                        <a:pt x="51" y="112"/>
                      </a:lnTo>
                      <a:lnTo>
                        <a:pt x="43" y="107"/>
                      </a:lnTo>
                      <a:lnTo>
                        <a:pt x="38" y="100"/>
                      </a:lnTo>
                      <a:lnTo>
                        <a:pt x="34" y="93"/>
                      </a:lnTo>
                      <a:lnTo>
                        <a:pt x="31" y="84"/>
                      </a:lnTo>
                      <a:lnTo>
                        <a:pt x="30" y="75"/>
                      </a:lnTo>
                      <a:lnTo>
                        <a:pt x="31" y="66"/>
                      </a:lnTo>
                      <a:lnTo>
                        <a:pt x="34" y="58"/>
                      </a:lnTo>
                      <a:lnTo>
                        <a:pt x="38" y="50"/>
                      </a:lnTo>
                      <a:lnTo>
                        <a:pt x="43" y="44"/>
                      </a:lnTo>
                      <a:lnTo>
                        <a:pt x="51" y="38"/>
                      </a:lnTo>
                      <a:lnTo>
                        <a:pt x="58" y="34"/>
                      </a:lnTo>
                      <a:lnTo>
                        <a:pt x="67" y="31"/>
                      </a:lnTo>
                      <a:lnTo>
                        <a:pt x="75" y="30"/>
                      </a:lnTo>
                      <a:lnTo>
                        <a:pt x="84" y="31"/>
                      </a:lnTo>
                      <a:lnTo>
                        <a:pt x="92" y="34"/>
                      </a:lnTo>
                      <a:lnTo>
                        <a:pt x="100" y="38"/>
                      </a:lnTo>
                      <a:lnTo>
                        <a:pt x="107" y="44"/>
                      </a:lnTo>
                      <a:lnTo>
                        <a:pt x="113" y="50"/>
                      </a:lnTo>
                      <a:lnTo>
                        <a:pt x="117" y="58"/>
                      </a:lnTo>
                      <a:lnTo>
                        <a:pt x="119" y="66"/>
                      </a:lnTo>
                      <a:lnTo>
                        <a:pt x="120" y="75"/>
                      </a:lnTo>
                      <a:lnTo>
                        <a:pt x="119" y="84"/>
                      </a:lnTo>
                      <a:lnTo>
                        <a:pt x="117" y="93"/>
                      </a:lnTo>
                      <a:lnTo>
                        <a:pt x="113" y="100"/>
                      </a:lnTo>
                      <a:lnTo>
                        <a:pt x="107" y="107"/>
                      </a:lnTo>
                      <a:lnTo>
                        <a:pt x="100" y="112"/>
                      </a:lnTo>
                      <a:lnTo>
                        <a:pt x="92" y="116"/>
                      </a:lnTo>
                      <a:lnTo>
                        <a:pt x="84" y="120"/>
                      </a:lnTo>
                      <a:lnTo>
                        <a:pt x="75" y="121"/>
                      </a:lnTo>
                      <a:lnTo>
                        <a:pt x="75" y="120"/>
                      </a:lnTo>
                      <a:close/>
                      <a:moveTo>
                        <a:pt x="75" y="0"/>
                      </a:moveTo>
                      <a:lnTo>
                        <a:pt x="68" y="1"/>
                      </a:lnTo>
                      <a:lnTo>
                        <a:pt x="60" y="2"/>
                      </a:lnTo>
                      <a:lnTo>
                        <a:pt x="53" y="4"/>
                      </a:lnTo>
                      <a:lnTo>
                        <a:pt x="46" y="6"/>
                      </a:lnTo>
                      <a:lnTo>
                        <a:pt x="40" y="9"/>
                      </a:lnTo>
                      <a:lnTo>
                        <a:pt x="34" y="13"/>
                      </a:lnTo>
                      <a:lnTo>
                        <a:pt x="27" y="17"/>
                      </a:lnTo>
                      <a:lnTo>
                        <a:pt x="22" y="22"/>
                      </a:lnTo>
                      <a:lnTo>
                        <a:pt x="18" y="28"/>
                      </a:lnTo>
                      <a:lnTo>
                        <a:pt x="13" y="33"/>
                      </a:lnTo>
                      <a:lnTo>
                        <a:pt x="9" y="39"/>
                      </a:lnTo>
                      <a:lnTo>
                        <a:pt x="6" y="46"/>
                      </a:lnTo>
                      <a:lnTo>
                        <a:pt x="4" y="53"/>
                      </a:lnTo>
                      <a:lnTo>
                        <a:pt x="2" y="60"/>
                      </a:lnTo>
                      <a:lnTo>
                        <a:pt x="0" y="67"/>
                      </a:lnTo>
                      <a:lnTo>
                        <a:pt x="0" y="75"/>
                      </a:lnTo>
                      <a:lnTo>
                        <a:pt x="0" y="83"/>
                      </a:lnTo>
                      <a:lnTo>
                        <a:pt x="2" y="91"/>
                      </a:lnTo>
                      <a:lnTo>
                        <a:pt x="4" y="97"/>
                      </a:lnTo>
                      <a:lnTo>
                        <a:pt x="6" y="105"/>
                      </a:lnTo>
                      <a:lnTo>
                        <a:pt x="9" y="111"/>
                      </a:lnTo>
                      <a:lnTo>
                        <a:pt x="13" y="117"/>
                      </a:lnTo>
                      <a:lnTo>
                        <a:pt x="18" y="123"/>
                      </a:lnTo>
                      <a:lnTo>
                        <a:pt x="22" y="128"/>
                      </a:lnTo>
                      <a:lnTo>
                        <a:pt x="27" y="132"/>
                      </a:lnTo>
                      <a:lnTo>
                        <a:pt x="34" y="137"/>
                      </a:lnTo>
                      <a:lnTo>
                        <a:pt x="40" y="141"/>
                      </a:lnTo>
                      <a:lnTo>
                        <a:pt x="46" y="144"/>
                      </a:lnTo>
                      <a:lnTo>
                        <a:pt x="53" y="146"/>
                      </a:lnTo>
                      <a:lnTo>
                        <a:pt x="60" y="148"/>
                      </a:lnTo>
                      <a:lnTo>
                        <a:pt x="68" y="150"/>
                      </a:lnTo>
                      <a:lnTo>
                        <a:pt x="75" y="150"/>
                      </a:lnTo>
                      <a:lnTo>
                        <a:pt x="83" y="150"/>
                      </a:lnTo>
                      <a:lnTo>
                        <a:pt x="90" y="148"/>
                      </a:lnTo>
                      <a:lnTo>
                        <a:pt x="98" y="146"/>
                      </a:lnTo>
                      <a:lnTo>
                        <a:pt x="104" y="144"/>
                      </a:lnTo>
                      <a:lnTo>
                        <a:pt x="111" y="141"/>
                      </a:lnTo>
                      <a:lnTo>
                        <a:pt x="117" y="137"/>
                      </a:lnTo>
                      <a:lnTo>
                        <a:pt x="122" y="132"/>
                      </a:lnTo>
                      <a:lnTo>
                        <a:pt x="128" y="128"/>
                      </a:lnTo>
                      <a:lnTo>
                        <a:pt x="133" y="123"/>
                      </a:lnTo>
                      <a:lnTo>
                        <a:pt x="137" y="117"/>
                      </a:lnTo>
                      <a:lnTo>
                        <a:pt x="142" y="111"/>
                      </a:lnTo>
                      <a:lnTo>
                        <a:pt x="144" y="105"/>
                      </a:lnTo>
                      <a:lnTo>
                        <a:pt x="147" y="97"/>
                      </a:lnTo>
                      <a:lnTo>
                        <a:pt x="149" y="91"/>
                      </a:lnTo>
                      <a:lnTo>
                        <a:pt x="150" y="83"/>
                      </a:lnTo>
                      <a:lnTo>
                        <a:pt x="150" y="75"/>
                      </a:lnTo>
                      <a:lnTo>
                        <a:pt x="150" y="67"/>
                      </a:lnTo>
                      <a:lnTo>
                        <a:pt x="149" y="60"/>
                      </a:lnTo>
                      <a:lnTo>
                        <a:pt x="147" y="53"/>
                      </a:lnTo>
                      <a:lnTo>
                        <a:pt x="144" y="46"/>
                      </a:lnTo>
                      <a:lnTo>
                        <a:pt x="142" y="39"/>
                      </a:lnTo>
                      <a:lnTo>
                        <a:pt x="137" y="33"/>
                      </a:lnTo>
                      <a:lnTo>
                        <a:pt x="133" y="28"/>
                      </a:lnTo>
                      <a:lnTo>
                        <a:pt x="128" y="22"/>
                      </a:lnTo>
                      <a:lnTo>
                        <a:pt x="122" y="17"/>
                      </a:lnTo>
                      <a:lnTo>
                        <a:pt x="117" y="13"/>
                      </a:lnTo>
                      <a:lnTo>
                        <a:pt x="111" y="9"/>
                      </a:lnTo>
                      <a:lnTo>
                        <a:pt x="104" y="6"/>
                      </a:lnTo>
                      <a:lnTo>
                        <a:pt x="98" y="4"/>
                      </a:lnTo>
                      <a:lnTo>
                        <a:pt x="90" y="2"/>
                      </a:lnTo>
                      <a:lnTo>
                        <a:pt x="83" y="1"/>
                      </a:lnTo>
                      <a:lnTo>
                        <a:pt x="75" y="0"/>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9"/>
                <p:cNvSpPr>
                  <a:spLocks noEditPoints="1"/>
                </p:cNvSpPr>
                <p:nvPr/>
              </p:nvSpPr>
              <p:spPr bwMode="auto">
                <a:xfrm>
                  <a:off x="1082675" y="928688"/>
                  <a:ext cx="104775" cy="142875"/>
                </a:xfrm>
                <a:custGeom>
                  <a:avLst/>
                  <a:gdLst>
                    <a:gd name="T0" fmla="*/ 145 w 329"/>
                    <a:gd name="T1" fmla="*/ 385 h 450"/>
                    <a:gd name="T2" fmla="*/ 101 w 329"/>
                    <a:gd name="T3" fmla="*/ 322 h 450"/>
                    <a:gd name="T4" fmla="*/ 69 w 329"/>
                    <a:gd name="T5" fmla="*/ 270 h 450"/>
                    <a:gd name="T6" fmla="*/ 51 w 329"/>
                    <a:gd name="T7" fmla="*/ 235 h 450"/>
                    <a:gd name="T8" fmla="*/ 38 w 329"/>
                    <a:gd name="T9" fmla="*/ 204 h 450"/>
                    <a:gd name="T10" fmla="*/ 31 w 329"/>
                    <a:gd name="T11" fmla="*/ 176 h 450"/>
                    <a:gd name="T12" fmla="*/ 31 w 329"/>
                    <a:gd name="T13" fmla="*/ 152 h 450"/>
                    <a:gd name="T14" fmla="*/ 36 w 329"/>
                    <a:gd name="T15" fmla="*/ 125 h 450"/>
                    <a:gd name="T16" fmla="*/ 46 w 329"/>
                    <a:gd name="T17" fmla="*/ 101 h 450"/>
                    <a:gd name="T18" fmla="*/ 61 w 329"/>
                    <a:gd name="T19" fmla="*/ 79 h 450"/>
                    <a:gd name="T20" fmla="*/ 79 w 329"/>
                    <a:gd name="T21" fmla="*/ 61 h 450"/>
                    <a:gd name="T22" fmla="*/ 100 w 329"/>
                    <a:gd name="T23" fmla="*/ 47 h 450"/>
                    <a:gd name="T24" fmla="*/ 125 w 329"/>
                    <a:gd name="T25" fmla="*/ 36 h 450"/>
                    <a:gd name="T26" fmla="*/ 150 w 329"/>
                    <a:gd name="T27" fmla="*/ 31 h 450"/>
                    <a:gd name="T28" fmla="*/ 178 w 329"/>
                    <a:gd name="T29" fmla="*/ 31 h 450"/>
                    <a:gd name="T30" fmla="*/ 204 w 329"/>
                    <a:gd name="T31" fmla="*/ 36 h 450"/>
                    <a:gd name="T32" fmla="*/ 229 w 329"/>
                    <a:gd name="T33" fmla="*/ 47 h 450"/>
                    <a:gd name="T34" fmla="*/ 250 w 329"/>
                    <a:gd name="T35" fmla="*/ 61 h 450"/>
                    <a:gd name="T36" fmla="*/ 268 w 329"/>
                    <a:gd name="T37" fmla="*/ 79 h 450"/>
                    <a:gd name="T38" fmla="*/ 283 w 329"/>
                    <a:gd name="T39" fmla="*/ 101 h 450"/>
                    <a:gd name="T40" fmla="*/ 293 w 329"/>
                    <a:gd name="T41" fmla="*/ 125 h 450"/>
                    <a:gd name="T42" fmla="*/ 298 w 329"/>
                    <a:gd name="T43" fmla="*/ 152 h 450"/>
                    <a:gd name="T44" fmla="*/ 298 w 329"/>
                    <a:gd name="T45" fmla="*/ 176 h 450"/>
                    <a:gd name="T46" fmla="*/ 291 w 329"/>
                    <a:gd name="T47" fmla="*/ 204 h 450"/>
                    <a:gd name="T48" fmla="*/ 277 w 329"/>
                    <a:gd name="T49" fmla="*/ 235 h 450"/>
                    <a:gd name="T50" fmla="*/ 260 w 329"/>
                    <a:gd name="T51" fmla="*/ 270 h 450"/>
                    <a:gd name="T52" fmla="*/ 227 w 329"/>
                    <a:gd name="T53" fmla="*/ 322 h 450"/>
                    <a:gd name="T54" fmla="*/ 184 w 329"/>
                    <a:gd name="T55" fmla="*/ 385 h 450"/>
                    <a:gd name="T56" fmla="*/ 164 w 329"/>
                    <a:gd name="T57" fmla="*/ 0 h 450"/>
                    <a:gd name="T58" fmla="*/ 131 w 329"/>
                    <a:gd name="T59" fmla="*/ 3 h 450"/>
                    <a:gd name="T60" fmla="*/ 100 w 329"/>
                    <a:gd name="T61" fmla="*/ 13 h 450"/>
                    <a:gd name="T62" fmla="*/ 72 w 329"/>
                    <a:gd name="T63" fmla="*/ 29 h 450"/>
                    <a:gd name="T64" fmla="*/ 48 w 329"/>
                    <a:gd name="T65" fmla="*/ 49 h 450"/>
                    <a:gd name="T66" fmla="*/ 27 w 329"/>
                    <a:gd name="T67" fmla="*/ 73 h 450"/>
                    <a:gd name="T68" fmla="*/ 12 w 329"/>
                    <a:gd name="T69" fmla="*/ 102 h 450"/>
                    <a:gd name="T70" fmla="*/ 3 w 329"/>
                    <a:gd name="T71" fmla="*/ 132 h 450"/>
                    <a:gd name="T72" fmla="*/ 0 w 329"/>
                    <a:gd name="T73" fmla="*/ 165 h 450"/>
                    <a:gd name="T74" fmla="*/ 1 w 329"/>
                    <a:gd name="T75" fmla="*/ 183 h 450"/>
                    <a:gd name="T76" fmla="*/ 6 w 329"/>
                    <a:gd name="T77" fmla="*/ 202 h 450"/>
                    <a:gd name="T78" fmla="*/ 22 w 329"/>
                    <a:gd name="T79" fmla="*/ 244 h 450"/>
                    <a:gd name="T80" fmla="*/ 47 w 329"/>
                    <a:gd name="T81" fmla="*/ 290 h 450"/>
                    <a:gd name="T82" fmla="*/ 73 w 329"/>
                    <a:gd name="T83" fmla="*/ 335 h 450"/>
                    <a:gd name="T84" fmla="*/ 126 w 329"/>
                    <a:gd name="T85" fmla="*/ 410 h 450"/>
                    <a:gd name="T86" fmla="*/ 153 w 329"/>
                    <a:gd name="T87" fmla="*/ 444 h 450"/>
                    <a:gd name="T88" fmla="*/ 158 w 329"/>
                    <a:gd name="T89" fmla="*/ 448 h 450"/>
                    <a:gd name="T90" fmla="*/ 164 w 329"/>
                    <a:gd name="T91" fmla="*/ 450 h 450"/>
                    <a:gd name="T92" fmla="*/ 171 w 329"/>
                    <a:gd name="T93" fmla="*/ 448 h 450"/>
                    <a:gd name="T94" fmla="*/ 176 w 329"/>
                    <a:gd name="T95" fmla="*/ 444 h 450"/>
                    <a:gd name="T96" fmla="*/ 203 w 329"/>
                    <a:gd name="T97" fmla="*/ 410 h 450"/>
                    <a:gd name="T98" fmla="*/ 255 w 329"/>
                    <a:gd name="T99" fmla="*/ 335 h 450"/>
                    <a:gd name="T100" fmla="*/ 282 w 329"/>
                    <a:gd name="T101" fmla="*/ 290 h 450"/>
                    <a:gd name="T102" fmla="*/ 306 w 329"/>
                    <a:gd name="T103" fmla="*/ 245 h 450"/>
                    <a:gd name="T104" fmla="*/ 323 w 329"/>
                    <a:gd name="T105" fmla="*/ 202 h 450"/>
                    <a:gd name="T106" fmla="*/ 327 w 329"/>
                    <a:gd name="T107" fmla="*/ 183 h 450"/>
                    <a:gd name="T108" fmla="*/ 329 w 329"/>
                    <a:gd name="T109" fmla="*/ 165 h 450"/>
                    <a:gd name="T110" fmla="*/ 326 w 329"/>
                    <a:gd name="T111" fmla="*/ 132 h 450"/>
                    <a:gd name="T112" fmla="*/ 316 w 329"/>
                    <a:gd name="T113" fmla="*/ 102 h 450"/>
                    <a:gd name="T114" fmla="*/ 301 w 329"/>
                    <a:gd name="T115" fmla="*/ 73 h 450"/>
                    <a:gd name="T116" fmla="*/ 281 w 329"/>
                    <a:gd name="T117" fmla="*/ 49 h 450"/>
                    <a:gd name="T118" fmla="*/ 256 w 329"/>
                    <a:gd name="T119" fmla="*/ 29 h 450"/>
                    <a:gd name="T120" fmla="*/ 229 w 329"/>
                    <a:gd name="T121" fmla="*/ 14 h 450"/>
                    <a:gd name="T122" fmla="*/ 198 w 329"/>
                    <a:gd name="T123" fmla="*/ 4 h 450"/>
                    <a:gd name="T124" fmla="*/ 164 w 329"/>
                    <a:gd name="T125"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9" h="450">
                      <a:moveTo>
                        <a:pt x="164" y="411"/>
                      </a:moveTo>
                      <a:lnTo>
                        <a:pt x="145" y="385"/>
                      </a:lnTo>
                      <a:lnTo>
                        <a:pt x="124" y="355"/>
                      </a:lnTo>
                      <a:lnTo>
                        <a:pt x="101" y="322"/>
                      </a:lnTo>
                      <a:lnTo>
                        <a:pt x="80" y="287"/>
                      </a:lnTo>
                      <a:lnTo>
                        <a:pt x="69" y="270"/>
                      </a:lnTo>
                      <a:lnTo>
                        <a:pt x="59" y="252"/>
                      </a:lnTo>
                      <a:lnTo>
                        <a:pt x="51" y="235"/>
                      </a:lnTo>
                      <a:lnTo>
                        <a:pt x="45" y="219"/>
                      </a:lnTo>
                      <a:lnTo>
                        <a:pt x="38" y="204"/>
                      </a:lnTo>
                      <a:lnTo>
                        <a:pt x="34" y="190"/>
                      </a:lnTo>
                      <a:lnTo>
                        <a:pt x="31" y="176"/>
                      </a:lnTo>
                      <a:lnTo>
                        <a:pt x="30" y="165"/>
                      </a:lnTo>
                      <a:lnTo>
                        <a:pt x="31" y="152"/>
                      </a:lnTo>
                      <a:lnTo>
                        <a:pt x="33" y="138"/>
                      </a:lnTo>
                      <a:lnTo>
                        <a:pt x="36" y="125"/>
                      </a:lnTo>
                      <a:lnTo>
                        <a:pt x="40" y="113"/>
                      </a:lnTo>
                      <a:lnTo>
                        <a:pt x="46" y="101"/>
                      </a:lnTo>
                      <a:lnTo>
                        <a:pt x="53" y="90"/>
                      </a:lnTo>
                      <a:lnTo>
                        <a:pt x="61" y="79"/>
                      </a:lnTo>
                      <a:lnTo>
                        <a:pt x="69" y="69"/>
                      </a:lnTo>
                      <a:lnTo>
                        <a:pt x="79" y="61"/>
                      </a:lnTo>
                      <a:lnTo>
                        <a:pt x="89" y="53"/>
                      </a:lnTo>
                      <a:lnTo>
                        <a:pt x="100" y="47"/>
                      </a:lnTo>
                      <a:lnTo>
                        <a:pt x="112" y="41"/>
                      </a:lnTo>
                      <a:lnTo>
                        <a:pt x="125" y="36"/>
                      </a:lnTo>
                      <a:lnTo>
                        <a:pt x="138" y="33"/>
                      </a:lnTo>
                      <a:lnTo>
                        <a:pt x="150" y="31"/>
                      </a:lnTo>
                      <a:lnTo>
                        <a:pt x="164" y="30"/>
                      </a:lnTo>
                      <a:lnTo>
                        <a:pt x="178" y="31"/>
                      </a:lnTo>
                      <a:lnTo>
                        <a:pt x="191" y="33"/>
                      </a:lnTo>
                      <a:lnTo>
                        <a:pt x="204" y="36"/>
                      </a:lnTo>
                      <a:lnTo>
                        <a:pt x="217" y="41"/>
                      </a:lnTo>
                      <a:lnTo>
                        <a:pt x="229" y="47"/>
                      </a:lnTo>
                      <a:lnTo>
                        <a:pt x="239" y="53"/>
                      </a:lnTo>
                      <a:lnTo>
                        <a:pt x="250" y="61"/>
                      </a:lnTo>
                      <a:lnTo>
                        <a:pt x="260" y="69"/>
                      </a:lnTo>
                      <a:lnTo>
                        <a:pt x="268" y="79"/>
                      </a:lnTo>
                      <a:lnTo>
                        <a:pt x="276" y="90"/>
                      </a:lnTo>
                      <a:lnTo>
                        <a:pt x="283" y="101"/>
                      </a:lnTo>
                      <a:lnTo>
                        <a:pt x="288" y="112"/>
                      </a:lnTo>
                      <a:lnTo>
                        <a:pt x="293" y="125"/>
                      </a:lnTo>
                      <a:lnTo>
                        <a:pt x="296" y="138"/>
                      </a:lnTo>
                      <a:lnTo>
                        <a:pt x="298" y="152"/>
                      </a:lnTo>
                      <a:lnTo>
                        <a:pt x="299" y="165"/>
                      </a:lnTo>
                      <a:lnTo>
                        <a:pt x="298" y="176"/>
                      </a:lnTo>
                      <a:lnTo>
                        <a:pt x="295" y="190"/>
                      </a:lnTo>
                      <a:lnTo>
                        <a:pt x="291" y="204"/>
                      </a:lnTo>
                      <a:lnTo>
                        <a:pt x="284" y="219"/>
                      </a:lnTo>
                      <a:lnTo>
                        <a:pt x="277" y="235"/>
                      </a:lnTo>
                      <a:lnTo>
                        <a:pt x="269" y="252"/>
                      </a:lnTo>
                      <a:lnTo>
                        <a:pt x="260" y="270"/>
                      </a:lnTo>
                      <a:lnTo>
                        <a:pt x="249" y="287"/>
                      </a:lnTo>
                      <a:lnTo>
                        <a:pt x="227" y="322"/>
                      </a:lnTo>
                      <a:lnTo>
                        <a:pt x="205" y="355"/>
                      </a:lnTo>
                      <a:lnTo>
                        <a:pt x="184" y="385"/>
                      </a:lnTo>
                      <a:lnTo>
                        <a:pt x="164" y="411"/>
                      </a:lnTo>
                      <a:close/>
                      <a:moveTo>
                        <a:pt x="164" y="0"/>
                      </a:moveTo>
                      <a:lnTo>
                        <a:pt x="147" y="1"/>
                      </a:lnTo>
                      <a:lnTo>
                        <a:pt x="131" y="3"/>
                      </a:lnTo>
                      <a:lnTo>
                        <a:pt x="115" y="7"/>
                      </a:lnTo>
                      <a:lnTo>
                        <a:pt x="100" y="13"/>
                      </a:lnTo>
                      <a:lnTo>
                        <a:pt x="86" y="20"/>
                      </a:lnTo>
                      <a:lnTo>
                        <a:pt x="72" y="29"/>
                      </a:lnTo>
                      <a:lnTo>
                        <a:pt x="59" y="38"/>
                      </a:lnTo>
                      <a:lnTo>
                        <a:pt x="48" y="49"/>
                      </a:lnTo>
                      <a:lnTo>
                        <a:pt x="37" y="61"/>
                      </a:lnTo>
                      <a:lnTo>
                        <a:pt x="27" y="73"/>
                      </a:lnTo>
                      <a:lnTo>
                        <a:pt x="20" y="87"/>
                      </a:lnTo>
                      <a:lnTo>
                        <a:pt x="12" y="102"/>
                      </a:lnTo>
                      <a:lnTo>
                        <a:pt x="7" y="117"/>
                      </a:lnTo>
                      <a:lnTo>
                        <a:pt x="3" y="132"/>
                      </a:lnTo>
                      <a:lnTo>
                        <a:pt x="1" y="149"/>
                      </a:lnTo>
                      <a:lnTo>
                        <a:pt x="0" y="165"/>
                      </a:lnTo>
                      <a:lnTo>
                        <a:pt x="0" y="173"/>
                      </a:lnTo>
                      <a:lnTo>
                        <a:pt x="1" y="183"/>
                      </a:lnTo>
                      <a:lnTo>
                        <a:pt x="3" y="192"/>
                      </a:lnTo>
                      <a:lnTo>
                        <a:pt x="6" y="202"/>
                      </a:lnTo>
                      <a:lnTo>
                        <a:pt x="13" y="222"/>
                      </a:lnTo>
                      <a:lnTo>
                        <a:pt x="22" y="244"/>
                      </a:lnTo>
                      <a:lnTo>
                        <a:pt x="34" y="266"/>
                      </a:lnTo>
                      <a:lnTo>
                        <a:pt x="47" y="290"/>
                      </a:lnTo>
                      <a:lnTo>
                        <a:pt x="59" y="312"/>
                      </a:lnTo>
                      <a:lnTo>
                        <a:pt x="73" y="335"/>
                      </a:lnTo>
                      <a:lnTo>
                        <a:pt x="101" y="375"/>
                      </a:lnTo>
                      <a:lnTo>
                        <a:pt x="126" y="410"/>
                      </a:lnTo>
                      <a:lnTo>
                        <a:pt x="144" y="433"/>
                      </a:lnTo>
                      <a:lnTo>
                        <a:pt x="153" y="444"/>
                      </a:lnTo>
                      <a:lnTo>
                        <a:pt x="155" y="446"/>
                      </a:lnTo>
                      <a:lnTo>
                        <a:pt x="158" y="448"/>
                      </a:lnTo>
                      <a:lnTo>
                        <a:pt x="161" y="449"/>
                      </a:lnTo>
                      <a:lnTo>
                        <a:pt x="164" y="450"/>
                      </a:lnTo>
                      <a:lnTo>
                        <a:pt x="168" y="449"/>
                      </a:lnTo>
                      <a:lnTo>
                        <a:pt x="171" y="448"/>
                      </a:lnTo>
                      <a:lnTo>
                        <a:pt x="174" y="446"/>
                      </a:lnTo>
                      <a:lnTo>
                        <a:pt x="176" y="444"/>
                      </a:lnTo>
                      <a:lnTo>
                        <a:pt x="185" y="433"/>
                      </a:lnTo>
                      <a:lnTo>
                        <a:pt x="203" y="410"/>
                      </a:lnTo>
                      <a:lnTo>
                        <a:pt x="227" y="375"/>
                      </a:lnTo>
                      <a:lnTo>
                        <a:pt x="255" y="335"/>
                      </a:lnTo>
                      <a:lnTo>
                        <a:pt x="269" y="312"/>
                      </a:lnTo>
                      <a:lnTo>
                        <a:pt x="282" y="290"/>
                      </a:lnTo>
                      <a:lnTo>
                        <a:pt x="295" y="267"/>
                      </a:lnTo>
                      <a:lnTo>
                        <a:pt x="306" y="245"/>
                      </a:lnTo>
                      <a:lnTo>
                        <a:pt x="315" y="222"/>
                      </a:lnTo>
                      <a:lnTo>
                        <a:pt x="323" y="202"/>
                      </a:lnTo>
                      <a:lnTo>
                        <a:pt x="326" y="192"/>
                      </a:lnTo>
                      <a:lnTo>
                        <a:pt x="327" y="183"/>
                      </a:lnTo>
                      <a:lnTo>
                        <a:pt x="329" y="173"/>
                      </a:lnTo>
                      <a:lnTo>
                        <a:pt x="329" y="165"/>
                      </a:lnTo>
                      <a:lnTo>
                        <a:pt x="328" y="149"/>
                      </a:lnTo>
                      <a:lnTo>
                        <a:pt x="326" y="132"/>
                      </a:lnTo>
                      <a:lnTo>
                        <a:pt x="322" y="117"/>
                      </a:lnTo>
                      <a:lnTo>
                        <a:pt x="316" y="102"/>
                      </a:lnTo>
                      <a:lnTo>
                        <a:pt x="309" y="87"/>
                      </a:lnTo>
                      <a:lnTo>
                        <a:pt x="301" y="73"/>
                      </a:lnTo>
                      <a:lnTo>
                        <a:pt x="292" y="61"/>
                      </a:lnTo>
                      <a:lnTo>
                        <a:pt x="281" y="49"/>
                      </a:lnTo>
                      <a:lnTo>
                        <a:pt x="269" y="38"/>
                      </a:lnTo>
                      <a:lnTo>
                        <a:pt x="256" y="29"/>
                      </a:lnTo>
                      <a:lnTo>
                        <a:pt x="242" y="20"/>
                      </a:lnTo>
                      <a:lnTo>
                        <a:pt x="229" y="14"/>
                      </a:lnTo>
                      <a:lnTo>
                        <a:pt x="214" y="7"/>
                      </a:lnTo>
                      <a:lnTo>
                        <a:pt x="198" y="4"/>
                      </a:lnTo>
                      <a:lnTo>
                        <a:pt x="181" y="1"/>
                      </a:lnTo>
                      <a:lnTo>
                        <a:pt x="164" y="0"/>
                      </a:lnTo>
                      <a:lnTo>
                        <a:pt x="1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77" name="Group 76"/>
              <p:cNvGrpSpPr/>
              <p:nvPr/>
            </p:nvGrpSpPr>
            <p:grpSpPr>
              <a:xfrm>
                <a:off x="8106635" y="2720501"/>
                <a:ext cx="2675420" cy="1577632"/>
                <a:chOff x="3225801" y="2720501"/>
                <a:chExt cx="5600700" cy="1577632"/>
              </a:xfrm>
            </p:grpSpPr>
            <p:cxnSp>
              <p:nvCxnSpPr>
                <p:cNvPr id="79" name="Straight Connector 78"/>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6" name="Group 95"/>
            <p:cNvGrpSpPr/>
            <p:nvPr/>
          </p:nvGrpSpPr>
          <p:grpSpPr>
            <a:xfrm flipH="1">
              <a:off x="6926752" y="2720501"/>
              <a:ext cx="733500" cy="1580592"/>
              <a:chOff x="6544856" y="2720501"/>
              <a:chExt cx="733500" cy="1580592"/>
            </a:xfrm>
          </p:grpSpPr>
          <p:cxnSp>
            <p:nvCxnSpPr>
              <p:cNvPr id="94" name="Straight Connector 93"/>
              <p:cNvCxnSpPr/>
              <p:nvPr/>
            </p:nvCxnSpPr>
            <p:spPr>
              <a:xfrm>
                <a:off x="6544856"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6544856"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5911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lumMod val="75000"/>
                    <a:lumOff val="25000"/>
                  </a:schemeClr>
                </a:solidFill>
              </a:rPr>
              <a:t>OUR PLAN </a:t>
            </a:r>
            <a:r>
              <a:rPr lang="en-US" b="0" dirty="0">
                <a:solidFill>
                  <a:schemeClr val="tx1">
                    <a:lumMod val="75000"/>
                    <a:lumOff val="25000"/>
                  </a:schemeClr>
                </a:solidFill>
              </a:rPr>
              <a:t>AND STRATEGY</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18</a:t>
            </a:fld>
            <a:endParaRPr lang="en-US" dirty="0"/>
          </a:p>
        </p:txBody>
      </p:sp>
      <p:sp>
        <p:nvSpPr>
          <p:cNvPr id="3" name="Rectangle 2"/>
          <p:cNvSpPr/>
          <p:nvPr/>
        </p:nvSpPr>
        <p:spPr>
          <a:xfrm>
            <a:off x="2209802" y="1967470"/>
            <a:ext cx="223895" cy="358536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816938" y="1305168"/>
            <a:ext cx="8329524" cy="3770263"/>
          </a:xfrm>
          <a:prstGeom prst="rect">
            <a:avLst/>
          </a:prstGeom>
        </p:spPr>
        <p:txBody>
          <a:bodyPr wrap="none" anchor="ctr">
            <a:spAutoFit/>
          </a:bodyPr>
          <a:lstStyle/>
          <a:p>
            <a:pPr eaLnBrk="1" fontAlgn="auto" hangingPunct="1">
              <a:spcBef>
                <a:spcPts val="0"/>
              </a:spcBef>
              <a:spcAft>
                <a:spcPts val="0"/>
              </a:spcAft>
              <a:buClr>
                <a:srgbClr val="E24848"/>
              </a:buClr>
              <a:defRPr/>
            </a:pPr>
            <a:r>
              <a:rPr lang="en-US" sz="239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IDEAS</a:t>
            </a:r>
            <a:endParaRPr lang="en-US" sz="239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9" name="Rectangle 58"/>
          <p:cNvSpPr/>
          <p:nvPr/>
        </p:nvSpPr>
        <p:spPr>
          <a:xfrm>
            <a:off x="2480604" y="4383281"/>
            <a:ext cx="7604661" cy="1169551"/>
          </a:xfrm>
          <a:prstGeom prst="rect">
            <a:avLst/>
          </a:prstGeom>
        </p:spPr>
        <p:txBody>
          <a:bodyPr wrap="square">
            <a:spAutoFit/>
          </a:bodyPr>
          <a:lstStyle/>
          <a:p>
            <a:pPr algn="just">
              <a:buClr>
                <a:srgbClr val="E24848"/>
              </a:buClr>
              <a:defRPr/>
            </a:pPr>
            <a:r>
              <a:rPr lang="en-US" sz="1400" noProof="1">
                <a:solidFill>
                  <a:schemeClr val="tx1">
                    <a:lumMod val="65000"/>
                    <a:lumOff val="35000"/>
                  </a:schemeClr>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61" name="Freeform 180"/>
          <p:cNvSpPr>
            <a:spLocks noEditPoints="1"/>
          </p:cNvSpPr>
          <p:nvPr/>
        </p:nvSpPr>
        <p:spPr bwMode="auto">
          <a:xfrm>
            <a:off x="3583310" y="2732923"/>
            <a:ext cx="467828" cy="69140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51455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a:xfrm>
            <a:off x="1" y="4753332"/>
            <a:ext cx="12192000" cy="1378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flipH="1">
            <a:off x="6418782" y="2116771"/>
            <a:ext cx="1569518"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19</a:t>
            </a:fld>
            <a:endParaRPr lang="en-US" dirty="0"/>
          </a:p>
        </p:txBody>
      </p:sp>
      <p:sp>
        <p:nvSpPr>
          <p:cNvPr id="53" name="Rectangle 52"/>
          <p:cNvSpPr/>
          <p:nvPr/>
        </p:nvSpPr>
        <p:spPr>
          <a:xfrm>
            <a:off x="6861220" y="5240208"/>
            <a:ext cx="3922940" cy="738664"/>
          </a:xfrm>
          <a:prstGeom prst="rect">
            <a:avLst/>
          </a:prstGeom>
        </p:spPr>
        <p:txBody>
          <a:bodyPr wrap="square">
            <a:spAutoFit/>
          </a:bodyPr>
          <a:lstStyle/>
          <a:p>
            <a:pPr>
              <a:buClr>
                <a:srgbClr val="E24848"/>
              </a:buClr>
            </a:pPr>
            <a:r>
              <a:rPr lang="en-US" sz="1400"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Nunc enim sem, commodo a rhoncus sit amet, elementum ut mi.</a:t>
            </a:r>
          </a:p>
        </p:txBody>
      </p:sp>
      <p:sp>
        <p:nvSpPr>
          <p:cNvPr id="57" name="Rectangle 56"/>
          <p:cNvSpPr/>
          <p:nvPr/>
        </p:nvSpPr>
        <p:spPr>
          <a:xfrm>
            <a:off x="6830320" y="4885847"/>
            <a:ext cx="3487517" cy="400110"/>
          </a:xfrm>
          <a:prstGeom prst="rect">
            <a:avLst/>
          </a:prstGeom>
        </p:spPr>
        <p:txBody>
          <a:bodyPr wrap="square">
            <a:spAutoFit/>
          </a:bodyPr>
          <a:lstStyle/>
          <a:p>
            <a:pPr>
              <a:buClr>
                <a:srgbClr val="E24848"/>
              </a:buClr>
            </a:pPr>
            <a:r>
              <a:rPr lang="en-US" sz="20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Describe Your Text In Here</a:t>
            </a:r>
          </a:p>
        </p:txBody>
      </p:sp>
      <p:sp>
        <p:nvSpPr>
          <p:cNvPr id="54" name="Rectangle 53"/>
          <p:cNvSpPr/>
          <p:nvPr/>
        </p:nvSpPr>
        <p:spPr>
          <a:xfrm>
            <a:off x="3289413" y="2457941"/>
            <a:ext cx="1550995" cy="369332"/>
          </a:xfrm>
          <a:prstGeom prst="rect">
            <a:avLst/>
          </a:prstGeom>
        </p:spPr>
        <p:txBody>
          <a:bodyPr wrap="square">
            <a:spAutoFit/>
          </a:bodyPr>
          <a:lstStyle/>
          <a:p>
            <a:pPr algn="ctr">
              <a:buClr>
                <a:srgbClr val="E24848"/>
              </a:buCl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ANALYSIS</a:t>
            </a:r>
          </a:p>
        </p:txBody>
      </p:sp>
      <p:sp>
        <p:nvSpPr>
          <p:cNvPr id="55" name="Rectangle 54"/>
          <p:cNvSpPr/>
          <p:nvPr/>
        </p:nvSpPr>
        <p:spPr>
          <a:xfrm>
            <a:off x="3405496" y="3360489"/>
            <a:ext cx="1409995" cy="369332"/>
          </a:xfrm>
          <a:prstGeom prst="rect">
            <a:avLst/>
          </a:prstGeom>
        </p:spPr>
        <p:txBody>
          <a:bodyPr wrap="square">
            <a:spAutoFit/>
          </a:bodyPr>
          <a:lstStyle/>
          <a:p>
            <a:pPr algn="ct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OBJECTIVES</a:t>
            </a:r>
          </a:p>
        </p:txBody>
      </p:sp>
      <p:cxnSp>
        <p:nvCxnSpPr>
          <p:cNvPr id="82" name="Straight Connector 81"/>
          <p:cNvCxnSpPr/>
          <p:nvPr/>
        </p:nvCxnSpPr>
        <p:spPr>
          <a:xfrm flipH="1">
            <a:off x="7192314" y="2999434"/>
            <a:ext cx="2579350"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7289408" y="3868155"/>
            <a:ext cx="1355574"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2800" y="3712656"/>
            <a:ext cx="1609687"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340100" y="2802372"/>
            <a:ext cx="1622387"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5102815" y="2116771"/>
            <a:ext cx="2211992" cy="4000808"/>
            <a:chOff x="5102815" y="2116771"/>
            <a:chExt cx="2211992" cy="4000808"/>
          </a:xfrm>
          <a:solidFill>
            <a:srgbClr val="EF4136"/>
          </a:solidFill>
        </p:grpSpPr>
        <p:sp>
          <p:nvSpPr>
            <p:cNvPr id="96" name="Freeform 95"/>
            <p:cNvSpPr>
              <a:spLocks/>
            </p:cNvSpPr>
            <p:nvPr/>
          </p:nvSpPr>
          <p:spPr bwMode="auto">
            <a:xfrm>
              <a:off x="6339511" y="4101783"/>
              <a:ext cx="239888" cy="2015796"/>
            </a:xfrm>
            <a:custGeom>
              <a:avLst/>
              <a:gdLst>
                <a:gd name="connsiteX0" fmla="*/ 118953 w 239888"/>
                <a:gd name="connsiteY0" fmla="*/ 0 h 2015796"/>
                <a:gd name="connsiteX1" fmla="*/ 142744 w 239888"/>
                <a:gd name="connsiteY1" fmla="*/ 2107 h 2015796"/>
                <a:gd name="connsiteX2" fmla="*/ 166534 w 239888"/>
                <a:gd name="connsiteY2" fmla="*/ 10536 h 2015796"/>
                <a:gd name="connsiteX3" fmla="*/ 188342 w 239888"/>
                <a:gd name="connsiteY3" fmla="*/ 23179 h 2015796"/>
                <a:gd name="connsiteX4" fmla="*/ 204202 w 239888"/>
                <a:gd name="connsiteY4" fmla="*/ 37929 h 2015796"/>
                <a:gd name="connsiteX5" fmla="*/ 220063 w 239888"/>
                <a:gd name="connsiteY5" fmla="*/ 56894 h 2015796"/>
                <a:gd name="connsiteX6" fmla="*/ 229976 w 239888"/>
                <a:gd name="connsiteY6" fmla="*/ 80073 h 2015796"/>
                <a:gd name="connsiteX7" fmla="*/ 235923 w 239888"/>
                <a:gd name="connsiteY7" fmla="*/ 103252 h 2015796"/>
                <a:gd name="connsiteX8" fmla="*/ 239888 w 239888"/>
                <a:gd name="connsiteY8" fmla="*/ 130645 h 2015796"/>
                <a:gd name="connsiteX9" fmla="*/ 239888 w 239888"/>
                <a:gd name="connsiteY9" fmla="*/ 2015796 h 2015796"/>
                <a:gd name="connsiteX10" fmla="*/ 0 w 239888"/>
                <a:gd name="connsiteY10" fmla="*/ 2015796 h 2015796"/>
                <a:gd name="connsiteX11" fmla="*/ 0 w 239888"/>
                <a:gd name="connsiteY11" fmla="*/ 130645 h 2015796"/>
                <a:gd name="connsiteX12" fmla="*/ 1983 w 239888"/>
                <a:gd name="connsiteY12" fmla="*/ 103252 h 2015796"/>
                <a:gd name="connsiteX13" fmla="*/ 9913 w 239888"/>
                <a:gd name="connsiteY13" fmla="*/ 80073 h 2015796"/>
                <a:gd name="connsiteX14" fmla="*/ 19826 w 239888"/>
                <a:gd name="connsiteY14" fmla="*/ 56894 h 2015796"/>
                <a:gd name="connsiteX15" fmla="*/ 35686 w 239888"/>
                <a:gd name="connsiteY15" fmla="*/ 37929 h 2015796"/>
                <a:gd name="connsiteX16" fmla="*/ 51546 w 239888"/>
                <a:gd name="connsiteY16" fmla="*/ 23179 h 2015796"/>
                <a:gd name="connsiteX17" fmla="*/ 73354 w 239888"/>
                <a:gd name="connsiteY17" fmla="*/ 10536 h 2015796"/>
                <a:gd name="connsiteX18" fmla="*/ 97145 w 239888"/>
                <a:gd name="connsiteY18" fmla="*/ 2107 h 201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888" h="2015796">
                  <a:moveTo>
                    <a:pt x="118953" y="0"/>
                  </a:moveTo>
                  <a:lnTo>
                    <a:pt x="142744" y="2107"/>
                  </a:lnTo>
                  <a:lnTo>
                    <a:pt x="166534" y="10536"/>
                  </a:lnTo>
                  <a:lnTo>
                    <a:pt x="188342" y="23179"/>
                  </a:lnTo>
                  <a:lnTo>
                    <a:pt x="204202" y="37929"/>
                  </a:lnTo>
                  <a:lnTo>
                    <a:pt x="220063" y="56894"/>
                  </a:lnTo>
                  <a:lnTo>
                    <a:pt x="229976" y="80073"/>
                  </a:lnTo>
                  <a:lnTo>
                    <a:pt x="235923" y="103252"/>
                  </a:lnTo>
                  <a:lnTo>
                    <a:pt x="239888" y="130645"/>
                  </a:lnTo>
                  <a:lnTo>
                    <a:pt x="239888" y="2015796"/>
                  </a:lnTo>
                  <a:lnTo>
                    <a:pt x="0" y="2015796"/>
                  </a:lnTo>
                  <a:lnTo>
                    <a:pt x="0" y="130645"/>
                  </a:lnTo>
                  <a:lnTo>
                    <a:pt x="1983" y="103252"/>
                  </a:lnTo>
                  <a:lnTo>
                    <a:pt x="9913" y="80073"/>
                  </a:lnTo>
                  <a:lnTo>
                    <a:pt x="19826" y="56894"/>
                  </a:lnTo>
                  <a:lnTo>
                    <a:pt x="35686" y="37929"/>
                  </a:lnTo>
                  <a:lnTo>
                    <a:pt x="51546" y="23179"/>
                  </a:lnTo>
                  <a:lnTo>
                    <a:pt x="73354" y="10536"/>
                  </a:lnTo>
                  <a:lnTo>
                    <a:pt x="97145" y="2107"/>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29" name="Freeform 1270"/>
            <p:cNvSpPr>
              <a:spLocks/>
            </p:cNvSpPr>
            <p:nvPr/>
          </p:nvSpPr>
          <p:spPr bwMode="auto">
            <a:xfrm>
              <a:off x="5682290" y="3026019"/>
              <a:ext cx="663763" cy="1584602"/>
            </a:xfrm>
            <a:custGeom>
              <a:avLst/>
              <a:gdLst>
                <a:gd name="T0" fmla="*/ 282 w 315"/>
                <a:gd name="T1" fmla="*/ 752 h 752"/>
                <a:gd name="T2" fmla="*/ 282 w 315"/>
                <a:gd name="T3" fmla="*/ 752 h 752"/>
                <a:gd name="T4" fmla="*/ 276 w 315"/>
                <a:gd name="T5" fmla="*/ 752 h 752"/>
                <a:gd name="T6" fmla="*/ 270 w 315"/>
                <a:gd name="T7" fmla="*/ 750 h 752"/>
                <a:gd name="T8" fmla="*/ 264 w 315"/>
                <a:gd name="T9" fmla="*/ 747 h 752"/>
                <a:gd name="T10" fmla="*/ 260 w 315"/>
                <a:gd name="T11" fmla="*/ 743 h 752"/>
                <a:gd name="T12" fmla="*/ 12 w 315"/>
                <a:gd name="T13" fmla="*/ 533 h 752"/>
                <a:gd name="T14" fmla="*/ 12 w 315"/>
                <a:gd name="T15" fmla="*/ 533 h 752"/>
                <a:gd name="T16" fmla="*/ 7 w 315"/>
                <a:gd name="T17" fmla="*/ 528 h 752"/>
                <a:gd name="T18" fmla="*/ 4 w 315"/>
                <a:gd name="T19" fmla="*/ 523 h 752"/>
                <a:gd name="T20" fmla="*/ 1 w 315"/>
                <a:gd name="T21" fmla="*/ 515 h 752"/>
                <a:gd name="T22" fmla="*/ 0 w 315"/>
                <a:gd name="T23" fmla="*/ 508 h 752"/>
                <a:gd name="T24" fmla="*/ 0 w 315"/>
                <a:gd name="T25" fmla="*/ 34 h 752"/>
                <a:gd name="T26" fmla="*/ 0 w 315"/>
                <a:gd name="T27" fmla="*/ 34 h 752"/>
                <a:gd name="T28" fmla="*/ 1 w 315"/>
                <a:gd name="T29" fmla="*/ 27 h 752"/>
                <a:gd name="T30" fmla="*/ 2 w 315"/>
                <a:gd name="T31" fmla="*/ 21 h 752"/>
                <a:gd name="T32" fmla="*/ 6 w 315"/>
                <a:gd name="T33" fmla="*/ 15 h 752"/>
                <a:gd name="T34" fmla="*/ 9 w 315"/>
                <a:gd name="T35" fmla="*/ 9 h 752"/>
                <a:gd name="T36" fmla="*/ 15 w 315"/>
                <a:gd name="T37" fmla="*/ 6 h 752"/>
                <a:gd name="T38" fmla="*/ 20 w 315"/>
                <a:gd name="T39" fmla="*/ 2 h 752"/>
                <a:gd name="T40" fmla="*/ 27 w 315"/>
                <a:gd name="T41" fmla="*/ 1 h 752"/>
                <a:gd name="T42" fmla="*/ 33 w 315"/>
                <a:gd name="T43" fmla="*/ 0 h 752"/>
                <a:gd name="T44" fmla="*/ 33 w 315"/>
                <a:gd name="T45" fmla="*/ 0 h 752"/>
                <a:gd name="T46" fmla="*/ 40 w 315"/>
                <a:gd name="T47" fmla="*/ 1 h 752"/>
                <a:gd name="T48" fmla="*/ 47 w 315"/>
                <a:gd name="T49" fmla="*/ 2 h 752"/>
                <a:gd name="T50" fmla="*/ 52 w 315"/>
                <a:gd name="T51" fmla="*/ 6 h 752"/>
                <a:gd name="T52" fmla="*/ 58 w 315"/>
                <a:gd name="T53" fmla="*/ 9 h 752"/>
                <a:gd name="T54" fmla="*/ 61 w 315"/>
                <a:gd name="T55" fmla="*/ 15 h 752"/>
                <a:gd name="T56" fmla="*/ 65 w 315"/>
                <a:gd name="T57" fmla="*/ 21 h 752"/>
                <a:gd name="T58" fmla="*/ 66 w 315"/>
                <a:gd name="T59" fmla="*/ 27 h 752"/>
                <a:gd name="T60" fmla="*/ 67 w 315"/>
                <a:gd name="T61" fmla="*/ 34 h 752"/>
                <a:gd name="T62" fmla="*/ 67 w 315"/>
                <a:gd name="T63" fmla="*/ 492 h 752"/>
                <a:gd name="T64" fmla="*/ 303 w 315"/>
                <a:gd name="T65" fmla="*/ 693 h 752"/>
                <a:gd name="T66" fmla="*/ 303 w 315"/>
                <a:gd name="T67" fmla="*/ 693 h 752"/>
                <a:gd name="T68" fmla="*/ 308 w 315"/>
                <a:gd name="T69" fmla="*/ 697 h 752"/>
                <a:gd name="T70" fmla="*/ 311 w 315"/>
                <a:gd name="T71" fmla="*/ 703 h 752"/>
                <a:gd name="T72" fmla="*/ 314 w 315"/>
                <a:gd name="T73" fmla="*/ 709 h 752"/>
                <a:gd name="T74" fmla="*/ 315 w 315"/>
                <a:gd name="T75" fmla="*/ 715 h 752"/>
                <a:gd name="T76" fmla="*/ 315 w 315"/>
                <a:gd name="T77" fmla="*/ 722 h 752"/>
                <a:gd name="T78" fmla="*/ 314 w 315"/>
                <a:gd name="T79" fmla="*/ 728 h 752"/>
                <a:gd name="T80" fmla="*/ 311 w 315"/>
                <a:gd name="T81" fmla="*/ 734 h 752"/>
                <a:gd name="T82" fmla="*/ 307 w 315"/>
                <a:gd name="T83" fmla="*/ 740 h 752"/>
                <a:gd name="T84" fmla="*/ 307 w 315"/>
                <a:gd name="T85" fmla="*/ 740 h 752"/>
                <a:gd name="T86" fmla="*/ 302 w 315"/>
                <a:gd name="T87" fmla="*/ 746 h 752"/>
                <a:gd name="T88" fmla="*/ 295 w 315"/>
                <a:gd name="T89" fmla="*/ 749 h 752"/>
                <a:gd name="T90" fmla="*/ 289 w 315"/>
                <a:gd name="T91" fmla="*/ 752 h 752"/>
                <a:gd name="T92" fmla="*/ 282 w 315"/>
                <a:gd name="T93" fmla="*/ 752 h 752"/>
                <a:gd name="T94" fmla="*/ 282 w 315"/>
                <a:gd name="T95" fmla="*/ 75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752">
                  <a:moveTo>
                    <a:pt x="282" y="752"/>
                  </a:moveTo>
                  <a:lnTo>
                    <a:pt x="282" y="752"/>
                  </a:lnTo>
                  <a:lnTo>
                    <a:pt x="276" y="752"/>
                  </a:lnTo>
                  <a:lnTo>
                    <a:pt x="270" y="750"/>
                  </a:lnTo>
                  <a:lnTo>
                    <a:pt x="264" y="747"/>
                  </a:lnTo>
                  <a:lnTo>
                    <a:pt x="260" y="743"/>
                  </a:lnTo>
                  <a:lnTo>
                    <a:pt x="12" y="533"/>
                  </a:lnTo>
                  <a:lnTo>
                    <a:pt x="12" y="533"/>
                  </a:lnTo>
                  <a:lnTo>
                    <a:pt x="7" y="528"/>
                  </a:lnTo>
                  <a:lnTo>
                    <a:pt x="4" y="523"/>
                  </a:lnTo>
                  <a:lnTo>
                    <a:pt x="1" y="515"/>
                  </a:lnTo>
                  <a:lnTo>
                    <a:pt x="0" y="508"/>
                  </a:lnTo>
                  <a:lnTo>
                    <a:pt x="0" y="34"/>
                  </a:lnTo>
                  <a:lnTo>
                    <a:pt x="0" y="34"/>
                  </a:lnTo>
                  <a:lnTo>
                    <a:pt x="1" y="27"/>
                  </a:lnTo>
                  <a:lnTo>
                    <a:pt x="2" y="21"/>
                  </a:lnTo>
                  <a:lnTo>
                    <a:pt x="6" y="15"/>
                  </a:lnTo>
                  <a:lnTo>
                    <a:pt x="9" y="9"/>
                  </a:lnTo>
                  <a:lnTo>
                    <a:pt x="15" y="6"/>
                  </a:lnTo>
                  <a:lnTo>
                    <a:pt x="20" y="2"/>
                  </a:lnTo>
                  <a:lnTo>
                    <a:pt x="27" y="1"/>
                  </a:lnTo>
                  <a:lnTo>
                    <a:pt x="33" y="0"/>
                  </a:lnTo>
                  <a:lnTo>
                    <a:pt x="33" y="0"/>
                  </a:lnTo>
                  <a:lnTo>
                    <a:pt x="40" y="1"/>
                  </a:lnTo>
                  <a:lnTo>
                    <a:pt x="47" y="2"/>
                  </a:lnTo>
                  <a:lnTo>
                    <a:pt x="52" y="6"/>
                  </a:lnTo>
                  <a:lnTo>
                    <a:pt x="58" y="9"/>
                  </a:lnTo>
                  <a:lnTo>
                    <a:pt x="61" y="15"/>
                  </a:lnTo>
                  <a:lnTo>
                    <a:pt x="65" y="21"/>
                  </a:lnTo>
                  <a:lnTo>
                    <a:pt x="66" y="27"/>
                  </a:lnTo>
                  <a:lnTo>
                    <a:pt x="67" y="34"/>
                  </a:lnTo>
                  <a:lnTo>
                    <a:pt x="67" y="492"/>
                  </a:lnTo>
                  <a:lnTo>
                    <a:pt x="303" y="693"/>
                  </a:lnTo>
                  <a:lnTo>
                    <a:pt x="303" y="693"/>
                  </a:lnTo>
                  <a:lnTo>
                    <a:pt x="308" y="697"/>
                  </a:lnTo>
                  <a:lnTo>
                    <a:pt x="311" y="703"/>
                  </a:lnTo>
                  <a:lnTo>
                    <a:pt x="314" y="709"/>
                  </a:lnTo>
                  <a:lnTo>
                    <a:pt x="315" y="715"/>
                  </a:lnTo>
                  <a:lnTo>
                    <a:pt x="315" y="722"/>
                  </a:lnTo>
                  <a:lnTo>
                    <a:pt x="314" y="728"/>
                  </a:lnTo>
                  <a:lnTo>
                    <a:pt x="311" y="734"/>
                  </a:lnTo>
                  <a:lnTo>
                    <a:pt x="307" y="740"/>
                  </a:lnTo>
                  <a:lnTo>
                    <a:pt x="307" y="740"/>
                  </a:lnTo>
                  <a:lnTo>
                    <a:pt x="302" y="746"/>
                  </a:lnTo>
                  <a:lnTo>
                    <a:pt x="295" y="749"/>
                  </a:lnTo>
                  <a:lnTo>
                    <a:pt x="289" y="752"/>
                  </a:lnTo>
                  <a:lnTo>
                    <a:pt x="282" y="752"/>
                  </a:lnTo>
                  <a:lnTo>
                    <a:pt x="282" y="752"/>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1272"/>
            <p:cNvSpPr>
              <a:spLocks/>
            </p:cNvSpPr>
            <p:nvPr/>
          </p:nvSpPr>
          <p:spPr bwMode="auto">
            <a:xfrm>
              <a:off x="6470377" y="2874275"/>
              <a:ext cx="457259" cy="855546"/>
            </a:xfrm>
            <a:custGeom>
              <a:avLst/>
              <a:gdLst>
                <a:gd name="T0" fmla="*/ 34 w 217"/>
                <a:gd name="T1" fmla="*/ 533 h 533"/>
                <a:gd name="T2" fmla="*/ 34 w 217"/>
                <a:gd name="T3" fmla="*/ 533 h 533"/>
                <a:gd name="T4" fmla="*/ 27 w 217"/>
                <a:gd name="T5" fmla="*/ 533 h 533"/>
                <a:gd name="T6" fmla="*/ 20 w 217"/>
                <a:gd name="T7" fmla="*/ 531 h 533"/>
                <a:gd name="T8" fmla="*/ 13 w 217"/>
                <a:gd name="T9" fmla="*/ 526 h 533"/>
                <a:gd name="T10" fmla="*/ 8 w 217"/>
                <a:gd name="T11" fmla="*/ 521 h 533"/>
                <a:gd name="T12" fmla="*/ 8 w 217"/>
                <a:gd name="T13" fmla="*/ 521 h 533"/>
                <a:gd name="T14" fmla="*/ 4 w 217"/>
                <a:gd name="T15" fmla="*/ 515 h 533"/>
                <a:gd name="T16" fmla="*/ 1 w 217"/>
                <a:gd name="T17" fmla="*/ 510 h 533"/>
                <a:gd name="T18" fmla="*/ 0 w 217"/>
                <a:gd name="T19" fmla="*/ 504 h 533"/>
                <a:gd name="T20" fmla="*/ 0 w 217"/>
                <a:gd name="T21" fmla="*/ 497 h 533"/>
                <a:gd name="T22" fmla="*/ 3 w 217"/>
                <a:gd name="T23" fmla="*/ 491 h 533"/>
                <a:gd name="T24" fmla="*/ 5 w 217"/>
                <a:gd name="T25" fmla="*/ 485 h 533"/>
                <a:gd name="T26" fmla="*/ 8 w 217"/>
                <a:gd name="T27" fmla="*/ 479 h 533"/>
                <a:gd name="T28" fmla="*/ 13 w 217"/>
                <a:gd name="T29" fmla="*/ 474 h 533"/>
                <a:gd name="T30" fmla="*/ 150 w 217"/>
                <a:gd name="T31" fmla="*/ 363 h 533"/>
                <a:gd name="T32" fmla="*/ 150 w 217"/>
                <a:gd name="T33" fmla="*/ 34 h 533"/>
                <a:gd name="T34" fmla="*/ 150 w 217"/>
                <a:gd name="T35" fmla="*/ 34 h 533"/>
                <a:gd name="T36" fmla="*/ 151 w 217"/>
                <a:gd name="T37" fmla="*/ 27 h 533"/>
                <a:gd name="T38" fmla="*/ 152 w 217"/>
                <a:gd name="T39" fmla="*/ 21 h 533"/>
                <a:gd name="T40" fmla="*/ 156 w 217"/>
                <a:gd name="T41" fmla="*/ 15 h 533"/>
                <a:gd name="T42" fmla="*/ 160 w 217"/>
                <a:gd name="T43" fmla="*/ 10 h 533"/>
                <a:gd name="T44" fmla="*/ 165 w 217"/>
                <a:gd name="T45" fmla="*/ 6 h 533"/>
                <a:gd name="T46" fmla="*/ 170 w 217"/>
                <a:gd name="T47" fmla="*/ 3 h 533"/>
                <a:gd name="T48" fmla="*/ 177 w 217"/>
                <a:gd name="T49" fmla="*/ 1 h 533"/>
                <a:gd name="T50" fmla="*/ 183 w 217"/>
                <a:gd name="T51" fmla="*/ 0 h 533"/>
                <a:gd name="T52" fmla="*/ 183 w 217"/>
                <a:gd name="T53" fmla="*/ 0 h 533"/>
                <a:gd name="T54" fmla="*/ 190 w 217"/>
                <a:gd name="T55" fmla="*/ 1 h 533"/>
                <a:gd name="T56" fmla="*/ 197 w 217"/>
                <a:gd name="T57" fmla="*/ 3 h 533"/>
                <a:gd name="T58" fmla="*/ 202 w 217"/>
                <a:gd name="T59" fmla="*/ 6 h 533"/>
                <a:gd name="T60" fmla="*/ 208 w 217"/>
                <a:gd name="T61" fmla="*/ 10 h 533"/>
                <a:gd name="T62" fmla="*/ 211 w 217"/>
                <a:gd name="T63" fmla="*/ 15 h 533"/>
                <a:gd name="T64" fmla="*/ 215 w 217"/>
                <a:gd name="T65" fmla="*/ 21 h 533"/>
                <a:gd name="T66" fmla="*/ 216 w 217"/>
                <a:gd name="T67" fmla="*/ 27 h 533"/>
                <a:gd name="T68" fmla="*/ 217 w 217"/>
                <a:gd name="T69" fmla="*/ 34 h 533"/>
                <a:gd name="T70" fmla="*/ 217 w 217"/>
                <a:gd name="T71" fmla="*/ 379 h 533"/>
                <a:gd name="T72" fmla="*/ 217 w 217"/>
                <a:gd name="T73" fmla="*/ 379 h 533"/>
                <a:gd name="T74" fmla="*/ 216 w 217"/>
                <a:gd name="T75" fmla="*/ 387 h 533"/>
                <a:gd name="T76" fmla="*/ 214 w 217"/>
                <a:gd name="T77" fmla="*/ 393 h 533"/>
                <a:gd name="T78" fmla="*/ 210 w 217"/>
                <a:gd name="T79" fmla="*/ 400 h 533"/>
                <a:gd name="T80" fmla="*/ 204 w 217"/>
                <a:gd name="T81" fmla="*/ 404 h 533"/>
                <a:gd name="T82" fmla="*/ 56 w 217"/>
                <a:gd name="T83" fmla="*/ 526 h 533"/>
                <a:gd name="T84" fmla="*/ 56 w 217"/>
                <a:gd name="T85" fmla="*/ 526 h 533"/>
                <a:gd name="T86" fmla="*/ 50 w 217"/>
                <a:gd name="T87" fmla="*/ 530 h 533"/>
                <a:gd name="T88" fmla="*/ 45 w 217"/>
                <a:gd name="T89" fmla="*/ 532 h 533"/>
                <a:gd name="T90" fmla="*/ 39 w 217"/>
                <a:gd name="T91" fmla="*/ 533 h 533"/>
                <a:gd name="T92" fmla="*/ 34 w 217"/>
                <a:gd name="T93" fmla="*/ 533 h 533"/>
                <a:gd name="T94" fmla="*/ 34 w 217"/>
                <a:gd name="T95"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533">
                  <a:moveTo>
                    <a:pt x="34" y="533"/>
                  </a:moveTo>
                  <a:lnTo>
                    <a:pt x="34" y="533"/>
                  </a:lnTo>
                  <a:lnTo>
                    <a:pt x="27" y="533"/>
                  </a:lnTo>
                  <a:lnTo>
                    <a:pt x="20" y="531"/>
                  </a:lnTo>
                  <a:lnTo>
                    <a:pt x="13" y="526"/>
                  </a:lnTo>
                  <a:lnTo>
                    <a:pt x="8" y="521"/>
                  </a:lnTo>
                  <a:lnTo>
                    <a:pt x="8" y="521"/>
                  </a:lnTo>
                  <a:lnTo>
                    <a:pt x="4" y="515"/>
                  </a:lnTo>
                  <a:lnTo>
                    <a:pt x="1" y="510"/>
                  </a:lnTo>
                  <a:lnTo>
                    <a:pt x="0" y="504"/>
                  </a:lnTo>
                  <a:lnTo>
                    <a:pt x="0" y="497"/>
                  </a:lnTo>
                  <a:lnTo>
                    <a:pt x="3" y="491"/>
                  </a:lnTo>
                  <a:lnTo>
                    <a:pt x="5" y="485"/>
                  </a:lnTo>
                  <a:lnTo>
                    <a:pt x="8" y="479"/>
                  </a:lnTo>
                  <a:lnTo>
                    <a:pt x="13" y="474"/>
                  </a:lnTo>
                  <a:lnTo>
                    <a:pt x="150" y="363"/>
                  </a:lnTo>
                  <a:lnTo>
                    <a:pt x="150" y="34"/>
                  </a:lnTo>
                  <a:lnTo>
                    <a:pt x="150" y="34"/>
                  </a:lnTo>
                  <a:lnTo>
                    <a:pt x="151" y="27"/>
                  </a:lnTo>
                  <a:lnTo>
                    <a:pt x="152" y="21"/>
                  </a:lnTo>
                  <a:lnTo>
                    <a:pt x="156" y="15"/>
                  </a:lnTo>
                  <a:lnTo>
                    <a:pt x="160" y="10"/>
                  </a:lnTo>
                  <a:lnTo>
                    <a:pt x="165" y="6"/>
                  </a:lnTo>
                  <a:lnTo>
                    <a:pt x="170" y="3"/>
                  </a:lnTo>
                  <a:lnTo>
                    <a:pt x="177" y="1"/>
                  </a:lnTo>
                  <a:lnTo>
                    <a:pt x="183" y="0"/>
                  </a:lnTo>
                  <a:lnTo>
                    <a:pt x="183" y="0"/>
                  </a:lnTo>
                  <a:lnTo>
                    <a:pt x="190" y="1"/>
                  </a:lnTo>
                  <a:lnTo>
                    <a:pt x="197" y="3"/>
                  </a:lnTo>
                  <a:lnTo>
                    <a:pt x="202" y="6"/>
                  </a:lnTo>
                  <a:lnTo>
                    <a:pt x="208" y="10"/>
                  </a:lnTo>
                  <a:lnTo>
                    <a:pt x="211" y="15"/>
                  </a:lnTo>
                  <a:lnTo>
                    <a:pt x="215" y="21"/>
                  </a:lnTo>
                  <a:lnTo>
                    <a:pt x="216" y="27"/>
                  </a:lnTo>
                  <a:lnTo>
                    <a:pt x="217" y="34"/>
                  </a:lnTo>
                  <a:lnTo>
                    <a:pt x="217" y="379"/>
                  </a:lnTo>
                  <a:lnTo>
                    <a:pt x="217" y="379"/>
                  </a:lnTo>
                  <a:lnTo>
                    <a:pt x="216" y="387"/>
                  </a:lnTo>
                  <a:lnTo>
                    <a:pt x="214" y="393"/>
                  </a:lnTo>
                  <a:lnTo>
                    <a:pt x="210" y="400"/>
                  </a:lnTo>
                  <a:lnTo>
                    <a:pt x="204" y="404"/>
                  </a:lnTo>
                  <a:lnTo>
                    <a:pt x="56" y="526"/>
                  </a:lnTo>
                  <a:lnTo>
                    <a:pt x="56" y="526"/>
                  </a:lnTo>
                  <a:lnTo>
                    <a:pt x="50" y="530"/>
                  </a:lnTo>
                  <a:lnTo>
                    <a:pt x="45" y="532"/>
                  </a:lnTo>
                  <a:lnTo>
                    <a:pt x="39" y="533"/>
                  </a:lnTo>
                  <a:lnTo>
                    <a:pt x="34" y="533"/>
                  </a:lnTo>
                  <a:lnTo>
                    <a:pt x="34" y="5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274"/>
            <p:cNvSpPr>
              <a:spLocks/>
            </p:cNvSpPr>
            <p:nvPr/>
          </p:nvSpPr>
          <p:spPr bwMode="auto">
            <a:xfrm>
              <a:off x="5102815" y="3807784"/>
              <a:ext cx="410901" cy="722764"/>
            </a:xfrm>
            <a:custGeom>
              <a:avLst/>
              <a:gdLst>
                <a:gd name="T0" fmla="*/ 173 w 195"/>
                <a:gd name="T1" fmla="*/ 343 h 343"/>
                <a:gd name="T2" fmla="*/ 173 w 195"/>
                <a:gd name="T3" fmla="*/ 343 h 343"/>
                <a:gd name="T4" fmla="*/ 165 w 195"/>
                <a:gd name="T5" fmla="*/ 342 h 343"/>
                <a:gd name="T6" fmla="*/ 158 w 195"/>
                <a:gd name="T7" fmla="*/ 338 h 343"/>
                <a:gd name="T8" fmla="*/ 8 w 195"/>
                <a:gd name="T9" fmla="*/ 217 h 343"/>
                <a:gd name="T10" fmla="*/ 8 w 195"/>
                <a:gd name="T11" fmla="*/ 217 h 343"/>
                <a:gd name="T12" fmla="*/ 5 w 195"/>
                <a:gd name="T13" fmla="*/ 213 h 343"/>
                <a:gd name="T14" fmla="*/ 3 w 195"/>
                <a:gd name="T15" fmla="*/ 210 h 343"/>
                <a:gd name="T16" fmla="*/ 1 w 195"/>
                <a:gd name="T17" fmla="*/ 205 h 343"/>
                <a:gd name="T18" fmla="*/ 0 w 195"/>
                <a:gd name="T19" fmla="*/ 199 h 343"/>
                <a:gd name="T20" fmla="*/ 0 w 195"/>
                <a:gd name="T21" fmla="*/ 22 h 343"/>
                <a:gd name="T22" fmla="*/ 0 w 195"/>
                <a:gd name="T23" fmla="*/ 22 h 343"/>
                <a:gd name="T24" fmla="*/ 0 w 195"/>
                <a:gd name="T25" fmla="*/ 17 h 343"/>
                <a:gd name="T26" fmla="*/ 3 w 195"/>
                <a:gd name="T27" fmla="*/ 13 h 343"/>
                <a:gd name="T28" fmla="*/ 4 w 195"/>
                <a:gd name="T29" fmla="*/ 9 h 343"/>
                <a:gd name="T30" fmla="*/ 7 w 195"/>
                <a:gd name="T31" fmla="*/ 6 h 343"/>
                <a:gd name="T32" fmla="*/ 10 w 195"/>
                <a:gd name="T33" fmla="*/ 3 h 343"/>
                <a:gd name="T34" fmla="*/ 14 w 195"/>
                <a:gd name="T35" fmla="*/ 1 h 343"/>
                <a:gd name="T36" fmla="*/ 18 w 195"/>
                <a:gd name="T37" fmla="*/ 0 h 343"/>
                <a:gd name="T38" fmla="*/ 23 w 195"/>
                <a:gd name="T39" fmla="*/ 0 h 343"/>
                <a:gd name="T40" fmla="*/ 23 w 195"/>
                <a:gd name="T41" fmla="*/ 0 h 343"/>
                <a:gd name="T42" fmla="*/ 27 w 195"/>
                <a:gd name="T43" fmla="*/ 0 h 343"/>
                <a:gd name="T44" fmla="*/ 31 w 195"/>
                <a:gd name="T45" fmla="*/ 1 h 343"/>
                <a:gd name="T46" fmla="*/ 36 w 195"/>
                <a:gd name="T47" fmla="*/ 3 h 343"/>
                <a:gd name="T48" fmla="*/ 38 w 195"/>
                <a:gd name="T49" fmla="*/ 6 h 343"/>
                <a:gd name="T50" fmla="*/ 42 w 195"/>
                <a:gd name="T51" fmla="*/ 9 h 343"/>
                <a:gd name="T52" fmla="*/ 43 w 195"/>
                <a:gd name="T53" fmla="*/ 13 h 343"/>
                <a:gd name="T54" fmla="*/ 45 w 195"/>
                <a:gd name="T55" fmla="*/ 17 h 343"/>
                <a:gd name="T56" fmla="*/ 45 w 195"/>
                <a:gd name="T57" fmla="*/ 22 h 343"/>
                <a:gd name="T58" fmla="*/ 45 w 195"/>
                <a:gd name="T59" fmla="*/ 189 h 343"/>
                <a:gd name="T60" fmla="*/ 187 w 195"/>
                <a:gd name="T61" fmla="*/ 304 h 343"/>
                <a:gd name="T62" fmla="*/ 187 w 195"/>
                <a:gd name="T63" fmla="*/ 304 h 343"/>
                <a:gd name="T64" fmla="*/ 189 w 195"/>
                <a:gd name="T65" fmla="*/ 307 h 343"/>
                <a:gd name="T66" fmla="*/ 193 w 195"/>
                <a:gd name="T67" fmla="*/ 310 h 343"/>
                <a:gd name="T68" fmla="*/ 194 w 195"/>
                <a:gd name="T69" fmla="*/ 315 h 343"/>
                <a:gd name="T70" fmla="*/ 195 w 195"/>
                <a:gd name="T71" fmla="*/ 318 h 343"/>
                <a:gd name="T72" fmla="*/ 195 w 195"/>
                <a:gd name="T73" fmla="*/ 323 h 343"/>
                <a:gd name="T74" fmla="*/ 194 w 195"/>
                <a:gd name="T75" fmla="*/ 327 h 343"/>
                <a:gd name="T76" fmla="*/ 193 w 195"/>
                <a:gd name="T77" fmla="*/ 331 h 343"/>
                <a:gd name="T78" fmla="*/ 190 w 195"/>
                <a:gd name="T79" fmla="*/ 335 h 343"/>
                <a:gd name="T80" fmla="*/ 190 w 195"/>
                <a:gd name="T81" fmla="*/ 335 h 343"/>
                <a:gd name="T82" fmla="*/ 185 w 195"/>
                <a:gd name="T83" fmla="*/ 338 h 343"/>
                <a:gd name="T84" fmla="*/ 182 w 195"/>
                <a:gd name="T85" fmla="*/ 341 h 343"/>
                <a:gd name="T86" fmla="*/ 177 w 195"/>
                <a:gd name="T87" fmla="*/ 343 h 343"/>
                <a:gd name="T88" fmla="*/ 173 w 195"/>
                <a:gd name="T89" fmla="*/ 343 h 343"/>
                <a:gd name="T90" fmla="*/ 173 w 195"/>
                <a:gd name="T91"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343">
                  <a:moveTo>
                    <a:pt x="173" y="343"/>
                  </a:moveTo>
                  <a:lnTo>
                    <a:pt x="173" y="343"/>
                  </a:lnTo>
                  <a:lnTo>
                    <a:pt x="165" y="342"/>
                  </a:lnTo>
                  <a:lnTo>
                    <a:pt x="158" y="338"/>
                  </a:lnTo>
                  <a:lnTo>
                    <a:pt x="8" y="217"/>
                  </a:lnTo>
                  <a:lnTo>
                    <a:pt x="8" y="217"/>
                  </a:lnTo>
                  <a:lnTo>
                    <a:pt x="5" y="213"/>
                  </a:lnTo>
                  <a:lnTo>
                    <a:pt x="3" y="210"/>
                  </a:lnTo>
                  <a:lnTo>
                    <a:pt x="1" y="205"/>
                  </a:lnTo>
                  <a:lnTo>
                    <a:pt x="0" y="199"/>
                  </a:lnTo>
                  <a:lnTo>
                    <a:pt x="0" y="22"/>
                  </a:lnTo>
                  <a:lnTo>
                    <a:pt x="0" y="22"/>
                  </a:lnTo>
                  <a:lnTo>
                    <a:pt x="0" y="17"/>
                  </a:lnTo>
                  <a:lnTo>
                    <a:pt x="3" y="13"/>
                  </a:lnTo>
                  <a:lnTo>
                    <a:pt x="4" y="9"/>
                  </a:lnTo>
                  <a:lnTo>
                    <a:pt x="7" y="6"/>
                  </a:lnTo>
                  <a:lnTo>
                    <a:pt x="10" y="3"/>
                  </a:lnTo>
                  <a:lnTo>
                    <a:pt x="14" y="1"/>
                  </a:lnTo>
                  <a:lnTo>
                    <a:pt x="18" y="0"/>
                  </a:lnTo>
                  <a:lnTo>
                    <a:pt x="23" y="0"/>
                  </a:lnTo>
                  <a:lnTo>
                    <a:pt x="23" y="0"/>
                  </a:lnTo>
                  <a:lnTo>
                    <a:pt x="27" y="0"/>
                  </a:lnTo>
                  <a:lnTo>
                    <a:pt x="31" y="1"/>
                  </a:lnTo>
                  <a:lnTo>
                    <a:pt x="36" y="3"/>
                  </a:lnTo>
                  <a:lnTo>
                    <a:pt x="38" y="6"/>
                  </a:lnTo>
                  <a:lnTo>
                    <a:pt x="42" y="9"/>
                  </a:lnTo>
                  <a:lnTo>
                    <a:pt x="43" y="13"/>
                  </a:lnTo>
                  <a:lnTo>
                    <a:pt x="45" y="17"/>
                  </a:lnTo>
                  <a:lnTo>
                    <a:pt x="45" y="22"/>
                  </a:lnTo>
                  <a:lnTo>
                    <a:pt x="45" y="189"/>
                  </a:lnTo>
                  <a:lnTo>
                    <a:pt x="187" y="304"/>
                  </a:lnTo>
                  <a:lnTo>
                    <a:pt x="187" y="304"/>
                  </a:lnTo>
                  <a:lnTo>
                    <a:pt x="189" y="307"/>
                  </a:lnTo>
                  <a:lnTo>
                    <a:pt x="193" y="310"/>
                  </a:lnTo>
                  <a:lnTo>
                    <a:pt x="194" y="315"/>
                  </a:lnTo>
                  <a:lnTo>
                    <a:pt x="195" y="318"/>
                  </a:lnTo>
                  <a:lnTo>
                    <a:pt x="195" y="323"/>
                  </a:lnTo>
                  <a:lnTo>
                    <a:pt x="194" y="327"/>
                  </a:lnTo>
                  <a:lnTo>
                    <a:pt x="193" y="331"/>
                  </a:lnTo>
                  <a:lnTo>
                    <a:pt x="190" y="335"/>
                  </a:lnTo>
                  <a:lnTo>
                    <a:pt x="190" y="335"/>
                  </a:lnTo>
                  <a:lnTo>
                    <a:pt x="185" y="338"/>
                  </a:lnTo>
                  <a:lnTo>
                    <a:pt x="182" y="341"/>
                  </a:lnTo>
                  <a:lnTo>
                    <a:pt x="177" y="343"/>
                  </a:lnTo>
                  <a:lnTo>
                    <a:pt x="173" y="343"/>
                  </a:lnTo>
                  <a:lnTo>
                    <a:pt x="173" y="3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275"/>
            <p:cNvSpPr>
              <a:spLocks/>
            </p:cNvSpPr>
            <p:nvPr/>
          </p:nvSpPr>
          <p:spPr bwMode="auto">
            <a:xfrm>
              <a:off x="6579399" y="3792777"/>
              <a:ext cx="735408" cy="939804"/>
            </a:xfrm>
            <a:custGeom>
              <a:avLst/>
              <a:gdLst>
                <a:gd name="T0" fmla="*/ 22 w 349"/>
                <a:gd name="T1" fmla="*/ 446 h 446"/>
                <a:gd name="T2" fmla="*/ 22 w 349"/>
                <a:gd name="T3" fmla="*/ 446 h 446"/>
                <a:gd name="T4" fmla="*/ 18 w 349"/>
                <a:gd name="T5" fmla="*/ 445 h 446"/>
                <a:gd name="T6" fmla="*/ 13 w 349"/>
                <a:gd name="T7" fmla="*/ 443 h 446"/>
                <a:gd name="T8" fmla="*/ 8 w 349"/>
                <a:gd name="T9" fmla="*/ 441 h 446"/>
                <a:gd name="T10" fmla="*/ 5 w 349"/>
                <a:gd name="T11" fmla="*/ 438 h 446"/>
                <a:gd name="T12" fmla="*/ 5 w 349"/>
                <a:gd name="T13" fmla="*/ 438 h 446"/>
                <a:gd name="T14" fmla="*/ 2 w 349"/>
                <a:gd name="T15" fmla="*/ 433 h 446"/>
                <a:gd name="T16" fmla="*/ 1 w 349"/>
                <a:gd name="T17" fmla="*/ 429 h 446"/>
                <a:gd name="T18" fmla="*/ 0 w 349"/>
                <a:gd name="T19" fmla="*/ 425 h 446"/>
                <a:gd name="T20" fmla="*/ 0 w 349"/>
                <a:gd name="T21" fmla="*/ 421 h 446"/>
                <a:gd name="T22" fmla="*/ 1 w 349"/>
                <a:gd name="T23" fmla="*/ 416 h 446"/>
                <a:gd name="T24" fmla="*/ 2 w 349"/>
                <a:gd name="T25" fmla="*/ 413 h 446"/>
                <a:gd name="T26" fmla="*/ 5 w 349"/>
                <a:gd name="T27" fmla="*/ 409 h 446"/>
                <a:gd name="T28" fmla="*/ 8 w 349"/>
                <a:gd name="T29" fmla="*/ 406 h 446"/>
                <a:gd name="T30" fmla="*/ 204 w 349"/>
                <a:gd name="T31" fmla="*/ 246 h 446"/>
                <a:gd name="T32" fmla="*/ 204 w 349"/>
                <a:gd name="T33" fmla="*/ 100 h 446"/>
                <a:gd name="T34" fmla="*/ 204 w 349"/>
                <a:gd name="T35" fmla="*/ 100 h 446"/>
                <a:gd name="T36" fmla="*/ 204 w 349"/>
                <a:gd name="T37" fmla="*/ 95 h 446"/>
                <a:gd name="T38" fmla="*/ 207 w 349"/>
                <a:gd name="T39" fmla="*/ 91 h 446"/>
                <a:gd name="T40" fmla="*/ 209 w 349"/>
                <a:gd name="T41" fmla="*/ 86 h 446"/>
                <a:gd name="T42" fmla="*/ 212 w 349"/>
                <a:gd name="T43" fmla="*/ 82 h 446"/>
                <a:gd name="T44" fmla="*/ 314 w 349"/>
                <a:gd name="T45" fmla="*/ 4 h 446"/>
                <a:gd name="T46" fmla="*/ 314 w 349"/>
                <a:gd name="T47" fmla="*/ 4 h 446"/>
                <a:gd name="T48" fmla="*/ 317 w 349"/>
                <a:gd name="T49" fmla="*/ 2 h 446"/>
                <a:gd name="T50" fmla="*/ 322 w 349"/>
                <a:gd name="T51" fmla="*/ 0 h 446"/>
                <a:gd name="T52" fmla="*/ 326 w 349"/>
                <a:gd name="T53" fmla="*/ 0 h 446"/>
                <a:gd name="T54" fmla="*/ 330 w 349"/>
                <a:gd name="T55" fmla="*/ 0 h 446"/>
                <a:gd name="T56" fmla="*/ 334 w 349"/>
                <a:gd name="T57" fmla="*/ 1 h 446"/>
                <a:gd name="T58" fmla="*/ 339 w 349"/>
                <a:gd name="T59" fmla="*/ 2 h 446"/>
                <a:gd name="T60" fmla="*/ 342 w 349"/>
                <a:gd name="T61" fmla="*/ 4 h 446"/>
                <a:gd name="T62" fmla="*/ 345 w 349"/>
                <a:gd name="T63" fmla="*/ 8 h 446"/>
                <a:gd name="T64" fmla="*/ 345 w 349"/>
                <a:gd name="T65" fmla="*/ 8 h 446"/>
                <a:gd name="T66" fmla="*/ 348 w 349"/>
                <a:gd name="T67" fmla="*/ 12 h 446"/>
                <a:gd name="T68" fmla="*/ 349 w 349"/>
                <a:gd name="T69" fmla="*/ 16 h 446"/>
                <a:gd name="T70" fmla="*/ 349 w 349"/>
                <a:gd name="T71" fmla="*/ 21 h 446"/>
                <a:gd name="T72" fmla="*/ 349 w 349"/>
                <a:gd name="T73" fmla="*/ 25 h 446"/>
                <a:gd name="T74" fmla="*/ 348 w 349"/>
                <a:gd name="T75" fmla="*/ 29 h 446"/>
                <a:gd name="T76" fmla="*/ 347 w 349"/>
                <a:gd name="T77" fmla="*/ 33 h 446"/>
                <a:gd name="T78" fmla="*/ 345 w 349"/>
                <a:gd name="T79" fmla="*/ 36 h 446"/>
                <a:gd name="T80" fmla="*/ 341 w 349"/>
                <a:gd name="T81" fmla="*/ 40 h 446"/>
                <a:gd name="T82" fmla="*/ 249 w 349"/>
                <a:gd name="T83" fmla="*/ 111 h 446"/>
                <a:gd name="T84" fmla="*/ 249 w 349"/>
                <a:gd name="T85" fmla="*/ 257 h 446"/>
                <a:gd name="T86" fmla="*/ 249 w 349"/>
                <a:gd name="T87" fmla="*/ 257 h 446"/>
                <a:gd name="T88" fmla="*/ 248 w 349"/>
                <a:gd name="T89" fmla="*/ 262 h 446"/>
                <a:gd name="T90" fmla="*/ 247 w 349"/>
                <a:gd name="T91" fmla="*/ 266 h 446"/>
                <a:gd name="T92" fmla="*/ 244 w 349"/>
                <a:gd name="T93" fmla="*/ 270 h 446"/>
                <a:gd name="T94" fmla="*/ 241 w 349"/>
                <a:gd name="T95" fmla="*/ 274 h 446"/>
                <a:gd name="T96" fmla="*/ 37 w 349"/>
                <a:gd name="T97" fmla="*/ 440 h 446"/>
                <a:gd name="T98" fmla="*/ 37 w 349"/>
                <a:gd name="T99" fmla="*/ 440 h 446"/>
                <a:gd name="T100" fmla="*/ 30 w 349"/>
                <a:gd name="T101" fmla="*/ 443 h 446"/>
                <a:gd name="T102" fmla="*/ 22 w 349"/>
                <a:gd name="T103" fmla="*/ 446 h 446"/>
                <a:gd name="T104" fmla="*/ 22 w 349"/>
                <a:gd name="T10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9" h="446">
                  <a:moveTo>
                    <a:pt x="22" y="446"/>
                  </a:moveTo>
                  <a:lnTo>
                    <a:pt x="22" y="446"/>
                  </a:lnTo>
                  <a:lnTo>
                    <a:pt x="18" y="445"/>
                  </a:lnTo>
                  <a:lnTo>
                    <a:pt x="13" y="443"/>
                  </a:lnTo>
                  <a:lnTo>
                    <a:pt x="8" y="441"/>
                  </a:lnTo>
                  <a:lnTo>
                    <a:pt x="5" y="438"/>
                  </a:lnTo>
                  <a:lnTo>
                    <a:pt x="5" y="438"/>
                  </a:lnTo>
                  <a:lnTo>
                    <a:pt x="2" y="433"/>
                  </a:lnTo>
                  <a:lnTo>
                    <a:pt x="1" y="429"/>
                  </a:lnTo>
                  <a:lnTo>
                    <a:pt x="0" y="425"/>
                  </a:lnTo>
                  <a:lnTo>
                    <a:pt x="0" y="421"/>
                  </a:lnTo>
                  <a:lnTo>
                    <a:pt x="1" y="416"/>
                  </a:lnTo>
                  <a:lnTo>
                    <a:pt x="2" y="413"/>
                  </a:lnTo>
                  <a:lnTo>
                    <a:pt x="5" y="409"/>
                  </a:lnTo>
                  <a:lnTo>
                    <a:pt x="8" y="406"/>
                  </a:lnTo>
                  <a:lnTo>
                    <a:pt x="204" y="246"/>
                  </a:lnTo>
                  <a:lnTo>
                    <a:pt x="204" y="100"/>
                  </a:lnTo>
                  <a:lnTo>
                    <a:pt x="204" y="100"/>
                  </a:lnTo>
                  <a:lnTo>
                    <a:pt x="204" y="95"/>
                  </a:lnTo>
                  <a:lnTo>
                    <a:pt x="207" y="91"/>
                  </a:lnTo>
                  <a:lnTo>
                    <a:pt x="209" y="86"/>
                  </a:lnTo>
                  <a:lnTo>
                    <a:pt x="212" y="82"/>
                  </a:lnTo>
                  <a:lnTo>
                    <a:pt x="314" y="4"/>
                  </a:lnTo>
                  <a:lnTo>
                    <a:pt x="314" y="4"/>
                  </a:lnTo>
                  <a:lnTo>
                    <a:pt x="317" y="2"/>
                  </a:lnTo>
                  <a:lnTo>
                    <a:pt x="322" y="0"/>
                  </a:lnTo>
                  <a:lnTo>
                    <a:pt x="326" y="0"/>
                  </a:lnTo>
                  <a:lnTo>
                    <a:pt x="330" y="0"/>
                  </a:lnTo>
                  <a:lnTo>
                    <a:pt x="334" y="1"/>
                  </a:lnTo>
                  <a:lnTo>
                    <a:pt x="339" y="2"/>
                  </a:lnTo>
                  <a:lnTo>
                    <a:pt x="342" y="4"/>
                  </a:lnTo>
                  <a:lnTo>
                    <a:pt x="345" y="8"/>
                  </a:lnTo>
                  <a:lnTo>
                    <a:pt x="345" y="8"/>
                  </a:lnTo>
                  <a:lnTo>
                    <a:pt x="348" y="12"/>
                  </a:lnTo>
                  <a:lnTo>
                    <a:pt x="349" y="16"/>
                  </a:lnTo>
                  <a:lnTo>
                    <a:pt x="349" y="21"/>
                  </a:lnTo>
                  <a:lnTo>
                    <a:pt x="349" y="25"/>
                  </a:lnTo>
                  <a:lnTo>
                    <a:pt x="348" y="29"/>
                  </a:lnTo>
                  <a:lnTo>
                    <a:pt x="347" y="33"/>
                  </a:lnTo>
                  <a:lnTo>
                    <a:pt x="345" y="36"/>
                  </a:lnTo>
                  <a:lnTo>
                    <a:pt x="341" y="40"/>
                  </a:lnTo>
                  <a:lnTo>
                    <a:pt x="249" y="111"/>
                  </a:lnTo>
                  <a:lnTo>
                    <a:pt x="249" y="257"/>
                  </a:lnTo>
                  <a:lnTo>
                    <a:pt x="249" y="257"/>
                  </a:lnTo>
                  <a:lnTo>
                    <a:pt x="248" y="262"/>
                  </a:lnTo>
                  <a:lnTo>
                    <a:pt x="247" y="266"/>
                  </a:lnTo>
                  <a:lnTo>
                    <a:pt x="244" y="270"/>
                  </a:lnTo>
                  <a:lnTo>
                    <a:pt x="241" y="274"/>
                  </a:lnTo>
                  <a:lnTo>
                    <a:pt x="37" y="440"/>
                  </a:lnTo>
                  <a:lnTo>
                    <a:pt x="37" y="440"/>
                  </a:lnTo>
                  <a:lnTo>
                    <a:pt x="30" y="443"/>
                  </a:lnTo>
                  <a:lnTo>
                    <a:pt x="22" y="446"/>
                  </a:lnTo>
                  <a:lnTo>
                    <a:pt x="22" y="4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276"/>
            <p:cNvSpPr>
              <a:spLocks/>
            </p:cNvSpPr>
            <p:nvPr/>
          </p:nvSpPr>
          <p:spPr bwMode="auto">
            <a:xfrm>
              <a:off x="5250288" y="2821623"/>
              <a:ext cx="573154" cy="1089414"/>
            </a:xfrm>
            <a:custGeom>
              <a:avLst/>
              <a:gdLst>
                <a:gd name="T0" fmla="*/ 249 w 272"/>
                <a:gd name="T1" fmla="*/ 517 h 517"/>
                <a:gd name="T2" fmla="*/ 249 w 272"/>
                <a:gd name="T3" fmla="*/ 517 h 517"/>
                <a:gd name="T4" fmla="*/ 242 w 272"/>
                <a:gd name="T5" fmla="*/ 516 h 517"/>
                <a:gd name="T6" fmla="*/ 236 w 272"/>
                <a:gd name="T7" fmla="*/ 514 h 517"/>
                <a:gd name="T8" fmla="*/ 111 w 272"/>
                <a:gd name="T9" fmla="*/ 428 h 517"/>
                <a:gd name="T10" fmla="*/ 111 w 272"/>
                <a:gd name="T11" fmla="*/ 428 h 517"/>
                <a:gd name="T12" fmla="*/ 108 w 272"/>
                <a:gd name="T13" fmla="*/ 424 h 517"/>
                <a:gd name="T14" fmla="*/ 104 w 272"/>
                <a:gd name="T15" fmla="*/ 419 h 517"/>
                <a:gd name="T16" fmla="*/ 103 w 272"/>
                <a:gd name="T17" fmla="*/ 415 h 517"/>
                <a:gd name="T18" fmla="*/ 102 w 272"/>
                <a:gd name="T19" fmla="*/ 409 h 517"/>
                <a:gd name="T20" fmla="*/ 102 w 272"/>
                <a:gd name="T21" fmla="*/ 112 h 517"/>
                <a:gd name="T22" fmla="*/ 10 w 272"/>
                <a:gd name="T23" fmla="*/ 40 h 517"/>
                <a:gd name="T24" fmla="*/ 10 w 272"/>
                <a:gd name="T25" fmla="*/ 40 h 517"/>
                <a:gd name="T26" fmla="*/ 6 w 272"/>
                <a:gd name="T27" fmla="*/ 37 h 517"/>
                <a:gd name="T28" fmla="*/ 4 w 272"/>
                <a:gd name="T29" fmla="*/ 33 h 517"/>
                <a:gd name="T30" fmla="*/ 2 w 272"/>
                <a:gd name="T31" fmla="*/ 30 h 517"/>
                <a:gd name="T32" fmla="*/ 0 w 272"/>
                <a:gd name="T33" fmla="*/ 25 h 517"/>
                <a:gd name="T34" fmla="*/ 0 w 272"/>
                <a:gd name="T35" fmla="*/ 22 h 517"/>
                <a:gd name="T36" fmla="*/ 2 w 272"/>
                <a:gd name="T37" fmla="*/ 17 h 517"/>
                <a:gd name="T38" fmla="*/ 3 w 272"/>
                <a:gd name="T39" fmla="*/ 13 h 517"/>
                <a:gd name="T40" fmla="*/ 5 w 272"/>
                <a:gd name="T41" fmla="*/ 9 h 517"/>
                <a:gd name="T42" fmla="*/ 5 w 272"/>
                <a:gd name="T43" fmla="*/ 9 h 517"/>
                <a:gd name="T44" fmla="*/ 9 w 272"/>
                <a:gd name="T45" fmla="*/ 6 h 517"/>
                <a:gd name="T46" fmla="*/ 12 w 272"/>
                <a:gd name="T47" fmla="*/ 3 h 517"/>
                <a:gd name="T48" fmla="*/ 16 w 272"/>
                <a:gd name="T49" fmla="*/ 2 h 517"/>
                <a:gd name="T50" fmla="*/ 20 w 272"/>
                <a:gd name="T51" fmla="*/ 0 h 517"/>
                <a:gd name="T52" fmla="*/ 25 w 272"/>
                <a:gd name="T53" fmla="*/ 0 h 517"/>
                <a:gd name="T54" fmla="*/ 29 w 272"/>
                <a:gd name="T55" fmla="*/ 2 h 517"/>
                <a:gd name="T56" fmla="*/ 33 w 272"/>
                <a:gd name="T57" fmla="*/ 3 h 517"/>
                <a:gd name="T58" fmla="*/ 37 w 272"/>
                <a:gd name="T59" fmla="*/ 5 h 517"/>
                <a:gd name="T60" fmla="*/ 138 w 272"/>
                <a:gd name="T61" fmla="*/ 83 h 517"/>
                <a:gd name="T62" fmla="*/ 138 w 272"/>
                <a:gd name="T63" fmla="*/ 83 h 517"/>
                <a:gd name="T64" fmla="*/ 142 w 272"/>
                <a:gd name="T65" fmla="*/ 87 h 517"/>
                <a:gd name="T66" fmla="*/ 144 w 272"/>
                <a:gd name="T67" fmla="*/ 91 h 517"/>
                <a:gd name="T68" fmla="*/ 146 w 272"/>
                <a:gd name="T69" fmla="*/ 96 h 517"/>
                <a:gd name="T70" fmla="*/ 147 w 272"/>
                <a:gd name="T71" fmla="*/ 101 h 517"/>
                <a:gd name="T72" fmla="*/ 147 w 272"/>
                <a:gd name="T73" fmla="*/ 397 h 517"/>
                <a:gd name="T74" fmla="*/ 261 w 272"/>
                <a:gd name="T75" fmla="*/ 477 h 517"/>
                <a:gd name="T76" fmla="*/ 261 w 272"/>
                <a:gd name="T77" fmla="*/ 477 h 517"/>
                <a:gd name="T78" fmla="*/ 265 w 272"/>
                <a:gd name="T79" fmla="*/ 480 h 517"/>
                <a:gd name="T80" fmla="*/ 268 w 272"/>
                <a:gd name="T81" fmla="*/ 483 h 517"/>
                <a:gd name="T82" fmla="*/ 269 w 272"/>
                <a:gd name="T83" fmla="*/ 487 h 517"/>
                <a:gd name="T84" fmla="*/ 271 w 272"/>
                <a:gd name="T85" fmla="*/ 491 h 517"/>
                <a:gd name="T86" fmla="*/ 272 w 272"/>
                <a:gd name="T87" fmla="*/ 495 h 517"/>
                <a:gd name="T88" fmla="*/ 271 w 272"/>
                <a:gd name="T89" fmla="*/ 500 h 517"/>
                <a:gd name="T90" fmla="*/ 269 w 272"/>
                <a:gd name="T91" fmla="*/ 504 h 517"/>
                <a:gd name="T92" fmla="*/ 267 w 272"/>
                <a:gd name="T93" fmla="*/ 508 h 517"/>
                <a:gd name="T94" fmla="*/ 267 w 272"/>
                <a:gd name="T95" fmla="*/ 508 h 517"/>
                <a:gd name="T96" fmla="*/ 264 w 272"/>
                <a:gd name="T97" fmla="*/ 513 h 517"/>
                <a:gd name="T98" fmla="*/ 259 w 272"/>
                <a:gd name="T99" fmla="*/ 515 h 517"/>
                <a:gd name="T100" fmla="*/ 254 w 272"/>
                <a:gd name="T101" fmla="*/ 517 h 517"/>
                <a:gd name="T102" fmla="*/ 249 w 272"/>
                <a:gd name="T103" fmla="*/ 517 h 517"/>
                <a:gd name="T104" fmla="*/ 249 w 272"/>
                <a:gd name="T105"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2" h="517">
                  <a:moveTo>
                    <a:pt x="249" y="517"/>
                  </a:moveTo>
                  <a:lnTo>
                    <a:pt x="249" y="517"/>
                  </a:lnTo>
                  <a:lnTo>
                    <a:pt x="242" y="516"/>
                  </a:lnTo>
                  <a:lnTo>
                    <a:pt x="236" y="514"/>
                  </a:lnTo>
                  <a:lnTo>
                    <a:pt x="111" y="428"/>
                  </a:lnTo>
                  <a:lnTo>
                    <a:pt x="111" y="428"/>
                  </a:lnTo>
                  <a:lnTo>
                    <a:pt x="108" y="424"/>
                  </a:lnTo>
                  <a:lnTo>
                    <a:pt x="104" y="419"/>
                  </a:lnTo>
                  <a:lnTo>
                    <a:pt x="103" y="415"/>
                  </a:lnTo>
                  <a:lnTo>
                    <a:pt x="102" y="409"/>
                  </a:lnTo>
                  <a:lnTo>
                    <a:pt x="102" y="112"/>
                  </a:lnTo>
                  <a:lnTo>
                    <a:pt x="10" y="40"/>
                  </a:lnTo>
                  <a:lnTo>
                    <a:pt x="10" y="40"/>
                  </a:lnTo>
                  <a:lnTo>
                    <a:pt x="6" y="37"/>
                  </a:lnTo>
                  <a:lnTo>
                    <a:pt x="4" y="33"/>
                  </a:lnTo>
                  <a:lnTo>
                    <a:pt x="2" y="30"/>
                  </a:lnTo>
                  <a:lnTo>
                    <a:pt x="0" y="25"/>
                  </a:lnTo>
                  <a:lnTo>
                    <a:pt x="0" y="22"/>
                  </a:lnTo>
                  <a:lnTo>
                    <a:pt x="2" y="17"/>
                  </a:lnTo>
                  <a:lnTo>
                    <a:pt x="3" y="13"/>
                  </a:lnTo>
                  <a:lnTo>
                    <a:pt x="5" y="9"/>
                  </a:lnTo>
                  <a:lnTo>
                    <a:pt x="5" y="9"/>
                  </a:lnTo>
                  <a:lnTo>
                    <a:pt x="9" y="6"/>
                  </a:lnTo>
                  <a:lnTo>
                    <a:pt x="12" y="3"/>
                  </a:lnTo>
                  <a:lnTo>
                    <a:pt x="16" y="2"/>
                  </a:lnTo>
                  <a:lnTo>
                    <a:pt x="20" y="0"/>
                  </a:lnTo>
                  <a:lnTo>
                    <a:pt x="25" y="0"/>
                  </a:lnTo>
                  <a:lnTo>
                    <a:pt x="29" y="2"/>
                  </a:lnTo>
                  <a:lnTo>
                    <a:pt x="33" y="3"/>
                  </a:lnTo>
                  <a:lnTo>
                    <a:pt x="37" y="5"/>
                  </a:lnTo>
                  <a:lnTo>
                    <a:pt x="138" y="83"/>
                  </a:lnTo>
                  <a:lnTo>
                    <a:pt x="138" y="83"/>
                  </a:lnTo>
                  <a:lnTo>
                    <a:pt x="142" y="87"/>
                  </a:lnTo>
                  <a:lnTo>
                    <a:pt x="144" y="91"/>
                  </a:lnTo>
                  <a:lnTo>
                    <a:pt x="146" y="96"/>
                  </a:lnTo>
                  <a:lnTo>
                    <a:pt x="147" y="101"/>
                  </a:lnTo>
                  <a:lnTo>
                    <a:pt x="147" y="397"/>
                  </a:lnTo>
                  <a:lnTo>
                    <a:pt x="261" y="477"/>
                  </a:lnTo>
                  <a:lnTo>
                    <a:pt x="261" y="477"/>
                  </a:lnTo>
                  <a:lnTo>
                    <a:pt x="265" y="480"/>
                  </a:lnTo>
                  <a:lnTo>
                    <a:pt x="268" y="483"/>
                  </a:lnTo>
                  <a:lnTo>
                    <a:pt x="269" y="487"/>
                  </a:lnTo>
                  <a:lnTo>
                    <a:pt x="271" y="491"/>
                  </a:lnTo>
                  <a:lnTo>
                    <a:pt x="272" y="495"/>
                  </a:lnTo>
                  <a:lnTo>
                    <a:pt x="271" y="500"/>
                  </a:lnTo>
                  <a:lnTo>
                    <a:pt x="269" y="504"/>
                  </a:lnTo>
                  <a:lnTo>
                    <a:pt x="267" y="508"/>
                  </a:lnTo>
                  <a:lnTo>
                    <a:pt x="267" y="508"/>
                  </a:lnTo>
                  <a:lnTo>
                    <a:pt x="264" y="513"/>
                  </a:lnTo>
                  <a:lnTo>
                    <a:pt x="259" y="515"/>
                  </a:lnTo>
                  <a:lnTo>
                    <a:pt x="254" y="517"/>
                  </a:lnTo>
                  <a:lnTo>
                    <a:pt x="249" y="517"/>
                  </a:lnTo>
                  <a:lnTo>
                    <a:pt x="249" y="517"/>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95" name="Freeform 94"/>
            <p:cNvSpPr>
              <a:spLocks/>
            </p:cNvSpPr>
            <p:nvPr/>
          </p:nvSpPr>
          <p:spPr bwMode="auto">
            <a:xfrm>
              <a:off x="6237028" y="4461011"/>
              <a:ext cx="126431" cy="1652222"/>
            </a:xfrm>
            <a:custGeom>
              <a:avLst/>
              <a:gdLst>
                <a:gd name="connsiteX0" fmla="*/ 0 w 126431"/>
                <a:gd name="connsiteY0" fmla="*/ 0 h 1652222"/>
                <a:gd name="connsiteX1" fmla="*/ 25286 w 126431"/>
                <a:gd name="connsiteY1" fmla="*/ 2107 h 1652222"/>
                <a:gd name="connsiteX2" fmla="*/ 50573 w 126431"/>
                <a:gd name="connsiteY2" fmla="*/ 10536 h 1652222"/>
                <a:gd name="connsiteX3" fmla="*/ 71644 w 126431"/>
                <a:gd name="connsiteY3" fmla="*/ 23179 h 1652222"/>
                <a:gd name="connsiteX4" fmla="*/ 88502 w 126431"/>
                <a:gd name="connsiteY4" fmla="*/ 37930 h 1652222"/>
                <a:gd name="connsiteX5" fmla="*/ 107467 w 126431"/>
                <a:gd name="connsiteY5" fmla="*/ 56894 h 1652222"/>
                <a:gd name="connsiteX6" fmla="*/ 115895 w 126431"/>
                <a:gd name="connsiteY6" fmla="*/ 77966 h 1652222"/>
                <a:gd name="connsiteX7" fmla="*/ 124324 w 126431"/>
                <a:gd name="connsiteY7" fmla="*/ 101145 h 1652222"/>
                <a:gd name="connsiteX8" fmla="*/ 126431 w 126431"/>
                <a:gd name="connsiteY8" fmla="*/ 126431 h 1652222"/>
                <a:gd name="connsiteX9" fmla="*/ 126431 w 126431"/>
                <a:gd name="connsiteY9" fmla="*/ 1652222 h 1652222"/>
                <a:gd name="connsiteX10" fmla="*/ 0 w 126431"/>
                <a:gd name="connsiteY10" fmla="*/ 1652222 h 165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1" h="1652222">
                  <a:moveTo>
                    <a:pt x="0" y="0"/>
                  </a:moveTo>
                  <a:lnTo>
                    <a:pt x="25286" y="2107"/>
                  </a:lnTo>
                  <a:lnTo>
                    <a:pt x="50573" y="10536"/>
                  </a:lnTo>
                  <a:lnTo>
                    <a:pt x="71644" y="23179"/>
                  </a:lnTo>
                  <a:lnTo>
                    <a:pt x="88502" y="37930"/>
                  </a:lnTo>
                  <a:lnTo>
                    <a:pt x="107467" y="56894"/>
                  </a:lnTo>
                  <a:lnTo>
                    <a:pt x="115895" y="77966"/>
                  </a:lnTo>
                  <a:lnTo>
                    <a:pt x="124324" y="101145"/>
                  </a:lnTo>
                  <a:lnTo>
                    <a:pt x="126431" y="126431"/>
                  </a:lnTo>
                  <a:lnTo>
                    <a:pt x="126431" y="1652222"/>
                  </a:lnTo>
                  <a:lnTo>
                    <a:pt x="0" y="1652222"/>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Freeform 96"/>
            <p:cNvSpPr>
              <a:spLocks/>
            </p:cNvSpPr>
            <p:nvPr/>
          </p:nvSpPr>
          <p:spPr bwMode="auto">
            <a:xfrm>
              <a:off x="6579401" y="4610623"/>
              <a:ext cx="98489" cy="1502610"/>
            </a:xfrm>
            <a:custGeom>
              <a:avLst/>
              <a:gdLst>
                <a:gd name="connsiteX0" fmla="*/ 98489 w 98489"/>
                <a:gd name="connsiteY0" fmla="*/ 0 h 1502610"/>
                <a:gd name="connsiteX1" fmla="*/ 98489 w 98489"/>
                <a:gd name="connsiteY1" fmla="*/ 1502610 h 1502610"/>
                <a:gd name="connsiteX2" fmla="*/ 0 w 98489"/>
                <a:gd name="connsiteY2" fmla="*/ 1502610 h 1502610"/>
                <a:gd name="connsiteX3" fmla="*/ 0 w 98489"/>
                <a:gd name="connsiteY3" fmla="*/ 99716 h 1502610"/>
                <a:gd name="connsiteX4" fmla="*/ 1642 w 98489"/>
                <a:gd name="connsiteY4" fmla="*/ 78808 h 1502610"/>
                <a:gd name="connsiteX5" fmla="*/ 8208 w 98489"/>
                <a:gd name="connsiteY5" fmla="*/ 61116 h 1502610"/>
                <a:gd name="connsiteX6" fmla="*/ 16415 w 98489"/>
                <a:gd name="connsiteY6" fmla="*/ 43425 h 1502610"/>
                <a:gd name="connsiteX7" fmla="*/ 29547 w 98489"/>
                <a:gd name="connsiteY7" fmla="*/ 28950 h 1502610"/>
                <a:gd name="connsiteX8" fmla="*/ 42679 w 98489"/>
                <a:gd name="connsiteY8" fmla="*/ 17692 h 1502610"/>
                <a:gd name="connsiteX9" fmla="*/ 59094 w 98489"/>
                <a:gd name="connsiteY9" fmla="*/ 8042 h 1502610"/>
                <a:gd name="connsiteX10" fmla="*/ 78791 w 98489"/>
                <a:gd name="connsiteY10" fmla="*/ 1609 h 150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489" h="1502610">
                  <a:moveTo>
                    <a:pt x="98489" y="0"/>
                  </a:moveTo>
                  <a:lnTo>
                    <a:pt x="98489" y="1502610"/>
                  </a:lnTo>
                  <a:lnTo>
                    <a:pt x="0" y="1502610"/>
                  </a:lnTo>
                  <a:lnTo>
                    <a:pt x="0" y="99716"/>
                  </a:lnTo>
                  <a:lnTo>
                    <a:pt x="1642" y="78808"/>
                  </a:lnTo>
                  <a:lnTo>
                    <a:pt x="8208" y="61116"/>
                  </a:lnTo>
                  <a:lnTo>
                    <a:pt x="16415" y="43425"/>
                  </a:lnTo>
                  <a:lnTo>
                    <a:pt x="29547" y="28950"/>
                  </a:lnTo>
                  <a:lnTo>
                    <a:pt x="42679" y="17692"/>
                  </a:lnTo>
                  <a:lnTo>
                    <a:pt x="59094" y="8042"/>
                  </a:lnTo>
                  <a:lnTo>
                    <a:pt x="78791" y="1609"/>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36" name="Freeform 1280"/>
            <p:cNvSpPr>
              <a:spLocks/>
            </p:cNvSpPr>
            <p:nvPr/>
          </p:nvSpPr>
          <p:spPr bwMode="auto">
            <a:xfrm>
              <a:off x="6003035" y="2116771"/>
              <a:ext cx="579477" cy="2454869"/>
            </a:xfrm>
            <a:custGeom>
              <a:avLst/>
              <a:gdLst>
                <a:gd name="T0" fmla="*/ 210 w 267"/>
                <a:gd name="T1" fmla="*/ 1165 h 1165"/>
                <a:gd name="T2" fmla="*/ 210 w 267"/>
                <a:gd name="T3" fmla="*/ 1165 h 1165"/>
                <a:gd name="T4" fmla="*/ 200 w 267"/>
                <a:gd name="T5" fmla="*/ 1163 h 1165"/>
                <a:gd name="T6" fmla="*/ 189 w 267"/>
                <a:gd name="T7" fmla="*/ 1160 h 1165"/>
                <a:gd name="T8" fmla="*/ 180 w 267"/>
                <a:gd name="T9" fmla="*/ 1155 h 1165"/>
                <a:gd name="T10" fmla="*/ 172 w 267"/>
                <a:gd name="T11" fmla="*/ 1148 h 1165"/>
                <a:gd name="T12" fmla="*/ 164 w 267"/>
                <a:gd name="T13" fmla="*/ 1140 h 1165"/>
                <a:gd name="T14" fmla="*/ 160 w 267"/>
                <a:gd name="T15" fmla="*/ 1130 h 1165"/>
                <a:gd name="T16" fmla="*/ 156 w 267"/>
                <a:gd name="T17" fmla="*/ 1120 h 1165"/>
                <a:gd name="T18" fmla="*/ 155 w 267"/>
                <a:gd name="T19" fmla="*/ 1108 h 1165"/>
                <a:gd name="T20" fmla="*/ 155 w 267"/>
                <a:gd name="T21" fmla="*/ 779 h 1165"/>
                <a:gd name="T22" fmla="*/ 22 w 267"/>
                <a:gd name="T23" fmla="*/ 674 h 1165"/>
                <a:gd name="T24" fmla="*/ 22 w 267"/>
                <a:gd name="T25" fmla="*/ 674 h 1165"/>
                <a:gd name="T26" fmla="*/ 17 w 267"/>
                <a:gd name="T27" fmla="*/ 669 h 1165"/>
                <a:gd name="T28" fmla="*/ 13 w 267"/>
                <a:gd name="T29" fmla="*/ 664 h 1165"/>
                <a:gd name="T30" fmla="*/ 6 w 267"/>
                <a:gd name="T31" fmla="*/ 655 h 1165"/>
                <a:gd name="T32" fmla="*/ 2 w 267"/>
                <a:gd name="T33" fmla="*/ 642 h 1165"/>
                <a:gd name="T34" fmla="*/ 2 w 267"/>
                <a:gd name="T35" fmla="*/ 636 h 1165"/>
                <a:gd name="T36" fmla="*/ 0 w 267"/>
                <a:gd name="T37" fmla="*/ 630 h 1165"/>
                <a:gd name="T38" fmla="*/ 0 w 267"/>
                <a:gd name="T39" fmla="*/ 55 h 1165"/>
                <a:gd name="T40" fmla="*/ 0 w 267"/>
                <a:gd name="T41" fmla="*/ 55 h 1165"/>
                <a:gd name="T42" fmla="*/ 2 w 267"/>
                <a:gd name="T43" fmla="*/ 45 h 1165"/>
                <a:gd name="T44" fmla="*/ 5 w 267"/>
                <a:gd name="T45" fmla="*/ 34 h 1165"/>
                <a:gd name="T46" fmla="*/ 10 w 267"/>
                <a:gd name="T47" fmla="*/ 25 h 1165"/>
                <a:gd name="T48" fmla="*/ 17 w 267"/>
                <a:gd name="T49" fmla="*/ 16 h 1165"/>
                <a:gd name="T50" fmla="*/ 25 w 267"/>
                <a:gd name="T51" fmla="*/ 9 h 1165"/>
                <a:gd name="T52" fmla="*/ 35 w 267"/>
                <a:gd name="T53" fmla="*/ 3 h 1165"/>
                <a:gd name="T54" fmla="*/ 45 w 267"/>
                <a:gd name="T55" fmla="*/ 1 h 1165"/>
                <a:gd name="T56" fmla="*/ 57 w 267"/>
                <a:gd name="T57" fmla="*/ 0 h 1165"/>
                <a:gd name="T58" fmla="*/ 57 w 267"/>
                <a:gd name="T59" fmla="*/ 0 h 1165"/>
                <a:gd name="T60" fmla="*/ 68 w 267"/>
                <a:gd name="T61" fmla="*/ 1 h 1165"/>
                <a:gd name="T62" fmla="*/ 78 w 267"/>
                <a:gd name="T63" fmla="*/ 3 h 1165"/>
                <a:gd name="T64" fmla="*/ 88 w 267"/>
                <a:gd name="T65" fmla="*/ 9 h 1165"/>
                <a:gd name="T66" fmla="*/ 96 w 267"/>
                <a:gd name="T67" fmla="*/ 16 h 1165"/>
                <a:gd name="T68" fmla="*/ 103 w 267"/>
                <a:gd name="T69" fmla="*/ 25 h 1165"/>
                <a:gd name="T70" fmla="*/ 109 w 267"/>
                <a:gd name="T71" fmla="*/ 34 h 1165"/>
                <a:gd name="T72" fmla="*/ 111 w 267"/>
                <a:gd name="T73" fmla="*/ 45 h 1165"/>
                <a:gd name="T74" fmla="*/ 113 w 267"/>
                <a:gd name="T75" fmla="*/ 55 h 1165"/>
                <a:gd name="T76" fmla="*/ 113 w 267"/>
                <a:gd name="T77" fmla="*/ 603 h 1165"/>
                <a:gd name="T78" fmla="*/ 246 w 267"/>
                <a:gd name="T79" fmla="*/ 708 h 1165"/>
                <a:gd name="T80" fmla="*/ 246 w 267"/>
                <a:gd name="T81" fmla="*/ 708 h 1165"/>
                <a:gd name="T82" fmla="*/ 251 w 267"/>
                <a:gd name="T83" fmla="*/ 711 h 1165"/>
                <a:gd name="T84" fmla="*/ 254 w 267"/>
                <a:gd name="T85" fmla="*/ 716 h 1165"/>
                <a:gd name="T86" fmla="*/ 261 w 267"/>
                <a:gd name="T87" fmla="*/ 727 h 1165"/>
                <a:gd name="T88" fmla="*/ 266 w 267"/>
                <a:gd name="T89" fmla="*/ 739 h 1165"/>
                <a:gd name="T90" fmla="*/ 267 w 267"/>
                <a:gd name="T91" fmla="*/ 745 h 1165"/>
                <a:gd name="T92" fmla="*/ 267 w 267"/>
                <a:gd name="T93" fmla="*/ 752 h 1165"/>
                <a:gd name="T94" fmla="*/ 267 w 267"/>
                <a:gd name="T95" fmla="*/ 1108 h 1165"/>
                <a:gd name="T96" fmla="*/ 267 w 267"/>
                <a:gd name="T97" fmla="*/ 1108 h 1165"/>
                <a:gd name="T98" fmla="*/ 266 w 267"/>
                <a:gd name="T99" fmla="*/ 1120 h 1165"/>
                <a:gd name="T100" fmla="*/ 262 w 267"/>
                <a:gd name="T101" fmla="*/ 1130 h 1165"/>
                <a:gd name="T102" fmla="*/ 258 w 267"/>
                <a:gd name="T103" fmla="*/ 1140 h 1165"/>
                <a:gd name="T104" fmla="*/ 251 w 267"/>
                <a:gd name="T105" fmla="*/ 1148 h 1165"/>
                <a:gd name="T106" fmla="*/ 242 w 267"/>
                <a:gd name="T107" fmla="*/ 1155 h 1165"/>
                <a:gd name="T108" fmla="*/ 233 w 267"/>
                <a:gd name="T109" fmla="*/ 1160 h 1165"/>
                <a:gd name="T110" fmla="*/ 222 w 267"/>
                <a:gd name="T111" fmla="*/ 1163 h 1165"/>
                <a:gd name="T112" fmla="*/ 210 w 267"/>
                <a:gd name="T113" fmla="*/ 1165 h 1165"/>
                <a:gd name="T114" fmla="*/ 210 w 267"/>
                <a:gd name="T115" fmla="*/ 1165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7" h="1165">
                  <a:moveTo>
                    <a:pt x="210" y="1165"/>
                  </a:moveTo>
                  <a:lnTo>
                    <a:pt x="210" y="1165"/>
                  </a:lnTo>
                  <a:lnTo>
                    <a:pt x="200" y="1163"/>
                  </a:lnTo>
                  <a:lnTo>
                    <a:pt x="189" y="1160"/>
                  </a:lnTo>
                  <a:lnTo>
                    <a:pt x="180" y="1155"/>
                  </a:lnTo>
                  <a:lnTo>
                    <a:pt x="172" y="1148"/>
                  </a:lnTo>
                  <a:lnTo>
                    <a:pt x="164" y="1140"/>
                  </a:lnTo>
                  <a:lnTo>
                    <a:pt x="160" y="1130"/>
                  </a:lnTo>
                  <a:lnTo>
                    <a:pt x="156" y="1120"/>
                  </a:lnTo>
                  <a:lnTo>
                    <a:pt x="155" y="1108"/>
                  </a:lnTo>
                  <a:lnTo>
                    <a:pt x="155" y="779"/>
                  </a:lnTo>
                  <a:lnTo>
                    <a:pt x="22" y="674"/>
                  </a:lnTo>
                  <a:lnTo>
                    <a:pt x="22" y="674"/>
                  </a:lnTo>
                  <a:lnTo>
                    <a:pt x="17" y="669"/>
                  </a:lnTo>
                  <a:lnTo>
                    <a:pt x="13" y="664"/>
                  </a:lnTo>
                  <a:lnTo>
                    <a:pt x="6" y="655"/>
                  </a:lnTo>
                  <a:lnTo>
                    <a:pt x="2" y="642"/>
                  </a:lnTo>
                  <a:lnTo>
                    <a:pt x="2" y="636"/>
                  </a:lnTo>
                  <a:lnTo>
                    <a:pt x="0" y="630"/>
                  </a:lnTo>
                  <a:lnTo>
                    <a:pt x="0" y="55"/>
                  </a:lnTo>
                  <a:lnTo>
                    <a:pt x="0" y="55"/>
                  </a:lnTo>
                  <a:lnTo>
                    <a:pt x="2" y="45"/>
                  </a:lnTo>
                  <a:lnTo>
                    <a:pt x="5" y="34"/>
                  </a:lnTo>
                  <a:lnTo>
                    <a:pt x="10" y="25"/>
                  </a:lnTo>
                  <a:lnTo>
                    <a:pt x="17" y="16"/>
                  </a:lnTo>
                  <a:lnTo>
                    <a:pt x="25" y="9"/>
                  </a:lnTo>
                  <a:lnTo>
                    <a:pt x="35" y="3"/>
                  </a:lnTo>
                  <a:lnTo>
                    <a:pt x="45" y="1"/>
                  </a:lnTo>
                  <a:lnTo>
                    <a:pt x="57" y="0"/>
                  </a:lnTo>
                  <a:lnTo>
                    <a:pt x="57" y="0"/>
                  </a:lnTo>
                  <a:lnTo>
                    <a:pt x="68" y="1"/>
                  </a:lnTo>
                  <a:lnTo>
                    <a:pt x="78" y="3"/>
                  </a:lnTo>
                  <a:lnTo>
                    <a:pt x="88" y="9"/>
                  </a:lnTo>
                  <a:lnTo>
                    <a:pt x="96" y="16"/>
                  </a:lnTo>
                  <a:lnTo>
                    <a:pt x="103" y="25"/>
                  </a:lnTo>
                  <a:lnTo>
                    <a:pt x="109" y="34"/>
                  </a:lnTo>
                  <a:lnTo>
                    <a:pt x="111" y="45"/>
                  </a:lnTo>
                  <a:lnTo>
                    <a:pt x="113" y="55"/>
                  </a:lnTo>
                  <a:lnTo>
                    <a:pt x="113" y="603"/>
                  </a:lnTo>
                  <a:lnTo>
                    <a:pt x="246" y="708"/>
                  </a:lnTo>
                  <a:lnTo>
                    <a:pt x="246" y="708"/>
                  </a:lnTo>
                  <a:lnTo>
                    <a:pt x="251" y="711"/>
                  </a:lnTo>
                  <a:lnTo>
                    <a:pt x="254" y="716"/>
                  </a:lnTo>
                  <a:lnTo>
                    <a:pt x="261" y="727"/>
                  </a:lnTo>
                  <a:lnTo>
                    <a:pt x="266" y="739"/>
                  </a:lnTo>
                  <a:lnTo>
                    <a:pt x="267" y="745"/>
                  </a:lnTo>
                  <a:lnTo>
                    <a:pt x="267" y="752"/>
                  </a:lnTo>
                  <a:lnTo>
                    <a:pt x="267" y="1108"/>
                  </a:lnTo>
                  <a:lnTo>
                    <a:pt x="267" y="1108"/>
                  </a:lnTo>
                  <a:lnTo>
                    <a:pt x="266" y="1120"/>
                  </a:lnTo>
                  <a:lnTo>
                    <a:pt x="262" y="1130"/>
                  </a:lnTo>
                  <a:lnTo>
                    <a:pt x="258" y="1140"/>
                  </a:lnTo>
                  <a:lnTo>
                    <a:pt x="251" y="1148"/>
                  </a:lnTo>
                  <a:lnTo>
                    <a:pt x="242" y="1155"/>
                  </a:lnTo>
                  <a:lnTo>
                    <a:pt x="233" y="1160"/>
                  </a:lnTo>
                  <a:lnTo>
                    <a:pt x="222" y="1163"/>
                  </a:lnTo>
                  <a:lnTo>
                    <a:pt x="210" y="1165"/>
                  </a:lnTo>
                  <a:lnTo>
                    <a:pt x="210" y="1165"/>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281"/>
            <p:cNvSpPr>
              <a:spLocks/>
            </p:cNvSpPr>
            <p:nvPr/>
          </p:nvSpPr>
          <p:spPr bwMode="auto">
            <a:xfrm>
              <a:off x="5406249" y="3883645"/>
              <a:ext cx="1074663" cy="1670997"/>
            </a:xfrm>
            <a:custGeom>
              <a:avLst/>
              <a:gdLst>
                <a:gd name="T0" fmla="*/ 477 w 510"/>
                <a:gd name="T1" fmla="*/ 793 h 793"/>
                <a:gd name="T2" fmla="*/ 477 w 510"/>
                <a:gd name="T3" fmla="*/ 793 h 793"/>
                <a:gd name="T4" fmla="*/ 471 w 510"/>
                <a:gd name="T5" fmla="*/ 792 h 793"/>
                <a:gd name="T6" fmla="*/ 465 w 510"/>
                <a:gd name="T7" fmla="*/ 791 h 793"/>
                <a:gd name="T8" fmla="*/ 460 w 510"/>
                <a:gd name="T9" fmla="*/ 789 h 793"/>
                <a:gd name="T10" fmla="*/ 456 w 510"/>
                <a:gd name="T11" fmla="*/ 785 h 793"/>
                <a:gd name="T12" fmla="*/ 12 w 510"/>
                <a:gd name="T13" fmla="*/ 405 h 793"/>
                <a:gd name="T14" fmla="*/ 12 w 510"/>
                <a:gd name="T15" fmla="*/ 405 h 793"/>
                <a:gd name="T16" fmla="*/ 7 w 510"/>
                <a:gd name="T17" fmla="*/ 399 h 793"/>
                <a:gd name="T18" fmla="*/ 4 w 510"/>
                <a:gd name="T19" fmla="*/ 393 h 793"/>
                <a:gd name="T20" fmla="*/ 1 w 510"/>
                <a:gd name="T21" fmla="*/ 386 h 793"/>
                <a:gd name="T22" fmla="*/ 0 w 510"/>
                <a:gd name="T23" fmla="*/ 379 h 793"/>
                <a:gd name="T24" fmla="*/ 0 w 510"/>
                <a:gd name="T25" fmla="*/ 35 h 793"/>
                <a:gd name="T26" fmla="*/ 0 w 510"/>
                <a:gd name="T27" fmla="*/ 35 h 793"/>
                <a:gd name="T28" fmla="*/ 1 w 510"/>
                <a:gd name="T29" fmla="*/ 27 h 793"/>
                <a:gd name="T30" fmla="*/ 3 w 510"/>
                <a:gd name="T31" fmla="*/ 22 h 793"/>
                <a:gd name="T32" fmla="*/ 6 w 510"/>
                <a:gd name="T33" fmla="*/ 16 h 793"/>
                <a:gd name="T34" fmla="*/ 10 w 510"/>
                <a:gd name="T35" fmla="*/ 11 h 793"/>
                <a:gd name="T36" fmla="*/ 14 w 510"/>
                <a:gd name="T37" fmla="*/ 6 h 793"/>
                <a:gd name="T38" fmla="*/ 20 w 510"/>
                <a:gd name="T39" fmla="*/ 4 h 793"/>
                <a:gd name="T40" fmla="*/ 27 w 510"/>
                <a:gd name="T41" fmla="*/ 1 h 793"/>
                <a:gd name="T42" fmla="*/ 33 w 510"/>
                <a:gd name="T43" fmla="*/ 0 h 793"/>
                <a:gd name="T44" fmla="*/ 33 w 510"/>
                <a:gd name="T45" fmla="*/ 0 h 793"/>
                <a:gd name="T46" fmla="*/ 40 w 510"/>
                <a:gd name="T47" fmla="*/ 1 h 793"/>
                <a:gd name="T48" fmla="*/ 46 w 510"/>
                <a:gd name="T49" fmla="*/ 4 h 793"/>
                <a:gd name="T50" fmla="*/ 52 w 510"/>
                <a:gd name="T51" fmla="*/ 6 h 793"/>
                <a:gd name="T52" fmla="*/ 57 w 510"/>
                <a:gd name="T53" fmla="*/ 11 h 793"/>
                <a:gd name="T54" fmla="*/ 62 w 510"/>
                <a:gd name="T55" fmla="*/ 16 h 793"/>
                <a:gd name="T56" fmla="*/ 65 w 510"/>
                <a:gd name="T57" fmla="*/ 22 h 793"/>
                <a:gd name="T58" fmla="*/ 66 w 510"/>
                <a:gd name="T59" fmla="*/ 27 h 793"/>
                <a:gd name="T60" fmla="*/ 67 w 510"/>
                <a:gd name="T61" fmla="*/ 35 h 793"/>
                <a:gd name="T62" fmla="*/ 67 w 510"/>
                <a:gd name="T63" fmla="*/ 364 h 793"/>
                <a:gd name="T64" fmla="*/ 499 w 510"/>
                <a:gd name="T65" fmla="*/ 734 h 793"/>
                <a:gd name="T66" fmla="*/ 499 w 510"/>
                <a:gd name="T67" fmla="*/ 734 h 793"/>
                <a:gd name="T68" fmla="*/ 504 w 510"/>
                <a:gd name="T69" fmla="*/ 739 h 793"/>
                <a:gd name="T70" fmla="*/ 508 w 510"/>
                <a:gd name="T71" fmla="*/ 745 h 793"/>
                <a:gd name="T72" fmla="*/ 510 w 510"/>
                <a:gd name="T73" fmla="*/ 751 h 793"/>
                <a:gd name="T74" fmla="*/ 510 w 510"/>
                <a:gd name="T75" fmla="*/ 757 h 793"/>
                <a:gd name="T76" fmla="*/ 510 w 510"/>
                <a:gd name="T77" fmla="*/ 764 h 793"/>
                <a:gd name="T78" fmla="*/ 509 w 510"/>
                <a:gd name="T79" fmla="*/ 770 h 793"/>
                <a:gd name="T80" fmla="*/ 506 w 510"/>
                <a:gd name="T81" fmla="*/ 776 h 793"/>
                <a:gd name="T82" fmla="*/ 503 w 510"/>
                <a:gd name="T83" fmla="*/ 782 h 793"/>
                <a:gd name="T84" fmla="*/ 503 w 510"/>
                <a:gd name="T85" fmla="*/ 782 h 793"/>
                <a:gd name="T86" fmla="*/ 497 w 510"/>
                <a:gd name="T87" fmla="*/ 786 h 793"/>
                <a:gd name="T88" fmla="*/ 491 w 510"/>
                <a:gd name="T89" fmla="*/ 790 h 793"/>
                <a:gd name="T90" fmla="*/ 484 w 510"/>
                <a:gd name="T91" fmla="*/ 792 h 793"/>
                <a:gd name="T92" fmla="*/ 477 w 510"/>
                <a:gd name="T93" fmla="*/ 793 h 793"/>
                <a:gd name="T94" fmla="*/ 477 w 510"/>
                <a:gd name="T95"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0" h="793">
                  <a:moveTo>
                    <a:pt x="477" y="793"/>
                  </a:moveTo>
                  <a:lnTo>
                    <a:pt x="477" y="793"/>
                  </a:lnTo>
                  <a:lnTo>
                    <a:pt x="471" y="792"/>
                  </a:lnTo>
                  <a:lnTo>
                    <a:pt x="465" y="791"/>
                  </a:lnTo>
                  <a:lnTo>
                    <a:pt x="460" y="789"/>
                  </a:lnTo>
                  <a:lnTo>
                    <a:pt x="456" y="785"/>
                  </a:lnTo>
                  <a:lnTo>
                    <a:pt x="12" y="405"/>
                  </a:lnTo>
                  <a:lnTo>
                    <a:pt x="12" y="405"/>
                  </a:lnTo>
                  <a:lnTo>
                    <a:pt x="7" y="399"/>
                  </a:lnTo>
                  <a:lnTo>
                    <a:pt x="4" y="393"/>
                  </a:lnTo>
                  <a:lnTo>
                    <a:pt x="1" y="386"/>
                  </a:lnTo>
                  <a:lnTo>
                    <a:pt x="0" y="379"/>
                  </a:lnTo>
                  <a:lnTo>
                    <a:pt x="0" y="35"/>
                  </a:lnTo>
                  <a:lnTo>
                    <a:pt x="0" y="35"/>
                  </a:lnTo>
                  <a:lnTo>
                    <a:pt x="1" y="27"/>
                  </a:lnTo>
                  <a:lnTo>
                    <a:pt x="3" y="22"/>
                  </a:lnTo>
                  <a:lnTo>
                    <a:pt x="6" y="16"/>
                  </a:lnTo>
                  <a:lnTo>
                    <a:pt x="10" y="11"/>
                  </a:lnTo>
                  <a:lnTo>
                    <a:pt x="14" y="6"/>
                  </a:lnTo>
                  <a:lnTo>
                    <a:pt x="20" y="4"/>
                  </a:lnTo>
                  <a:lnTo>
                    <a:pt x="27" y="1"/>
                  </a:lnTo>
                  <a:lnTo>
                    <a:pt x="33" y="0"/>
                  </a:lnTo>
                  <a:lnTo>
                    <a:pt x="33" y="0"/>
                  </a:lnTo>
                  <a:lnTo>
                    <a:pt x="40" y="1"/>
                  </a:lnTo>
                  <a:lnTo>
                    <a:pt x="46" y="4"/>
                  </a:lnTo>
                  <a:lnTo>
                    <a:pt x="52" y="6"/>
                  </a:lnTo>
                  <a:lnTo>
                    <a:pt x="57" y="11"/>
                  </a:lnTo>
                  <a:lnTo>
                    <a:pt x="62" y="16"/>
                  </a:lnTo>
                  <a:lnTo>
                    <a:pt x="65" y="22"/>
                  </a:lnTo>
                  <a:lnTo>
                    <a:pt x="66" y="27"/>
                  </a:lnTo>
                  <a:lnTo>
                    <a:pt x="67" y="35"/>
                  </a:lnTo>
                  <a:lnTo>
                    <a:pt x="67" y="364"/>
                  </a:lnTo>
                  <a:lnTo>
                    <a:pt x="499" y="734"/>
                  </a:lnTo>
                  <a:lnTo>
                    <a:pt x="499" y="734"/>
                  </a:lnTo>
                  <a:lnTo>
                    <a:pt x="504" y="739"/>
                  </a:lnTo>
                  <a:lnTo>
                    <a:pt x="508" y="745"/>
                  </a:lnTo>
                  <a:lnTo>
                    <a:pt x="510" y="751"/>
                  </a:lnTo>
                  <a:lnTo>
                    <a:pt x="510" y="757"/>
                  </a:lnTo>
                  <a:lnTo>
                    <a:pt x="510" y="764"/>
                  </a:lnTo>
                  <a:lnTo>
                    <a:pt x="509" y="770"/>
                  </a:lnTo>
                  <a:lnTo>
                    <a:pt x="506" y="776"/>
                  </a:lnTo>
                  <a:lnTo>
                    <a:pt x="503" y="782"/>
                  </a:lnTo>
                  <a:lnTo>
                    <a:pt x="503" y="782"/>
                  </a:lnTo>
                  <a:lnTo>
                    <a:pt x="497" y="786"/>
                  </a:lnTo>
                  <a:lnTo>
                    <a:pt x="491" y="790"/>
                  </a:lnTo>
                  <a:lnTo>
                    <a:pt x="484" y="792"/>
                  </a:lnTo>
                  <a:lnTo>
                    <a:pt x="477" y="793"/>
                  </a:lnTo>
                  <a:lnTo>
                    <a:pt x="477" y="793"/>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87" name="Rectangle 86"/>
          <p:cNvSpPr/>
          <p:nvPr/>
        </p:nvSpPr>
        <p:spPr>
          <a:xfrm>
            <a:off x="7272916" y="2655244"/>
            <a:ext cx="2467790"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PLAN AND STRATEGY</a:t>
            </a:r>
          </a:p>
        </p:txBody>
      </p:sp>
      <p:sp>
        <p:nvSpPr>
          <p:cNvPr id="88" name="Rectangle 87"/>
          <p:cNvSpPr/>
          <p:nvPr/>
        </p:nvSpPr>
        <p:spPr>
          <a:xfrm>
            <a:off x="7391301" y="3487944"/>
            <a:ext cx="1253681"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RESULT</a:t>
            </a:r>
          </a:p>
        </p:txBody>
      </p:sp>
      <p:sp>
        <p:nvSpPr>
          <p:cNvPr id="89" name="Rectangle 88"/>
          <p:cNvSpPr/>
          <p:nvPr/>
        </p:nvSpPr>
        <p:spPr>
          <a:xfrm>
            <a:off x="6513910" y="1735304"/>
            <a:ext cx="1550995"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TARGETING</a:t>
            </a:r>
          </a:p>
        </p:txBody>
      </p:sp>
      <p:grpSp>
        <p:nvGrpSpPr>
          <p:cNvPr id="15" name="Group 14"/>
          <p:cNvGrpSpPr/>
          <p:nvPr/>
        </p:nvGrpSpPr>
        <p:grpSpPr>
          <a:xfrm>
            <a:off x="5750320" y="1778185"/>
            <a:ext cx="741729" cy="741729"/>
            <a:chOff x="5750320" y="1734643"/>
            <a:chExt cx="741729" cy="741729"/>
          </a:xfrm>
        </p:grpSpPr>
        <p:sp>
          <p:nvSpPr>
            <p:cNvPr id="140"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4" name="Group 13"/>
          <p:cNvGrpSpPr/>
          <p:nvPr/>
        </p:nvGrpSpPr>
        <p:grpSpPr>
          <a:xfrm>
            <a:off x="4836591" y="2446382"/>
            <a:ext cx="691538" cy="691538"/>
            <a:chOff x="4836591" y="2402840"/>
            <a:chExt cx="691538" cy="691538"/>
          </a:xfrm>
        </p:grpSpPr>
        <p:sp>
          <p:nvSpPr>
            <p:cNvPr id="143" name="Oval 142"/>
            <p:cNvSpPr/>
            <p:nvPr/>
          </p:nvSpPr>
          <p:spPr>
            <a:xfrm>
              <a:off x="4836591" y="2402840"/>
              <a:ext cx="691538" cy="691538"/>
            </a:xfrm>
            <a:prstGeom prst="ellipse">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59" name="Group 58"/>
            <p:cNvGrpSpPr/>
            <p:nvPr/>
          </p:nvGrpSpPr>
          <p:grpSpPr>
            <a:xfrm>
              <a:off x="4995771" y="2567730"/>
              <a:ext cx="377851" cy="377851"/>
              <a:chOff x="3648868" y="2753915"/>
              <a:chExt cx="457200" cy="457200"/>
            </a:xfrm>
            <a:solidFill>
              <a:schemeClr val="bg1"/>
            </a:solidFill>
          </p:grpSpPr>
          <p:sp>
            <p:nvSpPr>
              <p:cNvPr id="80"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 name="Group 12"/>
          <p:cNvGrpSpPr/>
          <p:nvPr/>
        </p:nvGrpSpPr>
        <p:grpSpPr>
          <a:xfrm>
            <a:off x="4856802" y="3422593"/>
            <a:ext cx="591065" cy="593383"/>
            <a:chOff x="4856802" y="3379051"/>
            <a:chExt cx="591065" cy="593383"/>
          </a:xfrm>
        </p:grpSpPr>
        <p:sp>
          <p:nvSpPr>
            <p:cNvPr id="13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6542736" y="2684041"/>
            <a:ext cx="642522" cy="639973"/>
            <a:chOff x="6542736" y="2462688"/>
            <a:chExt cx="642522" cy="639973"/>
          </a:xfrm>
        </p:grpSpPr>
        <p:sp>
          <p:nvSpPr>
            <p:cNvPr id="138"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1" name="Group 60"/>
            <p:cNvGrpSpPr/>
            <p:nvPr/>
          </p:nvGrpSpPr>
          <p:grpSpPr>
            <a:xfrm>
              <a:off x="6675315" y="2592959"/>
              <a:ext cx="371819" cy="373023"/>
              <a:chOff x="5009830" y="3762422"/>
              <a:chExt cx="449901" cy="451357"/>
            </a:xfrm>
            <a:solidFill>
              <a:schemeClr val="bg1"/>
            </a:solidFill>
          </p:grpSpPr>
          <p:sp>
            <p:nvSpPr>
              <p:cNvPr id="69"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7" name="Group 16"/>
          <p:cNvGrpSpPr/>
          <p:nvPr/>
        </p:nvGrpSpPr>
        <p:grpSpPr>
          <a:xfrm>
            <a:off x="6760724" y="3570304"/>
            <a:ext cx="593383" cy="595702"/>
            <a:chOff x="6760724" y="3526762"/>
            <a:chExt cx="593383" cy="595702"/>
          </a:xfrm>
        </p:grpSpPr>
        <p:sp>
          <p:nvSpPr>
            <p:cNvPr id="141"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6905530" y="3670870"/>
              <a:ext cx="338018" cy="338018"/>
              <a:chOff x="1260653" y="5164541"/>
              <a:chExt cx="449902" cy="449902"/>
            </a:xfrm>
            <a:solidFill>
              <a:schemeClr val="bg1"/>
            </a:solidFill>
          </p:grpSpPr>
          <p:sp>
            <p:nvSpPr>
              <p:cNvPr id="63"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77" name="Rectangle 76"/>
          <p:cNvSpPr/>
          <p:nvPr/>
        </p:nvSpPr>
        <p:spPr>
          <a:xfrm>
            <a:off x="1504299" y="2530799"/>
            <a:ext cx="1710249" cy="646331"/>
          </a:xfrm>
          <a:prstGeom prst="rect">
            <a:avLst/>
          </a:prstGeom>
        </p:spPr>
        <p:txBody>
          <a:bodyPr wrap="square">
            <a:spAutoFit/>
          </a:bodyPr>
          <a:lstStyle/>
          <a:p>
            <a:pPr algn="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90" name="Rectangle 89"/>
          <p:cNvSpPr/>
          <p:nvPr/>
        </p:nvSpPr>
        <p:spPr>
          <a:xfrm>
            <a:off x="1504299" y="3441753"/>
            <a:ext cx="1710249" cy="646331"/>
          </a:xfrm>
          <a:prstGeom prst="rect">
            <a:avLst/>
          </a:prstGeom>
        </p:spPr>
        <p:txBody>
          <a:bodyPr wrap="square">
            <a:spAutoFit/>
          </a:bodyPr>
          <a:lstStyle/>
          <a:p>
            <a:pPr algn="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grpSp>
        <p:nvGrpSpPr>
          <p:cNvPr id="22" name="Group 21"/>
          <p:cNvGrpSpPr/>
          <p:nvPr/>
        </p:nvGrpSpPr>
        <p:grpSpPr>
          <a:xfrm>
            <a:off x="1251284" y="5103443"/>
            <a:ext cx="3888660" cy="628671"/>
            <a:chOff x="1251284" y="5103443"/>
            <a:chExt cx="3888660" cy="628671"/>
          </a:xfrm>
        </p:grpSpPr>
        <p:grpSp>
          <p:nvGrpSpPr>
            <p:cNvPr id="98" name="Group 97"/>
            <p:cNvGrpSpPr/>
            <p:nvPr/>
          </p:nvGrpSpPr>
          <p:grpSpPr>
            <a:xfrm>
              <a:off x="1251284" y="5121087"/>
              <a:ext cx="591065" cy="593383"/>
              <a:chOff x="4856802" y="3379051"/>
              <a:chExt cx="591065" cy="593383"/>
            </a:xfrm>
          </p:grpSpPr>
          <p:sp>
            <p:nvSpPr>
              <p:cNvPr id="9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1" name="Group 100"/>
            <p:cNvGrpSpPr/>
            <p:nvPr/>
          </p:nvGrpSpPr>
          <p:grpSpPr>
            <a:xfrm>
              <a:off x="2074769" y="5103443"/>
              <a:ext cx="628671" cy="628671"/>
              <a:chOff x="4836591" y="2402840"/>
              <a:chExt cx="691538" cy="691538"/>
            </a:xfrm>
          </p:grpSpPr>
          <p:sp>
            <p:nvSpPr>
              <p:cNvPr id="102" name="Oval 101"/>
              <p:cNvSpPr/>
              <p:nvPr/>
            </p:nvSpPr>
            <p:spPr>
              <a:xfrm>
                <a:off x="4836591" y="2402840"/>
                <a:ext cx="691538" cy="691538"/>
              </a:xfrm>
              <a:prstGeom prst="ellipse">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03" name="Group 102"/>
              <p:cNvGrpSpPr/>
              <p:nvPr/>
            </p:nvGrpSpPr>
            <p:grpSpPr>
              <a:xfrm>
                <a:off x="4995771" y="2567730"/>
                <a:ext cx="377851" cy="377851"/>
                <a:chOff x="3648868" y="2753915"/>
                <a:chExt cx="457200" cy="457200"/>
              </a:xfrm>
              <a:solidFill>
                <a:schemeClr val="bg1"/>
              </a:solidFill>
            </p:grpSpPr>
            <p:sp>
              <p:nvSpPr>
                <p:cNvPr id="104"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06" name="Group 105"/>
            <p:cNvGrpSpPr/>
            <p:nvPr/>
          </p:nvGrpSpPr>
          <p:grpSpPr>
            <a:xfrm>
              <a:off x="2935860" y="5111279"/>
              <a:ext cx="612999" cy="612999"/>
              <a:chOff x="5750320" y="1734643"/>
              <a:chExt cx="741729" cy="741729"/>
            </a:xfrm>
          </p:grpSpPr>
          <p:sp>
            <p:nvSpPr>
              <p:cNvPr id="107"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9" name="Group 108"/>
            <p:cNvGrpSpPr/>
            <p:nvPr/>
          </p:nvGrpSpPr>
          <p:grpSpPr>
            <a:xfrm>
              <a:off x="3781279" y="5126881"/>
              <a:ext cx="584111" cy="581794"/>
              <a:chOff x="6542736" y="2462688"/>
              <a:chExt cx="642522" cy="639973"/>
            </a:xfrm>
          </p:grpSpPr>
          <p:sp>
            <p:nvSpPr>
              <p:cNvPr id="110"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11" name="Group 110"/>
              <p:cNvGrpSpPr/>
              <p:nvPr/>
            </p:nvGrpSpPr>
            <p:grpSpPr>
              <a:xfrm>
                <a:off x="6675315" y="2592959"/>
                <a:ext cx="371819" cy="373023"/>
                <a:chOff x="5009830" y="3762422"/>
                <a:chExt cx="449901" cy="451357"/>
              </a:xfrm>
              <a:solidFill>
                <a:schemeClr val="bg1"/>
              </a:solidFill>
            </p:grpSpPr>
            <p:sp>
              <p:nvSpPr>
                <p:cNvPr id="112"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14" name="Group 113"/>
            <p:cNvGrpSpPr/>
            <p:nvPr/>
          </p:nvGrpSpPr>
          <p:grpSpPr>
            <a:xfrm>
              <a:off x="4595111" y="5141562"/>
              <a:ext cx="544833" cy="552432"/>
              <a:chOff x="6760724" y="3526762"/>
              <a:chExt cx="593383" cy="595702"/>
            </a:xfrm>
          </p:grpSpPr>
          <p:sp>
            <p:nvSpPr>
              <p:cNvPr id="115"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16" name="Group 115"/>
              <p:cNvGrpSpPr/>
              <p:nvPr/>
            </p:nvGrpSpPr>
            <p:grpSpPr>
              <a:xfrm>
                <a:off x="6905530" y="3670870"/>
                <a:ext cx="338018" cy="338018"/>
                <a:chOff x="1260653" y="5164541"/>
                <a:chExt cx="449902" cy="449902"/>
              </a:xfrm>
              <a:solidFill>
                <a:schemeClr val="bg1"/>
              </a:solidFill>
            </p:grpSpPr>
            <p:sp>
              <p:nvSpPr>
                <p:cNvPr id="117"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23" name="Rectangle 122"/>
          <p:cNvSpPr/>
          <p:nvPr/>
        </p:nvSpPr>
        <p:spPr>
          <a:xfrm>
            <a:off x="8109543" y="1771208"/>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4" name="Rectangle 123"/>
          <p:cNvSpPr/>
          <p:nvPr/>
        </p:nvSpPr>
        <p:spPr>
          <a:xfrm>
            <a:off x="9900394" y="2657813"/>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5" name="Rectangle 124"/>
          <p:cNvSpPr/>
          <p:nvPr/>
        </p:nvSpPr>
        <p:spPr>
          <a:xfrm>
            <a:off x="8742508" y="3558174"/>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Tree>
    <p:extLst>
      <p:ext uri="{BB962C8B-B14F-4D97-AF65-F5344CB8AC3E}">
        <p14:creationId xmlns:p14="http://schemas.microsoft.com/office/powerpoint/2010/main" val="1831450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5" name="Rectangle 34"/>
          <p:cNvSpPr/>
          <p:nvPr/>
        </p:nvSpPr>
        <p:spPr>
          <a:xfrm>
            <a:off x="0" y="-1270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36" name="Title 1"/>
          <p:cNvSpPr txBox="1">
            <a:spLocks/>
          </p:cNvSpPr>
          <p:nvPr/>
        </p:nvSpPr>
        <p:spPr>
          <a:xfrm>
            <a:off x="358504" y="3409645"/>
            <a:ext cx="2512947" cy="558799"/>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600" b="1" kern="12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da-DK" sz="3200" dirty="0">
                <a:solidFill>
                  <a:srgbClr val="FF0000"/>
                </a:solidFill>
              </a:rPr>
              <a:t>AGENDA</a:t>
            </a:r>
            <a:endParaRPr lang="en-US" sz="3200" dirty="0">
              <a:solidFill>
                <a:srgbClr val="FF0000"/>
              </a:solidFill>
            </a:endParaRPr>
          </a:p>
        </p:txBody>
      </p:sp>
      <p:sp>
        <p:nvSpPr>
          <p:cNvPr id="37" name="Content Placeholder 207"/>
          <p:cNvSpPr>
            <a:spLocks noGrp="1"/>
          </p:cNvSpPr>
          <p:nvPr>
            <p:ph sz="quarter" idx="13"/>
          </p:nvPr>
        </p:nvSpPr>
        <p:spPr>
          <a:xfrm>
            <a:off x="523720" y="3915517"/>
            <a:ext cx="2182531" cy="491603"/>
          </a:xfrm>
        </p:spPr>
        <p:txBody>
          <a:bodyPr/>
          <a:lstStyle/>
          <a:p>
            <a:pPr marL="0" indent="0" algn="ctr">
              <a:buNone/>
            </a:pPr>
            <a:r>
              <a:rPr lang="pt-BR" sz="1200" dirty="0">
                <a:solidFill>
                  <a:schemeClr val="bg1">
                    <a:lumMod val="95000"/>
                  </a:schemeClr>
                </a:solidFill>
              </a:rPr>
              <a:t>Nunc Enim Sem Commodo A Rhoncus Sit Amet</a:t>
            </a:r>
          </a:p>
        </p:txBody>
      </p:sp>
      <p:cxnSp>
        <p:nvCxnSpPr>
          <p:cNvPr id="38" name="Straight Connector 37"/>
          <p:cNvCxnSpPr/>
          <p:nvPr/>
        </p:nvCxnSpPr>
        <p:spPr>
          <a:xfrm>
            <a:off x="3129439" y="2264073"/>
            <a:ext cx="0" cy="27458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Round Same Side Corner Rectangle 38"/>
          <p:cNvSpPr/>
          <p:nvPr>
            <p:custDataLst>
              <p:tags r:id="rId1"/>
            </p:custDataLst>
          </p:nvPr>
        </p:nvSpPr>
        <p:spPr>
          <a:xfrm>
            <a:off x="3013395" y="2577598"/>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0" name="Round Same Side Corner Rectangle 39"/>
          <p:cNvSpPr/>
          <p:nvPr>
            <p:custDataLst>
              <p:tags r:id="rId2"/>
            </p:custDataLst>
          </p:nvPr>
        </p:nvSpPr>
        <p:spPr>
          <a:xfrm>
            <a:off x="3013395" y="3156327"/>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1" name="Round Same Side Corner Rectangle 40"/>
          <p:cNvSpPr/>
          <p:nvPr>
            <p:custDataLst>
              <p:tags r:id="rId3"/>
            </p:custDataLst>
          </p:nvPr>
        </p:nvSpPr>
        <p:spPr>
          <a:xfrm>
            <a:off x="3013395" y="3720803"/>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2" name="Round Same Side Corner Rectangle 41"/>
          <p:cNvSpPr/>
          <p:nvPr>
            <p:custDataLst>
              <p:tags r:id="rId4"/>
            </p:custDataLst>
          </p:nvPr>
        </p:nvSpPr>
        <p:spPr>
          <a:xfrm>
            <a:off x="3013395" y="4336995"/>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grpSp>
        <p:nvGrpSpPr>
          <p:cNvPr id="43" name="Group 42"/>
          <p:cNvGrpSpPr/>
          <p:nvPr/>
        </p:nvGrpSpPr>
        <p:grpSpPr>
          <a:xfrm>
            <a:off x="1422158" y="2818029"/>
            <a:ext cx="543575" cy="540571"/>
            <a:chOff x="8167688" y="2505075"/>
            <a:chExt cx="287338" cy="285750"/>
          </a:xfrm>
          <a:solidFill>
            <a:schemeClr val="bg1">
              <a:lumMod val="95000"/>
            </a:schemeClr>
          </a:solidFill>
        </p:grpSpPr>
        <p:sp>
          <p:nvSpPr>
            <p:cNvPr id="44" name="Freeform 347"/>
            <p:cNvSpPr>
              <a:spLocks/>
            </p:cNvSpPr>
            <p:nvPr/>
          </p:nvSpPr>
          <p:spPr bwMode="auto">
            <a:xfrm>
              <a:off x="8343900" y="2692400"/>
              <a:ext cx="76200" cy="58738"/>
            </a:xfrm>
            <a:custGeom>
              <a:avLst/>
              <a:gdLst>
                <a:gd name="T0" fmla="*/ 214 w 240"/>
                <a:gd name="T1" fmla="*/ 5 h 187"/>
                <a:gd name="T2" fmla="*/ 90 w 240"/>
                <a:gd name="T3" fmla="*/ 143 h 187"/>
                <a:gd name="T4" fmla="*/ 26 w 240"/>
                <a:gd name="T5" fmla="*/ 79 h 187"/>
                <a:gd name="T6" fmla="*/ 24 w 240"/>
                <a:gd name="T7" fmla="*/ 77 h 187"/>
                <a:gd name="T8" fmla="*/ 20 w 240"/>
                <a:gd name="T9" fmla="*/ 75 h 187"/>
                <a:gd name="T10" fmla="*/ 18 w 240"/>
                <a:gd name="T11" fmla="*/ 75 h 187"/>
                <a:gd name="T12" fmla="*/ 15 w 240"/>
                <a:gd name="T13" fmla="*/ 73 h 187"/>
                <a:gd name="T14" fmla="*/ 12 w 240"/>
                <a:gd name="T15" fmla="*/ 75 h 187"/>
                <a:gd name="T16" fmla="*/ 10 w 240"/>
                <a:gd name="T17" fmla="*/ 76 h 187"/>
                <a:gd name="T18" fmla="*/ 6 w 240"/>
                <a:gd name="T19" fmla="*/ 77 h 187"/>
                <a:gd name="T20" fmla="*/ 4 w 240"/>
                <a:gd name="T21" fmla="*/ 79 h 187"/>
                <a:gd name="T22" fmla="*/ 2 w 240"/>
                <a:gd name="T23" fmla="*/ 81 h 187"/>
                <a:gd name="T24" fmla="*/ 1 w 240"/>
                <a:gd name="T25" fmla="*/ 84 h 187"/>
                <a:gd name="T26" fmla="*/ 0 w 240"/>
                <a:gd name="T27" fmla="*/ 86 h 187"/>
                <a:gd name="T28" fmla="*/ 0 w 240"/>
                <a:gd name="T29" fmla="*/ 90 h 187"/>
                <a:gd name="T30" fmla="*/ 0 w 240"/>
                <a:gd name="T31" fmla="*/ 93 h 187"/>
                <a:gd name="T32" fmla="*/ 1 w 240"/>
                <a:gd name="T33" fmla="*/ 95 h 187"/>
                <a:gd name="T34" fmla="*/ 2 w 240"/>
                <a:gd name="T35" fmla="*/ 97 h 187"/>
                <a:gd name="T36" fmla="*/ 4 w 240"/>
                <a:gd name="T37" fmla="*/ 99 h 187"/>
                <a:gd name="T38" fmla="*/ 91 w 240"/>
                <a:gd name="T39" fmla="*/ 187 h 187"/>
                <a:gd name="T40" fmla="*/ 237 w 240"/>
                <a:gd name="T41" fmla="*/ 24 h 187"/>
                <a:gd name="T42" fmla="*/ 239 w 240"/>
                <a:gd name="T43" fmla="*/ 22 h 187"/>
                <a:gd name="T44" fmla="*/ 240 w 240"/>
                <a:gd name="T45" fmla="*/ 19 h 187"/>
                <a:gd name="T46" fmla="*/ 240 w 240"/>
                <a:gd name="T47" fmla="*/ 17 h 187"/>
                <a:gd name="T48" fmla="*/ 240 w 240"/>
                <a:gd name="T49" fmla="*/ 14 h 187"/>
                <a:gd name="T50" fmla="*/ 240 w 240"/>
                <a:gd name="T51" fmla="*/ 11 h 187"/>
                <a:gd name="T52" fmla="*/ 239 w 240"/>
                <a:gd name="T53" fmla="*/ 8 h 187"/>
                <a:gd name="T54" fmla="*/ 238 w 240"/>
                <a:gd name="T55" fmla="*/ 6 h 187"/>
                <a:gd name="T56" fmla="*/ 235 w 240"/>
                <a:gd name="T57" fmla="*/ 3 h 187"/>
                <a:gd name="T58" fmla="*/ 233 w 240"/>
                <a:gd name="T59" fmla="*/ 2 h 187"/>
                <a:gd name="T60" fmla="*/ 230 w 240"/>
                <a:gd name="T61" fmla="*/ 1 h 187"/>
                <a:gd name="T62" fmla="*/ 227 w 240"/>
                <a:gd name="T63" fmla="*/ 0 h 187"/>
                <a:gd name="T64" fmla="*/ 225 w 240"/>
                <a:gd name="T65" fmla="*/ 0 h 187"/>
                <a:gd name="T66" fmla="*/ 218 w 240"/>
                <a:gd name="T67" fmla="*/ 2 h 187"/>
                <a:gd name="T68" fmla="*/ 214 w 240"/>
                <a:gd name="T69"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0" h="187">
                  <a:moveTo>
                    <a:pt x="214" y="5"/>
                  </a:moveTo>
                  <a:lnTo>
                    <a:pt x="90" y="143"/>
                  </a:lnTo>
                  <a:lnTo>
                    <a:pt x="26" y="79"/>
                  </a:lnTo>
                  <a:lnTo>
                    <a:pt x="24" y="77"/>
                  </a:lnTo>
                  <a:lnTo>
                    <a:pt x="20" y="75"/>
                  </a:lnTo>
                  <a:lnTo>
                    <a:pt x="18" y="75"/>
                  </a:lnTo>
                  <a:lnTo>
                    <a:pt x="15" y="73"/>
                  </a:lnTo>
                  <a:lnTo>
                    <a:pt x="12" y="75"/>
                  </a:lnTo>
                  <a:lnTo>
                    <a:pt x="10" y="76"/>
                  </a:lnTo>
                  <a:lnTo>
                    <a:pt x="6" y="77"/>
                  </a:lnTo>
                  <a:lnTo>
                    <a:pt x="4" y="79"/>
                  </a:lnTo>
                  <a:lnTo>
                    <a:pt x="2" y="81"/>
                  </a:lnTo>
                  <a:lnTo>
                    <a:pt x="1" y="84"/>
                  </a:lnTo>
                  <a:lnTo>
                    <a:pt x="0" y="86"/>
                  </a:lnTo>
                  <a:lnTo>
                    <a:pt x="0" y="90"/>
                  </a:lnTo>
                  <a:lnTo>
                    <a:pt x="0" y="93"/>
                  </a:lnTo>
                  <a:lnTo>
                    <a:pt x="1" y="95"/>
                  </a:lnTo>
                  <a:lnTo>
                    <a:pt x="2" y="97"/>
                  </a:lnTo>
                  <a:lnTo>
                    <a:pt x="4" y="99"/>
                  </a:lnTo>
                  <a:lnTo>
                    <a:pt x="91" y="187"/>
                  </a:lnTo>
                  <a:lnTo>
                    <a:pt x="237" y="24"/>
                  </a:lnTo>
                  <a:lnTo>
                    <a:pt x="239" y="22"/>
                  </a:lnTo>
                  <a:lnTo>
                    <a:pt x="240" y="19"/>
                  </a:lnTo>
                  <a:lnTo>
                    <a:pt x="240" y="17"/>
                  </a:lnTo>
                  <a:lnTo>
                    <a:pt x="240" y="14"/>
                  </a:lnTo>
                  <a:lnTo>
                    <a:pt x="240" y="11"/>
                  </a:lnTo>
                  <a:lnTo>
                    <a:pt x="239" y="8"/>
                  </a:lnTo>
                  <a:lnTo>
                    <a:pt x="238" y="6"/>
                  </a:lnTo>
                  <a:lnTo>
                    <a:pt x="235" y="3"/>
                  </a:lnTo>
                  <a:lnTo>
                    <a:pt x="233" y="2"/>
                  </a:lnTo>
                  <a:lnTo>
                    <a:pt x="230" y="1"/>
                  </a:lnTo>
                  <a:lnTo>
                    <a:pt x="227" y="0"/>
                  </a:lnTo>
                  <a:lnTo>
                    <a:pt x="225" y="0"/>
                  </a:lnTo>
                  <a:lnTo>
                    <a:pt x="218" y="2"/>
                  </a:lnTo>
                  <a:lnTo>
                    <a:pt x="2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5" name="Freeform 348"/>
            <p:cNvSpPr>
              <a:spLocks noEditPoints="1"/>
            </p:cNvSpPr>
            <p:nvPr/>
          </p:nvSpPr>
          <p:spPr bwMode="auto">
            <a:xfrm>
              <a:off x="8310563" y="2647950"/>
              <a:ext cx="144463" cy="142875"/>
            </a:xfrm>
            <a:custGeom>
              <a:avLst/>
              <a:gdLst>
                <a:gd name="T0" fmla="*/ 185 w 451"/>
                <a:gd name="T1" fmla="*/ 416 h 450"/>
                <a:gd name="T2" fmla="*/ 132 w 451"/>
                <a:gd name="T3" fmla="*/ 397 h 450"/>
                <a:gd name="T4" fmla="*/ 87 w 451"/>
                <a:gd name="T5" fmla="*/ 364 h 450"/>
                <a:gd name="T6" fmla="*/ 54 w 451"/>
                <a:gd name="T7" fmla="*/ 319 h 450"/>
                <a:gd name="T8" fmla="*/ 33 w 451"/>
                <a:gd name="T9" fmla="*/ 264 h 450"/>
                <a:gd name="T10" fmla="*/ 31 w 451"/>
                <a:gd name="T11" fmla="*/ 205 h 450"/>
                <a:gd name="T12" fmla="*/ 45 w 451"/>
                <a:gd name="T13" fmla="*/ 150 h 450"/>
                <a:gd name="T14" fmla="*/ 74 w 451"/>
                <a:gd name="T15" fmla="*/ 101 h 450"/>
                <a:gd name="T16" fmla="*/ 116 w 451"/>
                <a:gd name="T17" fmla="*/ 63 h 450"/>
                <a:gd name="T18" fmla="*/ 167 w 451"/>
                <a:gd name="T19" fmla="*/ 38 h 450"/>
                <a:gd name="T20" fmla="*/ 225 w 451"/>
                <a:gd name="T21" fmla="*/ 30 h 450"/>
                <a:gd name="T22" fmla="*/ 283 w 451"/>
                <a:gd name="T23" fmla="*/ 38 h 450"/>
                <a:gd name="T24" fmla="*/ 334 w 451"/>
                <a:gd name="T25" fmla="*/ 63 h 450"/>
                <a:gd name="T26" fmla="*/ 376 w 451"/>
                <a:gd name="T27" fmla="*/ 101 h 450"/>
                <a:gd name="T28" fmla="*/ 405 w 451"/>
                <a:gd name="T29" fmla="*/ 150 h 450"/>
                <a:gd name="T30" fmla="*/ 420 w 451"/>
                <a:gd name="T31" fmla="*/ 205 h 450"/>
                <a:gd name="T32" fmla="*/ 416 w 451"/>
                <a:gd name="T33" fmla="*/ 264 h 450"/>
                <a:gd name="T34" fmla="*/ 397 w 451"/>
                <a:gd name="T35" fmla="*/ 319 h 450"/>
                <a:gd name="T36" fmla="*/ 363 w 451"/>
                <a:gd name="T37" fmla="*/ 364 h 450"/>
                <a:gd name="T38" fmla="*/ 318 w 451"/>
                <a:gd name="T39" fmla="*/ 397 h 450"/>
                <a:gd name="T40" fmla="*/ 264 w 451"/>
                <a:gd name="T41" fmla="*/ 416 h 450"/>
                <a:gd name="T42" fmla="*/ 225 w 451"/>
                <a:gd name="T43" fmla="*/ 0 h 450"/>
                <a:gd name="T44" fmla="*/ 191 w 451"/>
                <a:gd name="T45" fmla="*/ 2 h 450"/>
                <a:gd name="T46" fmla="*/ 159 w 451"/>
                <a:gd name="T47" fmla="*/ 10 h 450"/>
                <a:gd name="T48" fmla="*/ 118 w 451"/>
                <a:gd name="T49" fmla="*/ 28 h 450"/>
                <a:gd name="T50" fmla="*/ 65 w 451"/>
                <a:gd name="T51" fmla="*/ 66 h 450"/>
                <a:gd name="T52" fmla="*/ 27 w 451"/>
                <a:gd name="T53" fmla="*/ 118 h 450"/>
                <a:gd name="T54" fmla="*/ 10 w 451"/>
                <a:gd name="T55" fmla="*/ 158 h 450"/>
                <a:gd name="T56" fmla="*/ 2 w 451"/>
                <a:gd name="T57" fmla="*/ 191 h 450"/>
                <a:gd name="T58" fmla="*/ 0 w 451"/>
                <a:gd name="T59" fmla="*/ 224 h 450"/>
                <a:gd name="T60" fmla="*/ 2 w 451"/>
                <a:gd name="T61" fmla="*/ 260 h 450"/>
                <a:gd name="T62" fmla="*/ 10 w 451"/>
                <a:gd name="T63" fmla="*/ 292 h 450"/>
                <a:gd name="T64" fmla="*/ 27 w 451"/>
                <a:gd name="T65" fmla="*/ 333 h 450"/>
                <a:gd name="T66" fmla="*/ 65 w 451"/>
                <a:gd name="T67" fmla="*/ 384 h 450"/>
                <a:gd name="T68" fmla="*/ 118 w 451"/>
                <a:gd name="T69" fmla="*/ 423 h 450"/>
                <a:gd name="T70" fmla="*/ 159 w 451"/>
                <a:gd name="T71" fmla="*/ 441 h 450"/>
                <a:gd name="T72" fmla="*/ 191 w 451"/>
                <a:gd name="T73" fmla="*/ 448 h 450"/>
                <a:gd name="T74" fmla="*/ 225 w 451"/>
                <a:gd name="T75" fmla="*/ 450 h 450"/>
                <a:gd name="T76" fmla="*/ 259 w 451"/>
                <a:gd name="T77" fmla="*/ 448 h 450"/>
                <a:gd name="T78" fmla="*/ 292 w 451"/>
                <a:gd name="T79" fmla="*/ 441 h 450"/>
                <a:gd name="T80" fmla="*/ 332 w 451"/>
                <a:gd name="T81" fmla="*/ 423 h 450"/>
                <a:gd name="T82" fmla="*/ 384 w 451"/>
                <a:gd name="T83" fmla="*/ 384 h 450"/>
                <a:gd name="T84" fmla="*/ 423 w 451"/>
                <a:gd name="T85" fmla="*/ 333 h 450"/>
                <a:gd name="T86" fmla="*/ 440 w 451"/>
                <a:gd name="T87" fmla="*/ 292 h 450"/>
                <a:gd name="T88" fmla="*/ 447 w 451"/>
                <a:gd name="T89" fmla="*/ 260 h 450"/>
                <a:gd name="T90" fmla="*/ 451 w 451"/>
                <a:gd name="T91" fmla="*/ 224 h 450"/>
                <a:gd name="T92" fmla="*/ 447 w 451"/>
                <a:gd name="T93" fmla="*/ 191 h 450"/>
                <a:gd name="T94" fmla="*/ 440 w 451"/>
                <a:gd name="T95" fmla="*/ 158 h 450"/>
                <a:gd name="T96" fmla="*/ 423 w 451"/>
                <a:gd name="T97" fmla="*/ 118 h 450"/>
                <a:gd name="T98" fmla="*/ 384 w 451"/>
                <a:gd name="T99" fmla="*/ 66 h 450"/>
                <a:gd name="T100" fmla="*/ 332 w 451"/>
                <a:gd name="T101" fmla="*/ 28 h 450"/>
                <a:gd name="T102" fmla="*/ 292 w 451"/>
                <a:gd name="T103" fmla="*/ 10 h 450"/>
                <a:gd name="T104" fmla="*/ 259 w 451"/>
                <a:gd name="T105" fmla="*/ 2 h 450"/>
                <a:gd name="T106" fmla="*/ 225 w 451"/>
                <a:gd name="T10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1" h="450">
                  <a:moveTo>
                    <a:pt x="225" y="420"/>
                  </a:moveTo>
                  <a:lnTo>
                    <a:pt x="206" y="419"/>
                  </a:lnTo>
                  <a:lnTo>
                    <a:pt x="185" y="416"/>
                  </a:lnTo>
                  <a:lnTo>
                    <a:pt x="167" y="412"/>
                  </a:lnTo>
                  <a:lnTo>
                    <a:pt x="149" y="405"/>
                  </a:lnTo>
                  <a:lnTo>
                    <a:pt x="132" y="397"/>
                  </a:lnTo>
                  <a:lnTo>
                    <a:pt x="116" y="387"/>
                  </a:lnTo>
                  <a:lnTo>
                    <a:pt x="101" y="375"/>
                  </a:lnTo>
                  <a:lnTo>
                    <a:pt x="87" y="364"/>
                  </a:lnTo>
                  <a:lnTo>
                    <a:pt x="74" y="350"/>
                  </a:lnTo>
                  <a:lnTo>
                    <a:pt x="63" y="335"/>
                  </a:lnTo>
                  <a:lnTo>
                    <a:pt x="54" y="319"/>
                  </a:lnTo>
                  <a:lnTo>
                    <a:pt x="45" y="301"/>
                  </a:lnTo>
                  <a:lnTo>
                    <a:pt x="39" y="283"/>
                  </a:lnTo>
                  <a:lnTo>
                    <a:pt x="33" y="264"/>
                  </a:lnTo>
                  <a:lnTo>
                    <a:pt x="31" y="245"/>
                  </a:lnTo>
                  <a:lnTo>
                    <a:pt x="30" y="224"/>
                  </a:lnTo>
                  <a:lnTo>
                    <a:pt x="31" y="205"/>
                  </a:lnTo>
                  <a:lnTo>
                    <a:pt x="33" y="186"/>
                  </a:lnTo>
                  <a:lnTo>
                    <a:pt x="39" y="168"/>
                  </a:lnTo>
                  <a:lnTo>
                    <a:pt x="45" y="150"/>
                  </a:lnTo>
                  <a:lnTo>
                    <a:pt x="54" y="132"/>
                  </a:lnTo>
                  <a:lnTo>
                    <a:pt x="63" y="116"/>
                  </a:lnTo>
                  <a:lnTo>
                    <a:pt x="74" y="101"/>
                  </a:lnTo>
                  <a:lnTo>
                    <a:pt x="87" y="87"/>
                  </a:lnTo>
                  <a:lnTo>
                    <a:pt x="101" y="75"/>
                  </a:lnTo>
                  <a:lnTo>
                    <a:pt x="116" y="63"/>
                  </a:lnTo>
                  <a:lnTo>
                    <a:pt x="132" y="53"/>
                  </a:lnTo>
                  <a:lnTo>
                    <a:pt x="149" y="46"/>
                  </a:lnTo>
                  <a:lnTo>
                    <a:pt x="167" y="38"/>
                  </a:lnTo>
                  <a:lnTo>
                    <a:pt x="185" y="34"/>
                  </a:lnTo>
                  <a:lnTo>
                    <a:pt x="206" y="31"/>
                  </a:lnTo>
                  <a:lnTo>
                    <a:pt x="225" y="30"/>
                  </a:lnTo>
                  <a:lnTo>
                    <a:pt x="245" y="31"/>
                  </a:lnTo>
                  <a:lnTo>
                    <a:pt x="264" y="34"/>
                  </a:lnTo>
                  <a:lnTo>
                    <a:pt x="283" y="38"/>
                  </a:lnTo>
                  <a:lnTo>
                    <a:pt x="301" y="46"/>
                  </a:lnTo>
                  <a:lnTo>
                    <a:pt x="318" y="53"/>
                  </a:lnTo>
                  <a:lnTo>
                    <a:pt x="334" y="63"/>
                  </a:lnTo>
                  <a:lnTo>
                    <a:pt x="349" y="75"/>
                  </a:lnTo>
                  <a:lnTo>
                    <a:pt x="363" y="87"/>
                  </a:lnTo>
                  <a:lnTo>
                    <a:pt x="376" y="101"/>
                  </a:lnTo>
                  <a:lnTo>
                    <a:pt x="386" y="116"/>
                  </a:lnTo>
                  <a:lnTo>
                    <a:pt x="397" y="132"/>
                  </a:lnTo>
                  <a:lnTo>
                    <a:pt x="405" y="150"/>
                  </a:lnTo>
                  <a:lnTo>
                    <a:pt x="411" y="168"/>
                  </a:lnTo>
                  <a:lnTo>
                    <a:pt x="416" y="186"/>
                  </a:lnTo>
                  <a:lnTo>
                    <a:pt x="420" y="205"/>
                  </a:lnTo>
                  <a:lnTo>
                    <a:pt x="421" y="224"/>
                  </a:lnTo>
                  <a:lnTo>
                    <a:pt x="420" y="245"/>
                  </a:lnTo>
                  <a:lnTo>
                    <a:pt x="416" y="264"/>
                  </a:lnTo>
                  <a:lnTo>
                    <a:pt x="411" y="283"/>
                  </a:lnTo>
                  <a:lnTo>
                    <a:pt x="405" y="301"/>
                  </a:lnTo>
                  <a:lnTo>
                    <a:pt x="397" y="319"/>
                  </a:lnTo>
                  <a:lnTo>
                    <a:pt x="386" y="335"/>
                  </a:lnTo>
                  <a:lnTo>
                    <a:pt x="376" y="350"/>
                  </a:lnTo>
                  <a:lnTo>
                    <a:pt x="363" y="364"/>
                  </a:lnTo>
                  <a:lnTo>
                    <a:pt x="349" y="375"/>
                  </a:lnTo>
                  <a:lnTo>
                    <a:pt x="334" y="387"/>
                  </a:lnTo>
                  <a:lnTo>
                    <a:pt x="318" y="397"/>
                  </a:lnTo>
                  <a:lnTo>
                    <a:pt x="301" y="405"/>
                  </a:lnTo>
                  <a:lnTo>
                    <a:pt x="283" y="412"/>
                  </a:lnTo>
                  <a:lnTo>
                    <a:pt x="264" y="416"/>
                  </a:lnTo>
                  <a:lnTo>
                    <a:pt x="245" y="419"/>
                  </a:lnTo>
                  <a:lnTo>
                    <a:pt x="225" y="420"/>
                  </a:lnTo>
                  <a:close/>
                  <a:moveTo>
                    <a:pt x="225" y="0"/>
                  </a:moveTo>
                  <a:lnTo>
                    <a:pt x="213" y="0"/>
                  </a:lnTo>
                  <a:lnTo>
                    <a:pt x="202" y="1"/>
                  </a:lnTo>
                  <a:lnTo>
                    <a:pt x="191" y="2"/>
                  </a:lnTo>
                  <a:lnTo>
                    <a:pt x="180" y="4"/>
                  </a:lnTo>
                  <a:lnTo>
                    <a:pt x="169" y="7"/>
                  </a:lnTo>
                  <a:lnTo>
                    <a:pt x="159" y="10"/>
                  </a:lnTo>
                  <a:lnTo>
                    <a:pt x="148" y="14"/>
                  </a:lnTo>
                  <a:lnTo>
                    <a:pt x="137" y="18"/>
                  </a:lnTo>
                  <a:lnTo>
                    <a:pt x="118" y="28"/>
                  </a:lnTo>
                  <a:lnTo>
                    <a:pt x="100" y="38"/>
                  </a:lnTo>
                  <a:lnTo>
                    <a:pt x="82" y="51"/>
                  </a:lnTo>
                  <a:lnTo>
                    <a:pt x="65" y="66"/>
                  </a:lnTo>
                  <a:lnTo>
                    <a:pt x="52" y="82"/>
                  </a:lnTo>
                  <a:lnTo>
                    <a:pt x="39" y="99"/>
                  </a:lnTo>
                  <a:lnTo>
                    <a:pt x="27" y="118"/>
                  </a:lnTo>
                  <a:lnTo>
                    <a:pt x="17" y="138"/>
                  </a:lnTo>
                  <a:lnTo>
                    <a:pt x="13" y="148"/>
                  </a:lnTo>
                  <a:lnTo>
                    <a:pt x="10" y="158"/>
                  </a:lnTo>
                  <a:lnTo>
                    <a:pt x="7" y="169"/>
                  </a:lnTo>
                  <a:lnTo>
                    <a:pt x="4" y="179"/>
                  </a:lnTo>
                  <a:lnTo>
                    <a:pt x="2" y="191"/>
                  </a:lnTo>
                  <a:lnTo>
                    <a:pt x="1" y="202"/>
                  </a:lnTo>
                  <a:lnTo>
                    <a:pt x="0" y="214"/>
                  </a:lnTo>
                  <a:lnTo>
                    <a:pt x="0" y="224"/>
                  </a:lnTo>
                  <a:lnTo>
                    <a:pt x="0" y="236"/>
                  </a:lnTo>
                  <a:lnTo>
                    <a:pt x="1" y="248"/>
                  </a:lnTo>
                  <a:lnTo>
                    <a:pt x="2" y="260"/>
                  </a:lnTo>
                  <a:lnTo>
                    <a:pt x="4" y="270"/>
                  </a:lnTo>
                  <a:lnTo>
                    <a:pt x="7" y="281"/>
                  </a:lnTo>
                  <a:lnTo>
                    <a:pt x="10" y="292"/>
                  </a:lnTo>
                  <a:lnTo>
                    <a:pt x="13" y="303"/>
                  </a:lnTo>
                  <a:lnTo>
                    <a:pt x="17" y="313"/>
                  </a:lnTo>
                  <a:lnTo>
                    <a:pt x="27" y="333"/>
                  </a:lnTo>
                  <a:lnTo>
                    <a:pt x="39" y="351"/>
                  </a:lnTo>
                  <a:lnTo>
                    <a:pt x="52" y="368"/>
                  </a:lnTo>
                  <a:lnTo>
                    <a:pt x="65" y="384"/>
                  </a:lnTo>
                  <a:lnTo>
                    <a:pt x="82" y="399"/>
                  </a:lnTo>
                  <a:lnTo>
                    <a:pt x="100" y="412"/>
                  </a:lnTo>
                  <a:lnTo>
                    <a:pt x="118" y="423"/>
                  </a:lnTo>
                  <a:lnTo>
                    <a:pt x="137" y="432"/>
                  </a:lnTo>
                  <a:lnTo>
                    <a:pt x="148" y="436"/>
                  </a:lnTo>
                  <a:lnTo>
                    <a:pt x="159" y="441"/>
                  </a:lnTo>
                  <a:lnTo>
                    <a:pt x="169" y="443"/>
                  </a:lnTo>
                  <a:lnTo>
                    <a:pt x="180" y="446"/>
                  </a:lnTo>
                  <a:lnTo>
                    <a:pt x="191" y="448"/>
                  </a:lnTo>
                  <a:lnTo>
                    <a:pt x="202" y="449"/>
                  </a:lnTo>
                  <a:lnTo>
                    <a:pt x="213" y="450"/>
                  </a:lnTo>
                  <a:lnTo>
                    <a:pt x="225" y="450"/>
                  </a:lnTo>
                  <a:lnTo>
                    <a:pt x="237" y="450"/>
                  </a:lnTo>
                  <a:lnTo>
                    <a:pt x="248" y="449"/>
                  </a:lnTo>
                  <a:lnTo>
                    <a:pt x="259" y="448"/>
                  </a:lnTo>
                  <a:lnTo>
                    <a:pt x="271" y="446"/>
                  </a:lnTo>
                  <a:lnTo>
                    <a:pt x="282" y="443"/>
                  </a:lnTo>
                  <a:lnTo>
                    <a:pt x="292" y="441"/>
                  </a:lnTo>
                  <a:lnTo>
                    <a:pt x="303" y="436"/>
                  </a:lnTo>
                  <a:lnTo>
                    <a:pt x="313" y="432"/>
                  </a:lnTo>
                  <a:lnTo>
                    <a:pt x="332" y="423"/>
                  </a:lnTo>
                  <a:lnTo>
                    <a:pt x="351" y="412"/>
                  </a:lnTo>
                  <a:lnTo>
                    <a:pt x="368" y="399"/>
                  </a:lnTo>
                  <a:lnTo>
                    <a:pt x="384" y="384"/>
                  </a:lnTo>
                  <a:lnTo>
                    <a:pt x="399" y="368"/>
                  </a:lnTo>
                  <a:lnTo>
                    <a:pt x="412" y="351"/>
                  </a:lnTo>
                  <a:lnTo>
                    <a:pt x="423" y="333"/>
                  </a:lnTo>
                  <a:lnTo>
                    <a:pt x="432" y="313"/>
                  </a:lnTo>
                  <a:lnTo>
                    <a:pt x="437" y="303"/>
                  </a:lnTo>
                  <a:lnTo>
                    <a:pt x="440" y="292"/>
                  </a:lnTo>
                  <a:lnTo>
                    <a:pt x="443" y="281"/>
                  </a:lnTo>
                  <a:lnTo>
                    <a:pt x="445" y="270"/>
                  </a:lnTo>
                  <a:lnTo>
                    <a:pt x="447" y="260"/>
                  </a:lnTo>
                  <a:lnTo>
                    <a:pt x="450" y="248"/>
                  </a:lnTo>
                  <a:lnTo>
                    <a:pt x="450" y="236"/>
                  </a:lnTo>
                  <a:lnTo>
                    <a:pt x="451" y="224"/>
                  </a:lnTo>
                  <a:lnTo>
                    <a:pt x="450" y="214"/>
                  </a:lnTo>
                  <a:lnTo>
                    <a:pt x="450" y="202"/>
                  </a:lnTo>
                  <a:lnTo>
                    <a:pt x="447" y="191"/>
                  </a:lnTo>
                  <a:lnTo>
                    <a:pt x="445" y="179"/>
                  </a:lnTo>
                  <a:lnTo>
                    <a:pt x="443" y="169"/>
                  </a:lnTo>
                  <a:lnTo>
                    <a:pt x="440" y="158"/>
                  </a:lnTo>
                  <a:lnTo>
                    <a:pt x="437" y="148"/>
                  </a:lnTo>
                  <a:lnTo>
                    <a:pt x="432" y="138"/>
                  </a:lnTo>
                  <a:lnTo>
                    <a:pt x="423" y="118"/>
                  </a:lnTo>
                  <a:lnTo>
                    <a:pt x="412" y="99"/>
                  </a:lnTo>
                  <a:lnTo>
                    <a:pt x="399" y="82"/>
                  </a:lnTo>
                  <a:lnTo>
                    <a:pt x="384" y="66"/>
                  </a:lnTo>
                  <a:lnTo>
                    <a:pt x="368" y="51"/>
                  </a:lnTo>
                  <a:lnTo>
                    <a:pt x="351" y="38"/>
                  </a:lnTo>
                  <a:lnTo>
                    <a:pt x="332" y="28"/>
                  </a:lnTo>
                  <a:lnTo>
                    <a:pt x="313" y="18"/>
                  </a:lnTo>
                  <a:lnTo>
                    <a:pt x="303" y="14"/>
                  </a:lnTo>
                  <a:lnTo>
                    <a:pt x="292" y="10"/>
                  </a:lnTo>
                  <a:lnTo>
                    <a:pt x="282" y="7"/>
                  </a:lnTo>
                  <a:lnTo>
                    <a:pt x="271" y="4"/>
                  </a:lnTo>
                  <a:lnTo>
                    <a:pt x="259" y="2"/>
                  </a:lnTo>
                  <a:lnTo>
                    <a:pt x="248" y="1"/>
                  </a:lnTo>
                  <a:lnTo>
                    <a:pt x="237" y="0"/>
                  </a:lnTo>
                  <a:lnTo>
                    <a:pt x="2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6" name="Freeform 349"/>
            <p:cNvSpPr>
              <a:spLocks noEditPoints="1"/>
            </p:cNvSpPr>
            <p:nvPr/>
          </p:nvSpPr>
          <p:spPr bwMode="auto">
            <a:xfrm>
              <a:off x="8167688" y="2505075"/>
              <a:ext cx="200025" cy="257175"/>
            </a:xfrm>
            <a:custGeom>
              <a:avLst/>
              <a:gdLst>
                <a:gd name="T0" fmla="*/ 250 w 630"/>
                <a:gd name="T1" fmla="*/ 88 h 811"/>
                <a:gd name="T2" fmla="*/ 257 w 630"/>
                <a:gd name="T3" fmla="*/ 75 h 811"/>
                <a:gd name="T4" fmla="*/ 263 w 630"/>
                <a:gd name="T5" fmla="*/ 52 h 811"/>
                <a:gd name="T6" fmla="*/ 291 w 630"/>
                <a:gd name="T7" fmla="*/ 33 h 811"/>
                <a:gd name="T8" fmla="*/ 354 w 630"/>
                <a:gd name="T9" fmla="*/ 37 h 811"/>
                <a:gd name="T10" fmla="*/ 374 w 630"/>
                <a:gd name="T11" fmla="*/ 56 h 811"/>
                <a:gd name="T12" fmla="*/ 378 w 630"/>
                <a:gd name="T13" fmla="*/ 78 h 811"/>
                <a:gd name="T14" fmla="*/ 387 w 630"/>
                <a:gd name="T15" fmla="*/ 89 h 811"/>
                <a:gd name="T16" fmla="*/ 179 w 630"/>
                <a:gd name="T17" fmla="*/ 240 h 811"/>
                <a:gd name="T18" fmla="*/ 53 w 630"/>
                <a:gd name="T19" fmla="*/ 779 h 811"/>
                <a:gd name="T20" fmla="*/ 30 w 630"/>
                <a:gd name="T21" fmla="*/ 748 h 811"/>
                <a:gd name="T22" fmla="*/ 75 w 630"/>
                <a:gd name="T23" fmla="*/ 180 h 811"/>
                <a:gd name="T24" fmla="*/ 62 w 630"/>
                <a:gd name="T25" fmla="*/ 187 h 811"/>
                <a:gd name="T26" fmla="*/ 60 w 630"/>
                <a:gd name="T27" fmla="*/ 740 h 811"/>
                <a:gd name="T28" fmla="*/ 68 w 630"/>
                <a:gd name="T29" fmla="*/ 750 h 811"/>
                <a:gd name="T30" fmla="*/ 361 w 630"/>
                <a:gd name="T31" fmla="*/ 750 h 811"/>
                <a:gd name="T32" fmla="*/ 370 w 630"/>
                <a:gd name="T33" fmla="*/ 740 h 811"/>
                <a:gd name="T34" fmla="*/ 366 w 630"/>
                <a:gd name="T35" fmla="*/ 726 h 811"/>
                <a:gd name="T36" fmla="*/ 90 w 630"/>
                <a:gd name="T37" fmla="*/ 721 h 811"/>
                <a:gd name="T38" fmla="*/ 151 w 630"/>
                <a:gd name="T39" fmla="*/ 261 h 811"/>
                <a:gd name="T40" fmla="*/ 161 w 630"/>
                <a:gd name="T41" fmla="*/ 270 h 811"/>
                <a:gd name="T42" fmla="*/ 474 w 630"/>
                <a:gd name="T43" fmla="*/ 268 h 811"/>
                <a:gd name="T44" fmla="*/ 480 w 630"/>
                <a:gd name="T45" fmla="*/ 256 h 811"/>
                <a:gd name="T46" fmla="*/ 541 w 630"/>
                <a:gd name="T47" fmla="*/ 366 h 811"/>
                <a:gd name="T48" fmla="*/ 552 w 630"/>
                <a:gd name="T49" fmla="*/ 376 h 811"/>
                <a:gd name="T50" fmla="*/ 566 w 630"/>
                <a:gd name="T51" fmla="*/ 371 h 811"/>
                <a:gd name="T52" fmla="*/ 570 w 630"/>
                <a:gd name="T53" fmla="*/ 195 h 811"/>
                <a:gd name="T54" fmla="*/ 564 w 630"/>
                <a:gd name="T55" fmla="*/ 183 h 811"/>
                <a:gd name="T56" fmla="*/ 480 w 630"/>
                <a:gd name="T57" fmla="*/ 150 h 811"/>
                <a:gd name="T58" fmla="*/ 602 w 630"/>
                <a:gd name="T59" fmla="*/ 365 h 811"/>
                <a:gd name="T60" fmla="*/ 615 w 630"/>
                <a:gd name="T61" fmla="*/ 371 h 811"/>
                <a:gd name="T62" fmla="*/ 628 w 630"/>
                <a:gd name="T63" fmla="*/ 365 h 811"/>
                <a:gd name="T64" fmla="*/ 630 w 630"/>
                <a:gd name="T65" fmla="*/ 133 h 811"/>
                <a:gd name="T66" fmla="*/ 621 w 630"/>
                <a:gd name="T67" fmla="*/ 121 h 811"/>
                <a:gd name="T68" fmla="*/ 479 w 630"/>
                <a:gd name="T69" fmla="*/ 72 h 811"/>
                <a:gd name="T70" fmla="*/ 471 w 630"/>
                <a:gd name="T71" fmla="*/ 61 h 811"/>
                <a:gd name="T72" fmla="*/ 400 w 630"/>
                <a:gd name="T73" fmla="*/ 41 h 811"/>
                <a:gd name="T74" fmla="*/ 380 w 630"/>
                <a:gd name="T75" fmla="*/ 17 h 811"/>
                <a:gd name="T76" fmla="*/ 340 w 630"/>
                <a:gd name="T77" fmla="*/ 1 h 811"/>
                <a:gd name="T78" fmla="*/ 284 w 630"/>
                <a:gd name="T79" fmla="*/ 3 h 811"/>
                <a:gd name="T80" fmla="*/ 249 w 630"/>
                <a:gd name="T81" fmla="*/ 22 h 811"/>
                <a:gd name="T82" fmla="*/ 231 w 630"/>
                <a:gd name="T83" fmla="*/ 52 h 811"/>
                <a:gd name="T84" fmla="*/ 156 w 630"/>
                <a:gd name="T85" fmla="*/ 63 h 811"/>
                <a:gd name="T86" fmla="*/ 150 w 630"/>
                <a:gd name="T87" fmla="*/ 75 h 811"/>
                <a:gd name="T88" fmla="*/ 6 w 630"/>
                <a:gd name="T89" fmla="*/ 123 h 811"/>
                <a:gd name="T90" fmla="*/ 0 w 630"/>
                <a:gd name="T91" fmla="*/ 135 h 811"/>
                <a:gd name="T92" fmla="*/ 4 w 630"/>
                <a:gd name="T93" fmla="*/ 770 h 811"/>
                <a:gd name="T94" fmla="*/ 23 w 630"/>
                <a:gd name="T95" fmla="*/ 797 h 811"/>
                <a:gd name="T96" fmla="*/ 56 w 630"/>
                <a:gd name="T97" fmla="*/ 810 h 811"/>
                <a:gd name="T98" fmla="*/ 380 w 630"/>
                <a:gd name="T99" fmla="*/ 810 h 811"/>
                <a:gd name="T100" fmla="*/ 389 w 630"/>
                <a:gd name="T101" fmla="*/ 800 h 811"/>
                <a:gd name="T102" fmla="*/ 385 w 630"/>
                <a:gd name="T103" fmla="*/ 786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0" h="811">
                  <a:moveTo>
                    <a:pt x="179" y="90"/>
                  </a:moveTo>
                  <a:lnTo>
                    <a:pt x="242" y="90"/>
                  </a:lnTo>
                  <a:lnTo>
                    <a:pt x="245" y="90"/>
                  </a:lnTo>
                  <a:lnTo>
                    <a:pt x="247" y="89"/>
                  </a:lnTo>
                  <a:lnTo>
                    <a:pt x="250" y="88"/>
                  </a:lnTo>
                  <a:lnTo>
                    <a:pt x="252" y="86"/>
                  </a:lnTo>
                  <a:lnTo>
                    <a:pt x="254" y="84"/>
                  </a:lnTo>
                  <a:lnTo>
                    <a:pt x="255" y="81"/>
                  </a:lnTo>
                  <a:lnTo>
                    <a:pt x="257" y="78"/>
                  </a:lnTo>
                  <a:lnTo>
                    <a:pt x="257" y="75"/>
                  </a:lnTo>
                  <a:lnTo>
                    <a:pt x="257" y="70"/>
                  </a:lnTo>
                  <a:lnTo>
                    <a:pt x="258" y="64"/>
                  </a:lnTo>
                  <a:lnTo>
                    <a:pt x="259" y="60"/>
                  </a:lnTo>
                  <a:lnTo>
                    <a:pt x="261" y="56"/>
                  </a:lnTo>
                  <a:lnTo>
                    <a:pt x="263" y="52"/>
                  </a:lnTo>
                  <a:lnTo>
                    <a:pt x="265" y="47"/>
                  </a:lnTo>
                  <a:lnTo>
                    <a:pt x="268" y="44"/>
                  </a:lnTo>
                  <a:lnTo>
                    <a:pt x="271" y="42"/>
                  </a:lnTo>
                  <a:lnTo>
                    <a:pt x="280" y="37"/>
                  </a:lnTo>
                  <a:lnTo>
                    <a:pt x="291" y="33"/>
                  </a:lnTo>
                  <a:lnTo>
                    <a:pt x="304" y="31"/>
                  </a:lnTo>
                  <a:lnTo>
                    <a:pt x="318" y="30"/>
                  </a:lnTo>
                  <a:lnTo>
                    <a:pt x="331" y="31"/>
                  </a:lnTo>
                  <a:lnTo>
                    <a:pt x="344" y="33"/>
                  </a:lnTo>
                  <a:lnTo>
                    <a:pt x="354" y="37"/>
                  </a:lnTo>
                  <a:lnTo>
                    <a:pt x="362" y="42"/>
                  </a:lnTo>
                  <a:lnTo>
                    <a:pt x="367" y="44"/>
                  </a:lnTo>
                  <a:lnTo>
                    <a:pt x="370" y="47"/>
                  </a:lnTo>
                  <a:lnTo>
                    <a:pt x="372" y="52"/>
                  </a:lnTo>
                  <a:lnTo>
                    <a:pt x="374" y="56"/>
                  </a:lnTo>
                  <a:lnTo>
                    <a:pt x="376" y="60"/>
                  </a:lnTo>
                  <a:lnTo>
                    <a:pt x="377" y="64"/>
                  </a:lnTo>
                  <a:lnTo>
                    <a:pt x="377" y="70"/>
                  </a:lnTo>
                  <a:lnTo>
                    <a:pt x="378" y="75"/>
                  </a:lnTo>
                  <a:lnTo>
                    <a:pt x="378" y="78"/>
                  </a:lnTo>
                  <a:lnTo>
                    <a:pt x="380" y="81"/>
                  </a:lnTo>
                  <a:lnTo>
                    <a:pt x="381" y="84"/>
                  </a:lnTo>
                  <a:lnTo>
                    <a:pt x="383" y="86"/>
                  </a:lnTo>
                  <a:lnTo>
                    <a:pt x="385" y="88"/>
                  </a:lnTo>
                  <a:lnTo>
                    <a:pt x="387" y="89"/>
                  </a:lnTo>
                  <a:lnTo>
                    <a:pt x="390" y="90"/>
                  </a:lnTo>
                  <a:lnTo>
                    <a:pt x="393" y="90"/>
                  </a:lnTo>
                  <a:lnTo>
                    <a:pt x="450" y="90"/>
                  </a:lnTo>
                  <a:lnTo>
                    <a:pt x="450" y="240"/>
                  </a:lnTo>
                  <a:lnTo>
                    <a:pt x="179" y="240"/>
                  </a:lnTo>
                  <a:lnTo>
                    <a:pt x="179" y="90"/>
                  </a:lnTo>
                  <a:close/>
                  <a:moveTo>
                    <a:pt x="374" y="781"/>
                  </a:moveTo>
                  <a:lnTo>
                    <a:pt x="75" y="781"/>
                  </a:lnTo>
                  <a:lnTo>
                    <a:pt x="63" y="780"/>
                  </a:lnTo>
                  <a:lnTo>
                    <a:pt x="53" y="779"/>
                  </a:lnTo>
                  <a:lnTo>
                    <a:pt x="46" y="776"/>
                  </a:lnTo>
                  <a:lnTo>
                    <a:pt x="39" y="772"/>
                  </a:lnTo>
                  <a:lnTo>
                    <a:pt x="35" y="765"/>
                  </a:lnTo>
                  <a:lnTo>
                    <a:pt x="32" y="758"/>
                  </a:lnTo>
                  <a:lnTo>
                    <a:pt x="30" y="748"/>
                  </a:lnTo>
                  <a:lnTo>
                    <a:pt x="30" y="736"/>
                  </a:lnTo>
                  <a:lnTo>
                    <a:pt x="30" y="150"/>
                  </a:lnTo>
                  <a:lnTo>
                    <a:pt x="150" y="150"/>
                  </a:lnTo>
                  <a:lnTo>
                    <a:pt x="150" y="180"/>
                  </a:lnTo>
                  <a:lnTo>
                    <a:pt x="75" y="180"/>
                  </a:lnTo>
                  <a:lnTo>
                    <a:pt x="71" y="181"/>
                  </a:lnTo>
                  <a:lnTo>
                    <a:pt x="68" y="182"/>
                  </a:lnTo>
                  <a:lnTo>
                    <a:pt x="66" y="183"/>
                  </a:lnTo>
                  <a:lnTo>
                    <a:pt x="64" y="185"/>
                  </a:lnTo>
                  <a:lnTo>
                    <a:pt x="62" y="187"/>
                  </a:lnTo>
                  <a:lnTo>
                    <a:pt x="61" y="190"/>
                  </a:lnTo>
                  <a:lnTo>
                    <a:pt x="60" y="193"/>
                  </a:lnTo>
                  <a:lnTo>
                    <a:pt x="60" y="195"/>
                  </a:lnTo>
                  <a:lnTo>
                    <a:pt x="60" y="736"/>
                  </a:lnTo>
                  <a:lnTo>
                    <a:pt x="60" y="740"/>
                  </a:lnTo>
                  <a:lnTo>
                    <a:pt x="61" y="742"/>
                  </a:lnTo>
                  <a:lnTo>
                    <a:pt x="62" y="745"/>
                  </a:lnTo>
                  <a:lnTo>
                    <a:pt x="64" y="747"/>
                  </a:lnTo>
                  <a:lnTo>
                    <a:pt x="66" y="748"/>
                  </a:lnTo>
                  <a:lnTo>
                    <a:pt x="68" y="750"/>
                  </a:lnTo>
                  <a:lnTo>
                    <a:pt x="71" y="750"/>
                  </a:lnTo>
                  <a:lnTo>
                    <a:pt x="75" y="751"/>
                  </a:lnTo>
                  <a:lnTo>
                    <a:pt x="355" y="751"/>
                  </a:lnTo>
                  <a:lnTo>
                    <a:pt x="358" y="750"/>
                  </a:lnTo>
                  <a:lnTo>
                    <a:pt x="361" y="750"/>
                  </a:lnTo>
                  <a:lnTo>
                    <a:pt x="364" y="748"/>
                  </a:lnTo>
                  <a:lnTo>
                    <a:pt x="366" y="747"/>
                  </a:lnTo>
                  <a:lnTo>
                    <a:pt x="368" y="745"/>
                  </a:lnTo>
                  <a:lnTo>
                    <a:pt x="369" y="742"/>
                  </a:lnTo>
                  <a:lnTo>
                    <a:pt x="370" y="740"/>
                  </a:lnTo>
                  <a:lnTo>
                    <a:pt x="370" y="736"/>
                  </a:lnTo>
                  <a:lnTo>
                    <a:pt x="370" y="733"/>
                  </a:lnTo>
                  <a:lnTo>
                    <a:pt x="369" y="730"/>
                  </a:lnTo>
                  <a:lnTo>
                    <a:pt x="368" y="728"/>
                  </a:lnTo>
                  <a:lnTo>
                    <a:pt x="366" y="726"/>
                  </a:lnTo>
                  <a:lnTo>
                    <a:pt x="364" y="724"/>
                  </a:lnTo>
                  <a:lnTo>
                    <a:pt x="361" y="723"/>
                  </a:lnTo>
                  <a:lnTo>
                    <a:pt x="358" y="721"/>
                  </a:lnTo>
                  <a:lnTo>
                    <a:pt x="355" y="721"/>
                  </a:lnTo>
                  <a:lnTo>
                    <a:pt x="90" y="721"/>
                  </a:lnTo>
                  <a:lnTo>
                    <a:pt x="90" y="210"/>
                  </a:lnTo>
                  <a:lnTo>
                    <a:pt x="150" y="210"/>
                  </a:lnTo>
                  <a:lnTo>
                    <a:pt x="150" y="256"/>
                  </a:lnTo>
                  <a:lnTo>
                    <a:pt x="150" y="259"/>
                  </a:lnTo>
                  <a:lnTo>
                    <a:pt x="151" y="261"/>
                  </a:lnTo>
                  <a:lnTo>
                    <a:pt x="152" y="264"/>
                  </a:lnTo>
                  <a:lnTo>
                    <a:pt x="154" y="267"/>
                  </a:lnTo>
                  <a:lnTo>
                    <a:pt x="156" y="268"/>
                  </a:lnTo>
                  <a:lnTo>
                    <a:pt x="159" y="270"/>
                  </a:lnTo>
                  <a:lnTo>
                    <a:pt x="161" y="270"/>
                  </a:lnTo>
                  <a:lnTo>
                    <a:pt x="164" y="271"/>
                  </a:lnTo>
                  <a:lnTo>
                    <a:pt x="465" y="271"/>
                  </a:lnTo>
                  <a:lnTo>
                    <a:pt x="468" y="270"/>
                  </a:lnTo>
                  <a:lnTo>
                    <a:pt x="471" y="270"/>
                  </a:lnTo>
                  <a:lnTo>
                    <a:pt x="474" y="268"/>
                  </a:lnTo>
                  <a:lnTo>
                    <a:pt x="476" y="267"/>
                  </a:lnTo>
                  <a:lnTo>
                    <a:pt x="477" y="264"/>
                  </a:lnTo>
                  <a:lnTo>
                    <a:pt x="479" y="261"/>
                  </a:lnTo>
                  <a:lnTo>
                    <a:pt x="479" y="259"/>
                  </a:lnTo>
                  <a:lnTo>
                    <a:pt x="480" y="256"/>
                  </a:lnTo>
                  <a:lnTo>
                    <a:pt x="480" y="210"/>
                  </a:lnTo>
                  <a:lnTo>
                    <a:pt x="540" y="210"/>
                  </a:lnTo>
                  <a:lnTo>
                    <a:pt x="540" y="361"/>
                  </a:lnTo>
                  <a:lnTo>
                    <a:pt x="540" y="364"/>
                  </a:lnTo>
                  <a:lnTo>
                    <a:pt x="541" y="366"/>
                  </a:lnTo>
                  <a:lnTo>
                    <a:pt x="542" y="369"/>
                  </a:lnTo>
                  <a:lnTo>
                    <a:pt x="544" y="371"/>
                  </a:lnTo>
                  <a:lnTo>
                    <a:pt x="546" y="374"/>
                  </a:lnTo>
                  <a:lnTo>
                    <a:pt x="549" y="375"/>
                  </a:lnTo>
                  <a:lnTo>
                    <a:pt x="552" y="376"/>
                  </a:lnTo>
                  <a:lnTo>
                    <a:pt x="555" y="376"/>
                  </a:lnTo>
                  <a:lnTo>
                    <a:pt x="558" y="376"/>
                  </a:lnTo>
                  <a:lnTo>
                    <a:pt x="560" y="375"/>
                  </a:lnTo>
                  <a:lnTo>
                    <a:pt x="564" y="374"/>
                  </a:lnTo>
                  <a:lnTo>
                    <a:pt x="566" y="371"/>
                  </a:lnTo>
                  <a:lnTo>
                    <a:pt x="568" y="369"/>
                  </a:lnTo>
                  <a:lnTo>
                    <a:pt x="569" y="367"/>
                  </a:lnTo>
                  <a:lnTo>
                    <a:pt x="570" y="364"/>
                  </a:lnTo>
                  <a:lnTo>
                    <a:pt x="570" y="361"/>
                  </a:lnTo>
                  <a:lnTo>
                    <a:pt x="570" y="195"/>
                  </a:lnTo>
                  <a:lnTo>
                    <a:pt x="570" y="193"/>
                  </a:lnTo>
                  <a:lnTo>
                    <a:pt x="569" y="190"/>
                  </a:lnTo>
                  <a:lnTo>
                    <a:pt x="568" y="187"/>
                  </a:lnTo>
                  <a:lnTo>
                    <a:pt x="566" y="185"/>
                  </a:lnTo>
                  <a:lnTo>
                    <a:pt x="564" y="183"/>
                  </a:lnTo>
                  <a:lnTo>
                    <a:pt x="560" y="182"/>
                  </a:lnTo>
                  <a:lnTo>
                    <a:pt x="558" y="181"/>
                  </a:lnTo>
                  <a:lnTo>
                    <a:pt x="555" y="180"/>
                  </a:lnTo>
                  <a:lnTo>
                    <a:pt x="480" y="180"/>
                  </a:lnTo>
                  <a:lnTo>
                    <a:pt x="480" y="150"/>
                  </a:lnTo>
                  <a:lnTo>
                    <a:pt x="600" y="150"/>
                  </a:lnTo>
                  <a:lnTo>
                    <a:pt x="600" y="357"/>
                  </a:lnTo>
                  <a:lnTo>
                    <a:pt x="600" y="360"/>
                  </a:lnTo>
                  <a:lnTo>
                    <a:pt x="601" y="362"/>
                  </a:lnTo>
                  <a:lnTo>
                    <a:pt x="602" y="365"/>
                  </a:lnTo>
                  <a:lnTo>
                    <a:pt x="604" y="367"/>
                  </a:lnTo>
                  <a:lnTo>
                    <a:pt x="606" y="368"/>
                  </a:lnTo>
                  <a:lnTo>
                    <a:pt x="610" y="370"/>
                  </a:lnTo>
                  <a:lnTo>
                    <a:pt x="612" y="370"/>
                  </a:lnTo>
                  <a:lnTo>
                    <a:pt x="615" y="371"/>
                  </a:lnTo>
                  <a:lnTo>
                    <a:pt x="618" y="370"/>
                  </a:lnTo>
                  <a:lnTo>
                    <a:pt x="621" y="370"/>
                  </a:lnTo>
                  <a:lnTo>
                    <a:pt x="624" y="368"/>
                  </a:lnTo>
                  <a:lnTo>
                    <a:pt x="626" y="367"/>
                  </a:lnTo>
                  <a:lnTo>
                    <a:pt x="628" y="365"/>
                  </a:lnTo>
                  <a:lnTo>
                    <a:pt x="629" y="362"/>
                  </a:lnTo>
                  <a:lnTo>
                    <a:pt x="630" y="360"/>
                  </a:lnTo>
                  <a:lnTo>
                    <a:pt x="630" y="357"/>
                  </a:lnTo>
                  <a:lnTo>
                    <a:pt x="630" y="135"/>
                  </a:lnTo>
                  <a:lnTo>
                    <a:pt x="630" y="133"/>
                  </a:lnTo>
                  <a:lnTo>
                    <a:pt x="629" y="130"/>
                  </a:lnTo>
                  <a:lnTo>
                    <a:pt x="628" y="127"/>
                  </a:lnTo>
                  <a:lnTo>
                    <a:pt x="626" y="125"/>
                  </a:lnTo>
                  <a:lnTo>
                    <a:pt x="624" y="123"/>
                  </a:lnTo>
                  <a:lnTo>
                    <a:pt x="621" y="121"/>
                  </a:lnTo>
                  <a:lnTo>
                    <a:pt x="618" y="121"/>
                  </a:lnTo>
                  <a:lnTo>
                    <a:pt x="615" y="120"/>
                  </a:lnTo>
                  <a:lnTo>
                    <a:pt x="480" y="120"/>
                  </a:lnTo>
                  <a:lnTo>
                    <a:pt x="480" y="75"/>
                  </a:lnTo>
                  <a:lnTo>
                    <a:pt x="479" y="72"/>
                  </a:lnTo>
                  <a:lnTo>
                    <a:pt x="479" y="70"/>
                  </a:lnTo>
                  <a:lnTo>
                    <a:pt x="477" y="68"/>
                  </a:lnTo>
                  <a:lnTo>
                    <a:pt x="476" y="64"/>
                  </a:lnTo>
                  <a:lnTo>
                    <a:pt x="474" y="63"/>
                  </a:lnTo>
                  <a:lnTo>
                    <a:pt x="471" y="61"/>
                  </a:lnTo>
                  <a:lnTo>
                    <a:pt x="468" y="60"/>
                  </a:lnTo>
                  <a:lnTo>
                    <a:pt x="465" y="60"/>
                  </a:lnTo>
                  <a:lnTo>
                    <a:pt x="406" y="60"/>
                  </a:lnTo>
                  <a:lnTo>
                    <a:pt x="404" y="52"/>
                  </a:lnTo>
                  <a:lnTo>
                    <a:pt x="400" y="41"/>
                  </a:lnTo>
                  <a:lnTo>
                    <a:pt x="398" y="37"/>
                  </a:lnTo>
                  <a:lnTo>
                    <a:pt x="393" y="31"/>
                  </a:lnTo>
                  <a:lnTo>
                    <a:pt x="390" y="26"/>
                  </a:lnTo>
                  <a:lnTo>
                    <a:pt x="385" y="22"/>
                  </a:lnTo>
                  <a:lnTo>
                    <a:pt x="380" y="17"/>
                  </a:lnTo>
                  <a:lnTo>
                    <a:pt x="374" y="13"/>
                  </a:lnTo>
                  <a:lnTo>
                    <a:pt x="367" y="10"/>
                  </a:lnTo>
                  <a:lnTo>
                    <a:pt x="359" y="7"/>
                  </a:lnTo>
                  <a:lnTo>
                    <a:pt x="350" y="3"/>
                  </a:lnTo>
                  <a:lnTo>
                    <a:pt x="340" y="1"/>
                  </a:lnTo>
                  <a:lnTo>
                    <a:pt x="329" y="0"/>
                  </a:lnTo>
                  <a:lnTo>
                    <a:pt x="318" y="0"/>
                  </a:lnTo>
                  <a:lnTo>
                    <a:pt x="306" y="0"/>
                  </a:lnTo>
                  <a:lnTo>
                    <a:pt x="294" y="1"/>
                  </a:lnTo>
                  <a:lnTo>
                    <a:pt x="284" y="3"/>
                  </a:lnTo>
                  <a:lnTo>
                    <a:pt x="276" y="7"/>
                  </a:lnTo>
                  <a:lnTo>
                    <a:pt x="268" y="10"/>
                  </a:lnTo>
                  <a:lnTo>
                    <a:pt x="261" y="13"/>
                  </a:lnTo>
                  <a:lnTo>
                    <a:pt x="254" y="17"/>
                  </a:lnTo>
                  <a:lnTo>
                    <a:pt x="249" y="22"/>
                  </a:lnTo>
                  <a:lnTo>
                    <a:pt x="245" y="26"/>
                  </a:lnTo>
                  <a:lnTo>
                    <a:pt x="240" y="31"/>
                  </a:lnTo>
                  <a:lnTo>
                    <a:pt x="237" y="37"/>
                  </a:lnTo>
                  <a:lnTo>
                    <a:pt x="234" y="41"/>
                  </a:lnTo>
                  <a:lnTo>
                    <a:pt x="231" y="52"/>
                  </a:lnTo>
                  <a:lnTo>
                    <a:pt x="228" y="60"/>
                  </a:lnTo>
                  <a:lnTo>
                    <a:pt x="164" y="60"/>
                  </a:lnTo>
                  <a:lnTo>
                    <a:pt x="161" y="60"/>
                  </a:lnTo>
                  <a:lnTo>
                    <a:pt x="159" y="61"/>
                  </a:lnTo>
                  <a:lnTo>
                    <a:pt x="156" y="63"/>
                  </a:lnTo>
                  <a:lnTo>
                    <a:pt x="154" y="64"/>
                  </a:lnTo>
                  <a:lnTo>
                    <a:pt x="152" y="68"/>
                  </a:lnTo>
                  <a:lnTo>
                    <a:pt x="151" y="70"/>
                  </a:lnTo>
                  <a:lnTo>
                    <a:pt x="150" y="72"/>
                  </a:lnTo>
                  <a:lnTo>
                    <a:pt x="150" y="75"/>
                  </a:lnTo>
                  <a:lnTo>
                    <a:pt x="150" y="120"/>
                  </a:lnTo>
                  <a:lnTo>
                    <a:pt x="15" y="120"/>
                  </a:lnTo>
                  <a:lnTo>
                    <a:pt x="11" y="121"/>
                  </a:lnTo>
                  <a:lnTo>
                    <a:pt x="8" y="121"/>
                  </a:lnTo>
                  <a:lnTo>
                    <a:pt x="6" y="123"/>
                  </a:lnTo>
                  <a:lnTo>
                    <a:pt x="4" y="125"/>
                  </a:lnTo>
                  <a:lnTo>
                    <a:pt x="2" y="127"/>
                  </a:lnTo>
                  <a:lnTo>
                    <a:pt x="1" y="130"/>
                  </a:lnTo>
                  <a:lnTo>
                    <a:pt x="0" y="133"/>
                  </a:lnTo>
                  <a:lnTo>
                    <a:pt x="0" y="135"/>
                  </a:lnTo>
                  <a:lnTo>
                    <a:pt x="0" y="736"/>
                  </a:lnTo>
                  <a:lnTo>
                    <a:pt x="0" y="745"/>
                  </a:lnTo>
                  <a:lnTo>
                    <a:pt x="1" y="754"/>
                  </a:lnTo>
                  <a:lnTo>
                    <a:pt x="2" y="762"/>
                  </a:lnTo>
                  <a:lnTo>
                    <a:pt x="4" y="770"/>
                  </a:lnTo>
                  <a:lnTo>
                    <a:pt x="7" y="776"/>
                  </a:lnTo>
                  <a:lnTo>
                    <a:pt x="10" y="782"/>
                  </a:lnTo>
                  <a:lnTo>
                    <a:pt x="14" y="788"/>
                  </a:lnTo>
                  <a:lnTo>
                    <a:pt x="18" y="793"/>
                  </a:lnTo>
                  <a:lnTo>
                    <a:pt x="23" y="797"/>
                  </a:lnTo>
                  <a:lnTo>
                    <a:pt x="29" y="801"/>
                  </a:lnTo>
                  <a:lnTo>
                    <a:pt x="35" y="804"/>
                  </a:lnTo>
                  <a:lnTo>
                    <a:pt x="41" y="807"/>
                  </a:lnTo>
                  <a:lnTo>
                    <a:pt x="49" y="808"/>
                  </a:lnTo>
                  <a:lnTo>
                    <a:pt x="56" y="810"/>
                  </a:lnTo>
                  <a:lnTo>
                    <a:pt x="65" y="811"/>
                  </a:lnTo>
                  <a:lnTo>
                    <a:pt x="75" y="811"/>
                  </a:lnTo>
                  <a:lnTo>
                    <a:pt x="374" y="811"/>
                  </a:lnTo>
                  <a:lnTo>
                    <a:pt x="377" y="811"/>
                  </a:lnTo>
                  <a:lnTo>
                    <a:pt x="380" y="810"/>
                  </a:lnTo>
                  <a:lnTo>
                    <a:pt x="383" y="809"/>
                  </a:lnTo>
                  <a:lnTo>
                    <a:pt x="385" y="807"/>
                  </a:lnTo>
                  <a:lnTo>
                    <a:pt x="387" y="805"/>
                  </a:lnTo>
                  <a:lnTo>
                    <a:pt x="388" y="803"/>
                  </a:lnTo>
                  <a:lnTo>
                    <a:pt x="389" y="800"/>
                  </a:lnTo>
                  <a:lnTo>
                    <a:pt x="389" y="796"/>
                  </a:lnTo>
                  <a:lnTo>
                    <a:pt x="389" y="793"/>
                  </a:lnTo>
                  <a:lnTo>
                    <a:pt x="388" y="791"/>
                  </a:lnTo>
                  <a:lnTo>
                    <a:pt x="387" y="788"/>
                  </a:lnTo>
                  <a:lnTo>
                    <a:pt x="385" y="786"/>
                  </a:lnTo>
                  <a:lnTo>
                    <a:pt x="383" y="784"/>
                  </a:lnTo>
                  <a:lnTo>
                    <a:pt x="380" y="782"/>
                  </a:lnTo>
                  <a:lnTo>
                    <a:pt x="377" y="781"/>
                  </a:lnTo>
                  <a:lnTo>
                    <a:pt x="374" y="7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7" name="Freeform 350"/>
            <p:cNvSpPr>
              <a:spLocks/>
            </p:cNvSpPr>
            <p:nvPr/>
          </p:nvSpPr>
          <p:spPr bwMode="auto">
            <a:xfrm>
              <a:off x="8228013" y="260985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2 h 30"/>
                <a:gd name="T18" fmla="*/ 0 w 219"/>
                <a:gd name="T19" fmla="*/ 15 h 30"/>
                <a:gd name="T20" fmla="*/ 0 w 219"/>
                <a:gd name="T21" fmla="*/ 18 h 30"/>
                <a:gd name="T22" fmla="*/ 1 w 219"/>
                <a:gd name="T23" fmla="*/ 20 h 30"/>
                <a:gd name="T24" fmla="*/ 2 w 219"/>
                <a:gd name="T25" fmla="*/ 23 h 30"/>
                <a:gd name="T26" fmla="*/ 4 w 219"/>
                <a:gd name="T27" fmla="*/ 26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29 h 30"/>
                <a:gd name="T40" fmla="*/ 210 w 219"/>
                <a:gd name="T41" fmla="*/ 29 h 30"/>
                <a:gd name="T42" fmla="*/ 212 w 219"/>
                <a:gd name="T43" fmla="*/ 28 h 30"/>
                <a:gd name="T44" fmla="*/ 214 w 219"/>
                <a:gd name="T45" fmla="*/ 26 h 30"/>
                <a:gd name="T46" fmla="*/ 216 w 219"/>
                <a:gd name="T47" fmla="*/ 23 h 30"/>
                <a:gd name="T48" fmla="*/ 218 w 219"/>
                <a:gd name="T49" fmla="*/ 20 h 30"/>
                <a:gd name="T50" fmla="*/ 218 w 219"/>
                <a:gd name="T51" fmla="*/ 18 h 30"/>
                <a:gd name="T52" fmla="*/ 219 w 219"/>
                <a:gd name="T53" fmla="*/ 15 h 30"/>
                <a:gd name="T54" fmla="*/ 218 w 219"/>
                <a:gd name="T55" fmla="*/ 12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2"/>
                  </a:lnTo>
                  <a:lnTo>
                    <a:pt x="0" y="15"/>
                  </a:lnTo>
                  <a:lnTo>
                    <a:pt x="0" y="18"/>
                  </a:lnTo>
                  <a:lnTo>
                    <a:pt x="1" y="20"/>
                  </a:lnTo>
                  <a:lnTo>
                    <a:pt x="2" y="23"/>
                  </a:lnTo>
                  <a:lnTo>
                    <a:pt x="4" y="26"/>
                  </a:lnTo>
                  <a:lnTo>
                    <a:pt x="7" y="28"/>
                  </a:lnTo>
                  <a:lnTo>
                    <a:pt x="9" y="29"/>
                  </a:lnTo>
                  <a:lnTo>
                    <a:pt x="12" y="30"/>
                  </a:lnTo>
                  <a:lnTo>
                    <a:pt x="15" y="30"/>
                  </a:lnTo>
                  <a:lnTo>
                    <a:pt x="204" y="30"/>
                  </a:lnTo>
                  <a:lnTo>
                    <a:pt x="207" y="29"/>
                  </a:lnTo>
                  <a:lnTo>
                    <a:pt x="210" y="29"/>
                  </a:lnTo>
                  <a:lnTo>
                    <a:pt x="212" y="28"/>
                  </a:lnTo>
                  <a:lnTo>
                    <a:pt x="214" y="26"/>
                  </a:lnTo>
                  <a:lnTo>
                    <a:pt x="216" y="23"/>
                  </a:lnTo>
                  <a:lnTo>
                    <a:pt x="218" y="20"/>
                  </a:lnTo>
                  <a:lnTo>
                    <a:pt x="218" y="18"/>
                  </a:lnTo>
                  <a:lnTo>
                    <a:pt x="219" y="15"/>
                  </a:lnTo>
                  <a:lnTo>
                    <a:pt x="218" y="12"/>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8" name="Freeform 351"/>
            <p:cNvSpPr>
              <a:spLocks/>
            </p:cNvSpPr>
            <p:nvPr/>
          </p:nvSpPr>
          <p:spPr bwMode="auto">
            <a:xfrm>
              <a:off x="8228013" y="2638425"/>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1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8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1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1"/>
                  </a:lnTo>
                  <a:lnTo>
                    <a:pt x="0" y="15"/>
                  </a:lnTo>
                  <a:lnTo>
                    <a:pt x="0" y="18"/>
                  </a:lnTo>
                  <a:lnTo>
                    <a:pt x="1" y="21"/>
                  </a:lnTo>
                  <a:lnTo>
                    <a:pt x="2" y="23"/>
                  </a:lnTo>
                  <a:lnTo>
                    <a:pt x="4" y="25"/>
                  </a:lnTo>
                  <a:lnTo>
                    <a:pt x="7" y="28"/>
                  </a:lnTo>
                  <a:lnTo>
                    <a:pt x="9" y="29"/>
                  </a:lnTo>
                  <a:lnTo>
                    <a:pt x="12" y="30"/>
                  </a:lnTo>
                  <a:lnTo>
                    <a:pt x="15" y="30"/>
                  </a:lnTo>
                  <a:lnTo>
                    <a:pt x="204" y="30"/>
                  </a:lnTo>
                  <a:lnTo>
                    <a:pt x="207" y="30"/>
                  </a:lnTo>
                  <a:lnTo>
                    <a:pt x="210" y="29"/>
                  </a:lnTo>
                  <a:lnTo>
                    <a:pt x="212" y="28"/>
                  </a:lnTo>
                  <a:lnTo>
                    <a:pt x="214" y="25"/>
                  </a:lnTo>
                  <a:lnTo>
                    <a:pt x="216" y="23"/>
                  </a:lnTo>
                  <a:lnTo>
                    <a:pt x="218" y="21"/>
                  </a:lnTo>
                  <a:lnTo>
                    <a:pt x="218" y="18"/>
                  </a:lnTo>
                  <a:lnTo>
                    <a:pt x="219" y="15"/>
                  </a:lnTo>
                  <a:lnTo>
                    <a:pt x="218" y="11"/>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9" name="Freeform 352"/>
            <p:cNvSpPr>
              <a:spLocks/>
            </p:cNvSpPr>
            <p:nvPr/>
          </p:nvSpPr>
          <p:spPr bwMode="auto">
            <a:xfrm>
              <a:off x="8228013" y="266700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3 h 30"/>
                <a:gd name="T10" fmla="*/ 4 w 219"/>
                <a:gd name="T11" fmla="*/ 4 h 30"/>
                <a:gd name="T12" fmla="*/ 2 w 219"/>
                <a:gd name="T13" fmla="*/ 7 h 30"/>
                <a:gd name="T14" fmla="*/ 1 w 219"/>
                <a:gd name="T15" fmla="*/ 9 h 30"/>
                <a:gd name="T16" fmla="*/ 0 w 219"/>
                <a:gd name="T17" fmla="*/ 12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7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7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2 h 30"/>
                <a:gd name="T56" fmla="*/ 218 w 219"/>
                <a:gd name="T57" fmla="*/ 9 h 30"/>
                <a:gd name="T58" fmla="*/ 216 w 219"/>
                <a:gd name="T59" fmla="*/ 7 h 30"/>
                <a:gd name="T60" fmla="*/ 214 w 219"/>
                <a:gd name="T61" fmla="*/ 4 h 30"/>
                <a:gd name="T62" fmla="*/ 212 w 219"/>
                <a:gd name="T63" fmla="*/ 3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3"/>
                  </a:lnTo>
                  <a:lnTo>
                    <a:pt x="4" y="4"/>
                  </a:lnTo>
                  <a:lnTo>
                    <a:pt x="2" y="7"/>
                  </a:lnTo>
                  <a:lnTo>
                    <a:pt x="1" y="9"/>
                  </a:lnTo>
                  <a:lnTo>
                    <a:pt x="0" y="12"/>
                  </a:lnTo>
                  <a:lnTo>
                    <a:pt x="0" y="15"/>
                  </a:lnTo>
                  <a:lnTo>
                    <a:pt x="0" y="18"/>
                  </a:lnTo>
                  <a:lnTo>
                    <a:pt x="1" y="21"/>
                  </a:lnTo>
                  <a:lnTo>
                    <a:pt x="2" y="23"/>
                  </a:lnTo>
                  <a:lnTo>
                    <a:pt x="4" y="25"/>
                  </a:lnTo>
                  <a:lnTo>
                    <a:pt x="7" y="27"/>
                  </a:lnTo>
                  <a:lnTo>
                    <a:pt x="9" y="29"/>
                  </a:lnTo>
                  <a:lnTo>
                    <a:pt x="12" y="30"/>
                  </a:lnTo>
                  <a:lnTo>
                    <a:pt x="15" y="30"/>
                  </a:lnTo>
                  <a:lnTo>
                    <a:pt x="204" y="30"/>
                  </a:lnTo>
                  <a:lnTo>
                    <a:pt x="207" y="30"/>
                  </a:lnTo>
                  <a:lnTo>
                    <a:pt x="210" y="29"/>
                  </a:lnTo>
                  <a:lnTo>
                    <a:pt x="212" y="27"/>
                  </a:lnTo>
                  <a:lnTo>
                    <a:pt x="214" y="25"/>
                  </a:lnTo>
                  <a:lnTo>
                    <a:pt x="216" y="23"/>
                  </a:lnTo>
                  <a:lnTo>
                    <a:pt x="218" y="21"/>
                  </a:lnTo>
                  <a:lnTo>
                    <a:pt x="218" y="18"/>
                  </a:lnTo>
                  <a:lnTo>
                    <a:pt x="219" y="15"/>
                  </a:lnTo>
                  <a:lnTo>
                    <a:pt x="218" y="12"/>
                  </a:lnTo>
                  <a:lnTo>
                    <a:pt x="218" y="9"/>
                  </a:lnTo>
                  <a:lnTo>
                    <a:pt x="216" y="7"/>
                  </a:lnTo>
                  <a:lnTo>
                    <a:pt x="214" y="4"/>
                  </a:lnTo>
                  <a:lnTo>
                    <a:pt x="212" y="3"/>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50" name="Freeform 353"/>
            <p:cNvSpPr>
              <a:spLocks/>
            </p:cNvSpPr>
            <p:nvPr/>
          </p:nvSpPr>
          <p:spPr bwMode="auto">
            <a:xfrm>
              <a:off x="8228013" y="2695575"/>
              <a:ext cx="46038" cy="9525"/>
            </a:xfrm>
            <a:custGeom>
              <a:avLst/>
              <a:gdLst>
                <a:gd name="T0" fmla="*/ 129 w 143"/>
                <a:gd name="T1" fmla="*/ 29 h 29"/>
                <a:gd name="T2" fmla="*/ 132 w 143"/>
                <a:gd name="T3" fmla="*/ 29 h 29"/>
                <a:gd name="T4" fmla="*/ 134 w 143"/>
                <a:gd name="T5" fmla="*/ 28 h 29"/>
                <a:gd name="T6" fmla="*/ 137 w 143"/>
                <a:gd name="T7" fmla="*/ 27 h 29"/>
                <a:gd name="T8" fmla="*/ 139 w 143"/>
                <a:gd name="T9" fmla="*/ 26 h 29"/>
                <a:gd name="T10" fmla="*/ 140 w 143"/>
                <a:gd name="T11" fmla="*/ 23 h 29"/>
                <a:gd name="T12" fmla="*/ 142 w 143"/>
                <a:gd name="T13" fmla="*/ 21 h 29"/>
                <a:gd name="T14" fmla="*/ 143 w 143"/>
                <a:gd name="T15" fmla="*/ 18 h 29"/>
                <a:gd name="T16" fmla="*/ 143 w 143"/>
                <a:gd name="T17" fmla="*/ 14 h 29"/>
                <a:gd name="T18" fmla="*/ 143 w 143"/>
                <a:gd name="T19" fmla="*/ 12 h 29"/>
                <a:gd name="T20" fmla="*/ 142 w 143"/>
                <a:gd name="T21" fmla="*/ 9 h 29"/>
                <a:gd name="T22" fmla="*/ 140 w 143"/>
                <a:gd name="T23" fmla="*/ 7 h 29"/>
                <a:gd name="T24" fmla="*/ 139 w 143"/>
                <a:gd name="T25" fmla="*/ 5 h 29"/>
                <a:gd name="T26" fmla="*/ 137 w 143"/>
                <a:gd name="T27" fmla="*/ 3 h 29"/>
                <a:gd name="T28" fmla="*/ 134 w 143"/>
                <a:gd name="T29" fmla="*/ 2 h 29"/>
                <a:gd name="T30" fmla="*/ 132 w 143"/>
                <a:gd name="T31" fmla="*/ 1 h 29"/>
                <a:gd name="T32" fmla="*/ 129 w 143"/>
                <a:gd name="T33" fmla="*/ 0 h 29"/>
                <a:gd name="T34" fmla="*/ 15 w 143"/>
                <a:gd name="T35" fmla="*/ 0 h 29"/>
                <a:gd name="T36" fmla="*/ 12 w 143"/>
                <a:gd name="T37" fmla="*/ 1 h 29"/>
                <a:gd name="T38" fmla="*/ 9 w 143"/>
                <a:gd name="T39" fmla="*/ 2 h 29"/>
                <a:gd name="T40" fmla="*/ 7 w 143"/>
                <a:gd name="T41" fmla="*/ 3 h 29"/>
                <a:gd name="T42" fmla="*/ 4 w 143"/>
                <a:gd name="T43" fmla="*/ 5 h 29"/>
                <a:gd name="T44" fmla="*/ 2 w 143"/>
                <a:gd name="T45" fmla="*/ 7 h 29"/>
                <a:gd name="T46" fmla="*/ 1 w 143"/>
                <a:gd name="T47" fmla="*/ 9 h 29"/>
                <a:gd name="T48" fmla="*/ 0 w 143"/>
                <a:gd name="T49" fmla="*/ 12 h 29"/>
                <a:gd name="T50" fmla="*/ 0 w 143"/>
                <a:gd name="T51" fmla="*/ 14 h 29"/>
                <a:gd name="T52" fmla="*/ 0 w 143"/>
                <a:gd name="T53" fmla="*/ 18 h 29"/>
                <a:gd name="T54" fmla="*/ 1 w 143"/>
                <a:gd name="T55" fmla="*/ 21 h 29"/>
                <a:gd name="T56" fmla="*/ 2 w 143"/>
                <a:gd name="T57" fmla="*/ 23 h 29"/>
                <a:gd name="T58" fmla="*/ 4 w 143"/>
                <a:gd name="T59" fmla="*/ 26 h 29"/>
                <a:gd name="T60" fmla="*/ 7 w 143"/>
                <a:gd name="T61" fmla="*/ 27 h 29"/>
                <a:gd name="T62" fmla="*/ 9 w 143"/>
                <a:gd name="T63" fmla="*/ 28 h 29"/>
                <a:gd name="T64" fmla="*/ 12 w 143"/>
                <a:gd name="T65" fmla="*/ 29 h 29"/>
                <a:gd name="T66" fmla="*/ 15 w 143"/>
                <a:gd name="T67" fmla="*/ 29 h 29"/>
                <a:gd name="T68" fmla="*/ 129 w 143"/>
                <a:gd name="T6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 h="29">
                  <a:moveTo>
                    <a:pt x="129" y="29"/>
                  </a:moveTo>
                  <a:lnTo>
                    <a:pt x="132" y="29"/>
                  </a:lnTo>
                  <a:lnTo>
                    <a:pt x="134" y="28"/>
                  </a:lnTo>
                  <a:lnTo>
                    <a:pt x="137" y="27"/>
                  </a:lnTo>
                  <a:lnTo>
                    <a:pt x="139" y="26"/>
                  </a:lnTo>
                  <a:lnTo>
                    <a:pt x="140" y="23"/>
                  </a:lnTo>
                  <a:lnTo>
                    <a:pt x="142" y="21"/>
                  </a:lnTo>
                  <a:lnTo>
                    <a:pt x="143" y="18"/>
                  </a:lnTo>
                  <a:lnTo>
                    <a:pt x="143" y="14"/>
                  </a:lnTo>
                  <a:lnTo>
                    <a:pt x="143" y="12"/>
                  </a:lnTo>
                  <a:lnTo>
                    <a:pt x="142" y="9"/>
                  </a:lnTo>
                  <a:lnTo>
                    <a:pt x="140" y="7"/>
                  </a:lnTo>
                  <a:lnTo>
                    <a:pt x="139" y="5"/>
                  </a:lnTo>
                  <a:lnTo>
                    <a:pt x="137" y="3"/>
                  </a:lnTo>
                  <a:lnTo>
                    <a:pt x="134" y="2"/>
                  </a:lnTo>
                  <a:lnTo>
                    <a:pt x="132" y="1"/>
                  </a:lnTo>
                  <a:lnTo>
                    <a:pt x="129" y="0"/>
                  </a:lnTo>
                  <a:lnTo>
                    <a:pt x="15" y="0"/>
                  </a:lnTo>
                  <a:lnTo>
                    <a:pt x="12" y="1"/>
                  </a:lnTo>
                  <a:lnTo>
                    <a:pt x="9" y="2"/>
                  </a:lnTo>
                  <a:lnTo>
                    <a:pt x="7" y="3"/>
                  </a:lnTo>
                  <a:lnTo>
                    <a:pt x="4" y="5"/>
                  </a:lnTo>
                  <a:lnTo>
                    <a:pt x="2" y="7"/>
                  </a:lnTo>
                  <a:lnTo>
                    <a:pt x="1" y="9"/>
                  </a:lnTo>
                  <a:lnTo>
                    <a:pt x="0" y="12"/>
                  </a:lnTo>
                  <a:lnTo>
                    <a:pt x="0" y="14"/>
                  </a:lnTo>
                  <a:lnTo>
                    <a:pt x="0" y="18"/>
                  </a:lnTo>
                  <a:lnTo>
                    <a:pt x="1" y="21"/>
                  </a:lnTo>
                  <a:lnTo>
                    <a:pt x="2" y="23"/>
                  </a:lnTo>
                  <a:lnTo>
                    <a:pt x="4" y="26"/>
                  </a:lnTo>
                  <a:lnTo>
                    <a:pt x="7" y="27"/>
                  </a:lnTo>
                  <a:lnTo>
                    <a:pt x="9" y="28"/>
                  </a:lnTo>
                  <a:lnTo>
                    <a:pt x="12" y="29"/>
                  </a:lnTo>
                  <a:lnTo>
                    <a:pt x="15" y="29"/>
                  </a:lnTo>
                  <a:lnTo>
                    <a:pt x="12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grpSp>
      <p:grpSp>
        <p:nvGrpSpPr>
          <p:cNvPr id="51" name="Group 50"/>
          <p:cNvGrpSpPr/>
          <p:nvPr/>
        </p:nvGrpSpPr>
        <p:grpSpPr>
          <a:xfrm flipV="1">
            <a:off x="2778629" y="1933825"/>
            <a:ext cx="701649" cy="387683"/>
            <a:chOff x="4931858" y="2621736"/>
            <a:chExt cx="701649" cy="387682"/>
          </a:xfrm>
          <a:solidFill>
            <a:srgbClr val="EE3F36">
              <a:alpha val="64000"/>
            </a:srgbClr>
          </a:solidFill>
        </p:grpSpPr>
        <p:sp>
          <p:nvSpPr>
            <p:cNvPr id="52" name="Isosceles Triangle 51"/>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53" name="Isosceles Triangle 52"/>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54" name="Isosceles Triangle 53"/>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grpSp>
        <p:nvGrpSpPr>
          <p:cNvPr id="22" name="Group 21"/>
          <p:cNvGrpSpPr/>
          <p:nvPr/>
        </p:nvGrpSpPr>
        <p:grpSpPr>
          <a:xfrm>
            <a:off x="8405971" y="2765981"/>
            <a:ext cx="1776413" cy="1571014"/>
            <a:chOff x="8405971" y="2765981"/>
            <a:chExt cx="1776413" cy="1571014"/>
          </a:xfrm>
        </p:grpSpPr>
        <p:grpSp>
          <p:nvGrpSpPr>
            <p:cNvPr id="23" name="Group 22"/>
            <p:cNvGrpSpPr/>
            <p:nvPr/>
          </p:nvGrpSpPr>
          <p:grpSpPr>
            <a:xfrm>
              <a:off x="8665689" y="2765981"/>
              <a:ext cx="1256975" cy="1279695"/>
              <a:chOff x="8737600" y="4254500"/>
              <a:chExt cx="263525" cy="268288"/>
            </a:xfrm>
            <a:solidFill>
              <a:schemeClr val="bg1">
                <a:lumMod val="65000"/>
              </a:schemeClr>
            </a:solidFill>
          </p:grpSpPr>
          <p:sp>
            <p:nvSpPr>
              <p:cNvPr id="2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2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2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a:latin typeface="+mn-lt"/>
                </a:endParaRPr>
              </a:p>
            </p:txBody>
          </p:sp>
        </p:grpSp>
        <p:sp>
          <p:nvSpPr>
            <p:cNvPr id="24" name="Rectangle 23"/>
            <p:cNvSpPr/>
            <p:nvPr/>
          </p:nvSpPr>
          <p:spPr>
            <a:xfrm>
              <a:off x="8405971" y="4029020"/>
              <a:ext cx="1776413" cy="307975"/>
            </a:xfrm>
            <a:prstGeom prst="rect">
              <a:avLst/>
            </a:prstGeom>
            <a:ln>
              <a:noFill/>
            </a:ln>
          </p:spPr>
          <p:txBody>
            <a:bodyPr>
              <a:spAutoFit/>
            </a:bodyPr>
            <a:lstStyle/>
            <a:p>
              <a:pPr algn="ctr" eaLnBrk="1" fontAlgn="auto" hangingPunct="1">
                <a:spcBef>
                  <a:spcPts val="0"/>
                </a:spcBef>
                <a:spcAft>
                  <a:spcPts val="0"/>
                </a:spcAft>
                <a:defRPr/>
              </a:pPr>
              <a:r>
                <a:rPr lang="en-US" sz="1400" dirty="0" smtClean="0">
                  <a:solidFill>
                    <a:schemeClr val="tx1">
                      <a:lumMod val="50000"/>
                      <a:lumOff val="50000"/>
                    </a:schemeClr>
                  </a:solidFill>
                  <a:latin typeface="+mn-lt"/>
                </a:rPr>
                <a:t> Insert Your Image</a:t>
              </a:r>
              <a:endParaRPr lang="en-US" sz="14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5897506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 y="2320973"/>
            <a:ext cx="12192000" cy="32618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20</a:t>
            </a:fld>
            <a:endParaRPr lang="en-US" dirty="0"/>
          </a:p>
        </p:txBody>
      </p:sp>
      <p:sp>
        <p:nvSpPr>
          <p:cNvPr id="12" name="Rectangle 15"/>
          <p:cNvSpPr/>
          <p:nvPr/>
        </p:nvSpPr>
        <p:spPr>
          <a:xfrm>
            <a:off x="1" y="2304665"/>
            <a:ext cx="6805596" cy="3281759"/>
          </a:xfrm>
          <a:custGeom>
            <a:avLst/>
            <a:gdLst>
              <a:gd name="connsiteX0" fmla="*/ 0 w 2488498"/>
              <a:gd name="connsiteY0" fmla="*/ 0 h 3269059"/>
              <a:gd name="connsiteX1" fmla="*/ 2488498 w 2488498"/>
              <a:gd name="connsiteY1" fmla="*/ 0 h 3269059"/>
              <a:gd name="connsiteX2" fmla="*/ 2488498 w 2488498"/>
              <a:gd name="connsiteY2" fmla="*/ 3269059 h 3269059"/>
              <a:gd name="connsiteX3" fmla="*/ 0 w 2488498"/>
              <a:gd name="connsiteY3" fmla="*/ 3269059 h 3269059"/>
              <a:gd name="connsiteX4" fmla="*/ 0 w 2488498"/>
              <a:gd name="connsiteY4" fmla="*/ 0 h 3269059"/>
              <a:gd name="connsiteX0" fmla="*/ 0 w 4304598"/>
              <a:gd name="connsiteY0" fmla="*/ 0 h 3269059"/>
              <a:gd name="connsiteX1" fmla="*/ 4304598 w 4304598"/>
              <a:gd name="connsiteY1" fmla="*/ 25400 h 3269059"/>
              <a:gd name="connsiteX2" fmla="*/ 2488498 w 4304598"/>
              <a:gd name="connsiteY2" fmla="*/ 3269059 h 3269059"/>
              <a:gd name="connsiteX3" fmla="*/ 0 w 4304598"/>
              <a:gd name="connsiteY3" fmla="*/ 3269059 h 3269059"/>
              <a:gd name="connsiteX4" fmla="*/ 0 w 4304598"/>
              <a:gd name="connsiteY4" fmla="*/ 0 h 3269059"/>
              <a:gd name="connsiteX0" fmla="*/ 0 w 4126798"/>
              <a:gd name="connsiteY0" fmla="*/ 38100 h 3307159"/>
              <a:gd name="connsiteX1" fmla="*/ 4126798 w 4126798"/>
              <a:gd name="connsiteY1" fmla="*/ 0 h 3307159"/>
              <a:gd name="connsiteX2" fmla="*/ 2488498 w 4126798"/>
              <a:gd name="connsiteY2" fmla="*/ 3307159 h 3307159"/>
              <a:gd name="connsiteX3" fmla="*/ 0 w 4126798"/>
              <a:gd name="connsiteY3" fmla="*/ 3307159 h 3307159"/>
              <a:gd name="connsiteX4" fmla="*/ 0 w 4126798"/>
              <a:gd name="connsiteY4" fmla="*/ 38100 h 3307159"/>
              <a:gd name="connsiteX0" fmla="*/ 0 w 4126798"/>
              <a:gd name="connsiteY0" fmla="*/ 12700 h 3281759"/>
              <a:gd name="connsiteX1" fmla="*/ 4126798 w 4126798"/>
              <a:gd name="connsiteY1" fmla="*/ 0 h 3281759"/>
              <a:gd name="connsiteX2" fmla="*/ 2488498 w 4126798"/>
              <a:gd name="connsiteY2" fmla="*/ 3281759 h 3281759"/>
              <a:gd name="connsiteX3" fmla="*/ 0 w 4126798"/>
              <a:gd name="connsiteY3" fmla="*/ 3281759 h 3281759"/>
              <a:gd name="connsiteX4" fmla="*/ 0 w 4126798"/>
              <a:gd name="connsiteY4" fmla="*/ 12700 h 3281759"/>
              <a:gd name="connsiteX0" fmla="*/ 0 w 4126798"/>
              <a:gd name="connsiteY0" fmla="*/ 12700 h 3294459"/>
              <a:gd name="connsiteX1" fmla="*/ 4126798 w 4126798"/>
              <a:gd name="connsiteY1" fmla="*/ 0 h 3294459"/>
              <a:gd name="connsiteX2" fmla="*/ 3000850 w 4126798"/>
              <a:gd name="connsiteY2" fmla="*/ 3294459 h 3294459"/>
              <a:gd name="connsiteX3" fmla="*/ 0 w 4126798"/>
              <a:gd name="connsiteY3" fmla="*/ 3281759 h 3294459"/>
              <a:gd name="connsiteX4" fmla="*/ 0 w 4126798"/>
              <a:gd name="connsiteY4" fmla="*/ 12700 h 3294459"/>
              <a:gd name="connsiteX0" fmla="*/ 0 w 4126798"/>
              <a:gd name="connsiteY0" fmla="*/ 12700 h 3281759"/>
              <a:gd name="connsiteX1" fmla="*/ 4126798 w 4126798"/>
              <a:gd name="connsiteY1" fmla="*/ 0 h 3281759"/>
              <a:gd name="connsiteX2" fmla="*/ 2807224 w 4126798"/>
              <a:gd name="connsiteY2" fmla="*/ 3279944 h 3281759"/>
              <a:gd name="connsiteX3" fmla="*/ 0 w 4126798"/>
              <a:gd name="connsiteY3" fmla="*/ 3281759 h 3281759"/>
              <a:gd name="connsiteX4" fmla="*/ 0 w 4126798"/>
              <a:gd name="connsiteY4" fmla="*/ 12700 h 3281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6798" h="3281759">
                <a:moveTo>
                  <a:pt x="0" y="12700"/>
                </a:moveTo>
                <a:lnTo>
                  <a:pt x="4126798" y="0"/>
                </a:lnTo>
                <a:lnTo>
                  <a:pt x="2807224" y="3279944"/>
                </a:lnTo>
                <a:lnTo>
                  <a:pt x="0" y="3281759"/>
                </a:lnTo>
                <a:lnTo>
                  <a:pt x="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 name="Group 1"/>
          <p:cNvGrpSpPr/>
          <p:nvPr/>
        </p:nvGrpSpPr>
        <p:grpSpPr>
          <a:xfrm>
            <a:off x="5598579" y="2512216"/>
            <a:ext cx="5691880" cy="2983967"/>
            <a:chOff x="5598579" y="2512216"/>
            <a:chExt cx="5691880" cy="2983967"/>
          </a:xfrm>
        </p:grpSpPr>
        <p:grpSp>
          <p:nvGrpSpPr>
            <p:cNvPr id="13" name="Group 12"/>
            <p:cNvGrpSpPr/>
            <p:nvPr/>
          </p:nvGrpSpPr>
          <p:grpSpPr>
            <a:xfrm>
              <a:off x="7201967" y="2512216"/>
              <a:ext cx="4088492" cy="482859"/>
              <a:chOff x="3980968" y="2589532"/>
              <a:chExt cx="4947520" cy="482859"/>
            </a:xfrm>
          </p:grpSpPr>
          <p:grpSp>
            <p:nvGrpSpPr>
              <p:cNvPr id="14" name="Group 13"/>
              <p:cNvGrpSpPr/>
              <p:nvPr/>
            </p:nvGrpSpPr>
            <p:grpSpPr>
              <a:xfrm>
                <a:off x="4177425" y="2589532"/>
                <a:ext cx="4751063" cy="482859"/>
                <a:chOff x="3673347" y="2589532"/>
                <a:chExt cx="4751063" cy="482859"/>
              </a:xfrm>
            </p:grpSpPr>
            <p:sp>
              <p:nvSpPr>
                <p:cNvPr id="16" name="Rectangle 1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17" name="Rectangle 1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15" name="Isosceles Triangle 14"/>
              <p:cNvSpPr/>
              <p:nvPr/>
            </p:nvSpPr>
            <p:spPr>
              <a:xfrm rot="16200000">
                <a:off x="3966760" y="2670169"/>
                <a:ext cx="206022" cy="177605"/>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18" name="Group 17"/>
            <p:cNvGrpSpPr/>
            <p:nvPr/>
          </p:nvGrpSpPr>
          <p:grpSpPr>
            <a:xfrm>
              <a:off x="6801121" y="3137492"/>
              <a:ext cx="4088492" cy="482859"/>
              <a:chOff x="3980968" y="3219071"/>
              <a:chExt cx="4947520" cy="482859"/>
            </a:xfrm>
          </p:grpSpPr>
          <p:grpSp>
            <p:nvGrpSpPr>
              <p:cNvPr id="19" name="Group 18"/>
              <p:cNvGrpSpPr/>
              <p:nvPr/>
            </p:nvGrpSpPr>
            <p:grpSpPr>
              <a:xfrm>
                <a:off x="4177425" y="3219071"/>
                <a:ext cx="4751063" cy="482859"/>
                <a:chOff x="3673347" y="2589532"/>
                <a:chExt cx="4751063" cy="482859"/>
              </a:xfrm>
            </p:grpSpPr>
            <p:sp>
              <p:nvSpPr>
                <p:cNvPr id="21" name="Rectangle 2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2" name="Rectangle 2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0" name="Isosceles Triangle 19"/>
              <p:cNvSpPr/>
              <p:nvPr/>
            </p:nvSpPr>
            <p:spPr>
              <a:xfrm rot="16200000">
                <a:off x="3966760" y="3299708"/>
                <a:ext cx="206022" cy="177605"/>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3" name="Group 22"/>
            <p:cNvGrpSpPr/>
            <p:nvPr/>
          </p:nvGrpSpPr>
          <p:grpSpPr>
            <a:xfrm>
              <a:off x="6400274" y="3762770"/>
              <a:ext cx="4088492" cy="482859"/>
              <a:chOff x="3980968" y="3818046"/>
              <a:chExt cx="4947520" cy="482859"/>
            </a:xfrm>
          </p:grpSpPr>
          <p:grpSp>
            <p:nvGrpSpPr>
              <p:cNvPr id="24" name="Group 23"/>
              <p:cNvGrpSpPr/>
              <p:nvPr/>
            </p:nvGrpSpPr>
            <p:grpSpPr>
              <a:xfrm>
                <a:off x="4177425" y="3818046"/>
                <a:ext cx="4751063" cy="482859"/>
                <a:chOff x="3673347" y="2589532"/>
                <a:chExt cx="4751063" cy="482859"/>
              </a:xfrm>
            </p:grpSpPr>
            <p:sp>
              <p:nvSpPr>
                <p:cNvPr id="26" name="Rectangle 2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7" name="Rectangle 2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5" name="Isosceles Triangle 24"/>
              <p:cNvSpPr/>
              <p:nvPr/>
            </p:nvSpPr>
            <p:spPr>
              <a:xfrm rot="16200000">
                <a:off x="3966760" y="3898683"/>
                <a:ext cx="206022" cy="177605"/>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8" name="Group 27"/>
            <p:cNvGrpSpPr/>
            <p:nvPr/>
          </p:nvGrpSpPr>
          <p:grpSpPr>
            <a:xfrm>
              <a:off x="5999427" y="4388047"/>
              <a:ext cx="4088492" cy="482859"/>
              <a:chOff x="3980968" y="4437877"/>
              <a:chExt cx="4947520" cy="482859"/>
            </a:xfrm>
          </p:grpSpPr>
          <p:grpSp>
            <p:nvGrpSpPr>
              <p:cNvPr id="29" name="Group 28"/>
              <p:cNvGrpSpPr/>
              <p:nvPr/>
            </p:nvGrpSpPr>
            <p:grpSpPr>
              <a:xfrm>
                <a:off x="4177425" y="4437877"/>
                <a:ext cx="4751063" cy="482859"/>
                <a:chOff x="3673347" y="2589532"/>
                <a:chExt cx="4751063" cy="482859"/>
              </a:xfrm>
            </p:grpSpPr>
            <p:sp>
              <p:nvSpPr>
                <p:cNvPr id="31" name="Rectangle 3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2" name="Rectangle 3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0" name="Isosceles Triangle 29"/>
              <p:cNvSpPr/>
              <p:nvPr/>
            </p:nvSpPr>
            <p:spPr>
              <a:xfrm rot="16200000">
                <a:off x="3966760" y="4518514"/>
                <a:ext cx="206022" cy="177605"/>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33" name="Group 32"/>
            <p:cNvGrpSpPr/>
            <p:nvPr/>
          </p:nvGrpSpPr>
          <p:grpSpPr>
            <a:xfrm>
              <a:off x="5598579" y="5013324"/>
              <a:ext cx="4088492" cy="482859"/>
              <a:chOff x="3980968" y="5015855"/>
              <a:chExt cx="4947520" cy="482859"/>
            </a:xfrm>
          </p:grpSpPr>
          <p:grpSp>
            <p:nvGrpSpPr>
              <p:cNvPr id="34" name="Group 33"/>
              <p:cNvGrpSpPr/>
              <p:nvPr/>
            </p:nvGrpSpPr>
            <p:grpSpPr>
              <a:xfrm>
                <a:off x="4177425" y="5015855"/>
                <a:ext cx="4751063" cy="482859"/>
                <a:chOff x="3673347" y="2589532"/>
                <a:chExt cx="4751063" cy="482859"/>
              </a:xfrm>
            </p:grpSpPr>
            <p:sp>
              <p:nvSpPr>
                <p:cNvPr id="36" name="Rectangle 3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7" name="Rectangle 3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5" name="Isosceles Triangle 34"/>
              <p:cNvSpPr/>
              <p:nvPr/>
            </p:nvSpPr>
            <p:spPr>
              <a:xfrm rot="16200000">
                <a:off x="3966760" y="5096492"/>
                <a:ext cx="206022" cy="177605"/>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grpSp>
        <p:nvGrpSpPr>
          <p:cNvPr id="39" name="Group 38"/>
          <p:cNvGrpSpPr/>
          <p:nvPr/>
        </p:nvGrpSpPr>
        <p:grpSpPr>
          <a:xfrm>
            <a:off x="4118739" y="2195349"/>
            <a:ext cx="2529444" cy="3457920"/>
            <a:chOff x="646131" y="2295180"/>
            <a:chExt cx="2529444" cy="3119742"/>
          </a:xfrm>
          <a:solidFill>
            <a:srgbClr val="EF4136">
              <a:alpha val="60000"/>
            </a:srgbClr>
          </a:solidFill>
        </p:grpSpPr>
        <p:sp>
          <p:nvSpPr>
            <p:cNvPr id="100" name="Freeform 27"/>
            <p:cNvSpPr>
              <a:spLocks/>
            </p:cNvSpPr>
            <p:nvPr/>
          </p:nvSpPr>
          <p:spPr bwMode="auto">
            <a:xfrm>
              <a:off x="2650403" y="2496991"/>
              <a:ext cx="517029" cy="1171171"/>
            </a:xfrm>
            <a:custGeom>
              <a:avLst/>
              <a:gdLst>
                <a:gd name="T0" fmla="*/ 362 w 362"/>
                <a:gd name="T1" fmla="*/ 0 h 820"/>
                <a:gd name="T2" fmla="*/ 243 w 362"/>
                <a:gd name="T3" fmla="*/ 629 h 820"/>
                <a:gd name="T4" fmla="*/ 9 w 362"/>
                <a:gd name="T5" fmla="*/ 820 h 820"/>
                <a:gd name="T6" fmla="*/ 0 w 362"/>
                <a:gd name="T7" fmla="*/ 184 h 820"/>
                <a:gd name="T8" fmla="*/ 362 w 362"/>
                <a:gd name="T9" fmla="*/ 0 h 820"/>
              </a:gdLst>
              <a:ahLst/>
              <a:cxnLst>
                <a:cxn ang="0">
                  <a:pos x="T0" y="T1"/>
                </a:cxn>
                <a:cxn ang="0">
                  <a:pos x="T2" y="T3"/>
                </a:cxn>
                <a:cxn ang="0">
                  <a:pos x="T4" y="T5"/>
                </a:cxn>
                <a:cxn ang="0">
                  <a:pos x="T6" y="T7"/>
                </a:cxn>
                <a:cxn ang="0">
                  <a:pos x="T8" y="T9"/>
                </a:cxn>
              </a:cxnLst>
              <a:rect l="0" t="0" r="r" b="b"/>
              <a:pathLst>
                <a:path w="362" h="820">
                  <a:moveTo>
                    <a:pt x="362" y="0"/>
                  </a:moveTo>
                  <a:lnTo>
                    <a:pt x="243" y="629"/>
                  </a:lnTo>
                  <a:lnTo>
                    <a:pt x="9" y="820"/>
                  </a:lnTo>
                  <a:lnTo>
                    <a:pt x="0" y="184"/>
                  </a:lnTo>
                  <a:lnTo>
                    <a:pt x="3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28"/>
            <p:cNvSpPr>
              <a:spLocks/>
            </p:cNvSpPr>
            <p:nvPr/>
          </p:nvSpPr>
          <p:spPr bwMode="auto">
            <a:xfrm>
              <a:off x="2225784" y="2465570"/>
              <a:ext cx="445616" cy="1202593"/>
            </a:xfrm>
            <a:custGeom>
              <a:avLst/>
              <a:gdLst>
                <a:gd name="T0" fmla="*/ 303 w 312"/>
                <a:gd name="T1" fmla="*/ 206 h 842"/>
                <a:gd name="T2" fmla="*/ 312 w 312"/>
                <a:gd name="T3" fmla="*/ 842 h 842"/>
                <a:gd name="T4" fmla="*/ 110 w 312"/>
                <a:gd name="T5" fmla="*/ 629 h 842"/>
                <a:gd name="T6" fmla="*/ 0 w 312"/>
                <a:gd name="T7" fmla="*/ 0 h 842"/>
                <a:gd name="T8" fmla="*/ 303 w 312"/>
                <a:gd name="T9" fmla="*/ 206 h 842"/>
              </a:gdLst>
              <a:ahLst/>
              <a:cxnLst>
                <a:cxn ang="0">
                  <a:pos x="T0" y="T1"/>
                </a:cxn>
                <a:cxn ang="0">
                  <a:pos x="T2" y="T3"/>
                </a:cxn>
                <a:cxn ang="0">
                  <a:pos x="T4" y="T5"/>
                </a:cxn>
                <a:cxn ang="0">
                  <a:pos x="T6" y="T7"/>
                </a:cxn>
                <a:cxn ang="0">
                  <a:pos x="T8" y="T9"/>
                </a:cxn>
              </a:cxnLst>
              <a:rect l="0" t="0" r="r" b="b"/>
              <a:pathLst>
                <a:path w="312" h="842">
                  <a:moveTo>
                    <a:pt x="303" y="206"/>
                  </a:moveTo>
                  <a:lnTo>
                    <a:pt x="312" y="842"/>
                  </a:lnTo>
                  <a:lnTo>
                    <a:pt x="110" y="629"/>
                  </a:lnTo>
                  <a:lnTo>
                    <a:pt x="0" y="0"/>
                  </a:lnTo>
                  <a:lnTo>
                    <a:pt x="303" y="2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29"/>
            <p:cNvSpPr>
              <a:spLocks/>
            </p:cNvSpPr>
            <p:nvPr/>
          </p:nvSpPr>
          <p:spPr bwMode="auto">
            <a:xfrm>
              <a:off x="2225784" y="2295180"/>
              <a:ext cx="949791" cy="472754"/>
            </a:xfrm>
            <a:custGeom>
              <a:avLst/>
              <a:gdLst>
                <a:gd name="T0" fmla="*/ 665 w 665"/>
                <a:gd name="T1" fmla="*/ 147 h 331"/>
                <a:gd name="T2" fmla="*/ 303 w 665"/>
                <a:gd name="T3" fmla="*/ 331 h 331"/>
                <a:gd name="T4" fmla="*/ 0 w 665"/>
                <a:gd name="T5" fmla="*/ 125 h 331"/>
                <a:gd name="T6" fmla="*/ 346 w 665"/>
                <a:gd name="T7" fmla="*/ 0 h 331"/>
                <a:gd name="T8" fmla="*/ 665 w 665"/>
                <a:gd name="T9" fmla="*/ 147 h 331"/>
              </a:gdLst>
              <a:ahLst/>
              <a:cxnLst>
                <a:cxn ang="0">
                  <a:pos x="T0" y="T1"/>
                </a:cxn>
                <a:cxn ang="0">
                  <a:pos x="T2" y="T3"/>
                </a:cxn>
                <a:cxn ang="0">
                  <a:pos x="T4" y="T5"/>
                </a:cxn>
                <a:cxn ang="0">
                  <a:pos x="T6" y="T7"/>
                </a:cxn>
                <a:cxn ang="0">
                  <a:pos x="T8" y="T9"/>
                </a:cxn>
              </a:cxnLst>
              <a:rect l="0" t="0" r="r" b="b"/>
              <a:pathLst>
                <a:path w="665" h="331">
                  <a:moveTo>
                    <a:pt x="665" y="147"/>
                  </a:moveTo>
                  <a:lnTo>
                    <a:pt x="303" y="331"/>
                  </a:lnTo>
                  <a:lnTo>
                    <a:pt x="0" y="125"/>
                  </a:lnTo>
                  <a:lnTo>
                    <a:pt x="346" y="0"/>
                  </a:lnTo>
                  <a:lnTo>
                    <a:pt x="66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2"/>
            <p:cNvSpPr>
              <a:spLocks/>
            </p:cNvSpPr>
            <p:nvPr/>
          </p:nvSpPr>
          <p:spPr bwMode="auto">
            <a:xfrm>
              <a:off x="2266201" y="3034017"/>
              <a:ext cx="531312" cy="1052626"/>
            </a:xfrm>
            <a:custGeom>
              <a:avLst/>
              <a:gdLst>
                <a:gd name="T0" fmla="*/ 372 w 372"/>
                <a:gd name="T1" fmla="*/ 0 h 737"/>
                <a:gd name="T2" fmla="*/ 266 w 372"/>
                <a:gd name="T3" fmla="*/ 530 h 737"/>
                <a:gd name="T4" fmla="*/ 8 w 372"/>
                <a:gd name="T5" fmla="*/ 737 h 737"/>
                <a:gd name="T6" fmla="*/ 0 w 372"/>
                <a:gd name="T7" fmla="*/ 205 h 737"/>
                <a:gd name="T8" fmla="*/ 372 w 372"/>
                <a:gd name="T9" fmla="*/ 0 h 737"/>
              </a:gdLst>
              <a:ahLst/>
              <a:cxnLst>
                <a:cxn ang="0">
                  <a:pos x="T0" y="T1"/>
                </a:cxn>
                <a:cxn ang="0">
                  <a:pos x="T2" y="T3"/>
                </a:cxn>
                <a:cxn ang="0">
                  <a:pos x="T4" y="T5"/>
                </a:cxn>
                <a:cxn ang="0">
                  <a:pos x="T6" y="T7"/>
                </a:cxn>
                <a:cxn ang="0">
                  <a:pos x="T8" y="T9"/>
                </a:cxn>
              </a:cxnLst>
              <a:rect l="0" t="0" r="r" b="b"/>
              <a:pathLst>
                <a:path w="372" h="737">
                  <a:moveTo>
                    <a:pt x="372" y="0"/>
                  </a:moveTo>
                  <a:lnTo>
                    <a:pt x="266" y="530"/>
                  </a:lnTo>
                  <a:lnTo>
                    <a:pt x="8" y="737"/>
                  </a:lnTo>
                  <a:lnTo>
                    <a:pt x="0" y="205"/>
                  </a:lnTo>
                  <a:lnTo>
                    <a:pt x="3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73"/>
            <p:cNvSpPr>
              <a:spLocks/>
            </p:cNvSpPr>
            <p:nvPr/>
          </p:nvSpPr>
          <p:spPr bwMode="auto">
            <a:xfrm>
              <a:off x="1830155" y="3001166"/>
              <a:ext cx="455614" cy="1085475"/>
            </a:xfrm>
            <a:custGeom>
              <a:avLst/>
              <a:gdLst>
                <a:gd name="T0" fmla="*/ 311 w 319"/>
                <a:gd name="T1" fmla="*/ 228 h 760"/>
                <a:gd name="T2" fmla="*/ 319 w 319"/>
                <a:gd name="T3" fmla="*/ 760 h 760"/>
                <a:gd name="T4" fmla="*/ 100 w 319"/>
                <a:gd name="T5" fmla="*/ 528 h 760"/>
                <a:gd name="T6" fmla="*/ 0 w 319"/>
                <a:gd name="T7" fmla="*/ 0 h 760"/>
                <a:gd name="T8" fmla="*/ 311 w 319"/>
                <a:gd name="T9" fmla="*/ 228 h 760"/>
              </a:gdLst>
              <a:ahLst/>
              <a:cxnLst>
                <a:cxn ang="0">
                  <a:pos x="T0" y="T1"/>
                </a:cxn>
                <a:cxn ang="0">
                  <a:pos x="T2" y="T3"/>
                </a:cxn>
                <a:cxn ang="0">
                  <a:pos x="T4" y="T5"/>
                </a:cxn>
                <a:cxn ang="0">
                  <a:pos x="T6" y="T7"/>
                </a:cxn>
                <a:cxn ang="0">
                  <a:pos x="T8" y="T9"/>
                </a:cxn>
              </a:cxnLst>
              <a:rect l="0" t="0" r="r" b="b"/>
              <a:pathLst>
                <a:path w="319" h="760">
                  <a:moveTo>
                    <a:pt x="311" y="228"/>
                  </a:moveTo>
                  <a:lnTo>
                    <a:pt x="319" y="760"/>
                  </a:lnTo>
                  <a:lnTo>
                    <a:pt x="100" y="528"/>
                  </a:lnTo>
                  <a:lnTo>
                    <a:pt x="0" y="0"/>
                  </a:lnTo>
                  <a:lnTo>
                    <a:pt x="311" y="228"/>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474"/>
            <p:cNvSpPr>
              <a:spLocks/>
            </p:cNvSpPr>
            <p:nvPr/>
          </p:nvSpPr>
          <p:spPr bwMode="auto">
            <a:xfrm>
              <a:off x="1830155" y="2810781"/>
              <a:ext cx="975500" cy="524171"/>
            </a:xfrm>
            <a:custGeom>
              <a:avLst/>
              <a:gdLst>
                <a:gd name="T0" fmla="*/ 683 w 683"/>
                <a:gd name="T1" fmla="*/ 162 h 367"/>
                <a:gd name="T2" fmla="*/ 311 w 683"/>
                <a:gd name="T3" fmla="*/ 367 h 367"/>
                <a:gd name="T4" fmla="*/ 0 w 683"/>
                <a:gd name="T5" fmla="*/ 139 h 367"/>
                <a:gd name="T6" fmla="*/ 355 w 683"/>
                <a:gd name="T7" fmla="*/ 0 h 367"/>
                <a:gd name="T8" fmla="*/ 683 w 683"/>
                <a:gd name="T9" fmla="*/ 162 h 367"/>
              </a:gdLst>
              <a:ahLst/>
              <a:cxnLst>
                <a:cxn ang="0">
                  <a:pos x="T0" y="T1"/>
                </a:cxn>
                <a:cxn ang="0">
                  <a:pos x="T2" y="T3"/>
                </a:cxn>
                <a:cxn ang="0">
                  <a:pos x="T4" y="T5"/>
                </a:cxn>
                <a:cxn ang="0">
                  <a:pos x="T6" y="T7"/>
                </a:cxn>
                <a:cxn ang="0">
                  <a:pos x="T8" y="T9"/>
                </a:cxn>
              </a:cxnLst>
              <a:rect l="0" t="0" r="r" b="b"/>
              <a:pathLst>
                <a:path w="683" h="367">
                  <a:moveTo>
                    <a:pt x="683" y="162"/>
                  </a:moveTo>
                  <a:lnTo>
                    <a:pt x="311" y="367"/>
                  </a:lnTo>
                  <a:lnTo>
                    <a:pt x="0" y="139"/>
                  </a:lnTo>
                  <a:lnTo>
                    <a:pt x="355" y="0"/>
                  </a:lnTo>
                  <a:lnTo>
                    <a:pt x="683" y="1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475"/>
            <p:cNvSpPr>
              <a:spLocks/>
            </p:cNvSpPr>
            <p:nvPr/>
          </p:nvSpPr>
          <p:spPr bwMode="auto">
            <a:xfrm>
              <a:off x="1882000" y="3586751"/>
              <a:ext cx="545594" cy="921226"/>
            </a:xfrm>
            <a:custGeom>
              <a:avLst/>
              <a:gdLst>
                <a:gd name="T0" fmla="*/ 382 w 382"/>
                <a:gd name="T1" fmla="*/ 0 h 645"/>
                <a:gd name="T2" fmla="*/ 291 w 382"/>
                <a:gd name="T3" fmla="*/ 421 h 645"/>
                <a:gd name="T4" fmla="*/ 7 w 382"/>
                <a:gd name="T5" fmla="*/ 645 h 645"/>
                <a:gd name="T6" fmla="*/ 0 w 382"/>
                <a:gd name="T7" fmla="*/ 228 h 645"/>
                <a:gd name="T8" fmla="*/ 382 w 382"/>
                <a:gd name="T9" fmla="*/ 0 h 645"/>
              </a:gdLst>
              <a:ahLst/>
              <a:cxnLst>
                <a:cxn ang="0">
                  <a:pos x="T0" y="T1"/>
                </a:cxn>
                <a:cxn ang="0">
                  <a:pos x="T2" y="T3"/>
                </a:cxn>
                <a:cxn ang="0">
                  <a:pos x="T4" y="T5"/>
                </a:cxn>
                <a:cxn ang="0">
                  <a:pos x="T6" y="T7"/>
                </a:cxn>
                <a:cxn ang="0">
                  <a:pos x="T8" y="T9"/>
                </a:cxn>
              </a:cxnLst>
              <a:rect l="0" t="0" r="r" b="b"/>
              <a:pathLst>
                <a:path w="382" h="645">
                  <a:moveTo>
                    <a:pt x="382" y="0"/>
                  </a:moveTo>
                  <a:lnTo>
                    <a:pt x="291" y="421"/>
                  </a:lnTo>
                  <a:lnTo>
                    <a:pt x="7" y="645"/>
                  </a:lnTo>
                  <a:lnTo>
                    <a:pt x="0" y="228"/>
                  </a:ln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476"/>
            <p:cNvSpPr>
              <a:spLocks/>
            </p:cNvSpPr>
            <p:nvPr/>
          </p:nvSpPr>
          <p:spPr bwMode="auto">
            <a:xfrm>
              <a:off x="1437385" y="3551046"/>
              <a:ext cx="462755" cy="956933"/>
            </a:xfrm>
            <a:custGeom>
              <a:avLst/>
              <a:gdLst>
                <a:gd name="T0" fmla="*/ 317 w 324"/>
                <a:gd name="T1" fmla="*/ 253 h 670"/>
                <a:gd name="T2" fmla="*/ 324 w 324"/>
                <a:gd name="T3" fmla="*/ 670 h 670"/>
                <a:gd name="T4" fmla="*/ 84 w 324"/>
                <a:gd name="T5" fmla="*/ 419 h 670"/>
                <a:gd name="T6" fmla="*/ 0 w 324"/>
                <a:gd name="T7" fmla="*/ 0 h 670"/>
                <a:gd name="T8" fmla="*/ 317 w 324"/>
                <a:gd name="T9" fmla="*/ 253 h 670"/>
              </a:gdLst>
              <a:ahLst/>
              <a:cxnLst>
                <a:cxn ang="0">
                  <a:pos x="T0" y="T1"/>
                </a:cxn>
                <a:cxn ang="0">
                  <a:pos x="T2" y="T3"/>
                </a:cxn>
                <a:cxn ang="0">
                  <a:pos x="T4" y="T5"/>
                </a:cxn>
                <a:cxn ang="0">
                  <a:pos x="T6" y="T7"/>
                </a:cxn>
                <a:cxn ang="0">
                  <a:pos x="T8" y="T9"/>
                </a:cxn>
              </a:cxnLst>
              <a:rect l="0" t="0" r="r" b="b"/>
              <a:pathLst>
                <a:path w="324" h="670">
                  <a:moveTo>
                    <a:pt x="317" y="253"/>
                  </a:moveTo>
                  <a:lnTo>
                    <a:pt x="324" y="670"/>
                  </a:lnTo>
                  <a:lnTo>
                    <a:pt x="84" y="419"/>
                  </a:lnTo>
                  <a:lnTo>
                    <a:pt x="0" y="0"/>
                  </a:lnTo>
                  <a:lnTo>
                    <a:pt x="317" y="2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477"/>
            <p:cNvSpPr>
              <a:spLocks/>
            </p:cNvSpPr>
            <p:nvPr/>
          </p:nvSpPr>
          <p:spPr bwMode="auto">
            <a:xfrm>
              <a:off x="1437385" y="3342093"/>
              <a:ext cx="998352" cy="578445"/>
            </a:xfrm>
            <a:custGeom>
              <a:avLst/>
              <a:gdLst>
                <a:gd name="T0" fmla="*/ 699 w 699"/>
                <a:gd name="T1" fmla="*/ 177 h 405"/>
                <a:gd name="T2" fmla="*/ 317 w 699"/>
                <a:gd name="T3" fmla="*/ 405 h 405"/>
                <a:gd name="T4" fmla="*/ 0 w 699"/>
                <a:gd name="T5" fmla="*/ 152 h 405"/>
                <a:gd name="T6" fmla="*/ 363 w 699"/>
                <a:gd name="T7" fmla="*/ 0 h 405"/>
                <a:gd name="T8" fmla="*/ 699 w 699"/>
                <a:gd name="T9" fmla="*/ 177 h 405"/>
              </a:gdLst>
              <a:ahLst/>
              <a:cxnLst>
                <a:cxn ang="0">
                  <a:pos x="T0" y="T1"/>
                </a:cxn>
                <a:cxn ang="0">
                  <a:pos x="T2" y="T3"/>
                </a:cxn>
                <a:cxn ang="0">
                  <a:pos x="T4" y="T5"/>
                </a:cxn>
                <a:cxn ang="0">
                  <a:pos x="T6" y="T7"/>
                </a:cxn>
                <a:cxn ang="0">
                  <a:pos x="T8" y="T9"/>
                </a:cxn>
              </a:cxnLst>
              <a:rect l="0" t="0" r="r" b="b"/>
              <a:pathLst>
                <a:path w="699" h="405">
                  <a:moveTo>
                    <a:pt x="699" y="177"/>
                  </a:moveTo>
                  <a:lnTo>
                    <a:pt x="317" y="405"/>
                  </a:lnTo>
                  <a:lnTo>
                    <a:pt x="0" y="152"/>
                  </a:lnTo>
                  <a:lnTo>
                    <a:pt x="363" y="0"/>
                  </a:lnTo>
                  <a:lnTo>
                    <a:pt x="699" y="1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478"/>
            <p:cNvSpPr>
              <a:spLocks/>
            </p:cNvSpPr>
            <p:nvPr/>
          </p:nvSpPr>
          <p:spPr bwMode="auto">
            <a:xfrm>
              <a:off x="1499228" y="4173766"/>
              <a:ext cx="558449" cy="778401"/>
            </a:xfrm>
            <a:custGeom>
              <a:avLst/>
              <a:gdLst>
                <a:gd name="T0" fmla="*/ 391 w 391"/>
                <a:gd name="T1" fmla="*/ 0 h 545"/>
                <a:gd name="T2" fmla="*/ 323 w 391"/>
                <a:gd name="T3" fmla="*/ 298 h 545"/>
                <a:gd name="T4" fmla="*/ 6 w 391"/>
                <a:gd name="T5" fmla="*/ 545 h 545"/>
                <a:gd name="T6" fmla="*/ 0 w 391"/>
                <a:gd name="T7" fmla="*/ 251 h 545"/>
                <a:gd name="T8" fmla="*/ 391 w 391"/>
                <a:gd name="T9" fmla="*/ 0 h 545"/>
              </a:gdLst>
              <a:ahLst/>
              <a:cxnLst>
                <a:cxn ang="0">
                  <a:pos x="T0" y="T1"/>
                </a:cxn>
                <a:cxn ang="0">
                  <a:pos x="T2" y="T3"/>
                </a:cxn>
                <a:cxn ang="0">
                  <a:pos x="T4" y="T5"/>
                </a:cxn>
                <a:cxn ang="0">
                  <a:pos x="T6" y="T7"/>
                </a:cxn>
                <a:cxn ang="0">
                  <a:pos x="T8" y="T9"/>
                </a:cxn>
              </a:cxnLst>
              <a:rect l="0" t="0" r="r" b="b"/>
              <a:pathLst>
                <a:path w="391" h="545">
                  <a:moveTo>
                    <a:pt x="391" y="0"/>
                  </a:moveTo>
                  <a:lnTo>
                    <a:pt x="323" y="298"/>
                  </a:lnTo>
                  <a:lnTo>
                    <a:pt x="6" y="545"/>
                  </a:lnTo>
                  <a:lnTo>
                    <a:pt x="0" y="251"/>
                  </a:lnTo>
                  <a:lnTo>
                    <a:pt x="3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479"/>
            <p:cNvSpPr>
              <a:spLocks/>
            </p:cNvSpPr>
            <p:nvPr/>
          </p:nvSpPr>
          <p:spPr bwMode="auto">
            <a:xfrm>
              <a:off x="1041758" y="4133776"/>
              <a:ext cx="474182" cy="818392"/>
            </a:xfrm>
            <a:custGeom>
              <a:avLst/>
              <a:gdLst>
                <a:gd name="T0" fmla="*/ 326 w 332"/>
                <a:gd name="T1" fmla="*/ 279 h 573"/>
                <a:gd name="T2" fmla="*/ 332 w 332"/>
                <a:gd name="T3" fmla="*/ 573 h 573"/>
                <a:gd name="T4" fmla="*/ 65 w 332"/>
                <a:gd name="T5" fmla="*/ 297 h 573"/>
                <a:gd name="T6" fmla="*/ 0 w 332"/>
                <a:gd name="T7" fmla="*/ 0 h 573"/>
                <a:gd name="T8" fmla="*/ 326 w 332"/>
                <a:gd name="T9" fmla="*/ 279 h 573"/>
              </a:gdLst>
              <a:ahLst/>
              <a:cxnLst>
                <a:cxn ang="0">
                  <a:pos x="T0" y="T1"/>
                </a:cxn>
                <a:cxn ang="0">
                  <a:pos x="T2" y="T3"/>
                </a:cxn>
                <a:cxn ang="0">
                  <a:pos x="T4" y="T5"/>
                </a:cxn>
                <a:cxn ang="0">
                  <a:pos x="T6" y="T7"/>
                </a:cxn>
                <a:cxn ang="0">
                  <a:pos x="T8" y="T9"/>
                </a:cxn>
              </a:cxnLst>
              <a:rect l="0" t="0" r="r" b="b"/>
              <a:pathLst>
                <a:path w="332" h="573">
                  <a:moveTo>
                    <a:pt x="326" y="279"/>
                  </a:moveTo>
                  <a:lnTo>
                    <a:pt x="332" y="573"/>
                  </a:lnTo>
                  <a:lnTo>
                    <a:pt x="65" y="297"/>
                  </a:lnTo>
                  <a:lnTo>
                    <a:pt x="0" y="0"/>
                  </a:lnTo>
                  <a:lnTo>
                    <a:pt x="326" y="279"/>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480"/>
            <p:cNvSpPr>
              <a:spLocks/>
            </p:cNvSpPr>
            <p:nvPr/>
          </p:nvSpPr>
          <p:spPr bwMode="auto">
            <a:xfrm>
              <a:off x="1041758" y="3903398"/>
              <a:ext cx="1024061" cy="637003"/>
            </a:xfrm>
            <a:custGeom>
              <a:avLst/>
              <a:gdLst>
                <a:gd name="T0" fmla="*/ 717 w 717"/>
                <a:gd name="T1" fmla="*/ 195 h 446"/>
                <a:gd name="T2" fmla="*/ 326 w 717"/>
                <a:gd name="T3" fmla="*/ 446 h 446"/>
                <a:gd name="T4" fmla="*/ 0 w 717"/>
                <a:gd name="T5" fmla="*/ 167 h 446"/>
                <a:gd name="T6" fmla="*/ 373 w 717"/>
                <a:gd name="T7" fmla="*/ 0 h 446"/>
                <a:gd name="T8" fmla="*/ 717 w 717"/>
                <a:gd name="T9" fmla="*/ 195 h 446"/>
              </a:gdLst>
              <a:ahLst/>
              <a:cxnLst>
                <a:cxn ang="0">
                  <a:pos x="T0" y="T1"/>
                </a:cxn>
                <a:cxn ang="0">
                  <a:pos x="T2" y="T3"/>
                </a:cxn>
                <a:cxn ang="0">
                  <a:pos x="T4" y="T5"/>
                </a:cxn>
                <a:cxn ang="0">
                  <a:pos x="T6" y="T7"/>
                </a:cxn>
                <a:cxn ang="0">
                  <a:pos x="T8" y="T9"/>
                </a:cxn>
              </a:cxnLst>
              <a:rect l="0" t="0" r="r" b="b"/>
              <a:pathLst>
                <a:path w="717" h="446">
                  <a:moveTo>
                    <a:pt x="717" y="195"/>
                  </a:moveTo>
                  <a:lnTo>
                    <a:pt x="326" y="446"/>
                  </a:lnTo>
                  <a:lnTo>
                    <a:pt x="0" y="167"/>
                  </a:lnTo>
                  <a:lnTo>
                    <a:pt x="373" y="0"/>
                  </a:lnTo>
                  <a:lnTo>
                    <a:pt x="717" y="195"/>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481"/>
            <p:cNvSpPr>
              <a:spLocks/>
            </p:cNvSpPr>
            <p:nvPr/>
          </p:nvSpPr>
          <p:spPr bwMode="auto">
            <a:xfrm>
              <a:off x="1107886" y="4806484"/>
              <a:ext cx="581301" cy="608438"/>
            </a:xfrm>
            <a:custGeom>
              <a:avLst/>
              <a:gdLst>
                <a:gd name="T0" fmla="*/ 407 w 407"/>
                <a:gd name="T1" fmla="*/ 0 h 426"/>
                <a:gd name="T2" fmla="*/ 364 w 407"/>
                <a:gd name="T3" fmla="*/ 157 h 426"/>
                <a:gd name="T4" fmla="*/ 0 w 407"/>
                <a:gd name="T5" fmla="*/ 426 h 426"/>
                <a:gd name="T6" fmla="*/ 1 w 407"/>
                <a:gd name="T7" fmla="*/ 272 h 426"/>
                <a:gd name="T8" fmla="*/ 407 w 407"/>
                <a:gd name="T9" fmla="*/ 0 h 426"/>
              </a:gdLst>
              <a:ahLst/>
              <a:cxnLst>
                <a:cxn ang="0">
                  <a:pos x="T0" y="T1"/>
                </a:cxn>
                <a:cxn ang="0">
                  <a:pos x="T2" y="T3"/>
                </a:cxn>
                <a:cxn ang="0">
                  <a:pos x="T4" y="T5"/>
                </a:cxn>
                <a:cxn ang="0">
                  <a:pos x="T6" y="T7"/>
                </a:cxn>
                <a:cxn ang="0">
                  <a:pos x="T8" y="T9"/>
                </a:cxn>
              </a:cxnLst>
              <a:rect l="0" t="0" r="r" b="b"/>
              <a:pathLst>
                <a:path w="407" h="426">
                  <a:moveTo>
                    <a:pt x="407" y="0"/>
                  </a:moveTo>
                  <a:lnTo>
                    <a:pt x="364" y="157"/>
                  </a:lnTo>
                  <a:lnTo>
                    <a:pt x="0" y="426"/>
                  </a:lnTo>
                  <a:lnTo>
                    <a:pt x="1" y="272"/>
                  </a:lnTo>
                  <a:lnTo>
                    <a:pt x="4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82"/>
            <p:cNvSpPr>
              <a:spLocks/>
            </p:cNvSpPr>
            <p:nvPr/>
          </p:nvSpPr>
          <p:spPr bwMode="auto">
            <a:xfrm>
              <a:off x="646131" y="4739356"/>
              <a:ext cx="471325" cy="675566"/>
            </a:xfrm>
            <a:custGeom>
              <a:avLst/>
              <a:gdLst>
                <a:gd name="T0" fmla="*/ 330 w 330"/>
                <a:gd name="T1" fmla="*/ 319 h 473"/>
                <a:gd name="T2" fmla="*/ 329 w 330"/>
                <a:gd name="T3" fmla="*/ 473 h 473"/>
                <a:gd name="T4" fmla="*/ 35 w 330"/>
                <a:gd name="T5" fmla="*/ 160 h 473"/>
                <a:gd name="T6" fmla="*/ 0 w 330"/>
                <a:gd name="T7" fmla="*/ 0 h 473"/>
                <a:gd name="T8" fmla="*/ 330 w 330"/>
                <a:gd name="T9" fmla="*/ 319 h 473"/>
              </a:gdLst>
              <a:ahLst/>
              <a:cxnLst>
                <a:cxn ang="0">
                  <a:pos x="T0" y="T1"/>
                </a:cxn>
                <a:cxn ang="0">
                  <a:pos x="T2" y="T3"/>
                </a:cxn>
                <a:cxn ang="0">
                  <a:pos x="T4" y="T5"/>
                </a:cxn>
                <a:cxn ang="0">
                  <a:pos x="T6" y="T7"/>
                </a:cxn>
                <a:cxn ang="0">
                  <a:pos x="T8" y="T9"/>
                </a:cxn>
              </a:cxnLst>
              <a:rect l="0" t="0" r="r" b="b"/>
              <a:pathLst>
                <a:path w="330" h="473">
                  <a:moveTo>
                    <a:pt x="330" y="319"/>
                  </a:moveTo>
                  <a:lnTo>
                    <a:pt x="329" y="473"/>
                  </a:lnTo>
                  <a:lnTo>
                    <a:pt x="35" y="160"/>
                  </a:lnTo>
                  <a:lnTo>
                    <a:pt x="0" y="0"/>
                  </a:lnTo>
                  <a:lnTo>
                    <a:pt x="330"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483"/>
            <p:cNvSpPr>
              <a:spLocks/>
            </p:cNvSpPr>
            <p:nvPr/>
          </p:nvSpPr>
          <p:spPr bwMode="auto">
            <a:xfrm>
              <a:off x="646131" y="4496124"/>
              <a:ext cx="1051197" cy="706987"/>
            </a:xfrm>
            <a:custGeom>
              <a:avLst/>
              <a:gdLst>
                <a:gd name="T0" fmla="*/ 736 w 736"/>
                <a:gd name="T1" fmla="*/ 223 h 495"/>
                <a:gd name="T2" fmla="*/ 330 w 736"/>
                <a:gd name="T3" fmla="*/ 495 h 495"/>
                <a:gd name="T4" fmla="*/ 0 w 736"/>
                <a:gd name="T5" fmla="*/ 176 h 495"/>
                <a:gd name="T6" fmla="*/ 386 w 736"/>
                <a:gd name="T7" fmla="*/ 0 h 495"/>
                <a:gd name="T8" fmla="*/ 736 w 736"/>
                <a:gd name="T9" fmla="*/ 223 h 495"/>
              </a:gdLst>
              <a:ahLst/>
              <a:cxnLst>
                <a:cxn ang="0">
                  <a:pos x="T0" y="T1"/>
                </a:cxn>
                <a:cxn ang="0">
                  <a:pos x="T2" y="T3"/>
                </a:cxn>
                <a:cxn ang="0">
                  <a:pos x="T4" y="T5"/>
                </a:cxn>
                <a:cxn ang="0">
                  <a:pos x="T6" y="T7"/>
                </a:cxn>
                <a:cxn ang="0">
                  <a:pos x="T8" y="T9"/>
                </a:cxn>
              </a:cxnLst>
              <a:rect l="0" t="0" r="r" b="b"/>
              <a:pathLst>
                <a:path w="736" h="495">
                  <a:moveTo>
                    <a:pt x="736" y="223"/>
                  </a:moveTo>
                  <a:lnTo>
                    <a:pt x="330" y="495"/>
                  </a:lnTo>
                  <a:lnTo>
                    <a:pt x="0" y="176"/>
                  </a:lnTo>
                  <a:lnTo>
                    <a:pt x="386" y="0"/>
                  </a:lnTo>
                  <a:lnTo>
                    <a:pt x="736" y="223"/>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40" name="Group 39"/>
          <p:cNvGrpSpPr/>
          <p:nvPr/>
        </p:nvGrpSpPr>
        <p:grpSpPr>
          <a:xfrm>
            <a:off x="4538617" y="4794431"/>
            <a:ext cx="320363" cy="396875"/>
            <a:chOff x="3262313" y="3548063"/>
            <a:chExt cx="439738" cy="768350"/>
          </a:xfrm>
          <a:solidFill>
            <a:schemeClr val="bg1"/>
          </a:solidFill>
        </p:grpSpPr>
        <p:sp>
          <p:nvSpPr>
            <p:cNvPr id="92" name="Freeform 483"/>
            <p:cNvSpPr>
              <a:spLocks/>
            </p:cNvSpPr>
            <p:nvPr/>
          </p:nvSpPr>
          <p:spPr bwMode="auto">
            <a:xfrm>
              <a:off x="3262313" y="3789363"/>
              <a:ext cx="344488" cy="527050"/>
            </a:xfrm>
            <a:custGeom>
              <a:avLst/>
              <a:gdLst>
                <a:gd name="T0" fmla="*/ 104 w 653"/>
                <a:gd name="T1" fmla="*/ 478 h 996"/>
                <a:gd name="T2" fmla="*/ 0 w 653"/>
                <a:gd name="T3" fmla="*/ 996 h 996"/>
                <a:gd name="T4" fmla="*/ 92 w 653"/>
                <a:gd name="T5" fmla="*/ 996 h 996"/>
                <a:gd name="T6" fmla="*/ 243 w 653"/>
                <a:gd name="T7" fmla="*/ 464 h 996"/>
                <a:gd name="T8" fmla="*/ 243 w 653"/>
                <a:gd name="T9" fmla="*/ 169 h 996"/>
                <a:gd name="T10" fmla="*/ 438 w 653"/>
                <a:gd name="T11" fmla="*/ 169 h 996"/>
                <a:gd name="T12" fmla="*/ 653 w 653"/>
                <a:gd name="T13" fmla="*/ 62 h 996"/>
                <a:gd name="T14" fmla="*/ 620 w 653"/>
                <a:gd name="T15" fmla="*/ 0 h 996"/>
                <a:gd name="T16" fmla="*/ 404 w 653"/>
                <a:gd name="T17" fmla="*/ 86 h 996"/>
                <a:gd name="T18" fmla="*/ 404 w 653"/>
                <a:gd name="T19" fmla="*/ 86 h 996"/>
                <a:gd name="T20" fmla="*/ 302 w 653"/>
                <a:gd name="T21" fmla="*/ 52 h 996"/>
                <a:gd name="T22" fmla="*/ 222 w 653"/>
                <a:gd name="T23" fmla="*/ 24 h 996"/>
                <a:gd name="T24" fmla="*/ 189 w 653"/>
                <a:gd name="T25" fmla="*/ 12 h 996"/>
                <a:gd name="T26" fmla="*/ 165 w 653"/>
                <a:gd name="T27" fmla="*/ 2 h 996"/>
                <a:gd name="T28" fmla="*/ 165 w 653"/>
                <a:gd name="T29" fmla="*/ 2 h 996"/>
                <a:gd name="T30" fmla="*/ 158 w 653"/>
                <a:gd name="T31" fmla="*/ 1 h 996"/>
                <a:gd name="T32" fmla="*/ 142 w 653"/>
                <a:gd name="T33" fmla="*/ 0 h 996"/>
                <a:gd name="T34" fmla="*/ 131 w 653"/>
                <a:gd name="T35" fmla="*/ 0 h 996"/>
                <a:gd name="T36" fmla="*/ 119 w 653"/>
                <a:gd name="T37" fmla="*/ 1 h 996"/>
                <a:gd name="T38" fmla="*/ 107 w 653"/>
                <a:gd name="T39" fmla="*/ 4 h 996"/>
                <a:gd name="T40" fmla="*/ 95 w 653"/>
                <a:gd name="T41" fmla="*/ 7 h 996"/>
                <a:gd name="T42" fmla="*/ 82 w 653"/>
                <a:gd name="T43" fmla="*/ 15 h 996"/>
                <a:gd name="T44" fmla="*/ 70 w 653"/>
                <a:gd name="T45" fmla="*/ 23 h 996"/>
                <a:gd name="T46" fmla="*/ 66 w 653"/>
                <a:gd name="T47" fmla="*/ 28 h 996"/>
                <a:gd name="T48" fmla="*/ 61 w 653"/>
                <a:gd name="T49" fmla="*/ 34 h 996"/>
                <a:gd name="T50" fmla="*/ 57 w 653"/>
                <a:gd name="T51" fmla="*/ 41 h 996"/>
                <a:gd name="T52" fmla="*/ 53 w 653"/>
                <a:gd name="T53" fmla="*/ 50 h 996"/>
                <a:gd name="T54" fmla="*/ 50 w 653"/>
                <a:gd name="T55" fmla="*/ 58 h 996"/>
                <a:gd name="T56" fmla="*/ 47 w 653"/>
                <a:gd name="T57" fmla="*/ 68 h 996"/>
                <a:gd name="T58" fmla="*/ 46 w 653"/>
                <a:gd name="T59" fmla="*/ 78 h 996"/>
                <a:gd name="T60" fmla="*/ 45 w 653"/>
                <a:gd name="T61" fmla="*/ 90 h 996"/>
                <a:gd name="T62" fmla="*/ 45 w 653"/>
                <a:gd name="T63" fmla="*/ 102 h 996"/>
                <a:gd name="T64" fmla="*/ 45 w 653"/>
                <a:gd name="T65" fmla="*/ 115 h 996"/>
                <a:gd name="T66" fmla="*/ 47 w 653"/>
                <a:gd name="T67" fmla="*/ 131 h 996"/>
                <a:gd name="T68" fmla="*/ 50 w 653"/>
                <a:gd name="T69" fmla="*/ 147 h 996"/>
                <a:gd name="T70" fmla="*/ 50 w 653"/>
                <a:gd name="T71" fmla="*/ 147 h 996"/>
                <a:gd name="T72" fmla="*/ 62 w 653"/>
                <a:gd name="T73" fmla="*/ 211 h 996"/>
                <a:gd name="T74" fmla="*/ 73 w 653"/>
                <a:gd name="T75" fmla="*/ 273 h 996"/>
                <a:gd name="T76" fmla="*/ 90 w 653"/>
                <a:gd name="T77" fmla="*/ 379 h 996"/>
                <a:gd name="T78" fmla="*/ 101 w 653"/>
                <a:gd name="T79" fmla="*/ 451 h 996"/>
                <a:gd name="T80" fmla="*/ 104 w 653"/>
                <a:gd name="T81" fmla="*/ 478 h 996"/>
                <a:gd name="T82" fmla="*/ 104 w 653"/>
                <a:gd name="T83" fmla="*/ 478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3" h="996">
                  <a:moveTo>
                    <a:pt x="104" y="478"/>
                  </a:moveTo>
                  <a:lnTo>
                    <a:pt x="0" y="996"/>
                  </a:lnTo>
                  <a:lnTo>
                    <a:pt x="92" y="996"/>
                  </a:lnTo>
                  <a:lnTo>
                    <a:pt x="243" y="464"/>
                  </a:lnTo>
                  <a:lnTo>
                    <a:pt x="243" y="169"/>
                  </a:lnTo>
                  <a:lnTo>
                    <a:pt x="438" y="169"/>
                  </a:lnTo>
                  <a:lnTo>
                    <a:pt x="653" y="62"/>
                  </a:lnTo>
                  <a:lnTo>
                    <a:pt x="620" y="0"/>
                  </a:lnTo>
                  <a:lnTo>
                    <a:pt x="404" y="86"/>
                  </a:lnTo>
                  <a:lnTo>
                    <a:pt x="404" y="86"/>
                  </a:lnTo>
                  <a:lnTo>
                    <a:pt x="302" y="52"/>
                  </a:lnTo>
                  <a:lnTo>
                    <a:pt x="222" y="24"/>
                  </a:lnTo>
                  <a:lnTo>
                    <a:pt x="189" y="12"/>
                  </a:lnTo>
                  <a:lnTo>
                    <a:pt x="165" y="2"/>
                  </a:lnTo>
                  <a:lnTo>
                    <a:pt x="165" y="2"/>
                  </a:lnTo>
                  <a:lnTo>
                    <a:pt x="158" y="1"/>
                  </a:lnTo>
                  <a:lnTo>
                    <a:pt x="142" y="0"/>
                  </a:lnTo>
                  <a:lnTo>
                    <a:pt x="131" y="0"/>
                  </a:lnTo>
                  <a:lnTo>
                    <a:pt x="119" y="1"/>
                  </a:lnTo>
                  <a:lnTo>
                    <a:pt x="107" y="4"/>
                  </a:lnTo>
                  <a:lnTo>
                    <a:pt x="95" y="7"/>
                  </a:lnTo>
                  <a:lnTo>
                    <a:pt x="82" y="15"/>
                  </a:lnTo>
                  <a:lnTo>
                    <a:pt x="70" y="23"/>
                  </a:lnTo>
                  <a:lnTo>
                    <a:pt x="66" y="28"/>
                  </a:lnTo>
                  <a:lnTo>
                    <a:pt x="61" y="34"/>
                  </a:lnTo>
                  <a:lnTo>
                    <a:pt x="57" y="41"/>
                  </a:lnTo>
                  <a:lnTo>
                    <a:pt x="53" y="50"/>
                  </a:lnTo>
                  <a:lnTo>
                    <a:pt x="50" y="58"/>
                  </a:lnTo>
                  <a:lnTo>
                    <a:pt x="47" y="68"/>
                  </a:lnTo>
                  <a:lnTo>
                    <a:pt x="46" y="78"/>
                  </a:lnTo>
                  <a:lnTo>
                    <a:pt x="45" y="90"/>
                  </a:lnTo>
                  <a:lnTo>
                    <a:pt x="45" y="102"/>
                  </a:lnTo>
                  <a:lnTo>
                    <a:pt x="45" y="115"/>
                  </a:lnTo>
                  <a:lnTo>
                    <a:pt x="47" y="131"/>
                  </a:lnTo>
                  <a:lnTo>
                    <a:pt x="50" y="147"/>
                  </a:lnTo>
                  <a:lnTo>
                    <a:pt x="50" y="147"/>
                  </a:lnTo>
                  <a:lnTo>
                    <a:pt x="62" y="211"/>
                  </a:lnTo>
                  <a:lnTo>
                    <a:pt x="73" y="273"/>
                  </a:lnTo>
                  <a:lnTo>
                    <a:pt x="90" y="379"/>
                  </a:lnTo>
                  <a:lnTo>
                    <a:pt x="101" y="451"/>
                  </a:lnTo>
                  <a:lnTo>
                    <a:pt x="104" y="478"/>
                  </a:lnTo>
                  <a:lnTo>
                    <a:pt x="104" y="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484"/>
            <p:cNvSpPr>
              <a:spLocks/>
            </p:cNvSpPr>
            <p:nvPr/>
          </p:nvSpPr>
          <p:spPr bwMode="auto">
            <a:xfrm>
              <a:off x="3271838" y="3660776"/>
              <a:ext cx="117475" cy="117475"/>
            </a:xfrm>
            <a:custGeom>
              <a:avLst/>
              <a:gdLst>
                <a:gd name="T0" fmla="*/ 112 w 222"/>
                <a:gd name="T1" fmla="*/ 0 h 222"/>
                <a:gd name="T2" fmla="*/ 89 w 222"/>
                <a:gd name="T3" fmla="*/ 3 h 222"/>
                <a:gd name="T4" fmla="*/ 68 w 222"/>
                <a:gd name="T5" fmla="*/ 10 h 222"/>
                <a:gd name="T6" fmla="*/ 50 w 222"/>
                <a:gd name="T7" fmla="*/ 20 h 222"/>
                <a:gd name="T8" fmla="*/ 33 w 222"/>
                <a:gd name="T9" fmla="*/ 33 h 222"/>
                <a:gd name="T10" fmla="*/ 20 w 222"/>
                <a:gd name="T11" fmla="*/ 50 h 222"/>
                <a:gd name="T12" fmla="*/ 10 w 222"/>
                <a:gd name="T13" fmla="*/ 68 h 222"/>
                <a:gd name="T14" fmla="*/ 3 w 222"/>
                <a:gd name="T15" fmla="*/ 89 h 222"/>
                <a:gd name="T16" fmla="*/ 0 w 222"/>
                <a:gd name="T17" fmla="*/ 112 h 222"/>
                <a:gd name="T18" fmla="*/ 2 w 222"/>
                <a:gd name="T19" fmla="*/ 123 h 222"/>
                <a:gd name="T20" fmla="*/ 5 w 222"/>
                <a:gd name="T21" fmla="*/ 145 h 222"/>
                <a:gd name="T22" fmla="*/ 14 w 222"/>
                <a:gd name="T23" fmla="*/ 164 h 222"/>
                <a:gd name="T24" fmla="*/ 26 w 222"/>
                <a:gd name="T25" fmla="*/ 182 h 222"/>
                <a:gd name="T26" fmla="*/ 42 w 222"/>
                <a:gd name="T27" fmla="*/ 197 h 222"/>
                <a:gd name="T28" fmla="*/ 59 w 222"/>
                <a:gd name="T29" fmla="*/ 209 h 222"/>
                <a:gd name="T30" fmla="*/ 79 w 222"/>
                <a:gd name="T31" fmla="*/ 218 h 222"/>
                <a:gd name="T32" fmla="*/ 100 w 222"/>
                <a:gd name="T33" fmla="*/ 222 h 222"/>
                <a:gd name="T34" fmla="*/ 112 w 222"/>
                <a:gd name="T35" fmla="*/ 222 h 222"/>
                <a:gd name="T36" fmla="*/ 134 w 222"/>
                <a:gd name="T37" fmla="*/ 220 h 222"/>
                <a:gd name="T38" fmla="*/ 154 w 222"/>
                <a:gd name="T39" fmla="*/ 214 h 222"/>
                <a:gd name="T40" fmla="*/ 174 w 222"/>
                <a:gd name="T41" fmla="*/ 204 h 222"/>
                <a:gd name="T42" fmla="*/ 190 w 222"/>
                <a:gd name="T43" fmla="*/ 190 h 222"/>
                <a:gd name="T44" fmla="*/ 204 w 222"/>
                <a:gd name="T45" fmla="*/ 174 h 222"/>
                <a:gd name="T46" fmla="*/ 214 w 222"/>
                <a:gd name="T47" fmla="*/ 154 h 222"/>
                <a:gd name="T48" fmla="*/ 220 w 222"/>
                <a:gd name="T49" fmla="*/ 134 h 222"/>
                <a:gd name="T50" fmla="*/ 222 w 222"/>
                <a:gd name="T51" fmla="*/ 112 h 222"/>
                <a:gd name="T52" fmla="*/ 222 w 222"/>
                <a:gd name="T53" fmla="*/ 100 h 222"/>
                <a:gd name="T54" fmla="*/ 218 w 222"/>
                <a:gd name="T55" fmla="*/ 79 h 222"/>
                <a:gd name="T56" fmla="*/ 209 w 222"/>
                <a:gd name="T57" fmla="*/ 59 h 222"/>
                <a:gd name="T58" fmla="*/ 197 w 222"/>
                <a:gd name="T59" fmla="*/ 42 h 222"/>
                <a:gd name="T60" fmla="*/ 182 w 222"/>
                <a:gd name="T61" fmla="*/ 26 h 222"/>
                <a:gd name="T62" fmla="*/ 164 w 222"/>
                <a:gd name="T63" fmla="*/ 14 h 222"/>
                <a:gd name="T64" fmla="*/ 145 w 222"/>
                <a:gd name="T65" fmla="*/ 5 h 222"/>
                <a:gd name="T66" fmla="*/ 123 w 222"/>
                <a:gd name="T67" fmla="*/ 2 h 222"/>
                <a:gd name="T68" fmla="*/ 112 w 222"/>
                <a:gd name="T6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2" h="222">
                  <a:moveTo>
                    <a:pt x="112" y="0"/>
                  </a:moveTo>
                  <a:lnTo>
                    <a:pt x="112" y="0"/>
                  </a:lnTo>
                  <a:lnTo>
                    <a:pt x="100" y="2"/>
                  </a:lnTo>
                  <a:lnTo>
                    <a:pt x="89" y="3"/>
                  </a:lnTo>
                  <a:lnTo>
                    <a:pt x="79" y="5"/>
                  </a:lnTo>
                  <a:lnTo>
                    <a:pt x="68" y="10"/>
                  </a:lnTo>
                  <a:lnTo>
                    <a:pt x="59" y="14"/>
                  </a:lnTo>
                  <a:lnTo>
                    <a:pt x="50" y="20"/>
                  </a:lnTo>
                  <a:lnTo>
                    <a:pt x="42" y="26"/>
                  </a:lnTo>
                  <a:lnTo>
                    <a:pt x="33" y="33"/>
                  </a:lnTo>
                  <a:lnTo>
                    <a:pt x="26" y="42"/>
                  </a:lnTo>
                  <a:lnTo>
                    <a:pt x="20" y="50"/>
                  </a:lnTo>
                  <a:lnTo>
                    <a:pt x="14" y="59"/>
                  </a:lnTo>
                  <a:lnTo>
                    <a:pt x="10" y="68"/>
                  </a:lnTo>
                  <a:lnTo>
                    <a:pt x="5" y="79"/>
                  </a:lnTo>
                  <a:lnTo>
                    <a:pt x="3" y="89"/>
                  </a:lnTo>
                  <a:lnTo>
                    <a:pt x="2" y="100"/>
                  </a:lnTo>
                  <a:lnTo>
                    <a:pt x="0" y="112"/>
                  </a:lnTo>
                  <a:lnTo>
                    <a:pt x="0" y="112"/>
                  </a:lnTo>
                  <a:lnTo>
                    <a:pt x="2" y="123"/>
                  </a:lnTo>
                  <a:lnTo>
                    <a:pt x="3" y="134"/>
                  </a:lnTo>
                  <a:lnTo>
                    <a:pt x="5" y="145"/>
                  </a:lnTo>
                  <a:lnTo>
                    <a:pt x="10" y="154"/>
                  </a:lnTo>
                  <a:lnTo>
                    <a:pt x="14" y="164"/>
                  </a:lnTo>
                  <a:lnTo>
                    <a:pt x="20" y="174"/>
                  </a:lnTo>
                  <a:lnTo>
                    <a:pt x="26" y="182"/>
                  </a:lnTo>
                  <a:lnTo>
                    <a:pt x="33" y="190"/>
                  </a:lnTo>
                  <a:lnTo>
                    <a:pt x="42" y="197"/>
                  </a:lnTo>
                  <a:lnTo>
                    <a:pt x="50" y="204"/>
                  </a:lnTo>
                  <a:lnTo>
                    <a:pt x="59" y="209"/>
                  </a:lnTo>
                  <a:lnTo>
                    <a:pt x="68" y="214"/>
                  </a:lnTo>
                  <a:lnTo>
                    <a:pt x="79" y="218"/>
                  </a:lnTo>
                  <a:lnTo>
                    <a:pt x="89" y="220"/>
                  </a:lnTo>
                  <a:lnTo>
                    <a:pt x="100" y="222"/>
                  </a:lnTo>
                  <a:lnTo>
                    <a:pt x="112" y="222"/>
                  </a:lnTo>
                  <a:lnTo>
                    <a:pt x="112" y="222"/>
                  </a:lnTo>
                  <a:lnTo>
                    <a:pt x="123" y="222"/>
                  </a:lnTo>
                  <a:lnTo>
                    <a:pt x="134" y="220"/>
                  </a:lnTo>
                  <a:lnTo>
                    <a:pt x="145" y="218"/>
                  </a:lnTo>
                  <a:lnTo>
                    <a:pt x="154" y="214"/>
                  </a:lnTo>
                  <a:lnTo>
                    <a:pt x="164" y="209"/>
                  </a:lnTo>
                  <a:lnTo>
                    <a:pt x="174" y="204"/>
                  </a:lnTo>
                  <a:lnTo>
                    <a:pt x="182" y="197"/>
                  </a:lnTo>
                  <a:lnTo>
                    <a:pt x="190" y="190"/>
                  </a:lnTo>
                  <a:lnTo>
                    <a:pt x="197" y="182"/>
                  </a:lnTo>
                  <a:lnTo>
                    <a:pt x="204" y="174"/>
                  </a:lnTo>
                  <a:lnTo>
                    <a:pt x="209" y="164"/>
                  </a:lnTo>
                  <a:lnTo>
                    <a:pt x="214" y="154"/>
                  </a:lnTo>
                  <a:lnTo>
                    <a:pt x="218" y="145"/>
                  </a:lnTo>
                  <a:lnTo>
                    <a:pt x="220" y="134"/>
                  </a:lnTo>
                  <a:lnTo>
                    <a:pt x="222" y="123"/>
                  </a:lnTo>
                  <a:lnTo>
                    <a:pt x="222" y="112"/>
                  </a:lnTo>
                  <a:lnTo>
                    <a:pt x="222" y="112"/>
                  </a:lnTo>
                  <a:lnTo>
                    <a:pt x="222" y="100"/>
                  </a:lnTo>
                  <a:lnTo>
                    <a:pt x="220" y="89"/>
                  </a:lnTo>
                  <a:lnTo>
                    <a:pt x="218" y="79"/>
                  </a:lnTo>
                  <a:lnTo>
                    <a:pt x="214" y="68"/>
                  </a:lnTo>
                  <a:lnTo>
                    <a:pt x="209" y="59"/>
                  </a:lnTo>
                  <a:lnTo>
                    <a:pt x="204" y="50"/>
                  </a:lnTo>
                  <a:lnTo>
                    <a:pt x="197" y="42"/>
                  </a:lnTo>
                  <a:lnTo>
                    <a:pt x="190" y="33"/>
                  </a:lnTo>
                  <a:lnTo>
                    <a:pt x="182" y="26"/>
                  </a:lnTo>
                  <a:lnTo>
                    <a:pt x="174" y="20"/>
                  </a:lnTo>
                  <a:lnTo>
                    <a:pt x="164" y="14"/>
                  </a:lnTo>
                  <a:lnTo>
                    <a:pt x="154" y="10"/>
                  </a:lnTo>
                  <a:lnTo>
                    <a:pt x="145" y="5"/>
                  </a:lnTo>
                  <a:lnTo>
                    <a:pt x="134" y="3"/>
                  </a:lnTo>
                  <a:lnTo>
                    <a:pt x="123" y="2"/>
                  </a:lnTo>
                  <a:lnTo>
                    <a:pt x="112"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485"/>
            <p:cNvSpPr>
              <a:spLocks/>
            </p:cNvSpPr>
            <p:nvPr/>
          </p:nvSpPr>
          <p:spPr bwMode="auto">
            <a:xfrm>
              <a:off x="3363913" y="4078288"/>
              <a:ext cx="65088" cy="238125"/>
            </a:xfrm>
            <a:custGeom>
              <a:avLst/>
              <a:gdLst>
                <a:gd name="T0" fmla="*/ 49 w 123"/>
                <a:gd name="T1" fmla="*/ 0 h 449"/>
                <a:gd name="T2" fmla="*/ 0 w 123"/>
                <a:gd name="T3" fmla="*/ 179 h 449"/>
                <a:gd name="T4" fmla="*/ 62 w 123"/>
                <a:gd name="T5" fmla="*/ 449 h 449"/>
                <a:gd name="T6" fmla="*/ 123 w 123"/>
                <a:gd name="T7" fmla="*/ 441 h 449"/>
                <a:gd name="T8" fmla="*/ 49 w 123"/>
                <a:gd name="T9" fmla="*/ 0 h 449"/>
              </a:gdLst>
              <a:ahLst/>
              <a:cxnLst>
                <a:cxn ang="0">
                  <a:pos x="T0" y="T1"/>
                </a:cxn>
                <a:cxn ang="0">
                  <a:pos x="T2" y="T3"/>
                </a:cxn>
                <a:cxn ang="0">
                  <a:pos x="T4" y="T5"/>
                </a:cxn>
                <a:cxn ang="0">
                  <a:pos x="T6" y="T7"/>
                </a:cxn>
                <a:cxn ang="0">
                  <a:pos x="T8" y="T9"/>
                </a:cxn>
              </a:cxnLst>
              <a:rect l="0" t="0" r="r" b="b"/>
              <a:pathLst>
                <a:path w="123" h="449">
                  <a:moveTo>
                    <a:pt x="49" y="0"/>
                  </a:moveTo>
                  <a:lnTo>
                    <a:pt x="0" y="179"/>
                  </a:lnTo>
                  <a:lnTo>
                    <a:pt x="62" y="449"/>
                  </a:lnTo>
                  <a:lnTo>
                    <a:pt x="123" y="441"/>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486"/>
            <p:cNvSpPr>
              <a:spLocks/>
            </p:cNvSpPr>
            <p:nvPr/>
          </p:nvSpPr>
          <p:spPr bwMode="auto">
            <a:xfrm>
              <a:off x="3400425" y="3890963"/>
              <a:ext cx="31750" cy="107950"/>
            </a:xfrm>
            <a:custGeom>
              <a:avLst/>
              <a:gdLst>
                <a:gd name="T0" fmla="*/ 0 w 60"/>
                <a:gd name="T1" fmla="*/ 0 h 204"/>
                <a:gd name="T2" fmla="*/ 0 w 60"/>
                <a:gd name="T3" fmla="*/ 159 h 204"/>
                <a:gd name="T4" fmla="*/ 29 w 60"/>
                <a:gd name="T5" fmla="*/ 204 h 204"/>
                <a:gd name="T6" fmla="*/ 60 w 60"/>
                <a:gd name="T7" fmla="*/ 151 h 204"/>
                <a:gd name="T8" fmla="*/ 0 w 60"/>
                <a:gd name="T9" fmla="*/ 0 h 204"/>
              </a:gdLst>
              <a:ahLst/>
              <a:cxnLst>
                <a:cxn ang="0">
                  <a:pos x="T0" y="T1"/>
                </a:cxn>
                <a:cxn ang="0">
                  <a:pos x="T2" y="T3"/>
                </a:cxn>
                <a:cxn ang="0">
                  <a:pos x="T4" y="T5"/>
                </a:cxn>
                <a:cxn ang="0">
                  <a:pos x="T6" y="T7"/>
                </a:cxn>
                <a:cxn ang="0">
                  <a:pos x="T8" y="T9"/>
                </a:cxn>
              </a:cxnLst>
              <a:rect l="0" t="0" r="r" b="b"/>
              <a:pathLst>
                <a:path w="60" h="204">
                  <a:moveTo>
                    <a:pt x="0" y="0"/>
                  </a:moveTo>
                  <a:lnTo>
                    <a:pt x="0" y="159"/>
                  </a:lnTo>
                  <a:lnTo>
                    <a:pt x="29" y="204"/>
                  </a:lnTo>
                  <a:lnTo>
                    <a:pt x="60" y="15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87"/>
            <p:cNvSpPr>
              <a:spLocks/>
            </p:cNvSpPr>
            <p:nvPr/>
          </p:nvSpPr>
          <p:spPr bwMode="auto">
            <a:xfrm>
              <a:off x="3395663" y="3548063"/>
              <a:ext cx="249238" cy="249238"/>
            </a:xfrm>
            <a:custGeom>
              <a:avLst/>
              <a:gdLst>
                <a:gd name="T0" fmla="*/ 115 w 470"/>
                <a:gd name="T1" fmla="*/ 33 h 471"/>
                <a:gd name="T2" fmla="*/ 61 w 470"/>
                <a:gd name="T3" fmla="*/ 76 h 471"/>
                <a:gd name="T4" fmla="*/ 23 w 470"/>
                <a:gd name="T5" fmla="*/ 133 h 471"/>
                <a:gd name="T6" fmla="*/ 3 w 470"/>
                <a:gd name="T7" fmla="*/ 198 h 471"/>
                <a:gd name="T8" fmla="*/ 2 w 470"/>
                <a:gd name="T9" fmla="*/ 266 h 471"/>
                <a:gd name="T10" fmla="*/ 21 w 470"/>
                <a:gd name="T11" fmla="*/ 334 h 471"/>
                <a:gd name="T12" fmla="*/ 46 w 470"/>
                <a:gd name="T13" fmla="*/ 375 h 471"/>
                <a:gd name="T14" fmla="*/ 94 w 470"/>
                <a:gd name="T15" fmla="*/ 425 h 471"/>
                <a:gd name="T16" fmla="*/ 154 w 470"/>
                <a:gd name="T17" fmla="*/ 456 h 471"/>
                <a:gd name="T18" fmla="*/ 219 w 470"/>
                <a:gd name="T19" fmla="*/ 471 h 471"/>
                <a:gd name="T20" fmla="*/ 288 w 470"/>
                <a:gd name="T21" fmla="*/ 465 h 471"/>
                <a:gd name="T22" fmla="*/ 333 w 470"/>
                <a:gd name="T23" fmla="*/ 449 h 471"/>
                <a:gd name="T24" fmla="*/ 388 w 470"/>
                <a:gd name="T25" fmla="*/ 414 h 471"/>
                <a:gd name="T26" fmla="*/ 430 w 470"/>
                <a:gd name="T27" fmla="*/ 368 h 471"/>
                <a:gd name="T28" fmla="*/ 458 w 470"/>
                <a:gd name="T29" fmla="*/ 312 h 471"/>
                <a:gd name="T30" fmla="*/ 470 w 470"/>
                <a:gd name="T31" fmla="*/ 250 h 471"/>
                <a:gd name="T32" fmla="*/ 465 w 470"/>
                <a:gd name="T33" fmla="*/ 187 h 471"/>
                <a:gd name="T34" fmla="*/ 434 w 470"/>
                <a:gd name="T35" fmla="*/ 175 h 471"/>
                <a:gd name="T36" fmla="*/ 444 w 470"/>
                <a:gd name="T37" fmla="*/ 231 h 471"/>
                <a:gd name="T38" fmla="*/ 438 w 470"/>
                <a:gd name="T39" fmla="*/ 285 h 471"/>
                <a:gd name="T40" fmla="*/ 417 w 470"/>
                <a:gd name="T41" fmla="*/ 336 h 471"/>
                <a:gd name="T42" fmla="*/ 384 w 470"/>
                <a:gd name="T43" fmla="*/ 381 h 471"/>
                <a:gd name="T44" fmla="*/ 339 w 470"/>
                <a:gd name="T45" fmla="*/ 416 h 471"/>
                <a:gd name="T46" fmla="*/ 302 w 470"/>
                <a:gd name="T47" fmla="*/ 433 h 471"/>
                <a:gd name="T48" fmla="*/ 241 w 470"/>
                <a:gd name="T49" fmla="*/ 444 h 471"/>
                <a:gd name="T50" fmla="*/ 182 w 470"/>
                <a:gd name="T51" fmla="*/ 437 h 471"/>
                <a:gd name="T52" fmla="*/ 127 w 470"/>
                <a:gd name="T53" fmla="*/ 414 h 471"/>
                <a:gd name="T54" fmla="*/ 81 w 470"/>
                <a:gd name="T55" fmla="*/ 375 h 471"/>
                <a:gd name="T56" fmla="*/ 46 w 470"/>
                <a:gd name="T57" fmla="*/ 323 h 471"/>
                <a:gd name="T58" fmla="*/ 32 w 470"/>
                <a:gd name="T59" fmla="*/ 283 h 471"/>
                <a:gd name="T60" fmla="*/ 27 w 470"/>
                <a:gd name="T61" fmla="*/ 222 h 471"/>
                <a:gd name="T62" fmla="*/ 40 w 470"/>
                <a:gd name="T63" fmla="*/ 164 h 471"/>
                <a:gd name="T64" fmla="*/ 69 w 470"/>
                <a:gd name="T65" fmla="*/ 110 h 471"/>
                <a:gd name="T66" fmla="*/ 111 w 470"/>
                <a:gd name="T67" fmla="*/ 68 h 471"/>
                <a:gd name="T68" fmla="*/ 148 w 470"/>
                <a:gd name="T69" fmla="*/ 46 h 471"/>
                <a:gd name="T70" fmla="*/ 203 w 470"/>
                <a:gd name="T71" fmla="*/ 30 h 471"/>
                <a:gd name="T72" fmla="*/ 258 w 470"/>
                <a:gd name="T73" fmla="*/ 29 h 471"/>
                <a:gd name="T74" fmla="*/ 311 w 470"/>
                <a:gd name="T75" fmla="*/ 42 h 471"/>
                <a:gd name="T76" fmla="*/ 360 w 470"/>
                <a:gd name="T77" fmla="*/ 69 h 471"/>
                <a:gd name="T78" fmla="*/ 400 w 470"/>
                <a:gd name="T79" fmla="*/ 108 h 471"/>
                <a:gd name="T80" fmla="*/ 433 w 470"/>
                <a:gd name="T81" fmla="*/ 109 h 471"/>
                <a:gd name="T82" fmla="*/ 391 w 470"/>
                <a:gd name="T83" fmla="*/ 61 h 471"/>
                <a:gd name="T84" fmla="*/ 340 w 470"/>
                <a:gd name="T85" fmla="*/ 25 h 471"/>
                <a:gd name="T86" fmla="*/ 282 w 470"/>
                <a:gd name="T87" fmla="*/ 5 h 471"/>
                <a:gd name="T88" fmla="*/ 219 w 470"/>
                <a:gd name="T89" fmla="*/ 0 h 471"/>
                <a:gd name="T90" fmla="*/ 157 w 470"/>
                <a:gd name="T91" fmla="*/ 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1">
                  <a:moveTo>
                    <a:pt x="137" y="22"/>
                  </a:moveTo>
                  <a:lnTo>
                    <a:pt x="137" y="22"/>
                  </a:lnTo>
                  <a:lnTo>
                    <a:pt x="115" y="33"/>
                  </a:lnTo>
                  <a:lnTo>
                    <a:pt x="95" y="46"/>
                  </a:lnTo>
                  <a:lnTo>
                    <a:pt x="77" y="61"/>
                  </a:lnTo>
                  <a:lnTo>
                    <a:pt x="61" y="76"/>
                  </a:lnTo>
                  <a:lnTo>
                    <a:pt x="47" y="95"/>
                  </a:lnTo>
                  <a:lnTo>
                    <a:pt x="34" y="113"/>
                  </a:lnTo>
                  <a:lnTo>
                    <a:pt x="23" y="133"/>
                  </a:lnTo>
                  <a:lnTo>
                    <a:pt x="14" y="154"/>
                  </a:lnTo>
                  <a:lnTo>
                    <a:pt x="7" y="176"/>
                  </a:lnTo>
                  <a:lnTo>
                    <a:pt x="3" y="198"/>
                  </a:lnTo>
                  <a:lnTo>
                    <a:pt x="0" y="220"/>
                  </a:lnTo>
                  <a:lnTo>
                    <a:pt x="0" y="243"/>
                  </a:lnTo>
                  <a:lnTo>
                    <a:pt x="2" y="266"/>
                  </a:lnTo>
                  <a:lnTo>
                    <a:pt x="6" y="289"/>
                  </a:lnTo>
                  <a:lnTo>
                    <a:pt x="12" y="312"/>
                  </a:lnTo>
                  <a:lnTo>
                    <a:pt x="21" y="334"/>
                  </a:lnTo>
                  <a:lnTo>
                    <a:pt x="21" y="334"/>
                  </a:lnTo>
                  <a:lnTo>
                    <a:pt x="32" y="356"/>
                  </a:lnTo>
                  <a:lnTo>
                    <a:pt x="46" y="375"/>
                  </a:lnTo>
                  <a:lnTo>
                    <a:pt x="60" y="393"/>
                  </a:lnTo>
                  <a:lnTo>
                    <a:pt x="76" y="410"/>
                  </a:lnTo>
                  <a:lnTo>
                    <a:pt x="94" y="425"/>
                  </a:lnTo>
                  <a:lnTo>
                    <a:pt x="112" y="437"/>
                  </a:lnTo>
                  <a:lnTo>
                    <a:pt x="133" y="448"/>
                  </a:lnTo>
                  <a:lnTo>
                    <a:pt x="154" y="456"/>
                  </a:lnTo>
                  <a:lnTo>
                    <a:pt x="175" y="464"/>
                  </a:lnTo>
                  <a:lnTo>
                    <a:pt x="197" y="468"/>
                  </a:lnTo>
                  <a:lnTo>
                    <a:pt x="219" y="471"/>
                  </a:lnTo>
                  <a:lnTo>
                    <a:pt x="242" y="471"/>
                  </a:lnTo>
                  <a:lnTo>
                    <a:pt x="265" y="470"/>
                  </a:lnTo>
                  <a:lnTo>
                    <a:pt x="288" y="465"/>
                  </a:lnTo>
                  <a:lnTo>
                    <a:pt x="311" y="459"/>
                  </a:lnTo>
                  <a:lnTo>
                    <a:pt x="333" y="449"/>
                  </a:lnTo>
                  <a:lnTo>
                    <a:pt x="333" y="449"/>
                  </a:lnTo>
                  <a:lnTo>
                    <a:pt x="353" y="439"/>
                  </a:lnTo>
                  <a:lnTo>
                    <a:pt x="372" y="427"/>
                  </a:lnTo>
                  <a:lnTo>
                    <a:pt x="388" y="414"/>
                  </a:lnTo>
                  <a:lnTo>
                    <a:pt x="404" y="399"/>
                  </a:lnTo>
                  <a:lnTo>
                    <a:pt x="418" y="385"/>
                  </a:lnTo>
                  <a:lnTo>
                    <a:pt x="430" y="368"/>
                  </a:lnTo>
                  <a:lnTo>
                    <a:pt x="441" y="349"/>
                  </a:lnTo>
                  <a:lnTo>
                    <a:pt x="450" y="331"/>
                  </a:lnTo>
                  <a:lnTo>
                    <a:pt x="458" y="312"/>
                  </a:lnTo>
                  <a:lnTo>
                    <a:pt x="464" y="291"/>
                  </a:lnTo>
                  <a:lnTo>
                    <a:pt x="468" y="271"/>
                  </a:lnTo>
                  <a:lnTo>
                    <a:pt x="470" y="250"/>
                  </a:lnTo>
                  <a:lnTo>
                    <a:pt x="470" y="229"/>
                  </a:lnTo>
                  <a:lnTo>
                    <a:pt x="469" y="209"/>
                  </a:lnTo>
                  <a:lnTo>
                    <a:pt x="465" y="187"/>
                  </a:lnTo>
                  <a:lnTo>
                    <a:pt x="459" y="166"/>
                  </a:lnTo>
                  <a:lnTo>
                    <a:pt x="434" y="175"/>
                  </a:lnTo>
                  <a:lnTo>
                    <a:pt x="434" y="175"/>
                  </a:lnTo>
                  <a:lnTo>
                    <a:pt x="439" y="193"/>
                  </a:lnTo>
                  <a:lnTo>
                    <a:pt x="441" y="211"/>
                  </a:lnTo>
                  <a:lnTo>
                    <a:pt x="444" y="231"/>
                  </a:lnTo>
                  <a:lnTo>
                    <a:pt x="442" y="249"/>
                  </a:lnTo>
                  <a:lnTo>
                    <a:pt x="441" y="267"/>
                  </a:lnTo>
                  <a:lnTo>
                    <a:pt x="438" y="285"/>
                  </a:lnTo>
                  <a:lnTo>
                    <a:pt x="431" y="302"/>
                  </a:lnTo>
                  <a:lnTo>
                    <a:pt x="425" y="320"/>
                  </a:lnTo>
                  <a:lnTo>
                    <a:pt x="417" y="336"/>
                  </a:lnTo>
                  <a:lnTo>
                    <a:pt x="407" y="352"/>
                  </a:lnTo>
                  <a:lnTo>
                    <a:pt x="396" y="366"/>
                  </a:lnTo>
                  <a:lnTo>
                    <a:pt x="384" y="381"/>
                  </a:lnTo>
                  <a:lnTo>
                    <a:pt x="371" y="393"/>
                  </a:lnTo>
                  <a:lnTo>
                    <a:pt x="355" y="405"/>
                  </a:lnTo>
                  <a:lnTo>
                    <a:pt x="339" y="416"/>
                  </a:lnTo>
                  <a:lnTo>
                    <a:pt x="322" y="425"/>
                  </a:lnTo>
                  <a:lnTo>
                    <a:pt x="322" y="425"/>
                  </a:lnTo>
                  <a:lnTo>
                    <a:pt x="302" y="433"/>
                  </a:lnTo>
                  <a:lnTo>
                    <a:pt x="282" y="438"/>
                  </a:lnTo>
                  <a:lnTo>
                    <a:pt x="262" y="442"/>
                  </a:lnTo>
                  <a:lnTo>
                    <a:pt x="241" y="444"/>
                  </a:lnTo>
                  <a:lnTo>
                    <a:pt x="222" y="443"/>
                  </a:lnTo>
                  <a:lnTo>
                    <a:pt x="201" y="440"/>
                  </a:lnTo>
                  <a:lnTo>
                    <a:pt x="182" y="437"/>
                  </a:lnTo>
                  <a:lnTo>
                    <a:pt x="163" y="431"/>
                  </a:lnTo>
                  <a:lnTo>
                    <a:pt x="144" y="423"/>
                  </a:lnTo>
                  <a:lnTo>
                    <a:pt x="127" y="414"/>
                  </a:lnTo>
                  <a:lnTo>
                    <a:pt x="110" y="403"/>
                  </a:lnTo>
                  <a:lnTo>
                    <a:pt x="94" y="390"/>
                  </a:lnTo>
                  <a:lnTo>
                    <a:pt x="81" y="375"/>
                  </a:lnTo>
                  <a:lnTo>
                    <a:pt x="68" y="359"/>
                  </a:lnTo>
                  <a:lnTo>
                    <a:pt x="55" y="341"/>
                  </a:lnTo>
                  <a:lnTo>
                    <a:pt x="46" y="323"/>
                  </a:lnTo>
                  <a:lnTo>
                    <a:pt x="46" y="323"/>
                  </a:lnTo>
                  <a:lnTo>
                    <a:pt x="38" y="303"/>
                  </a:lnTo>
                  <a:lnTo>
                    <a:pt x="32" y="283"/>
                  </a:lnTo>
                  <a:lnTo>
                    <a:pt x="29" y="262"/>
                  </a:lnTo>
                  <a:lnTo>
                    <a:pt x="27" y="243"/>
                  </a:lnTo>
                  <a:lnTo>
                    <a:pt x="27" y="222"/>
                  </a:lnTo>
                  <a:lnTo>
                    <a:pt x="30" y="201"/>
                  </a:lnTo>
                  <a:lnTo>
                    <a:pt x="34" y="182"/>
                  </a:lnTo>
                  <a:lnTo>
                    <a:pt x="40" y="164"/>
                  </a:lnTo>
                  <a:lnTo>
                    <a:pt x="48" y="146"/>
                  </a:lnTo>
                  <a:lnTo>
                    <a:pt x="57" y="127"/>
                  </a:lnTo>
                  <a:lnTo>
                    <a:pt x="69" y="110"/>
                  </a:lnTo>
                  <a:lnTo>
                    <a:pt x="81" y="95"/>
                  </a:lnTo>
                  <a:lnTo>
                    <a:pt x="95" y="81"/>
                  </a:lnTo>
                  <a:lnTo>
                    <a:pt x="111" y="68"/>
                  </a:lnTo>
                  <a:lnTo>
                    <a:pt x="129" y="56"/>
                  </a:lnTo>
                  <a:lnTo>
                    <a:pt x="148" y="46"/>
                  </a:lnTo>
                  <a:lnTo>
                    <a:pt x="148" y="46"/>
                  </a:lnTo>
                  <a:lnTo>
                    <a:pt x="166" y="39"/>
                  </a:lnTo>
                  <a:lnTo>
                    <a:pt x="184" y="34"/>
                  </a:lnTo>
                  <a:lnTo>
                    <a:pt x="203" y="30"/>
                  </a:lnTo>
                  <a:lnTo>
                    <a:pt x="222" y="28"/>
                  </a:lnTo>
                  <a:lnTo>
                    <a:pt x="240" y="28"/>
                  </a:lnTo>
                  <a:lnTo>
                    <a:pt x="258" y="29"/>
                  </a:lnTo>
                  <a:lnTo>
                    <a:pt x="276" y="32"/>
                  </a:lnTo>
                  <a:lnTo>
                    <a:pt x="294" y="36"/>
                  </a:lnTo>
                  <a:lnTo>
                    <a:pt x="311" y="42"/>
                  </a:lnTo>
                  <a:lnTo>
                    <a:pt x="328" y="50"/>
                  </a:lnTo>
                  <a:lnTo>
                    <a:pt x="344" y="58"/>
                  </a:lnTo>
                  <a:lnTo>
                    <a:pt x="360" y="69"/>
                  </a:lnTo>
                  <a:lnTo>
                    <a:pt x="373" y="80"/>
                  </a:lnTo>
                  <a:lnTo>
                    <a:pt x="387" y="93"/>
                  </a:lnTo>
                  <a:lnTo>
                    <a:pt x="400" y="108"/>
                  </a:lnTo>
                  <a:lnTo>
                    <a:pt x="411" y="124"/>
                  </a:lnTo>
                  <a:lnTo>
                    <a:pt x="433" y="109"/>
                  </a:lnTo>
                  <a:lnTo>
                    <a:pt x="433" y="109"/>
                  </a:lnTo>
                  <a:lnTo>
                    <a:pt x="421" y="91"/>
                  </a:lnTo>
                  <a:lnTo>
                    <a:pt x="407" y="75"/>
                  </a:lnTo>
                  <a:lnTo>
                    <a:pt x="391" y="61"/>
                  </a:lnTo>
                  <a:lnTo>
                    <a:pt x="376" y="47"/>
                  </a:lnTo>
                  <a:lnTo>
                    <a:pt x="359" y="35"/>
                  </a:lnTo>
                  <a:lnTo>
                    <a:pt x="340" y="25"/>
                  </a:lnTo>
                  <a:lnTo>
                    <a:pt x="321" y="17"/>
                  </a:lnTo>
                  <a:lnTo>
                    <a:pt x="302" y="10"/>
                  </a:lnTo>
                  <a:lnTo>
                    <a:pt x="282" y="5"/>
                  </a:lnTo>
                  <a:lnTo>
                    <a:pt x="262" y="1"/>
                  </a:lnTo>
                  <a:lnTo>
                    <a:pt x="241" y="0"/>
                  </a:lnTo>
                  <a:lnTo>
                    <a:pt x="219" y="0"/>
                  </a:lnTo>
                  <a:lnTo>
                    <a:pt x="199" y="2"/>
                  </a:lnTo>
                  <a:lnTo>
                    <a:pt x="178" y="7"/>
                  </a:lnTo>
                  <a:lnTo>
                    <a:pt x="157" y="13"/>
                  </a:lnTo>
                  <a:lnTo>
                    <a:pt x="137" y="22"/>
                  </a:ln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488"/>
            <p:cNvSpPr>
              <a:spLocks/>
            </p:cNvSpPr>
            <p:nvPr/>
          </p:nvSpPr>
          <p:spPr bwMode="auto">
            <a:xfrm>
              <a:off x="3424238" y="3576638"/>
              <a:ext cx="192088" cy="192088"/>
            </a:xfrm>
            <a:custGeom>
              <a:avLst/>
              <a:gdLst>
                <a:gd name="T0" fmla="*/ 90 w 364"/>
                <a:gd name="T1" fmla="*/ 26 h 364"/>
                <a:gd name="T2" fmla="*/ 47 w 364"/>
                <a:gd name="T3" fmla="*/ 60 h 364"/>
                <a:gd name="T4" fmla="*/ 18 w 364"/>
                <a:gd name="T5" fmla="*/ 104 h 364"/>
                <a:gd name="T6" fmla="*/ 2 w 364"/>
                <a:gd name="T7" fmla="*/ 153 h 364"/>
                <a:gd name="T8" fmla="*/ 1 w 364"/>
                <a:gd name="T9" fmla="*/ 207 h 364"/>
                <a:gd name="T10" fmla="*/ 17 w 364"/>
                <a:gd name="T11" fmla="*/ 259 h 364"/>
                <a:gd name="T12" fmla="*/ 35 w 364"/>
                <a:gd name="T13" fmla="*/ 290 h 364"/>
                <a:gd name="T14" fmla="*/ 73 w 364"/>
                <a:gd name="T15" fmla="*/ 328 h 364"/>
                <a:gd name="T16" fmla="*/ 119 w 364"/>
                <a:gd name="T17" fmla="*/ 353 h 364"/>
                <a:gd name="T18" fmla="*/ 170 w 364"/>
                <a:gd name="T19" fmla="*/ 364 h 364"/>
                <a:gd name="T20" fmla="*/ 223 w 364"/>
                <a:gd name="T21" fmla="*/ 360 h 364"/>
                <a:gd name="T22" fmla="*/ 258 w 364"/>
                <a:gd name="T23" fmla="*/ 347 h 364"/>
                <a:gd name="T24" fmla="*/ 301 w 364"/>
                <a:gd name="T25" fmla="*/ 321 h 364"/>
                <a:gd name="T26" fmla="*/ 334 w 364"/>
                <a:gd name="T27" fmla="*/ 284 h 364"/>
                <a:gd name="T28" fmla="*/ 354 w 364"/>
                <a:gd name="T29" fmla="*/ 241 h 364"/>
                <a:gd name="T30" fmla="*/ 364 w 364"/>
                <a:gd name="T31" fmla="*/ 193 h 364"/>
                <a:gd name="T32" fmla="*/ 360 w 364"/>
                <a:gd name="T33" fmla="*/ 145 h 364"/>
                <a:gd name="T34" fmla="*/ 320 w 364"/>
                <a:gd name="T35" fmla="*/ 140 h 364"/>
                <a:gd name="T36" fmla="*/ 326 w 364"/>
                <a:gd name="T37" fmla="*/ 179 h 364"/>
                <a:gd name="T38" fmla="*/ 323 w 364"/>
                <a:gd name="T39" fmla="*/ 216 h 364"/>
                <a:gd name="T40" fmla="*/ 308 w 364"/>
                <a:gd name="T41" fmla="*/ 253 h 364"/>
                <a:gd name="T42" fmla="*/ 285 w 364"/>
                <a:gd name="T43" fmla="*/ 283 h 364"/>
                <a:gd name="T44" fmla="*/ 255 w 364"/>
                <a:gd name="T45" fmla="*/ 307 h 364"/>
                <a:gd name="T46" fmla="*/ 228 w 364"/>
                <a:gd name="T47" fmla="*/ 320 h 364"/>
                <a:gd name="T48" fmla="*/ 187 w 364"/>
                <a:gd name="T49" fmla="*/ 327 h 364"/>
                <a:gd name="T50" fmla="*/ 146 w 364"/>
                <a:gd name="T51" fmla="*/ 322 h 364"/>
                <a:gd name="T52" fmla="*/ 107 w 364"/>
                <a:gd name="T53" fmla="*/ 306 h 364"/>
                <a:gd name="T54" fmla="*/ 75 w 364"/>
                <a:gd name="T55" fmla="*/ 279 h 364"/>
                <a:gd name="T56" fmla="*/ 51 w 364"/>
                <a:gd name="T57" fmla="*/ 243 h 364"/>
                <a:gd name="T58" fmla="*/ 41 w 364"/>
                <a:gd name="T59" fmla="*/ 215 h 364"/>
                <a:gd name="T60" fmla="*/ 38 w 364"/>
                <a:gd name="T61" fmla="*/ 173 h 364"/>
                <a:gd name="T62" fmla="*/ 46 w 364"/>
                <a:gd name="T63" fmla="*/ 133 h 364"/>
                <a:gd name="T64" fmla="*/ 67 w 364"/>
                <a:gd name="T65" fmla="*/ 96 h 364"/>
                <a:gd name="T66" fmla="*/ 97 w 364"/>
                <a:gd name="T67" fmla="*/ 66 h 364"/>
                <a:gd name="T68" fmla="*/ 121 w 364"/>
                <a:gd name="T69" fmla="*/ 51 h 364"/>
                <a:gd name="T70" fmla="*/ 160 w 364"/>
                <a:gd name="T71" fmla="*/ 40 h 364"/>
                <a:gd name="T72" fmla="*/ 198 w 364"/>
                <a:gd name="T73" fmla="*/ 39 h 364"/>
                <a:gd name="T74" fmla="*/ 235 w 364"/>
                <a:gd name="T75" fmla="*/ 48 h 364"/>
                <a:gd name="T76" fmla="*/ 268 w 364"/>
                <a:gd name="T77" fmla="*/ 67 h 364"/>
                <a:gd name="T78" fmla="*/ 296 w 364"/>
                <a:gd name="T79" fmla="*/ 94 h 364"/>
                <a:gd name="T80" fmla="*/ 335 w 364"/>
                <a:gd name="T81" fmla="*/ 84 h 364"/>
                <a:gd name="T82" fmla="*/ 303 w 364"/>
                <a:gd name="T83" fmla="*/ 47 h 364"/>
                <a:gd name="T84" fmla="*/ 263 w 364"/>
                <a:gd name="T85" fmla="*/ 20 h 364"/>
                <a:gd name="T86" fmla="*/ 218 w 364"/>
                <a:gd name="T87" fmla="*/ 4 h 364"/>
                <a:gd name="T88" fmla="*/ 170 w 364"/>
                <a:gd name="T89" fmla="*/ 0 h 364"/>
                <a:gd name="T90" fmla="*/ 121 w 364"/>
                <a:gd name="T91" fmla="*/ 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105" y="17"/>
                  </a:moveTo>
                  <a:lnTo>
                    <a:pt x="105" y="17"/>
                  </a:lnTo>
                  <a:lnTo>
                    <a:pt x="90" y="26"/>
                  </a:lnTo>
                  <a:lnTo>
                    <a:pt x="74" y="36"/>
                  </a:lnTo>
                  <a:lnTo>
                    <a:pt x="61" y="48"/>
                  </a:lnTo>
                  <a:lnTo>
                    <a:pt x="47" y="60"/>
                  </a:lnTo>
                  <a:lnTo>
                    <a:pt x="36" y="73"/>
                  </a:lnTo>
                  <a:lnTo>
                    <a:pt x="27" y="88"/>
                  </a:lnTo>
                  <a:lnTo>
                    <a:pt x="18" y="104"/>
                  </a:lnTo>
                  <a:lnTo>
                    <a:pt x="11" y="119"/>
                  </a:lnTo>
                  <a:lnTo>
                    <a:pt x="6" y="136"/>
                  </a:lnTo>
                  <a:lnTo>
                    <a:pt x="2" y="153"/>
                  </a:lnTo>
                  <a:lnTo>
                    <a:pt x="0" y="170"/>
                  </a:lnTo>
                  <a:lnTo>
                    <a:pt x="0" y="188"/>
                  </a:lnTo>
                  <a:lnTo>
                    <a:pt x="1" y="207"/>
                  </a:lnTo>
                  <a:lnTo>
                    <a:pt x="5" y="224"/>
                  </a:lnTo>
                  <a:lnTo>
                    <a:pt x="10" y="242"/>
                  </a:lnTo>
                  <a:lnTo>
                    <a:pt x="17" y="259"/>
                  </a:lnTo>
                  <a:lnTo>
                    <a:pt x="17" y="259"/>
                  </a:lnTo>
                  <a:lnTo>
                    <a:pt x="25" y="275"/>
                  </a:lnTo>
                  <a:lnTo>
                    <a:pt x="35" y="290"/>
                  </a:lnTo>
                  <a:lnTo>
                    <a:pt x="46" y="305"/>
                  </a:lnTo>
                  <a:lnTo>
                    <a:pt x="59" y="317"/>
                  </a:lnTo>
                  <a:lnTo>
                    <a:pt x="73" y="328"/>
                  </a:lnTo>
                  <a:lnTo>
                    <a:pt x="87" y="338"/>
                  </a:lnTo>
                  <a:lnTo>
                    <a:pt x="103" y="346"/>
                  </a:lnTo>
                  <a:lnTo>
                    <a:pt x="119" y="353"/>
                  </a:lnTo>
                  <a:lnTo>
                    <a:pt x="136" y="358"/>
                  </a:lnTo>
                  <a:lnTo>
                    <a:pt x="153" y="362"/>
                  </a:lnTo>
                  <a:lnTo>
                    <a:pt x="170" y="364"/>
                  </a:lnTo>
                  <a:lnTo>
                    <a:pt x="188" y="364"/>
                  </a:lnTo>
                  <a:lnTo>
                    <a:pt x="205" y="363"/>
                  </a:lnTo>
                  <a:lnTo>
                    <a:pt x="223" y="360"/>
                  </a:lnTo>
                  <a:lnTo>
                    <a:pt x="241" y="355"/>
                  </a:lnTo>
                  <a:lnTo>
                    <a:pt x="258" y="347"/>
                  </a:lnTo>
                  <a:lnTo>
                    <a:pt x="258" y="347"/>
                  </a:lnTo>
                  <a:lnTo>
                    <a:pt x="273" y="340"/>
                  </a:lnTo>
                  <a:lnTo>
                    <a:pt x="287" y="330"/>
                  </a:lnTo>
                  <a:lnTo>
                    <a:pt x="301" y="321"/>
                  </a:lnTo>
                  <a:lnTo>
                    <a:pt x="313" y="310"/>
                  </a:lnTo>
                  <a:lnTo>
                    <a:pt x="324" y="298"/>
                  </a:lnTo>
                  <a:lnTo>
                    <a:pt x="334" y="284"/>
                  </a:lnTo>
                  <a:lnTo>
                    <a:pt x="341" y="271"/>
                  </a:lnTo>
                  <a:lnTo>
                    <a:pt x="348" y="256"/>
                  </a:lnTo>
                  <a:lnTo>
                    <a:pt x="354" y="241"/>
                  </a:lnTo>
                  <a:lnTo>
                    <a:pt x="359" y="226"/>
                  </a:lnTo>
                  <a:lnTo>
                    <a:pt x="361" y="210"/>
                  </a:lnTo>
                  <a:lnTo>
                    <a:pt x="364" y="193"/>
                  </a:lnTo>
                  <a:lnTo>
                    <a:pt x="364" y="178"/>
                  </a:lnTo>
                  <a:lnTo>
                    <a:pt x="363" y="162"/>
                  </a:lnTo>
                  <a:lnTo>
                    <a:pt x="360" y="145"/>
                  </a:lnTo>
                  <a:lnTo>
                    <a:pt x="355" y="129"/>
                  </a:lnTo>
                  <a:lnTo>
                    <a:pt x="320" y="140"/>
                  </a:lnTo>
                  <a:lnTo>
                    <a:pt x="320" y="140"/>
                  </a:lnTo>
                  <a:lnTo>
                    <a:pt x="323" y="152"/>
                  </a:lnTo>
                  <a:lnTo>
                    <a:pt x="325" y="165"/>
                  </a:lnTo>
                  <a:lnTo>
                    <a:pt x="326" y="179"/>
                  </a:lnTo>
                  <a:lnTo>
                    <a:pt x="326" y="191"/>
                  </a:lnTo>
                  <a:lnTo>
                    <a:pt x="325" y="204"/>
                  </a:lnTo>
                  <a:lnTo>
                    <a:pt x="323" y="216"/>
                  </a:lnTo>
                  <a:lnTo>
                    <a:pt x="319" y="229"/>
                  </a:lnTo>
                  <a:lnTo>
                    <a:pt x="314" y="241"/>
                  </a:lnTo>
                  <a:lnTo>
                    <a:pt x="308" y="253"/>
                  </a:lnTo>
                  <a:lnTo>
                    <a:pt x="302" y="264"/>
                  </a:lnTo>
                  <a:lnTo>
                    <a:pt x="294" y="273"/>
                  </a:lnTo>
                  <a:lnTo>
                    <a:pt x="285" y="283"/>
                  </a:lnTo>
                  <a:lnTo>
                    <a:pt x="277" y="292"/>
                  </a:lnTo>
                  <a:lnTo>
                    <a:pt x="266" y="300"/>
                  </a:lnTo>
                  <a:lnTo>
                    <a:pt x="255" y="307"/>
                  </a:lnTo>
                  <a:lnTo>
                    <a:pt x="243" y="313"/>
                  </a:lnTo>
                  <a:lnTo>
                    <a:pt x="243" y="313"/>
                  </a:lnTo>
                  <a:lnTo>
                    <a:pt x="228" y="320"/>
                  </a:lnTo>
                  <a:lnTo>
                    <a:pt x="215" y="323"/>
                  </a:lnTo>
                  <a:lnTo>
                    <a:pt x="200" y="326"/>
                  </a:lnTo>
                  <a:lnTo>
                    <a:pt x="187" y="327"/>
                  </a:lnTo>
                  <a:lnTo>
                    <a:pt x="172" y="327"/>
                  </a:lnTo>
                  <a:lnTo>
                    <a:pt x="159" y="326"/>
                  </a:lnTo>
                  <a:lnTo>
                    <a:pt x="146" y="322"/>
                  </a:lnTo>
                  <a:lnTo>
                    <a:pt x="132" y="318"/>
                  </a:lnTo>
                  <a:lnTo>
                    <a:pt x="119" y="312"/>
                  </a:lnTo>
                  <a:lnTo>
                    <a:pt x="107" y="306"/>
                  </a:lnTo>
                  <a:lnTo>
                    <a:pt x="96" y="298"/>
                  </a:lnTo>
                  <a:lnTo>
                    <a:pt x="85" y="289"/>
                  </a:lnTo>
                  <a:lnTo>
                    <a:pt x="75" y="279"/>
                  </a:lnTo>
                  <a:lnTo>
                    <a:pt x="65" y="269"/>
                  </a:lnTo>
                  <a:lnTo>
                    <a:pt x="58" y="256"/>
                  </a:lnTo>
                  <a:lnTo>
                    <a:pt x="51" y="243"/>
                  </a:lnTo>
                  <a:lnTo>
                    <a:pt x="51" y="243"/>
                  </a:lnTo>
                  <a:lnTo>
                    <a:pt x="45" y="230"/>
                  </a:lnTo>
                  <a:lnTo>
                    <a:pt x="41" y="215"/>
                  </a:lnTo>
                  <a:lnTo>
                    <a:pt x="39" y="202"/>
                  </a:lnTo>
                  <a:lnTo>
                    <a:pt x="38" y="187"/>
                  </a:lnTo>
                  <a:lnTo>
                    <a:pt x="38" y="173"/>
                  </a:lnTo>
                  <a:lnTo>
                    <a:pt x="40" y="159"/>
                  </a:lnTo>
                  <a:lnTo>
                    <a:pt x="42" y="146"/>
                  </a:lnTo>
                  <a:lnTo>
                    <a:pt x="46" y="133"/>
                  </a:lnTo>
                  <a:lnTo>
                    <a:pt x="52" y="119"/>
                  </a:lnTo>
                  <a:lnTo>
                    <a:pt x="58" y="107"/>
                  </a:lnTo>
                  <a:lnTo>
                    <a:pt x="67" y="96"/>
                  </a:lnTo>
                  <a:lnTo>
                    <a:pt x="75" y="85"/>
                  </a:lnTo>
                  <a:lnTo>
                    <a:pt x="85" y="76"/>
                  </a:lnTo>
                  <a:lnTo>
                    <a:pt x="97" y="66"/>
                  </a:lnTo>
                  <a:lnTo>
                    <a:pt x="109" y="59"/>
                  </a:lnTo>
                  <a:lnTo>
                    <a:pt x="121" y="51"/>
                  </a:lnTo>
                  <a:lnTo>
                    <a:pt x="121" y="51"/>
                  </a:lnTo>
                  <a:lnTo>
                    <a:pt x="135" y="47"/>
                  </a:lnTo>
                  <a:lnTo>
                    <a:pt x="147" y="43"/>
                  </a:lnTo>
                  <a:lnTo>
                    <a:pt x="160" y="40"/>
                  </a:lnTo>
                  <a:lnTo>
                    <a:pt x="172" y="38"/>
                  </a:lnTo>
                  <a:lnTo>
                    <a:pt x="186" y="38"/>
                  </a:lnTo>
                  <a:lnTo>
                    <a:pt x="198" y="39"/>
                  </a:lnTo>
                  <a:lnTo>
                    <a:pt x="211" y="42"/>
                  </a:lnTo>
                  <a:lnTo>
                    <a:pt x="223" y="44"/>
                  </a:lnTo>
                  <a:lnTo>
                    <a:pt x="235" y="48"/>
                  </a:lnTo>
                  <a:lnTo>
                    <a:pt x="246" y="54"/>
                  </a:lnTo>
                  <a:lnTo>
                    <a:pt x="257" y="60"/>
                  </a:lnTo>
                  <a:lnTo>
                    <a:pt x="268" y="67"/>
                  </a:lnTo>
                  <a:lnTo>
                    <a:pt x="278" y="74"/>
                  </a:lnTo>
                  <a:lnTo>
                    <a:pt x="287" y="84"/>
                  </a:lnTo>
                  <a:lnTo>
                    <a:pt x="296" y="94"/>
                  </a:lnTo>
                  <a:lnTo>
                    <a:pt x="303" y="105"/>
                  </a:lnTo>
                  <a:lnTo>
                    <a:pt x="335" y="84"/>
                  </a:lnTo>
                  <a:lnTo>
                    <a:pt x="335" y="84"/>
                  </a:lnTo>
                  <a:lnTo>
                    <a:pt x="325" y="71"/>
                  </a:lnTo>
                  <a:lnTo>
                    <a:pt x="315" y="59"/>
                  </a:lnTo>
                  <a:lnTo>
                    <a:pt x="303" y="47"/>
                  </a:lnTo>
                  <a:lnTo>
                    <a:pt x="291" y="37"/>
                  </a:lnTo>
                  <a:lnTo>
                    <a:pt x="278" y="27"/>
                  </a:lnTo>
                  <a:lnTo>
                    <a:pt x="263" y="20"/>
                  </a:lnTo>
                  <a:lnTo>
                    <a:pt x="249" y="14"/>
                  </a:lnTo>
                  <a:lnTo>
                    <a:pt x="234" y="8"/>
                  </a:lnTo>
                  <a:lnTo>
                    <a:pt x="218" y="4"/>
                  </a:lnTo>
                  <a:lnTo>
                    <a:pt x="203" y="2"/>
                  </a:lnTo>
                  <a:lnTo>
                    <a:pt x="187" y="0"/>
                  </a:lnTo>
                  <a:lnTo>
                    <a:pt x="170" y="0"/>
                  </a:lnTo>
                  <a:lnTo>
                    <a:pt x="154" y="3"/>
                  </a:lnTo>
                  <a:lnTo>
                    <a:pt x="138" y="6"/>
                  </a:lnTo>
                  <a:lnTo>
                    <a:pt x="121" y="11"/>
                  </a:lnTo>
                  <a:lnTo>
                    <a:pt x="105" y="17"/>
                  </a:lnTo>
                  <a:lnTo>
                    <a:pt x="10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489"/>
            <p:cNvSpPr>
              <a:spLocks/>
            </p:cNvSpPr>
            <p:nvPr/>
          </p:nvSpPr>
          <p:spPr bwMode="auto">
            <a:xfrm>
              <a:off x="3465513" y="3617913"/>
              <a:ext cx="109538" cy="109538"/>
            </a:xfrm>
            <a:custGeom>
              <a:avLst/>
              <a:gdLst>
                <a:gd name="T0" fmla="*/ 60 w 206"/>
                <a:gd name="T1" fmla="*/ 10 h 207"/>
                <a:gd name="T2" fmla="*/ 42 w 206"/>
                <a:gd name="T3" fmla="*/ 21 h 207"/>
                <a:gd name="T4" fmla="*/ 26 w 206"/>
                <a:gd name="T5" fmla="*/ 34 h 207"/>
                <a:gd name="T6" fmla="*/ 14 w 206"/>
                <a:gd name="T7" fmla="*/ 50 h 207"/>
                <a:gd name="T8" fmla="*/ 6 w 206"/>
                <a:gd name="T9" fmla="*/ 68 h 207"/>
                <a:gd name="T10" fmla="*/ 1 w 206"/>
                <a:gd name="T11" fmla="*/ 86 h 207"/>
                <a:gd name="T12" fmla="*/ 0 w 206"/>
                <a:gd name="T13" fmla="*/ 107 h 207"/>
                <a:gd name="T14" fmla="*/ 2 w 206"/>
                <a:gd name="T15" fmla="*/ 126 h 207"/>
                <a:gd name="T16" fmla="*/ 10 w 206"/>
                <a:gd name="T17" fmla="*/ 147 h 207"/>
                <a:gd name="T18" fmla="*/ 14 w 206"/>
                <a:gd name="T19" fmla="*/ 156 h 207"/>
                <a:gd name="T20" fmla="*/ 26 w 206"/>
                <a:gd name="T21" fmla="*/ 173 h 207"/>
                <a:gd name="T22" fmla="*/ 41 w 206"/>
                <a:gd name="T23" fmla="*/ 186 h 207"/>
                <a:gd name="T24" fmla="*/ 58 w 206"/>
                <a:gd name="T25" fmla="*/ 197 h 207"/>
                <a:gd name="T26" fmla="*/ 76 w 206"/>
                <a:gd name="T27" fmla="*/ 203 h 207"/>
                <a:gd name="T28" fmla="*/ 96 w 206"/>
                <a:gd name="T29" fmla="*/ 207 h 207"/>
                <a:gd name="T30" fmla="*/ 116 w 206"/>
                <a:gd name="T31" fmla="*/ 205 h 207"/>
                <a:gd name="T32" fmla="*/ 136 w 206"/>
                <a:gd name="T33" fmla="*/ 202 h 207"/>
                <a:gd name="T34" fmla="*/ 147 w 206"/>
                <a:gd name="T35" fmla="*/ 197 h 207"/>
                <a:gd name="T36" fmla="*/ 162 w 206"/>
                <a:gd name="T37" fmla="*/ 188 h 207"/>
                <a:gd name="T38" fmla="*/ 177 w 206"/>
                <a:gd name="T39" fmla="*/ 176 h 207"/>
                <a:gd name="T40" fmla="*/ 188 w 206"/>
                <a:gd name="T41" fmla="*/ 162 h 207"/>
                <a:gd name="T42" fmla="*/ 196 w 206"/>
                <a:gd name="T43" fmla="*/ 146 h 207"/>
                <a:gd name="T44" fmla="*/ 202 w 206"/>
                <a:gd name="T45" fmla="*/ 130 h 207"/>
                <a:gd name="T46" fmla="*/ 206 w 206"/>
                <a:gd name="T47" fmla="*/ 112 h 207"/>
                <a:gd name="T48" fmla="*/ 206 w 206"/>
                <a:gd name="T49" fmla="*/ 94 h 207"/>
                <a:gd name="T50" fmla="*/ 202 w 206"/>
                <a:gd name="T51" fmla="*/ 75 h 207"/>
                <a:gd name="T52" fmla="*/ 159 w 206"/>
                <a:gd name="T53" fmla="*/ 89 h 207"/>
                <a:gd name="T54" fmla="*/ 160 w 206"/>
                <a:gd name="T55" fmla="*/ 109 h 207"/>
                <a:gd name="T56" fmla="*/ 155 w 206"/>
                <a:gd name="T57" fmla="*/ 128 h 207"/>
                <a:gd name="T58" fmla="*/ 144 w 206"/>
                <a:gd name="T59" fmla="*/ 145 h 207"/>
                <a:gd name="T60" fmla="*/ 127 w 206"/>
                <a:gd name="T61" fmla="*/ 156 h 207"/>
                <a:gd name="T62" fmla="*/ 116 w 206"/>
                <a:gd name="T63" fmla="*/ 159 h 207"/>
                <a:gd name="T64" fmla="*/ 93 w 206"/>
                <a:gd name="T65" fmla="*/ 160 h 207"/>
                <a:gd name="T66" fmla="*/ 73 w 206"/>
                <a:gd name="T67" fmla="*/ 153 h 207"/>
                <a:gd name="T68" fmla="*/ 57 w 206"/>
                <a:gd name="T69" fmla="*/ 137 h 207"/>
                <a:gd name="T70" fmla="*/ 51 w 206"/>
                <a:gd name="T71" fmla="*/ 128 h 207"/>
                <a:gd name="T72" fmla="*/ 46 w 206"/>
                <a:gd name="T73" fmla="*/ 106 h 207"/>
                <a:gd name="T74" fmla="*/ 50 w 206"/>
                <a:gd name="T75" fmla="*/ 84 h 207"/>
                <a:gd name="T76" fmla="*/ 60 w 206"/>
                <a:gd name="T77" fmla="*/ 65 h 207"/>
                <a:gd name="T78" fmla="*/ 79 w 206"/>
                <a:gd name="T79" fmla="*/ 51 h 207"/>
                <a:gd name="T80" fmla="*/ 90 w 206"/>
                <a:gd name="T81" fmla="*/ 48 h 207"/>
                <a:gd name="T82" fmla="*/ 110 w 206"/>
                <a:gd name="T83" fmla="*/ 46 h 207"/>
                <a:gd name="T84" fmla="*/ 130 w 206"/>
                <a:gd name="T85" fmla="*/ 52 h 207"/>
                <a:gd name="T86" fmla="*/ 147 w 206"/>
                <a:gd name="T87" fmla="*/ 66 h 207"/>
                <a:gd name="T88" fmla="*/ 191 w 206"/>
                <a:gd name="T89" fmla="*/ 50 h 207"/>
                <a:gd name="T90" fmla="*/ 185 w 206"/>
                <a:gd name="T91" fmla="*/ 42 h 207"/>
                <a:gd name="T92" fmla="*/ 173 w 206"/>
                <a:gd name="T93" fmla="*/ 28 h 207"/>
                <a:gd name="T94" fmla="*/ 159 w 206"/>
                <a:gd name="T95" fmla="*/ 17 h 207"/>
                <a:gd name="T96" fmla="*/ 142 w 206"/>
                <a:gd name="T97" fmla="*/ 9 h 207"/>
                <a:gd name="T98" fmla="*/ 125 w 206"/>
                <a:gd name="T99" fmla="*/ 3 h 207"/>
                <a:gd name="T100" fmla="*/ 107 w 206"/>
                <a:gd name="T101" fmla="*/ 0 h 207"/>
                <a:gd name="T102" fmla="*/ 87 w 206"/>
                <a:gd name="T103" fmla="*/ 1 h 207"/>
                <a:gd name="T104" fmla="*/ 69 w 206"/>
                <a:gd name="T105" fmla="*/ 6 h 207"/>
                <a:gd name="T106" fmla="*/ 60 w 206"/>
                <a:gd name="T10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6" h="207">
                  <a:moveTo>
                    <a:pt x="60" y="10"/>
                  </a:moveTo>
                  <a:lnTo>
                    <a:pt x="60" y="10"/>
                  </a:lnTo>
                  <a:lnTo>
                    <a:pt x="51" y="15"/>
                  </a:lnTo>
                  <a:lnTo>
                    <a:pt x="42" y="21"/>
                  </a:lnTo>
                  <a:lnTo>
                    <a:pt x="34" y="27"/>
                  </a:lnTo>
                  <a:lnTo>
                    <a:pt x="26" y="34"/>
                  </a:lnTo>
                  <a:lnTo>
                    <a:pt x="20" y="42"/>
                  </a:lnTo>
                  <a:lnTo>
                    <a:pt x="14" y="50"/>
                  </a:lnTo>
                  <a:lnTo>
                    <a:pt x="11" y="59"/>
                  </a:lnTo>
                  <a:lnTo>
                    <a:pt x="6" y="68"/>
                  </a:lnTo>
                  <a:lnTo>
                    <a:pt x="3" y="77"/>
                  </a:lnTo>
                  <a:lnTo>
                    <a:pt x="1" y="86"/>
                  </a:lnTo>
                  <a:lnTo>
                    <a:pt x="0" y="97"/>
                  </a:lnTo>
                  <a:lnTo>
                    <a:pt x="0" y="107"/>
                  </a:lnTo>
                  <a:lnTo>
                    <a:pt x="1" y="117"/>
                  </a:lnTo>
                  <a:lnTo>
                    <a:pt x="2" y="126"/>
                  </a:lnTo>
                  <a:lnTo>
                    <a:pt x="6" y="137"/>
                  </a:lnTo>
                  <a:lnTo>
                    <a:pt x="10" y="147"/>
                  </a:lnTo>
                  <a:lnTo>
                    <a:pt x="10" y="147"/>
                  </a:lnTo>
                  <a:lnTo>
                    <a:pt x="14" y="156"/>
                  </a:lnTo>
                  <a:lnTo>
                    <a:pt x="20" y="165"/>
                  </a:lnTo>
                  <a:lnTo>
                    <a:pt x="26" y="173"/>
                  </a:lnTo>
                  <a:lnTo>
                    <a:pt x="34" y="180"/>
                  </a:lnTo>
                  <a:lnTo>
                    <a:pt x="41" y="186"/>
                  </a:lnTo>
                  <a:lnTo>
                    <a:pt x="50" y="192"/>
                  </a:lnTo>
                  <a:lnTo>
                    <a:pt x="58" y="197"/>
                  </a:lnTo>
                  <a:lnTo>
                    <a:pt x="68" y="200"/>
                  </a:lnTo>
                  <a:lnTo>
                    <a:pt x="76" y="203"/>
                  </a:lnTo>
                  <a:lnTo>
                    <a:pt x="86" y="205"/>
                  </a:lnTo>
                  <a:lnTo>
                    <a:pt x="96" y="207"/>
                  </a:lnTo>
                  <a:lnTo>
                    <a:pt x="107" y="207"/>
                  </a:lnTo>
                  <a:lnTo>
                    <a:pt x="116" y="205"/>
                  </a:lnTo>
                  <a:lnTo>
                    <a:pt x="126" y="204"/>
                  </a:lnTo>
                  <a:lnTo>
                    <a:pt x="136" y="202"/>
                  </a:lnTo>
                  <a:lnTo>
                    <a:pt x="147" y="197"/>
                  </a:lnTo>
                  <a:lnTo>
                    <a:pt x="147" y="197"/>
                  </a:lnTo>
                  <a:lnTo>
                    <a:pt x="155" y="193"/>
                  </a:lnTo>
                  <a:lnTo>
                    <a:pt x="162" y="188"/>
                  </a:lnTo>
                  <a:lnTo>
                    <a:pt x="170" y="182"/>
                  </a:lnTo>
                  <a:lnTo>
                    <a:pt x="177" y="176"/>
                  </a:lnTo>
                  <a:lnTo>
                    <a:pt x="183" y="169"/>
                  </a:lnTo>
                  <a:lnTo>
                    <a:pt x="188" y="162"/>
                  </a:lnTo>
                  <a:lnTo>
                    <a:pt x="193" y="154"/>
                  </a:lnTo>
                  <a:lnTo>
                    <a:pt x="196" y="146"/>
                  </a:lnTo>
                  <a:lnTo>
                    <a:pt x="200" y="139"/>
                  </a:lnTo>
                  <a:lnTo>
                    <a:pt x="202" y="130"/>
                  </a:lnTo>
                  <a:lnTo>
                    <a:pt x="205" y="120"/>
                  </a:lnTo>
                  <a:lnTo>
                    <a:pt x="206" y="112"/>
                  </a:lnTo>
                  <a:lnTo>
                    <a:pt x="206" y="103"/>
                  </a:lnTo>
                  <a:lnTo>
                    <a:pt x="206" y="94"/>
                  </a:lnTo>
                  <a:lnTo>
                    <a:pt x="205" y="85"/>
                  </a:lnTo>
                  <a:lnTo>
                    <a:pt x="202" y="75"/>
                  </a:lnTo>
                  <a:lnTo>
                    <a:pt x="159" y="89"/>
                  </a:lnTo>
                  <a:lnTo>
                    <a:pt x="159" y="89"/>
                  </a:lnTo>
                  <a:lnTo>
                    <a:pt x="160" y="99"/>
                  </a:lnTo>
                  <a:lnTo>
                    <a:pt x="160" y="109"/>
                  </a:lnTo>
                  <a:lnTo>
                    <a:pt x="159" y="119"/>
                  </a:lnTo>
                  <a:lnTo>
                    <a:pt x="155" y="128"/>
                  </a:lnTo>
                  <a:lnTo>
                    <a:pt x="150" y="136"/>
                  </a:lnTo>
                  <a:lnTo>
                    <a:pt x="144" y="145"/>
                  </a:lnTo>
                  <a:lnTo>
                    <a:pt x="136" y="151"/>
                  </a:lnTo>
                  <a:lnTo>
                    <a:pt x="127" y="156"/>
                  </a:lnTo>
                  <a:lnTo>
                    <a:pt x="127" y="156"/>
                  </a:lnTo>
                  <a:lnTo>
                    <a:pt x="116" y="159"/>
                  </a:lnTo>
                  <a:lnTo>
                    <a:pt x="105" y="162"/>
                  </a:lnTo>
                  <a:lnTo>
                    <a:pt x="93" y="160"/>
                  </a:lnTo>
                  <a:lnTo>
                    <a:pt x="84" y="158"/>
                  </a:lnTo>
                  <a:lnTo>
                    <a:pt x="73" y="153"/>
                  </a:lnTo>
                  <a:lnTo>
                    <a:pt x="64" y="146"/>
                  </a:lnTo>
                  <a:lnTo>
                    <a:pt x="57" y="137"/>
                  </a:lnTo>
                  <a:lnTo>
                    <a:pt x="51" y="128"/>
                  </a:lnTo>
                  <a:lnTo>
                    <a:pt x="51" y="128"/>
                  </a:lnTo>
                  <a:lnTo>
                    <a:pt x="47" y="117"/>
                  </a:lnTo>
                  <a:lnTo>
                    <a:pt x="46" y="106"/>
                  </a:lnTo>
                  <a:lnTo>
                    <a:pt x="46" y="95"/>
                  </a:lnTo>
                  <a:lnTo>
                    <a:pt x="50" y="84"/>
                  </a:lnTo>
                  <a:lnTo>
                    <a:pt x="54" y="74"/>
                  </a:lnTo>
                  <a:lnTo>
                    <a:pt x="60" y="65"/>
                  </a:lnTo>
                  <a:lnTo>
                    <a:pt x="69" y="57"/>
                  </a:lnTo>
                  <a:lnTo>
                    <a:pt x="79" y="51"/>
                  </a:lnTo>
                  <a:lnTo>
                    <a:pt x="79" y="51"/>
                  </a:lnTo>
                  <a:lnTo>
                    <a:pt x="90" y="48"/>
                  </a:lnTo>
                  <a:lnTo>
                    <a:pt x="99" y="46"/>
                  </a:lnTo>
                  <a:lnTo>
                    <a:pt x="110" y="46"/>
                  </a:lnTo>
                  <a:lnTo>
                    <a:pt x="121" y="49"/>
                  </a:lnTo>
                  <a:lnTo>
                    <a:pt x="130" y="52"/>
                  </a:lnTo>
                  <a:lnTo>
                    <a:pt x="139" y="59"/>
                  </a:lnTo>
                  <a:lnTo>
                    <a:pt x="147" y="66"/>
                  </a:lnTo>
                  <a:lnTo>
                    <a:pt x="153" y="74"/>
                  </a:lnTo>
                  <a:lnTo>
                    <a:pt x="191" y="50"/>
                  </a:lnTo>
                  <a:lnTo>
                    <a:pt x="191" y="50"/>
                  </a:lnTo>
                  <a:lnTo>
                    <a:pt x="185" y="42"/>
                  </a:lnTo>
                  <a:lnTo>
                    <a:pt x="179" y="34"/>
                  </a:lnTo>
                  <a:lnTo>
                    <a:pt x="173" y="28"/>
                  </a:lnTo>
                  <a:lnTo>
                    <a:pt x="166" y="22"/>
                  </a:lnTo>
                  <a:lnTo>
                    <a:pt x="159" y="17"/>
                  </a:lnTo>
                  <a:lnTo>
                    <a:pt x="150" y="12"/>
                  </a:lnTo>
                  <a:lnTo>
                    <a:pt x="142" y="9"/>
                  </a:lnTo>
                  <a:lnTo>
                    <a:pt x="133" y="5"/>
                  </a:lnTo>
                  <a:lnTo>
                    <a:pt x="125" y="3"/>
                  </a:lnTo>
                  <a:lnTo>
                    <a:pt x="115" y="1"/>
                  </a:lnTo>
                  <a:lnTo>
                    <a:pt x="107" y="0"/>
                  </a:lnTo>
                  <a:lnTo>
                    <a:pt x="97" y="0"/>
                  </a:lnTo>
                  <a:lnTo>
                    <a:pt x="87" y="1"/>
                  </a:lnTo>
                  <a:lnTo>
                    <a:pt x="79" y="4"/>
                  </a:lnTo>
                  <a:lnTo>
                    <a:pt x="69" y="6"/>
                  </a:lnTo>
                  <a:lnTo>
                    <a:pt x="60" y="10"/>
                  </a:lnTo>
                  <a:lnTo>
                    <a:pt x="6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490"/>
            <p:cNvSpPr>
              <a:spLocks/>
            </p:cNvSpPr>
            <p:nvPr/>
          </p:nvSpPr>
          <p:spPr bwMode="auto">
            <a:xfrm>
              <a:off x="3570288" y="3575051"/>
              <a:ext cx="131763" cy="74613"/>
            </a:xfrm>
            <a:custGeom>
              <a:avLst/>
              <a:gdLst>
                <a:gd name="T0" fmla="*/ 0 w 250"/>
                <a:gd name="T1" fmla="*/ 142 h 142"/>
                <a:gd name="T2" fmla="*/ 250 w 250"/>
                <a:gd name="T3" fmla="*/ 64 h 142"/>
                <a:gd name="T4" fmla="*/ 221 w 250"/>
                <a:gd name="T5" fmla="*/ 0 h 142"/>
                <a:gd name="T6" fmla="*/ 0 w 250"/>
                <a:gd name="T7" fmla="*/ 142 h 142"/>
              </a:gdLst>
              <a:ahLst/>
              <a:cxnLst>
                <a:cxn ang="0">
                  <a:pos x="T0" y="T1"/>
                </a:cxn>
                <a:cxn ang="0">
                  <a:pos x="T2" y="T3"/>
                </a:cxn>
                <a:cxn ang="0">
                  <a:pos x="T4" y="T5"/>
                </a:cxn>
                <a:cxn ang="0">
                  <a:pos x="T6" y="T7"/>
                </a:cxn>
              </a:cxnLst>
              <a:rect l="0" t="0" r="r" b="b"/>
              <a:pathLst>
                <a:path w="250" h="142">
                  <a:moveTo>
                    <a:pt x="0" y="142"/>
                  </a:moveTo>
                  <a:lnTo>
                    <a:pt x="250" y="64"/>
                  </a:lnTo>
                  <a:lnTo>
                    <a:pt x="221" y="0"/>
                  </a:lnTo>
                  <a:lnTo>
                    <a:pt x="0"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1" name="Group 40"/>
          <p:cNvGrpSpPr/>
          <p:nvPr/>
        </p:nvGrpSpPr>
        <p:grpSpPr>
          <a:xfrm>
            <a:off x="4760755" y="4115095"/>
            <a:ext cx="453650" cy="347513"/>
            <a:chOff x="349250" y="563563"/>
            <a:chExt cx="587375" cy="757238"/>
          </a:xfrm>
          <a:solidFill>
            <a:schemeClr val="bg1"/>
          </a:solidFill>
        </p:grpSpPr>
        <p:sp>
          <p:nvSpPr>
            <p:cNvPr id="86"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77"/>
            <p:cNvSpPr>
              <a:spLocks/>
            </p:cNvSpPr>
            <p:nvPr/>
          </p:nvSpPr>
          <p:spPr bwMode="auto">
            <a:xfrm>
              <a:off x="746125" y="731838"/>
              <a:ext cx="61913" cy="139700"/>
            </a:xfrm>
            <a:custGeom>
              <a:avLst/>
              <a:gdLst>
                <a:gd name="T0" fmla="*/ 60 w 119"/>
                <a:gd name="T1" fmla="*/ 0 h 266"/>
                <a:gd name="T2" fmla="*/ 119 w 119"/>
                <a:gd name="T3" fmla="*/ 188 h 266"/>
                <a:gd name="T4" fmla="*/ 60 w 119"/>
                <a:gd name="T5" fmla="*/ 266 h 266"/>
                <a:gd name="T6" fmla="*/ 0 w 119"/>
                <a:gd name="T7" fmla="*/ 188 h 266"/>
                <a:gd name="T8" fmla="*/ 60 w 119"/>
                <a:gd name="T9" fmla="*/ 0 h 266"/>
              </a:gdLst>
              <a:ahLst/>
              <a:cxnLst>
                <a:cxn ang="0">
                  <a:pos x="T0" y="T1"/>
                </a:cxn>
                <a:cxn ang="0">
                  <a:pos x="T2" y="T3"/>
                </a:cxn>
                <a:cxn ang="0">
                  <a:pos x="T4" y="T5"/>
                </a:cxn>
                <a:cxn ang="0">
                  <a:pos x="T6" y="T7"/>
                </a:cxn>
                <a:cxn ang="0">
                  <a:pos x="T8" y="T9"/>
                </a:cxn>
              </a:cxnLst>
              <a:rect l="0" t="0" r="r" b="b"/>
              <a:pathLst>
                <a:path w="119" h="266">
                  <a:moveTo>
                    <a:pt x="60" y="0"/>
                  </a:moveTo>
                  <a:lnTo>
                    <a:pt x="119" y="188"/>
                  </a:lnTo>
                  <a:lnTo>
                    <a:pt x="60" y="266"/>
                  </a:lnTo>
                  <a:lnTo>
                    <a:pt x="0" y="188"/>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2" name="Group 41"/>
          <p:cNvGrpSpPr/>
          <p:nvPr/>
        </p:nvGrpSpPr>
        <p:grpSpPr>
          <a:xfrm>
            <a:off x="5252864" y="3452987"/>
            <a:ext cx="310568" cy="362606"/>
            <a:chOff x="6473825" y="1296987"/>
            <a:chExt cx="396875" cy="936625"/>
          </a:xfrm>
          <a:solidFill>
            <a:schemeClr val="bg1"/>
          </a:solidFill>
        </p:grpSpPr>
        <p:sp>
          <p:nvSpPr>
            <p:cNvPr id="68" name="Freeform 241"/>
            <p:cNvSpPr>
              <a:spLocks noEditPoints="1"/>
            </p:cNvSpPr>
            <p:nvPr/>
          </p:nvSpPr>
          <p:spPr bwMode="auto">
            <a:xfrm>
              <a:off x="6515100" y="1644650"/>
              <a:ext cx="334963" cy="588962"/>
            </a:xfrm>
            <a:custGeom>
              <a:avLst/>
              <a:gdLst>
                <a:gd name="T0" fmla="*/ 629 w 631"/>
                <a:gd name="T1" fmla="*/ 123 h 1113"/>
                <a:gd name="T2" fmla="*/ 631 w 631"/>
                <a:gd name="T3" fmla="*/ 129 h 1113"/>
                <a:gd name="T4" fmla="*/ 629 w 631"/>
                <a:gd name="T5" fmla="*/ 142 h 1113"/>
                <a:gd name="T6" fmla="*/ 621 w 631"/>
                <a:gd name="T7" fmla="*/ 164 h 1113"/>
                <a:gd name="T8" fmla="*/ 612 w 631"/>
                <a:gd name="T9" fmla="*/ 180 h 1113"/>
                <a:gd name="T10" fmla="*/ 581 w 631"/>
                <a:gd name="T11" fmla="*/ 232 h 1113"/>
                <a:gd name="T12" fmla="*/ 473 w 631"/>
                <a:gd name="T13" fmla="*/ 387 h 1113"/>
                <a:gd name="T14" fmla="*/ 472 w 631"/>
                <a:gd name="T15" fmla="*/ 398 h 1113"/>
                <a:gd name="T16" fmla="*/ 464 w 631"/>
                <a:gd name="T17" fmla="*/ 467 h 1113"/>
                <a:gd name="T18" fmla="*/ 463 w 631"/>
                <a:gd name="T19" fmla="*/ 515 h 1113"/>
                <a:gd name="T20" fmla="*/ 463 w 631"/>
                <a:gd name="T21" fmla="*/ 648 h 1113"/>
                <a:gd name="T22" fmla="*/ 553 w 631"/>
                <a:gd name="T23" fmla="*/ 807 h 1113"/>
                <a:gd name="T24" fmla="*/ 563 w 631"/>
                <a:gd name="T25" fmla="*/ 824 h 1113"/>
                <a:gd name="T26" fmla="*/ 569 w 631"/>
                <a:gd name="T27" fmla="*/ 841 h 1113"/>
                <a:gd name="T28" fmla="*/ 571 w 631"/>
                <a:gd name="T29" fmla="*/ 859 h 1113"/>
                <a:gd name="T30" fmla="*/ 571 w 631"/>
                <a:gd name="T31" fmla="*/ 1113 h 1113"/>
                <a:gd name="T32" fmla="*/ 496 w 631"/>
                <a:gd name="T33" fmla="*/ 869 h 1113"/>
                <a:gd name="T34" fmla="*/ 288 w 631"/>
                <a:gd name="T35" fmla="*/ 677 h 1113"/>
                <a:gd name="T36" fmla="*/ 136 w 631"/>
                <a:gd name="T37" fmla="*/ 1113 h 1113"/>
                <a:gd name="T38" fmla="*/ 59 w 631"/>
                <a:gd name="T39" fmla="*/ 1113 h 1113"/>
                <a:gd name="T40" fmla="*/ 59 w 631"/>
                <a:gd name="T41" fmla="*/ 859 h 1113"/>
                <a:gd name="T42" fmla="*/ 62 w 631"/>
                <a:gd name="T43" fmla="*/ 841 h 1113"/>
                <a:gd name="T44" fmla="*/ 69 w 631"/>
                <a:gd name="T45" fmla="*/ 824 h 1113"/>
                <a:gd name="T46" fmla="*/ 77 w 631"/>
                <a:gd name="T47" fmla="*/ 807 h 1113"/>
                <a:gd name="T48" fmla="*/ 167 w 631"/>
                <a:gd name="T49" fmla="*/ 648 h 1113"/>
                <a:gd name="T50" fmla="*/ 167 w 631"/>
                <a:gd name="T51" fmla="*/ 515 h 1113"/>
                <a:gd name="T52" fmla="*/ 166 w 631"/>
                <a:gd name="T53" fmla="*/ 467 h 1113"/>
                <a:gd name="T54" fmla="*/ 159 w 631"/>
                <a:gd name="T55" fmla="*/ 398 h 1113"/>
                <a:gd name="T56" fmla="*/ 157 w 631"/>
                <a:gd name="T57" fmla="*/ 387 h 1113"/>
                <a:gd name="T58" fmla="*/ 51 w 631"/>
                <a:gd name="T59" fmla="*/ 232 h 1113"/>
                <a:gd name="T60" fmla="*/ 18 w 631"/>
                <a:gd name="T61" fmla="*/ 180 h 1113"/>
                <a:gd name="T62" fmla="*/ 9 w 631"/>
                <a:gd name="T63" fmla="*/ 164 h 1113"/>
                <a:gd name="T64" fmla="*/ 2 w 631"/>
                <a:gd name="T65" fmla="*/ 142 h 1113"/>
                <a:gd name="T66" fmla="*/ 0 w 631"/>
                <a:gd name="T67" fmla="*/ 129 h 1113"/>
                <a:gd name="T68" fmla="*/ 2 w 631"/>
                <a:gd name="T69" fmla="*/ 123 h 1113"/>
                <a:gd name="T70" fmla="*/ 71 w 631"/>
                <a:gd name="T71" fmla="*/ 21 h 1113"/>
                <a:gd name="T72" fmla="*/ 99 w 631"/>
                <a:gd name="T73" fmla="*/ 43 h 1113"/>
                <a:gd name="T74" fmla="*/ 131 w 631"/>
                <a:gd name="T75" fmla="*/ 62 h 1113"/>
                <a:gd name="T76" fmla="*/ 208 w 631"/>
                <a:gd name="T77" fmla="*/ 302 h 1113"/>
                <a:gd name="T78" fmla="*/ 244 w 631"/>
                <a:gd name="T79" fmla="*/ 302 h 1113"/>
                <a:gd name="T80" fmla="*/ 268 w 631"/>
                <a:gd name="T81" fmla="*/ 317 h 1113"/>
                <a:gd name="T82" fmla="*/ 286 w 631"/>
                <a:gd name="T83" fmla="*/ 323 h 1113"/>
                <a:gd name="T84" fmla="*/ 305 w 631"/>
                <a:gd name="T85" fmla="*/ 326 h 1113"/>
                <a:gd name="T86" fmla="*/ 315 w 631"/>
                <a:gd name="T87" fmla="*/ 327 h 1113"/>
                <a:gd name="T88" fmla="*/ 335 w 631"/>
                <a:gd name="T89" fmla="*/ 324 h 1113"/>
                <a:gd name="T90" fmla="*/ 354 w 631"/>
                <a:gd name="T91" fmla="*/ 319 h 1113"/>
                <a:gd name="T92" fmla="*/ 371 w 631"/>
                <a:gd name="T93" fmla="*/ 312 h 1113"/>
                <a:gd name="T94" fmla="*/ 422 w 631"/>
                <a:gd name="T95" fmla="*/ 302 h 1113"/>
                <a:gd name="T96" fmla="*/ 490 w 631"/>
                <a:gd name="T97" fmla="*/ 46 h 1113"/>
                <a:gd name="T98" fmla="*/ 504 w 631"/>
                <a:gd name="T99" fmla="*/ 36 h 1113"/>
                <a:gd name="T100" fmla="*/ 532 w 631"/>
                <a:gd name="T101" fmla="*/ 12 h 1113"/>
                <a:gd name="T102" fmla="*/ 629 w 631"/>
                <a:gd name="T103" fmla="*/ 123 h 1113"/>
                <a:gd name="T104" fmla="*/ 315 w 631"/>
                <a:gd name="T105" fmla="*/ 344 h 1113"/>
                <a:gd name="T106" fmla="*/ 315 w 631"/>
                <a:gd name="T107" fmla="*/ 62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1" h="1113">
                  <a:moveTo>
                    <a:pt x="629" y="123"/>
                  </a:moveTo>
                  <a:lnTo>
                    <a:pt x="629" y="123"/>
                  </a:lnTo>
                  <a:lnTo>
                    <a:pt x="631" y="125"/>
                  </a:lnTo>
                  <a:lnTo>
                    <a:pt x="631" y="129"/>
                  </a:lnTo>
                  <a:lnTo>
                    <a:pt x="631" y="134"/>
                  </a:lnTo>
                  <a:lnTo>
                    <a:pt x="629" y="142"/>
                  </a:lnTo>
                  <a:lnTo>
                    <a:pt x="626" y="152"/>
                  </a:lnTo>
                  <a:lnTo>
                    <a:pt x="621" y="164"/>
                  </a:lnTo>
                  <a:lnTo>
                    <a:pt x="612" y="180"/>
                  </a:lnTo>
                  <a:lnTo>
                    <a:pt x="612" y="180"/>
                  </a:lnTo>
                  <a:lnTo>
                    <a:pt x="600" y="203"/>
                  </a:lnTo>
                  <a:lnTo>
                    <a:pt x="581" y="232"/>
                  </a:lnTo>
                  <a:lnTo>
                    <a:pt x="534" y="301"/>
                  </a:lnTo>
                  <a:lnTo>
                    <a:pt x="473" y="387"/>
                  </a:lnTo>
                  <a:lnTo>
                    <a:pt x="473" y="387"/>
                  </a:lnTo>
                  <a:lnTo>
                    <a:pt x="472" y="398"/>
                  </a:lnTo>
                  <a:lnTo>
                    <a:pt x="468" y="427"/>
                  </a:lnTo>
                  <a:lnTo>
                    <a:pt x="464" y="467"/>
                  </a:lnTo>
                  <a:lnTo>
                    <a:pt x="464" y="491"/>
                  </a:lnTo>
                  <a:lnTo>
                    <a:pt x="463" y="515"/>
                  </a:lnTo>
                  <a:lnTo>
                    <a:pt x="463" y="515"/>
                  </a:lnTo>
                  <a:lnTo>
                    <a:pt x="463" y="648"/>
                  </a:lnTo>
                  <a:lnTo>
                    <a:pt x="553" y="807"/>
                  </a:lnTo>
                  <a:lnTo>
                    <a:pt x="553" y="807"/>
                  </a:lnTo>
                  <a:lnTo>
                    <a:pt x="557" y="812"/>
                  </a:lnTo>
                  <a:lnTo>
                    <a:pt x="563" y="824"/>
                  </a:lnTo>
                  <a:lnTo>
                    <a:pt x="566" y="831"/>
                  </a:lnTo>
                  <a:lnTo>
                    <a:pt x="569" y="841"/>
                  </a:lnTo>
                  <a:lnTo>
                    <a:pt x="571" y="850"/>
                  </a:lnTo>
                  <a:lnTo>
                    <a:pt x="571" y="859"/>
                  </a:lnTo>
                  <a:lnTo>
                    <a:pt x="571" y="859"/>
                  </a:lnTo>
                  <a:lnTo>
                    <a:pt x="571" y="1113"/>
                  </a:lnTo>
                  <a:lnTo>
                    <a:pt x="496" y="1113"/>
                  </a:lnTo>
                  <a:lnTo>
                    <a:pt x="496" y="869"/>
                  </a:lnTo>
                  <a:lnTo>
                    <a:pt x="342" y="677"/>
                  </a:lnTo>
                  <a:lnTo>
                    <a:pt x="288" y="677"/>
                  </a:lnTo>
                  <a:lnTo>
                    <a:pt x="136" y="869"/>
                  </a:lnTo>
                  <a:lnTo>
                    <a:pt x="136" y="1113"/>
                  </a:lnTo>
                  <a:lnTo>
                    <a:pt x="59" y="1113"/>
                  </a:lnTo>
                  <a:lnTo>
                    <a:pt x="59" y="1113"/>
                  </a:lnTo>
                  <a:lnTo>
                    <a:pt x="59" y="859"/>
                  </a:lnTo>
                  <a:lnTo>
                    <a:pt x="59" y="859"/>
                  </a:lnTo>
                  <a:lnTo>
                    <a:pt x="60" y="850"/>
                  </a:lnTo>
                  <a:lnTo>
                    <a:pt x="62" y="841"/>
                  </a:lnTo>
                  <a:lnTo>
                    <a:pt x="65" y="831"/>
                  </a:lnTo>
                  <a:lnTo>
                    <a:pt x="69" y="824"/>
                  </a:lnTo>
                  <a:lnTo>
                    <a:pt x="75" y="812"/>
                  </a:lnTo>
                  <a:lnTo>
                    <a:pt x="77" y="807"/>
                  </a:lnTo>
                  <a:lnTo>
                    <a:pt x="167" y="648"/>
                  </a:lnTo>
                  <a:lnTo>
                    <a:pt x="167" y="648"/>
                  </a:lnTo>
                  <a:lnTo>
                    <a:pt x="167" y="515"/>
                  </a:lnTo>
                  <a:lnTo>
                    <a:pt x="167" y="515"/>
                  </a:lnTo>
                  <a:lnTo>
                    <a:pt x="167" y="491"/>
                  </a:lnTo>
                  <a:lnTo>
                    <a:pt x="166" y="467"/>
                  </a:lnTo>
                  <a:lnTo>
                    <a:pt x="162" y="427"/>
                  </a:lnTo>
                  <a:lnTo>
                    <a:pt x="159" y="398"/>
                  </a:lnTo>
                  <a:lnTo>
                    <a:pt x="157" y="387"/>
                  </a:lnTo>
                  <a:lnTo>
                    <a:pt x="157" y="387"/>
                  </a:lnTo>
                  <a:lnTo>
                    <a:pt x="97" y="301"/>
                  </a:lnTo>
                  <a:lnTo>
                    <a:pt x="51" y="232"/>
                  </a:lnTo>
                  <a:lnTo>
                    <a:pt x="31" y="203"/>
                  </a:lnTo>
                  <a:lnTo>
                    <a:pt x="18" y="180"/>
                  </a:lnTo>
                  <a:lnTo>
                    <a:pt x="18" y="180"/>
                  </a:lnTo>
                  <a:lnTo>
                    <a:pt x="9" y="164"/>
                  </a:lnTo>
                  <a:lnTo>
                    <a:pt x="5" y="152"/>
                  </a:lnTo>
                  <a:lnTo>
                    <a:pt x="2" y="142"/>
                  </a:lnTo>
                  <a:lnTo>
                    <a:pt x="0" y="134"/>
                  </a:lnTo>
                  <a:lnTo>
                    <a:pt x="0" y="129"/>
                  </a:lnTo>
                  <a:lnTo>
                    <a:pt x="1" y="125"/>
                  </a:lnTo>
                  <a:lnTo>
                    <a:pt x="2" y="123"/>
                  </a:lnTo>
                  <a:lnTo>
                    <a:pt x="71" y="21"/>
                  </a:lnTo>
                  <a:lnTo>
                    <a:pt x="71" y="21"/>
                  </a:lnTo>
                  <a:lnTo>
                    <a:pt x="85" y="33"/>
                  </a:lnTo>
                  <a:lnTo>
                    <a:pt x="99" y="43"/>
                  </a:lnTo>
                  <a:lnTo>
                    <a:pt x="115" y="54"/>
                  </a:lnTo>
                  <a:lnTo>
                    <a:pt x="131" y="62"/>
                  </a:lnTo>
                  <a:lnTo>
                    <a:pt x="87" y="128"/>
                  </a:lnTo>
                  <a:lnTo>
                    <a:pt x="208" y="302"/>
                  </a:lnTo>
                  <a:lnTo>
                    <a:pt x="244" y="302"/>
                  </a:lnTo>
                  <a:lnTo>
                    <a:pt x="244" y="302"/>
                  </a:lnTo>
                  <a:lnTo>
                    <a:pt x="259" y="312"/>
                  </a:lnTo>
                  <a:lnTo>
                    <a:pt x="268" y="317"/>
                  </a:lnTo>
                  <a:lnTo>
                    <a:pt x="276" y="319"/>
                  </a:lnTo>
                  <a:lnTo>
                    <a:pt x="286" y="323"/>
                  </a:lnTo>
                  <a:lnTo>
                    <a:pt x="296" y="324"/>
                  </a:lnTo>
                  <a:lnTo>
                    <a:pt x="305" y="326"/>
                  </a:lnTo>
                  <a:lnTo>
                    <a:pt x="315" y="327"/>
                  </a:lnTo>
                  <a:lnTo>
                    <a:pt x="315" y="327"/>
                  </a:lnTo>
                  <a:lnTo>
                    <a:pt x="325" y="326"/>
                  </a:lnTo>
                  <a:lnTo>
                    <a:pt x="335" y="324"/>
                  </a:lnTo>
                  <a:lnTo>
                    <a:pt x="344" y="323"/>
                  </a:lnTo>
                  <a:lnTo>
                    <a:pt x="354" y="319"/>
                  </a:lnTo>
                  <a:lnTo>
                    <a:pt x="362" y="317"/>
                  </a:lnTo>
                  <a:lnTo>
                    <a:pt x="371" y="312"/>
                  </a:lnTo>
                  <a:lnTo>
                    <a:pt x="388" y="302"/>
                  </a:lnTo>
                  <a:lnTo>
                    <a:pt x="422" y="302"/>
                  </a:lnTo>
                  <a:lnTo>
                    <a:pt x="544" y="128"/>
                  </a:lnTo>
                  <a:lnTo>
                    <a:pt x="490" y="46"/>
                  </a:lnTo>
                  <a:lnTo>
                    <a:pt x="490" y="46"/>
                  </a:lnTo>
                  <a:lnTo>
                    <a:pt x="504" y="36"/>
                  </a:lnTo>
                  <a:lnTo>
                    <a:pt x="519" y="25"/>
                  </a:lnTo>
                  <a:lnTo>
                    <a:pt x="532" y="12"/>
                  </a:lnTo>
                  <a:lnTo>
                    <a:pt x="546" y="0"/>
                  </a:lnTo>
                  <a:lnTo>
                    <a:pt x="629" y="123"/>
                  </a:lnTo>
                  <a:close/>
                  <a:moveTo>
                    <a:pt x="377" y="540"/>
                  </a:moveTo>
                  <a:lnTo>
                    <a:pt x="315" y="344"/>
                  </a:lnTo>
                  <a:lnTo>
                    <a:pt x="253" y="540"/>
                  </a:lnTo>
                  <a:lnTo>
                    <a:pt x="315" y="623"/>
                  </a:lnTo>
                  <a:lnTo>
                    <a:pt x="377" y="5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9" name="Freeform 242"/>
            <p:cNvSpPr>
              <a:spLocks/>
            </p:cNvSpPr>
            <p:nvPr/>
          </p:nvSpPr>
          <p:spPr bwMode="auto">
            <a:xfrm>
              <a:off x="6626225" y="1700212"/>
              <a:ext cx="112713" cy="114300"/>
            </a:xfrm>
            <a:custGeom>
              <a:avLst/>
              <a:gdLst>
                <a:gd name="T0" fmla="*/ 107 w 214"/>
                <a:gd name="T1" fmla="*/ 0 h 214"/>
                <a:gd name="T2" fmla="*/ 129 w 214"/>
                <a:gd name="T3" fmla="*/ 3 h 214"/>
                <a:gd name="T4" fmla="*/ 148 w 214"/>
                <a:gd name="T5" fmla="*/ 9 h 214"/>
                <a:gd name="T6" fmla="*/ 167 w 214"/>
                <a:gd name="T7" fmla="*/ 18 h 214"/>
                <a:gd name="T8" fmla="*/ 182 w 214"/>
                <a:gd name="T9" fmla="*/ 32 h 214"/>
                <a:gd name="T10" fmla="*/ 196 w 214"/>
                <a:gd name="T11" fmla="*/ 47 h 214"/>
                <a:gd name="T12" fmla="*/ 205 w 214"/>
                <a:gd name="T13" fmla="*/ 66 h 214"/>
                <a:gd name="T14" fmla="*/ 211 w 214"/>
                <a:gd name="T15" fmla="*/ 85 h 214"/>
                <a:gd name="T16" fmla="*/ 214 w 214"/>
                <a:gd name="T17" fmla="*/ 107 h 214"/>
                <a:gd name="T18" fmla="*/ 213 w 214"/>
                <a:gd name="T19" fmla="*/ 118 h 214"/>
                <a:gd name="T20" fmla="*/ 209 w 214"/>
                <a:gd name="T21" fmla="*/ 138 h 214"/>
                <a:gd name="T22" fmla="*/ 201 w 214"/>
                <a:gd name="T23" fmla="*/ 158 h 214"/>
                <a:gd name="T24" fmla="*/ 190 w 214"/>
                <a:gd name="T25" fmla="*/ 175 h 214"/>
                <a:gd name="T26" fmla="*/ 175 w 214"/>
                <a:gd name="T27" fmla="*/ 189 h 214"/>
                <a:gd name="T28" fmla="*/ 158 w 214"/>
                <a:gd name="T29" fmla="*/ 200 h 214"/>
                <a:gd name="T30" fmla="*/ 139 w 214"/>
                <a:gd name="T31" fmla="*/ 209 h 214"/>
                <a:gd name="T32" fmla="*/ 118 w 214"/>
                <a:gd name="T33" fmla="*/ 212 h 214"/>
                <a:gd name="T34" fmla="*/ 107 w 214"/>
                <a:gd name="T35" fmla="*/ 214 h 214"/>
                <a:gd name="T36" fmla="*/ 87 w 214"/>
                <a:gd name="T37" fmla="*/ 211 h 214"/>
                <a:gd name="T38" fmla="*/ 66 w 214"/>
                <a:gd name="T39" fmla="*/ 205 h 214"/>
                <a:gd name="T40" fmla="*/ 48 w 214"/>
                <a:gd name="T41" fmla="*/ 195 h 214"/>
                <a:gd name="T42" fmla="*/ 32 w 214"/>
                <a:gd name="T43" fmla="*/ 182 h 214"/>
                <a:gd name="T44" fmla="*/ 19 w 214"/>
                <a:gd name="T45" fmla="*/ 166 h 214"/>
                <a:gd name="T46" fmla="*/ 9 w 214"/>
                <a:gd name="T47" fmla="*/ 148 h 214"/>
                <a:gd name="T48" fmla="*/ 3 w 214"/>
                <a:gd name="T49" fmla="*/ 129 h 214"/>
                <a:gd name="T50" fmla="*/ 0 w 214"/>
                <a:gd name="T51" fmla="*/ 107 h 214"/>
                <a:gd name="T52" fmla="*/ 2 w 214"/>
                <a:gd name="T53" fmla="*/ 96 h 214"/>
                <a:gd name="T54" fmla="*/ 5 w 214"/>
                <a:gd name="T55" fmla="*/ 75 h 214"/>
                <a:gd name="T56" fmla="*/ 14 w 214"/>
                <a:gd name="T57" fmla="*/ 56 h 214"/>
                <a:gd name="T58" fmla="*/ 26 w 214"/>
                <a:gd name="T59" fmla="*/ 39 h 214"/>
                <a:gd name="T60" fmla="*/ 39 w 214"/>
                <a:gd name="T61" fmla="*/ 24 h 214"/>
                <a:gd name="T62" fmla="*/ 56 w 214"/>
                <a:gd name="T63" fmla="*/ 13 h 214"/>
                <a:gd name="T64" fmla="*/ 76 w 214"/>
                <a:gd name="T65" fmla="*/ 5 h 214"/>
                <a:gd name="T66" fmla="*/ 96 w 214"/>
                <a:gd name="T67" fmla="*/ 1 h 214"/>
                <a:gd name="T68" fmla="*/ 107 w 214"/>
                <a:gd name="T6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4">
                  <a:moveTo>
                    <a:pt x="107" y="0"/>
                  </a:moveTo>
                  <a:lnTo>
                    <a:pt x="107" y="0"/>
                  </a:lnTo>
                  <a:lnTo>
                    <a:pt x="118" y="1"/>
                  </a:lnTo>
                  <a:lnTo>
                    <a:pt x="129" y="3"/>
                  </a:lnTo>
                  <a:lnTo>
                    <a:pt x="139" y="5"/>
                  </a:lnTo>
                  <a:lnTo>
                    <a:pt x="148" y="9"/>
                  </a:lnTo>
                  <a:lnTo>
                    <a:pt x="158" y="13"/>
                  </a:lnTo>
                  <a:lnTo>
                    <a:pt x="167" y="18"/>
                  </a:lnTo>
                  <a:lnTo>
                    <a:pt x="175" y="24"/>
                  </a:lnTo>
                  <a:lnTo>
                    <a:pt x="182" y="32"/>
                  </a:lnTo>
                  <a:lnTo>
                    <a:pt x="190" y="39"/>
                  </a:lnTo>
                  <a:lnTo>
                    <a:pt x="196" y="47"/>
                  </a:lnTo>
                  <a:lnTo>
                    <a:pt x="201" y="56"/>
                  </a:lnTo>
                  <a:lnTo>
                    <a:pt x="205" y="66"/>
                  </a:lnTo>
                  <a:lnTo>
                    <a:pt x="209" y="75"/>
                  </a:lnTo>
                  <a:lnTo>
                    <a:pt x="211" y="85"/>
                  </a:lnTo>
                  <a:lnTo>
                    <a:pt x="213" y="96"/>
                  </a:lnTo>
                  <a:lnTo>
                    <a:pt x="214" y="107"/>
                  </a:lnTo>
                  <a:lnTo>
                    <a:pt x="214" y="107"/>
                  </a:lnTo>
                  <a:lnTo>
                    <a:pt x="213" y="118"/>
                  </a:lnTo>
                  <a:lnTo>
                    <a:pt x="211" y="129"/>
                  </a:lnTo>
                  <a:lnTo>
                    <a:pt x="209" y="138"/>
                  </a:lnTo>
                  <a:lnTo>
                    <a:pt x="205" y="148"/>
                  </a:lnTo>
                  <a:lnTo>
                    <a:pt x="201" y="158"/>
                  </a:lnTo>
                  <a:lnTo>
                    <a:pt x="196" y="166"/>
                  </a:lnTo>
                  <a:lnTo>
                    <a:pt x="190" y="175"/>
                  </a:lnTo>
                  <a:lnTo>
                    <a:pt x="182" y="182"/>
                  </a:lnTo>
                  <a:lnTo>
                    <a:pt x="175" y="189"/>
                  </a:lnTo>
                  <a:lnTo>
                    <a:pt x="167" y="195"/>
                  </a:lnTo>
                  <a:lnTo>
                    <a:pt x="158" y="200"/>
                  </a:lnTo>
                  <a:lnTo>
                    <a:pt x="148" y="205"/>
                  </a:lnTo>
                  <a:lnTo>
                    <a:pt x="139" y="209"/>
                  </a:lnTo>
                  <a:lnTo>
                    <a:pt x="129" y="211"/>
                  </a:lnTo>
                  <a:lnTo>
                    <a:pt x="118" y="212"/>
                  </a:lnTo>
                  <a:lnTo>
                    <a:pt x="107" y="214"/>
                  </a:lnTo>
                  <a:lnTo>
                    <a:pt x="107" y="214"/>
                  </a:lnTo>
                  <a:lnTo>
                    <a:pt x="96" y="212"/>
                  </a:lnTo>
                  <a:lnTo>
                    <a:pt x="87" y="211"/>
                  </a:lnTo>
                  <a:lnTo>
                    <a:pt x="76" y="209"/>
                  </a:lnTo>
                  <a:lnTo>
                    <a:pt x="66" y="205"/>
                  </a:lnTo>
                  <a:lnTo>
                    <a:pt x="56" y="200"/>
                  </a:lnTo>
                  <a:lnTo>
                    <a:pt x="48" y="195"/>
                  </a:lnTo>
                  <a:lnTo>
                    <a:pt x="39" y="189"/>
                  </a:lnTo>
                  <a:lnTo>
                    <a:pt x="32" y="182"/>
                  </a:lnTo>
                  <a:lnTo>
                    <a:pt x="26" y="175"/>
                  </a:lnTo>
                  <a:lnTo>
                    <a:pt x="19" y="166"/>
                  </a:lnTo>
                  <a:lnTo>
                    <a:pt x="14" y="158"/>
                  </a:lnTo>
                  <a:lnTo>
                    <a:pt x="9" y="148"/>
                  </a:lnTo>
                  <a:lnTo>
                    <a:pt x="5" y="138"/>
                  </a:lnTo>
                  <a:lnTo>
                    <a:pt x="3" y="129"/>
                  </a:lnTo>
                  <a:lnTo>
                    <a:pt x="2" y="118"/>
                  </a:lnTo>
                  <a:lnTo>
                    <a:pt x="0" y="107"/>
                  </a:lnTo>
                  <a:lnTo>
                    <a:pt x="0" y="107"/>
                  </a:lnTo>
                  <a:lnTo>
                    <a:pt x="2" y="96"/>
                  </a:lnTo>
                  <a:lnTo>
                    <a:pt x="3" y="85"/>
                  </a:lnTo>
                  <a:lnTo>
                    <a:pt x="5" y="75"/>
                  </a:lnTo>
                  <a:lnTo>
                    <a:pt x="9" y="66"/>
                  </a:lnTo>
                  <a:lnTo>
                    <a:pt x="14" y="56"/>
                  </a:lnTo>
                  <a:lnTo>
                    <a:pt x="19" y="47"/>
                  </a:lnTo>
                  <a:lnTo>
                    <a:pt x="26" y="39"/>
                  </a:lnTo>
                  <a:lnTo>
                    <a:pt x="32" y="32"/>
                  </a:lnTo>
                  <a:lnTo>
                    <a:pt x="39" y="24"/>
                  </a:lnTo>
                  <a:lnTo>
                    <a:pt x="48" y="18"/>
                  </a:lnTo>
                  <a:lnTo>
                    <a:pt x="56" y="13"/>
                  </a:lnTo>
                  <a:lnTo>
                    <a:pt x="66" y="9"/>
                  </a:lnTo>
                  <a:lnTo>
                    <a:pt x="76" y="5"/>
                  </a:lnTo>
                  <a:lnTo>
                    <a:pt x="87" y="3"/>
                  </a:lnTo>
                  <a:lnTo>
                    <a:pt x="96" y="1"/>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243"/>
            <p:cNvSpPr>
              <a:spLocks noEditPoints="1"/>
            </p:cNvSpPr>
            <p:nvPr/>
          </p:nvSpPr>
          <p:spPr bwMode="auto">
            <a:xfrm>
              <a:off x="6477000" y="1493837"/>
              <a:ext cx="390525" cy="192087"/>
            </a:xfrm>
            <a:custGeom>
              <a:avLst/>
              <a:gdLst>
                <a:gd name="T0" fmla="*/ 721 w 737"/>
                <a:gd name="T1" fmla="*/ 105 h 365"/>
                <a:gd name="T2" fmla="*/ 664 w 737"/>
                <a:gd name="T3" fmla="*/ 216 h 365"/>
                <a:gd name="T4" fmla="*/ 573 w 737"/>
                <a:gd name="T5" fmla="*/ 304 h 365"/>
                <a:gd name="T6" fmla="*/ 458 w 737"/>
                <a:gd name="T7" fmla="*/ 354 h 365"/>
                <a:gd name="T8" fmla="*/ 333 w 737"/>
                <a:gd name="T9" fmla="*/ 364 h 365"/>
                <a:gd name="T10" fmla="*/ 211 w 737"/>
                <a:gd name="T11" fmla="*/ 330 h 365"/>
                <a:gd name="T12" fmla="*/ 108 w 737"/>
                <a:gd name="T13" fmla="*/ 257 h 365"/>
                <a:gd name="T14" fmla="*/ 28 w 737"/>
                <a:gd name="T15" fmla="*/ 138 h 365"/>
                <a:gd name="T16" fmla="*/ 1 w 737"/>
                <a:gd name="T17" fmla="*/ 17 h 365"/>
                <a:gd name="T18" fmla="*/ 39 w 737"/>
                <a:gd name="T19" fmla="*/ 32 h 365"/>
                <a:gd name="T20" fmla="*/ 125 w 737"/>
                <a:gd name="T21" fmla="*/ 71 h 365"/>
                <a:gd name="T22" fmla="*/ 174 w 737"/>
                <a:gd name="T23" fmla="*/ 81 h 365"/>
                <a:gd name="T24" fmla="*/ 271 w 737"/>
                <a:gd name="T25" fmla="*/ 95 h 365"/>
                <a:gd name="T26" fmla="*/ 468 w 737"/>
                <a:gd name="T27" fmla="*/ 55 h 365"/>
                <a:gd name="T28" fmla="*/ 563 w 737"/>
                <a:gd name="T29" fmla="*/ 81 h 365"/>
                <a:gd name="T30" fmla="*/ 610 w 737"/>
                <a:gd name="T31" fmla="*/ 71 h 365"/>
                <a:gd name="T32" fmla="*/ 706 w 737"/>
                <a:gd name="T33" fmla="*/ 24 h 365"/>
                <a:gd name="T34" fmla="*/ 715 w 737"/>
                <a:gd name="T35" fmla="*/ 39 h 365"/>
                <a:gd name="T36" fmla="*/ 608 w 737"/>
                <a:gd name="T37" fmla="*/ 88 h 365"/>
                <a:gd name="T38" fmla="*/ 593 w 737"/>
                <a:gd name="T39" fmla="*/ 175 h 365"/>
                <a:gd name="T40" fmla="*/ 690 w 737"/>
                <a:gd name="T41" fmla="*/ 90 h 365"/>
                <a:gd name="T42" fmla="*/ 706 w 737"/>
                <a:gd name="T43" fmla="*/ 96 h 365"/>
                <a:gd name="T44" fmla="*/ 640 w 737"/>
                <a:gd name="T45" fmla="*/ 165 h 365"/>
                <a:gd name="T46" fmla="*/ 545 w 737"/>
                <a:gd name="T47" fmla="*/ 256 h 365"/>
                <a:gd name="T48" fmla="*/ 483 w 737"/>
                <a:gd name="T49" fmla="*/ 324 h 365"/>
                <a:gd name="T50" fmla="*/ 550 w 737"/>
                <a:gd name="T51" fmla="*/ 299 h 365"/>
                <a:gd name="T52" fmla="*/ 641 w 737"/>
                <a:gd name="T53" fmla="*/ 221 h 365"/>
                <a:gd name="T54" fmla="*/ 700 w 737"/>
                <a:gd name="T55" fmla="*/ 114 h 365"/>
                <a:gd name="T56" fmla="*/ 567 w 737"/>
                <a:gd name="T57" fmla="*/ 97 h 365"/>
                <a:gd name="T58" fmla="*/ 462 w 737"/>
                <a:gd name="T59" fmla="*/ 220 h 365"/>
                <a:gd name="T60" fmla="*/ 569 w 737"/>
                <a:gd name="T61" fmla="*/ 171 h 365"/>
                <a:gd name="T62" fmla="*/ 551 w 737"/>
                <a:gd name="T63" fmla="*/ 213 h 365"/>
                <a:gd name="T64" fmla="*/ 441 w 737"/>
                <a:gd name="T65" fmla="*/ 293 h 365"/>
                <a:gd name="T66" fmla="*/ 424 w 737"/>
                <a:gd name="T67" fmla="*/ 339 h 365"/>
                <a:gd name="T68" fmla="*/ 505 w 737"/>
                <a:gd name="T69" fmla="*/ 282 h 365"/>
                <a:gd name="T70" fmla="*/ 465 w 737"/>
                <a:gd name="T71" fmla="*/ 112 h 365"/>
                <a:gd name="T72" fmla="*/ 277 w 737"/>
                <a:gd name="T73" fmla="*/ 152 h 365"/>
                <a:gd name="T74" fmla="*/ 407 w 737"/>
                <a:gd name="T75" fmla="*/ 227 h 365"/>
                <a:gd name="T76" fmla="*/ 441 w 737"/>
                <a:gd name="T77" fmla="*/ 240 h 365"/>
                <a:gd name="T78" fmla="*/ 302 w 737"/>
                <a:gd name="T79" fmla="*/ 263 h 365"/>
                <a:gd name="T80" fmla="*/ 350 w 737"/>
                <a:gd name="T81" fmla="*/ 342 h 365"/>
                <a:gd name="T82" fmla="*/ 387 w 737"/>
                <a:gd name="T83" fmla="*/ 342 h 365"/>
                <a:gd name="T84" fmla="*/ 425 w 737"/>
                <a:gd name="T85" fmla="*/ 285 h 365"/>
                <a:gd name="T86" fmla="*/ 296 w 737"/>
                <a:gd name="T87" fmla="*/ 293 h 365"/>
                <a:gd name="T88" fmla="*/ 186 w 737"/>
                <a:gd name="T89" fmla="*/ 213 h 365"/>
                <a:gd name="T90" fmla="*/ 263 w 737"/>
                <a:gd name="T91" fmla="*/ 311 h 365"/>
                <a:gd name="T92" fmla="*/ 326 w 737"/>
                <a:gd name="T93" fmla="*/ 344 h 365"/>
                <a:gd name="T94" fmla="*/ 212 w 737"/>
                <a:gd name="T95" fmla="*/ 105 h 365"/>
                <a:gd name="T96" fmla="*/ 160 w 737"/>
                <a:gd name="T97" fmla="*/ 153 h 365"/>
                <a:gd name="T98" fmla="*/ 252 w 737"/>
                <a:gd name="T99" fmla="*/ 216 h 365"/>
                <a:gd name="T100" fmla="*/ 231 w 737"/>
                <a:gd name="T101" fmla="*/ 304 h 365"/>
                <a:gd name="T102" fmla="*/ 163 w 737"/>
                <a:gd name="T103" fmla="*/ 203 h 365"/>
                <a:gd name="T104" fmla="*/ 73 w 737"/>
                <a:gd name="T105" fmla="*/ 146 h 365"/>
                <a:gd name="T106" fmla="*/ 43 w 737"/>
                <a:gd name="T107" fmla="*/ 132 h 365"/>
                <a:gd name="T108" fmla="*/ 108 w 737"/>
                <a:gd name="T109" fmla="*/ 233 h 365"/>
                <a:gd name="T110" fmla="*/ 203 w 737"/>
                <a:gd name="T111" fmla="*/ 307 h 365"/>
                <a:gd name="T112" fmla="*/ 143 w 737"/>
                <a:gd name="T113" fmla="*/ 175 h 365"/>
                <a:gd name="T114" fmla="*/ 101 w 737"/>
                <a:gd name="T115" fmla="*/ 79 h 365"/>
                <a:gd name="T116" fmla="*/ 22 w 737"/>
                <a:gd name="T117" fmla="*/ 39 h 365"/>
                <a:gd name="T118" fmla="*/ 63 w 737"/>
                <a:gd name="T119" fmla="*/ 11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7" h="365">
                  <a:moveTo>
                    <a:pt x="737" y="0"/>
                  </a:moveTo>
                  <a:lnTo>
                    <a:pt x="737" y="0"/>
                  </a:lnTo>
                  <a:lnTo>
                    <a:pt x="735" y="17"/>
                  </a:lnTo>
                  <a:lnTo>
                    <a:pt x="734" y="35"/>
                  </a:lnTo>
                  <a:lnTo>
                    <a:pt x="732" y="52"/>
                  </a:lnTo>
                  <a:lnTo>
                    <a:pt x="729" y="71"/>
                  </a:lnTo>
                  <a:lnTo>
                    <a:pt x="726" y="88"/>
                  </a:lnTo>
                  <a:lnTo>
                    <a:pt x="721" y="105"/>
                  </a:lnTo>
                  <a:lnTo>
                    <a:pt x="715" y="122"/>
                  </a:lnTo>
                  <a:lnTo>
                    <a:pt x="709" y="138"/>
                  </a:lnTo>
                  <a:lnTo>
                    <a:pt x="709" y="138"/>
                  </a:lnTo>
                  <a:lnTo>
                    <a:pt x="701" y="154"/>
                  </a:lnTo>
                  <a:lnTo>
                    <a:pt x="693" y="171"/>
                  </a:lnTo>
                  <a:lnTo>
                    <a:pt x="684" y="187"/>
                  </a:lnTo>
                  <a:lnTo>
                    <a:pt x="675" y="202"/>
                  </a:lnTo>
                  <a:lnTo>
                    <a:pt x="664" y="216"/>
                  </a:lnTo>
                  <a:lnTo>
                    <a:pt x="653" y="231"/>
                  </a:lnTo>
                  <a:lnTo>
                    <a:pt x="641" y="244"/>
                  </a:lnTo>
                  <a:lnTo>
                    <a:pt x="629" y="257"/>
                  </a:lnTo>
                  <a:lnTo>
                    <a:pt x="629" y="257"/>
                  </a:lnTo>
                  <a:lnTo>
                    <a:pt x="615" y="270"/>
                  </a:lnTo>
                  <a:lnTo>
                    <a:pt x="602" y="282"/>
                  </a:lnTo>
                  <a:lnTo>
                    <a:pt x="587" y="293"/>
                  </a:lnTo>
                  <a:lnTo>
                    <a:pt x="573" y="304"/>
                  </a:lnTo>
                  <a:lnTo>
                    <a:pt x="557" y="313"/>
                  </a:lnTo>
                  <a:lnTo>
                    <a:pt x="541" y="322"/>
                  </a:lnTo>
                  <a:lnTo>
                    <a:pt x="525" y="330"/>
                  </a:lnTo>
                  <a:lnTo>
                    <a:pt x="510" y="337"/>
                  </a:lnTo>
                  <a:lnTo>
                    <a:pt x="510" y="337"/>
                  </a:lnTo>
                  <a:lnTo>
                    <a:pt x="493" y="344"/>
                  </a:lnTo>
                  <a:lnTo>
                    <a:pt x="475" y="350"/>
                  </a:lnTo>
                  <a:lnTo>
                    <a:pt x="458" y="354"/>
                  </a:lnTo>
                  <a:lnTo>
                    <a:pt x="441" y="358"/>
                  </a:lnTo>
                  <a:lnTo>
                    <a:pt x="422" y="362"/>
                  </a:lnTo>
                  <a:lnTo>
                    <a:pt x="404" y="364"/>
                  </a:lnTo>
                  <a:lnTo>
                    <a:pt x="386" y="365"/>
                  </a:lnTo>
                  <a:lnTo>
                    <a:pt x="368" y="365"/>
                  </a:lnTo>
                  <a:lnTo>
                    <a:pt x="368" y="365"/>
                  </a:lnTo>
                  <a:lnTo>
                    <a:pt x="351" y="365"/>
                  </a:lnTo>
                  <a:lnTo>
                    <a:pt x="333" y="364"/>
                  </a:lnTo>
                  <a:lnTo>
                    <a:pt x="314" y="362"/>
                  </a:lnTo>
                  <a:lnTo>
                    <a:pt x="296" y="358"/>
                  </a:lnTo>
                  <a:lnTo>
                    <a:pt x="279" y="354"/>
                  </a:lnTo>
                  <a:lnTo>
                    <a:pt x="261" y="350"/>
                  </a:lnTo>
                  <a:lnTo>
                    <a:pt x="244" y="344"/>
                  </a:lnTo>
                  <a:lnTo>
                    <a:pt x="227" y="337"/>
                  </a:lnTo>
                  <a:lnTo>
                    <a:pt x="227" y="337"/>
                  </a:lnTo>
                  <a:lnTo>
                    <a:pt x="211" y="330"/>
                  </a:lnTo>
                  <a:lnTo>
                    <a:pt x="194" y="322"/>
                  </a:lnTo>
                  <a:lnTo>
                    <a:pt x="178" y="313"/>
                  </a:lnTo>
                  <a:lnTo>
                    <a:pt x="164" y="304"/>
                  </a:lnTo>
                  <a:lnTo>
                    <a:pt x="149" y="293"/>
                  </a:lnTo>
                  <a:lnTo>
                    <a:pt x="135" y="282"/>
                  </a:lnTo>
                  <a:lnTo>
                    <a:pt x="121" y="270"/>
                  </a:lnTo>
                  <a:lnTo>
                    <a:pt x="108" y="257"/>
                  </a:lnTo>
                  <a:lnTo>
                    <a:pt x="108" y="257"/>
                  </a:lnTo>
                  <a:lnTo>
                    <a:pt x="96" y="244"/>
                  </a:lnTo>
                  <a:lnTo>
                    <a:pt x="84" y="231"/>
                  </a:lnTo>
                  <a:lnTo>
                    <a:pt x="73" y="216"/>
                  </a:lnTo>
                  <a:lnTo>
                    <a:pt x="62" y="202"/>
                  </a:lnTo>
                  <a:lnTo>
                    <a:pt x="52" y="187"/>
                  </a:lnTo>
                  <a:lnTo>
                    <a:pt x="44" y="171"/>
                  </a:lnTo>
                  <a:lnTo>
                    <a:pt x="35" y="154"/>
                  </a:lnTo>
                  <a:lnTo>
                    <a:pt x="28" y="138"/>
                  </a:lnTo>
                  <a:lnTo>
                    <a:pt x="28" y="138"/>
                  </a:lnTo>
                  <a:lnTo>
                    <a:pt x="22" y="122"/>
                  </a:lnTo>
                  <a:lnTo>
                    <a:pt x="16" y="105"/>
                  </a:lnTo>
                  <a:lnTo>
                    <a:pt x="11" y="88"/>
                  </a:lnTo>
                  <a:lnTo>
                    <a:pt x="7" y="71"/>
                  </a:lnTo>
                  <a:lnTo>
                    <a:pt x="5" y="52"/>
                  </a:lnTo>
                  <a:lnTo>
                    <a:pt x="3" y="35"/>
                  </a:lnTo>
                  <a:lnTo>
                    <a:pt x="1" y="17"/>
                  </a:lnTo>
                  <a:lnTo>
                    <a:pt x="0" y="0"/>
                  </a:lnTo>
                  <a:lnTo>
                    <a:pt x="0" y="0"/>
                  </a:lnTo>
                  <a:lnTo>
                    <a:pt x="18" y="7"/>
                  </a:lnTo>
                  <a:lnTo>
                    <a:pt x="18" y="7"/>
                  </a:lnTo>
                  <a:lnTo>
                    <a:pt x="23" y="16"/>
                  </a:lnTo>
                  <a:lnTo>
                    <a:pt x="23" y="16"/>
                  </a:lnTo>
                  <a:lnTo>
                    <a:pt x="30" y="24"/>
                  </a:lnTo>
                  <a:lnTo>
                    <a:pt x="39" y="32"/>
                  </a:lnTo>
                  <a:lnTo>
                    <a:pt x="39" y="32"/>
                  </a:lnTo>
                  <a:lnTo>
                    <a:pt x="47" y="38"/>
                  </a:lnTo>
                  <a:lnTo>
                    <a:pt x="58" y="44"/>
                  </a:lnTo>
                  <a:lnTo>
                    <a:pt x="80" y="55"/>
                  </a:lnTo>
                  <a:lnTo>
                    <a:pt x="80" y="55"/>
                  </a:lnTo>
                  <a:lnTo>
                    <a:pt x="102" y="63"/>
                  </a:lnTo>
                  <a:lnTo>
                    <a:pt x="125" y="71"/>
                  </a:lnTo>
                  <a:lnTo>
                    <a:pt x="125" y="71"/>
                  </a:lnTo>
                  <a:lnTo>
                    <a:pt x="123" y="37"/>
                  </a:lnTo>
                  <a:lnTo>
                    <a:pt x="123" y="37"/>
                  </a:lnTo>
                  <a:lnTo>
                    <a:pt x="138" y="39"/>
                  </a:lnTo>
                  <a:lnTo>
                    <a:pt x="138" y="39"/>
                  </a:lnTo>
                  <a:lnTo>
                    <a:pt x="142" y="74"/>
                  </a:lnTo>
                  <a:lnTo>
                    <a:pt x="142" y="74"/>
                  </a:lnTo>
                  <a:lnTo>
                    <a:pt x="174" y="81"/>
                  </a:lnTo>
                  <a:lnTo>
                    <a:pt x="174" y="81"/>
                  </a:lnTo>
                  <a:lnTo>
                    <a:pt x="214" y="89"/>
                  </a:lnTo>
                  <a:lnTo>
                    <a:pt x="254" y="94"/>
                  </a:lnTo>
                  <a:lnTo>
                    <a:pt x="254" y="94"/>
                  </a:lnTo>
                  <a:lnTo>
                    <a:pt x="251" y="54"/>
                  </a:lnTo>
                  <a:lnTo>
                    <a:pt x="251" y="54"/>
                  </a:lnTo>
                  <a:lnTo>
                    <a:pt x="268" y="55"/>
                  </a:lnTo>
                  <a:lnTo>
                    <a:pt x="268" y="55"/>
                  </a:lnTo>
                  <a:lnTo>
                    <a:pt x="271" y="95"/>
                  </a:lnTo>
                  <a:lnTo>
                    <a:pt x="271" y="95"/>
                  </a:lnTo>
                  <a:lnTo>
                    <a:pt x="319" y="98"/>
                  </a:lnTo>
                  <a:lnTo>
                    <a:pt x="368" y="100"/>
                  </a:lnTo>
                  <a:lnTo>
                    <a:pt x="368" y="100"/>
                  </a:lnTo>
                  <a:lnTo>
                    <a:pt x="417" y="98"/>
                  </a:lnTo>
                  <a:lnTo>
                    <a:pt x="466" y="95"/>
                  </a:lnTo>
                  <a:lnTo>
                    <a:pt x="466" y="95"/>
                  </a:lnTo>
                  <a:lnTo>
                    <a:pt x="468" y="55"/>
                  </a:lnTo>
                  <a:lnTo>
                    <a:pt x="468" y="55"/>
                  </a:lnTo>
                  <a:lnTo>
                    <a:pt x="485" y="54"/>
                  </a:lnTo>
                  <a:lnTo>
                    <a:pt x="485" y="54"/>
                  </a:lnTo>
                  <a:lnTo>
                    <a:pt x="482" y="94"/>
                  </a:lnTo>
                  <a:lnTo>
                    <a:pt x="482" y="94"/>
                  </a:lnTo>
                  <a:lnTo>
                    <a:pt x="523" y="89"/>
                  </a:lnTo>
                  <a:lnTo>
                    <a:pt x="563" y="81"/>
                  </a:lnTo>
                  <a:lnTo>
                    <a:pt x="563" y="81"/>
                  </a:lnTo>
                  <a:lnTo>
                    <a:pt x="593" y="74"/>
                  </a:lnTo>
                  <a:lnTo>
                    <a:pt x="593" y="74"/>
                  </a:lnTo>
                  <a:lnTo>
                    <a:pt x="598" y="39"/>
                  </a:lnTo>
                  <a:lnTo>
                    <a:pt x="598" y="39"/>
                  </a:lnTo>
                  <a:lnTo>
                    <a:pt x="614" y="37"/>
                  </a:lnTo>
                  <a:lnTo>
                    <a:pt x="614" y="37"/>
                  </a:lnTo>
                  <a:lnTo>
                    <a:pt x="610" y="71"/>
                  </a:lnTo>
                  <a:lnTo>
                    <a:pt x="610" y="71"/>
                  </a:lnTo>
                  <a:lnTo>
                    <a:pt x="633" y="63"/>
                  </a:lnTo>
                  <a:lnTo>
                    <a:pt x="656" y="55"/>
                  </a:lnTo>
                  <a:lnTo>
                    <a:pt x="656" y="55"/>
                  </a:lnTo>
                  <a:lnTo>
                    <a:pt x="678" y="44"/>
                  </a:lnTo>
                  <a:lnTo>
                    <a:pt x="688" y="38"/>
                  </a:lnTo>
                  <a:lnTo>
                    <a:pt x="698" y="32"/>
                  </a:lnTo>
                  <a:lnTo>
                    <a:pt x="698" y="32"/>
                  </a:lnTo>
                  <a:lnTo>
                    <a:pt x="706" y="24"/>
                  </a:lnTo>
                  <a:lnTo>
                    <a:pt x="714" y="16"/>
                  </a:lnTo>
                  <a:lnTo>
                    <a:pt x="714" y="16"/>
                  </a:lnTo>
                  <a:lnTo>
                    <a:pt x="718" y="7"/>
                  </a:lnTo>
                  <a:lnTo>
                    <a:pt x="718" y="7"/>
                  </a:lnTo>
                  <a:lnTo>
                    <a:pt x="737" y="0"/>
                  </a:lnTo>
                  <a:lnTo>
                    <a:pt x="737" y="0"/>
                  </a:lnTo>
                  <a:close/>
                  <a:moveTo>
                    <a:pt x="715" y="39"/>
                  </a:moveTo>
                  <a:lnTo>
                    <a:pt x="715" y="39"/>
                  </a:lnTo>
                  <a:lnTo>
                    <a:pt x="707" y="44"/>
                  </a:lnTo>
                  <a:lnTo>
                    <a:pt x="707" y="44"/>
                  </a:lnTo>
                  <a:lnTo>
                    <a:pt x="697" y="52"/>
                  </a:lnTo>
                  <a:lnTo>
                    <a:pt x="686" y="58"/>
                  </a:lnTo>
                  <a:lnTo>
                    <a:pt x="663" y="69"/>
                  </a:lnTo>
                  <a:lnTo>
                    <a:pt x="663" y="69"/>
                  </a:lnTo>
                  <a:lnTo>
                    <a:pt x="636" y="79"/>
                  </a:lnTo>
                  <a:lnTo>
                    <a:pt x="608" y="88"/>
                  </a:lnTo>
                  <a:lnTo>
                    <a:pt x="608" y="88"/>
                  </a:lnTo>
                  <a:lnTo>
                    <a:pt x="602" y="117"/>
                  </a:lnTo>
                  <a:lnTo>
                    <a:pt x="602" y="117"/>
                  </a:lnTo>
                  <a:lnTo>
                    <a:pt x="593" y="149"/>
                  </a:lnTo>
                  <a:lnTo>
                    <a:pt x="582" y="180"/>
                  </a:lnTo>
                  <a:lnTo>
                    <a:pt x="582" y="180"/>
                  </a:lnTo>
                  <a:lnTo>
                    <a:pt x="593" y="175"/>
                  </a:lnTo>
                  <a:lnTo>
                    <a:pt x="593" y="175"/>
                  </a:lnTo>
                  <a:lnTo>
                    <a:pt x="618" y="160"/>
                  </a:lnTo>
                  <a:lnTo>
                    <a:pt x="642" y="143"/>
                  </a:lnTo>
                  <a:lnTo>
                    <a:pt x="653" y="134"/>
                  </a:lnTo>
                  <a:lnTo>
                    <a:pt x="663" y="124"/>
                  </a:lnTo>
                  <a:lnTo>
                    <a:pt x="672" y="113"/>
                  </a:lnTo>
                  <a:lnTo>
                    <a:pt x="682" y="102"/>
                  </a:lnTo>
                  <a:lnTo>
                    <a:pt x="682" y="102"/>
                  </a:lnTo>
                  <a:lnTo>
                    <a:pt x="690" y="90"/>
                  </a:lnTo>
                  <a:lnTo>
                    <a:pt x="698" y="78"/>
                  </a:lnTo>
                  <a:lnTo>
                    <a:pt x="704" y="66"/>
                  </a:lnTo>
                  <a:lnTo>
                    <a:pt x="710" y="52"/>
                  </a:lnTo>
                  <a:lnTo>
                    <a:pt x="710" y="52"/>
                  </a:lnTo>
                  <a:lnTo>
                    <a:pt x="715" y="39"/>
                  </a:lnTo>
                  <a:lnTo>
                    <a:pt x="715" y="39"/>
                  </a:lnTo>
                  <a:close/>
                  <a:moveTo>
                    <a:pt x="706" y="96"/>
                  </a:moveTo>
                  <a:lnTo>
                    <a:pt x="706" y="96"/>
                  </a:lnTo>
                  <a:lnTo>
                    <a:pt x="694" y="112"/>
                  </a:lnTo>
                  <a:lnTo>
                    <a:pt x="694" y="112"/>
                  </a:lnTo>
                  <a:lnTo>
                    <a:pt x="684" y="124"/>
                  </a:lnTo>
                  <a:lnTo>
                    <a:pt x="675" y="135"/>
                  </a:lnTo>
                  <a:lnTo>
                    <a:pt x="664" y="146"/>
                  </a:lnTo>
                  <a:lnTo>
                    <a:pt x="652" y="155"/>
                  </a:lnTo>
                  <a:lnTo>
                    <a:pt x="652" y="155"/>
                  </a:lnTo>
                  <a:lnTo>
                    <a:pt x="640" y="165"/>
                  </a:lnTo>
                  <a:lnTo>
                    <a:pt x="627" y="174"/>
                  </a:lnTo>
                  <a:lnTo>
                    <a:pt x="601" y="189"/>
                  </a:lnTo>
                  <a:lnTo>
                    <a:pt x="601" y="189"/>
                  </a:lnTo>
                  <a:lnTo>
                    <a:pt x="574" y="203"/>
                  </a:lnTo>
                  <a:lnTo>
                    <a:pt x="574" y="203"/>
                  </a:lnTo>
                  <a:lnTo>
                    <a:pt x="559" y="231"/>
                  </a:lnTo>
                  <a:lnTo>
                    <a:pt x="559" y="231"/>
                  </a:lnTo>
                  <a:lnTo>
                    <a:pt x="545" y="256"/>
                  </a:lnTo>
                  <a:lnTo>
                    <a:pt x="535" y="268"/>
                  </a:lnTo>
                  <a:lnTo>
                    <a:pt x="527" y="280"/>
                  </a:lnTo>
                  <a:lnTo>
                    <a:pt x="527" y="280"/>
                  </a:lnTo>
                  <a:lnTo>
                    <a:pt x="517" y="293"/>
                  </a:lnTo>
                  <a:lnTo>
                    <a:pt x="506" y="304"/>
                  </a:lnTo>
                  <a:lnTo>
                    <a:pt x="495" y="314"/>
                  </a:lnTo>
                  <a:lnTo>
                    <a:pt x="483" y="324"/>
                  </a:lnTo>
                  <a:lnTo>
                    <a:pt x="483" y="324"/>
                  </a:lnTo>
                  <a:lnTo>
                    <a:pt x="466" y="335"/>
                  </a:lnTo>
                  <a:lnTo>
                    <a:pt x="466" y="335"/>
                  </a:lnTo>
                  <a:lnTo>
                    <a:pt x="485" y="329"/>
                  </a:lnTo>
                  <a:lnTo>
                    <a:pt x="502" y="323"/>
                  </a:lnTo>
                  <a:lnTo>
                    <a:pt x="502" y="323"/>
                  </a:lnTo>
                  <a:lnTo>
                    <a:pt x="518" y="316"/>
                  </a:lnTo>
                  <a:lnTo>
                    <a:pt x="534" y="307"/>
                  </a:lnTo>
                  <a:lnTo>
                    <a:pt x="550" y="299"/>
                  </a:lnTo>
                  <a:lnTo>
                    <a:pt x="564" y="290"/>
                  </a:lnTo>
                  <a:lnTo>
                    <a:pt x="578" y="280"/>
                  </a:lnTo>
                  <a:lnTo>
                    <a:pt x="591" y="270"/>
                  </a:lnTo>
                  <a:lnTo>
                    <a:pt x="604" y="259"/>
                  </a:lnTo>
                  <a:lnTo>
                    <a:pt x="616" y="246"/>
                  </a:lnTo>
                  <a:lnTo>
                    <a:pt x="616" y="246"/>
                  </a:lnTo>
                  <a:lnTo>
                    <a:pt x="629" y="233"/>
                  </a:lnTo>
                  <a:lnTo>
                    <a:pt x="641" y="221"/>
                  </a:lnTo>
                  <a:lnTo>
                    <a:pt x="650" y="206"/>
                  </a:lnTo>
                  <a:lnTo>
                    <a:pt x="661" y="193"/>
                  </a:lnTo>
                  <a:lnTo>
                    <a:pt x="670" y="179"/>
                  </a:lnTo>
                  <a:lnTo>
                    <a:pt x="678" y="163"/>
                  </a:lnTo>
                  <a:lnTo>
                    <a:pt x="687" y="148"/>
                  </a:lnTo>
                  <a:lnTo>
                    <a:pt x="693" y="132"/>
                  </a:lnTo>
                  <a:lnTo>
                    <a:pt x="693" y="132"/>
                  </a:lnTo>
                  <a:lnTo>
                    <a:pt x="700" y="114"/>
                  </a:lnTo>
                  <a:lnTo>
                    <a:pt x="706" y="96"/>
                  </a:lnTo>
                  <a:lnTo>
                    <a:pt x="706" y="96"/>
                  </a:lnTo>
                  <a:close/>
                  <a:moveTo>
                    <a:pt x="586" y="113"/>
                  </a:moveTo>
                  <a:lnTo>
                    <a:pt x="586" y="113"/>
                  </a:lnTo>
                  <a:lnTo>
                    <a:pt x="591" y="92"/>
                  </a:lnTo>
                  <a:lnTo>
                    <a:pt x="591" y="92"/>
                  </a:lnTo>
                  <a:lnTo>
                    <a:pt x="567" y="97"/>
                  </a:lnTo>
                  <a:lnTo>
                    <a:pt x="567" y="97"/>
                  </a:lnTo>
                  <a:lnTo>
                    <a:pt x="524" y="105"/>
                  </a:lnTo>
                  <a:lnTo>
                    <a:pt x="481" y="109"/>
                  </a:lnTo>
                  <a:lnTo>
                    <a:pt x="481" y="109"/>
                  </a:lnTo>
                  <a:lnTo>
                    <a:pt x="476" y="153"/>
                  </a:lnTo>
                  <a:lnTo>
                    <a:pt x="468" y="196"/>
                  </a:lnTo>
                  <a:lnTo>
                    <a:pt x="468" y="196"/>
                  </a:lnTo>
                  <a:lnTo>
                    <a:pt x="462" y="220"/>
                  </a:lnTo>
                  <a:lnTo>
                    <a:pt x="462" y="220"/>
                  </a:lnTo>
                  <a:lnTo>
                    <a:pt x="484" y="216"/>
                  </a:lnTo>
                  <a:lnTo>
                    <a:pt x="484" y="216"/>
                  </a:lnTo>
                  <a:lnTo>
                    <a:pt x="504" y="210"/>
                  </a:lnTo>
                  <a:lnTo>
                    <a:pt x="523" y="205"/>
                  </a:lnTo>
                  <a:lnTo>
                    <a:pt x="542" y="198"/>
                  </a:lnTo>
                  <a:lnTo>
                    <a:pt x="562" y="191"/>
                  </a:lnTo>
                  <a:lnTo>
                    <a:pt x="562" y="191"/>
                  </a:lnTo>
                  <a:lnTo>
                    <a:pt x="569" y="171"/>
                  </a:lnTo>
                  <a:lnTo>
                    <a:pt x="575" y="153"/>
                  </a:lnTo>
                  <a:lnTo>
                    <a:pt x="581" y="134"/>
                  </a:lnTo>
                  <a:lnTo>
                    <a:pt x="586" y="113"/>
                  </a:lnTo>
                  <a:lnTo>
                    <a:pt x="586" y="113"/>
                  </a:lnTo>
                  <a:close/>
                  <a:moveTo>
                    <a:pt x="546" y="222"/>
                  </a:moveTo>
                  <a:lnTo>
                    <a:pt x="546" y="222"/>
                  </a:lnTo>
                  <a:lnTo>
                    <a:pt x="551" y="213"/>
                  </a:lnTo>
                  <a:lnTo>
                    <a:pt x="551" y="213"/>
                  </a:lnTo>
                  <a:lnTo>
                    <a:pt x="519" y="223"/>
                  </a:lnTo>
                  <a:lnTo>
                    <a:pt x="488" y="232"/>
                  </a:lnTo>
                  <a:lnTo>
                    <a:pt x="488" y="232"/>
                  </a:lnTo>
                  <a:lnTo>
                    <a:pt x="459" y="237"/>
                  </a:lnTo>
                  <a:lnTo>
                    <a:pt x="459" y="237"/>
                  </a:lnTo>
                  <a:lnTo>
                    <a:pt x="450" y="265"/>
                  </a:lnTo>
                  <a:lnTo>
                    <a:pt x="441" y="293"/>
                  </a:lnTo>
                  <a:lnTo>
                    <a:pt x="441" y="293"/>
                  </a:lnTo>
                  <a:lnTo>
                    <a:pt x="430" y="316"/>
                  </a:lnTo>
                  <a:lnTo>
                    <a:pt x="422" y="327"/>
                  </a:lnTo>
                  <a:lnTo>
                    <a:pt x="415" y="337"/>
                  </a:lnTo>
                  <a:lnTo>
                    <a:pt x="415" y="337"/>
                  </a:lnTo>
                  <a:lnTo>
                    <a:pt x="410" y="344"/>
                  </a:lnTo>
                  <a:lnTo>
                    <a:pt x="410" y="344"/>
                  </a:lnTo>
                  <a:lnTo>
                    <a:pt x="424" y="339"/>
                  </a:lnTo>
                  <a:lnTo>
                    <a:pt x="424" y="339"/>
                  </a:lnTo>
                  <a:lnTo>
                    <a:pt x="437" y="334"/>
                  </a:lnTo>
                  <a:lnTo>
                    <a:pt x="449" y="327"/>
                  </a:lnTo>
                  <a:lnTo>
                    <a:pt x="461" y="319"/>
                  </a:lnTo>
                  <a:lnTo>
                    <a:pt x="473" y="311"/>
                  </a:lnTo>
                  <a:lnTo>
                    <a:pt x="473" y="311"/>
                  </a:lnTo>
                  <a:lnTo>
                    <a:pt x="484" y="302"/>
                  </a:lnTo>
                  <a:lnTo>
                    <a:pt x="494" y="293"/>
                  </a:lnTo>
                  <a:lnTo>
                    <a:pt x="505" y="282"/>
                  </a:lnTo>
                  <a:lnTo>
                    <a:pt x="513" y="271"/>
                  </a:lnTo>
                  <a:lnTo>
                    <a:pt x="530" y="248"/>
                  </a:lnTo>
                  <a:lnTo>
                    <a:pt x="546" y="222"/>
                  </a:lnTo>
                  <a:lnTo>
                    <a:pt x="546" y="222"/>
                  </a:lnTo>
                  <a:close/>
                  <a:moveTo>
                    <a:pt x="453" y="193"/>
                  </a:moveTo>
                  <a:lnTo>
                    <a:pt x="453" y="193"/>
                  </a:lnTo>
                  <a:lnTo>
                    <a:pt x="460" y="152"/>
                  </a:lnTo>
                  <a:lnTo>
                    <a:pt x="465" y="112"/>
                  </a:lnTo>
                  <a:lnTo>
                    <a:pt x="465" y="112"/>
                  </a:lnTo>
                  <a:lnTo>
                    <a:pt x="416" y="114"/>
                  </a:lnTo>
                  <a:lnTo>
                    <a:pt x="368" y="115"/>
                  </a:lnTo>
                  <a:lnTo>
                    <a:pt x="368" y="115"/>
                  </a:lnTo>
                  <a:lnTo>
                    <a:pt x="320" y="114"/>
                  </a:lnTo>
                  <a:lnTo>
                    <a:pt x="272" y="112"/>
                  </a:lnTo>
                  <a:lnTo>
                    <a:pt x="272" y="112"/>
                  </a:lnTo>
                  <a:lnTo>
                    <a:pt x="277" y="152"/>
                  </a:lnTo>
                  <a:lnTo>
                    <a:pt x="284" y="193"/>
                  </a:lnTo>
                  <a:lnTo>
                    <a:pt x="284" y="193"/>
                  </a:lnTo>
                  <a:lnTo>
                    <a:pt x="291" y="223"/>
                  </a:lnTo>
                  <a:lnTo>
                    <a:pt x="291" y="223"/>
                  </a:lnTo>
                  <a:lnTo>
                    <a:pt x="329" y="227"/>
                  </a:lnTo>
                  <a:lnTo>
                    <a:pt x="368" y="228"/>
                  </a:lnTo>
                  <a:lnTo>
                    <a:pt x="368" y="228"/>
                  </a:lnTo>
                  <a:lnTo>
                    <a:pt x="407" y="227"/>
                  </a:lnTo>
                  <a:lnTo>
                    <a:pt x="445" y="223"/>
                  </a:lnTo>
                  <a:lnTo>
                    <a:pt x="445" y="223"/>
                  </a:lnTo>
                  <a:lnTo>
                    <a:pt x="453" y="193"/>
                  </a:lnTo>
                  <a:lnTo>
                    <a:pt x="453" y="193"/>
                  </a:lnTo>
                  <a:close/>
                  <a:moveTo>
                    <a:pt x="425" y="285"/>
                  </a:moveTo>
                  <a:lnTo>
                    <a:pt x="425" y="285"/>
                  </a:lnTo>
                  <a:lnTo>
                    <a:pt x="434" y="263"/>
                  </a:lnTo>
                  <a:lnTo>
                    <a:pt x="441" y="240"/>
                  </a:lnTo>
                  <a:lnTo>
                    <a:pt x="441" y="240"/>
                  </a:lnTo>
                  <a:lnTo>
                    <a:pt x="405" y="244"/>
                  </a:lnTo>
                  <a:lnTo>
                    <a:pt x="368" y="245"/>
                  </a:lnTo>
                  <a:lnTo>
                    <a:pt x="368" y="245"/>
                  </a:lnTo>
                  <a:lnTo>
                    <a:pt x="331" y="244"/>
                  </a:lnTo>
                  <a:lnTo>
                    <a:pt x="295" y="240"/>
                  </a:lnTo>
                  <a:lnTo>
                    <a:pt x="295" y="240"/>
                  </a:lnTo>
                  <a:lnTo>
                    <a:pt x="302" y="263"/>
                  </a:lnTo>
                  <a:lnTo>
                    <a:pt x="311" y="285"/>
                  </a:lnTo>
                  <a:lnTo>
                    <a:pt x="311" y="285"/>
                  </a:lnTo>
                  <a:lnTo>
                    <a:pt x="322" y="307"/>
                  </a:lnTo>
                  <a:lnTo>
                    <a:pt x="328" y="318"/>
                  </a:lnTo>
                  <a:lnTo>
                    <a:pt x="334" y="327"/>
                  </a:lnTo>
                  <a:lnTo>
                    <a:pt x="334" y="327"/>
                  </a:lnTo>
                  <a:lnTo>
                    <a:pt x="341" y="336"/>
                  </a:lnTo>
                  <a:lnTo>
                    <a:pt x="350" y="342"/>
                  </a:lnTo>
                  <a:lnTo>
                    <a:pt x="350" y="342"/>
                  </a:lnTo>
                  <a:lnTo>
                    <a:pt x="359" y="347"/>
                  </a:lnTo>
                  <a:lnTo>
                    <a:pt x="364" y="348"/>
                  </a:lnTo>
                  <a:lnTo>
                    <a:pt x="368" y="350"/>
                  </a:lnTo>
                  <a:lnTo>
                    <a:pt x="368" y="350"/>
                  </a:lnTo>
                  <a:lnTo>
                    <a:pt x="373" y="348"/>
                  </a:lnTo>
                  <a:lnTo>
                    <a:pt x="377" y="347"/>
                  </a:lnTo>
                  <a:lnTo>
                    <a:pt x="387" y="342"/>
                  </a:lnTo>
                  <a:lnTo>
                    <a:pt x="387" y="342"/>
                  </a:lnTo>
                  <a:lnTo>
                    <a:pt x="394" y="336"/>
                  </a:lnTo>
                  <a:lnTo>
                    <a:pt x="403" y="327"/>
                  </a:lnTo>
                  <a:lnTo>
                    <a:pt x="403" y="327"/>
                  </a:lnTo>
                  <a:lnTo>
                    <a:pt x="409" y="318"/>
                  </a:lnTo>
                  <a:lnTo>
                    <a:pt x="415" y="307"/>
                  </a:lnTo>
                  <a:lnTo>
                    <a:pt x="425" y="285"/>
                  </a:lnTo>
                  <a:lnTo>
                    <a:pt x="425" y="285"/>
                  </a:lnTo>
                  <a:close/>
                  <a:moveTo>
                    <a:pt x="326" y="344"/>
                  </a:moveTo>
                  <a:lnTo>
                    <a:pt x="326" y="344"/>
                  </a:lnTo>
                  <a:lnTo>
                    <a:pt x="322" y="337"/>
                  </a:lnTo>
                  <a:lnTo>
                    <a:pt x="322" y="337"/>
                  </a:lnTo>
                  <a:lnTo>
                    <a:pt x="314" y="327"/>
                  </a:lnTo>
                  <a:lnTo>
                    <a:pt x="307" y="316"/>
                  </a:lnTo>
                  <a:lnTo>
                    <a:pt x="296" y="293"/>
                  </a:lnTo>
                  <a:lnTo>
                    <a:pt x="296" y="293"/>
                  </a:lnTo>
                  <a:lnTo>
                    <a:pt x="286" y="265"/>
                  </a:lnTo>
                  <a:lnTo>
                    <a:pt x="278" y="237"/>
                  </a:lnTo>
                  <a:lnTo>
                    <a:pt x="278" y="237"/>
                  </a:lnTo>
                  <a:lnTo>
                    <a:pt x="249" y="232"/>
                  </a:lnTo>
                  <a:lnTo>
                    <a:pt x="249" y="232"/>
                  </a:lnTo>
                  <a:lnTo>
                    <a:pt x="216" y="223"/>
                  </a:lnTo>
                  <a:lnTo>
                    <a:pt x="186" y="213"/>
                  </a:lnTo>
                  <a:lnTo>
                    <a:pt x="186" y="213"/>
                  </a:lnTo>
                  <a:lnTo>
                    <a:pt x="191" y="222"/>
                  </a:lnTo>
                  <a:lnTo>
                    <a:pt x="191" y="222"/>
                  </a:lnTo>
                  <a:lnTo>
                    <a:pt x="205" y="248"/>
                  </a:lnTo>
                  <a:lnTo>
                    <a:pt x="222" y="271"/>
                  </a:lnTo>
                  <a:lnTo>
                    <a:pt x="232" y="282"/>
                  </a:lnTo>
                  <a:lnTo>
                    <a:pt x="242" y="293"/>
                  </a:lnTo>
                  <a:lnTo>
                    <a:pt x="252" y="302"/>
                  </a:lnTo>
                  <a:lnTo>
                    <a:pt x="263" y="311"/>
                  </a:lnTo>
                  <a:lnTo>
                    <a:pt x="263" y="311"/>
                  </a:lnTo>
                  <a:lnTo>
                    <a:pt x="276" y="319"/>
                  </a:lnTo>
                  <a:lnTo>
                    <a:pt x="288" y="327"/>
                  </a:lnTo>
                  <a:lnTo>
                    <a:pt x="300" y="334"/>
                  </a:lnTo>
                  <a:lnTo>
                    <a:pt x="313" y="339"/>
                  </a:lnTo>
                  <a:lnTo>
                    <a:pt x="313" y="339"/>
                  </a:lnTo>
                  <a:lnTo>
                    <a:pt x="326" y="344"/>
                  </a:lnTo>
                  <a:lnTo>
                    <a:pt x="326" y="344"/>
                  </a:lnTo>
                  <a:close/>
                  <a:moveTo>
                    <a:pt x="273" y="220"/>
                  </a:moveTo>
                  <a:lnTo>
                    <a:pt x="273" y="220"/>
                  </a:lnTo>
                  <a:lnTo>
                    <a:pt x="268" y="196"/>
                  </a:lnTo>
                  <a:lnTo>
                    <a:pt x="268" y="196"/>
                  </a:lnTo>
                  <a:lnTo>
                    <a:pt x="261" y="153"/>
                  </a:lnTo>
                  <a:lnTo>
                    <a:pt x="256" y="109"/>
                  </a:lnTo>
                  <a:lnTo>
                    <a:pt x="256" y="109"/>
                  </a:lnTo>
                  <a:lnTo>
                    <a:pt x="212" y="105"/>
                  </a:lnTo>
                  <a:lnTo>
                    <a:pt x="170" y="97"/>
                  </a:lnTo>
                  <a:lnTo>
                    <a:pt x="170" y="97"/>
                  </a:lnTo>
                  <a:lnTo>
                    <a:pt x="146" y="92"/>
                  </a:lnTo>
                  <a:lnTo>
                    <a:pt x="146" y="92"/>
                  </a:lnTo>
                  <a:lnTo>
                    <a:pt x="149" y="113"/>
                  </a:lnTo>
                  <a:lnTo>
                    <a:pt x="149" y="113"/>
                  </a:lnTo>
                  <a:lnTo>
                    <a:pt x="155" y="134"/>
                  </a:lnTo>
                  <a:lnTo>
                    <a:pt x="160" y="153"/>
                  </a:lnTo>
                  <a:lnTo>
                    <a:pt x="168" y="171"/>
                  </a:lnTo>
                  <a:lnTo>
                    <a:pt x="175" y="191"/>
                  </a:lnTo>
                  <a:lnTo>
                    <a:pt x="175" y="191"/>
                  </a:lnTo>
                  <a:lnTo>
                    <a:pt x="194" y="198"/>
                  </a:lnTo>
                  <a:lnTo>
                    <a:pt x="212" y="205"/>
                  </a:lnTo>
                  <a:lnTo>
                    <a:pt x="232" y="210"/>
                  </a:lnTo>
                  <a:lnTo>
                    <a:pt x="252" y="216"/>
                  </a:lnTo>
                  <a:lnTo>
                    <a:pt x="252" y="216"/>
                  </a:lnTo>
                  <a:lnTo>
                    <a:pt x="273" y="220"/>
                  </a:lnTo>
                  <a:lnTo>
                    <a:pt x="273" y="220"/>
                  </a:lnTo>
                  <a:close/>
                  <a:moveTo>
                    <a:pt x="269" y="335"/>
                  </a:moveTo>
                  <a:lnTo>
                    <a:pt x="269" y="335"/>
                  </a:lnTo>
                  <a:lnTo>
                    <a:pt x="254" y="324"/>
                  </a:lnTo>
                  <a:lnTo>
                    <a:pt x="254" y="324"/>
                  </a:lnTo>
                  <a:lnTo>
                    <a:pt x="242" y="314"/>
                  </a:lnTo>
                  <a:lnTo>
                    <a:pt x="231" y="304"/>
                  </a:lnTo>
                  <a:lnTo>
                    <a:pt x="220" y="293"/>
                  </a:lnTo>
                  <a:lnTo>
                    <a:pt x="210" y="280"/>
                  </a:lnTo>
                  <a:lnTo>
                    <a:pt x="210" y="280"/>
                  </a:lnTo>
                  <a:lnTo>
                    <a:pt x="200" y="268"/>
                  </a:lnTo>
                  <a:lnTo>
                    <a:pt x="192" y="256"/>
                  </a:lnTo>
                  <a:lnTo>
                    <a:pt x="176" y="231"/>
                  </a:lnTo>
                  <a:lnTo>
                    <a:pt x="176" y="231"/>
                  </a:lnTo>
                  <a:lnTo>
                    <a:pt x="163" y="203"/>
                  </a:lnTo>
                  <a:lnTo>
                    <a:pt x="163" y="203"/>
                  </a:lnTo>
                  <a:lnTo>
                    <a:pt x="136" y="189"/>
                  </a:lnTo>
                  <a:lnTo>
                    <a:pt x="136" y="189"/>
                  </a:lnTo>
                  <a:lnTo>
                    <a:pt x="109" y="174"/>
                  </a:lnTo>
                  <a:lnTo>
                    <a:pt x="97" y="165"/>
                  </a:lnTo>
                  <a:lnTo>
                    <a:pt x="85" y="155"/>
                  </a:lnTo>
                  <a:lnTo>
                    <a:pt x="85" y="155"/>
                  </a:lnTo>
                  <a:lnTo>
                    <a:pt x="73" y="146"/>
                  </a:lnTo>
                  <a:lnTo>
                    <a:pt x="62" y="135"/>
                  </a:lnTo>
                  <a:lnTo>
                    <a:pt x="51" y="124"/>
                  </a:lnTo>
                  <a:lnTo>
                    <a:pt x="41" y="112"/>
                  </a:lnTo>
                  <a:lnTo>
                    <a:pt x="41" y="112"/>
                  </a:lnTo>
                  <a:lnTo>
                    <a:pt x="30" y="96"/>
                  </a:lnTo>
                  <a:lnTo>
                    <a:pt x="30" y="96"/>
                  </a:lnTo>
                  <a:lnTo>
                    <a:pt x="37" y="114"/>
                  </a:lnTo>
                  <a:lnTo>
                    <a:pt x="43" y="132"/>
                  </a:lnTo>
                  <a:lnTo>
                    <a:pt x="43" y="132"/>
                  </a:lnTo>
                  <a:lnTo>
                    <a:pt x="50" y="148"/>
                  </a:lnTo>
                  <a:lnTo>
                    <a:pt x="58" y="163"/>
                  </a:lnTo>
                  <a:lnTo>
                    <a:pt x="67" y="179"/>
                  </a:lnTo>
                  <a:lnTo>
                    <a:pt x="75" y="193"/>
                  </a:lnTo>
                  <a:lnTo>
                    <a:pt x="85" y="206"/>
                  </a:lnTo>
                  <a:lnTo>
                    <a:pt x="96" y="221"/>
                  </a:lnTo>
                  <a:lnTo>
                    <a:pt x="108" y="233"/>
                  </a:lnTo>
                  <a:lnTo>
                    <a:pt x="119" y="246"/>
                  </a:lnTo>
                  <a:lnTo>
                    <a:pt x="119" y="246"/>
                  </a:lnTo>
                  <a:lnTo>
                    <a:pt x="132" y="259"/>
                  </a:lnTo>
                  <a:lnTo>
                    <a:pt x="145" y="270"/>
                  </a:lnTo>
                  <a:lnTo>
                    <a:pt x="159" y="280"/>
                  </a:lnTo>
                  <a:lnTo>
                    <a:pt x="172" y="290"/>
                  </a:lnTo>
                  <a:lnTo>
                    <a:pt x="187" y="299"/>
                  </a:lnTo>
                  <a:lnTo>
                    <a:pt x="203" y="307"/>
                  </a:lnTo>
                  <a:lnTo>
                    <a:pt x="217" y="316"/>
                  </a:lnTo>
                  <a:lnTo>
                    <a:pt x="233" y="323"/>
                  </a:lnTo>
                  <a:lnTo>
                    <a:pt x="233" y="323"/>
                  </a:lnTo>
                  <a:lnTo>
                    <a:pt x="251" y="329"/>
                  </a:lnTo>
                  <a:lnTo>
                    <a:pt x="269" y="335"/>
                  </a:lnTo>
                  <a:lnTo>
                    <a:pt x="269" y="335"/>
                  </a:lnTo>
                  <a:close/>
                  <a:moveTo>
                    <a:pt x="143" y="175"/>
                  </a:moveTo>
                  <a:lnTo>
                    <a:pt x="143" y="175"/>
                  </a:lnTo>
                  <a:lnTo>
                    <a:pt x="153" y="180"/>
                  </a:lnTo>
                  <a:lnTo>
                    <a:pt x="153" y="180"/>
                  </a:lnTo>
                  <a:lnTo>
                    <a:pt x="143" y="149"/>
                  </a:lnTo>
                  <a:lnTo>
                    <a:pt x="134" y="117"/>
                  </a:lnTo>
                  <a:lnTo>
                    <a:pt x="134" y="117"/>
                  </a:lnTo>
                  <a:lnTo>
                    <a:pt x="129" y="88"/>
                  </a:lnTo>
                  <a:lnTo>
                    <a:pt x="129" y="88"/>
                  </a:lnTo>
                  <a:lnTo>
                    <a:pt x="101" y="79"/>
                  </a:lnTo>
                  <a:lnTo>
                    <a:pt x="74" y="69"/>
                  </a:lnTo>
                  <a:lnTo>
                    <a:pt x="74" y="69"/>
                  </a:lnTo>
                  <a:lnTo>
                    <a:pt x="51" y="58"/>
                  </a:lnTo>
                  <a:lnTo>
                    <a:pt x="39" y="52"/>
                  </a:lnTo>
                  <a:lnTo>
                    <a:pt x="28" y="44"/>
                  </a:lnTo>
                  <a:lnTo>
                    <a:pt x="28" y="44"/>
                  </a:lnTo>
                  <a:lnTo>
                    <a:pt x="22" y="39"/>
                  </a:lnTo>
                  <a:lnTo>
                    <a:pt x="22" y="39"/>
                  </a:lnTo>
                  <a:lnTo>
                    <a:pt x="27" y="52"/>
                  </a:lnTo>
                  <a:lnTo>
                    <a:pt x="27" y="52"/>
                  </a:lnTo>
                  <a:lnTo>
                    <a:pt x="32" y="66"/>
                  </a:lnTo>
                  <a:lnTo>
                    <a:pt x="39" y="78"/>
                  </a:lnTo>
                  <a:lnTo>
                    <a:pt x="46" y="90"/>
                  </a:lnTo>
                  <a:lnTo>
                    <a:pt x="55" y="102"/>
                  </a:lnTo>
                  <a:lnTo>
                    <a:pt x="55" y="102"/>
                  </a:lnTo>
                  <a:lnTo>
                    <a:pt x="63" y="113"/>
                  </a:lnTo>
                  <a:lnTo>
                    <a:pt x="74" y="124"/>
                  </a:lnTo>
                  <a:lnTo>
                    <a:pt x="84" y="134"/>
                  </a:lnTo>
                  <a:lnTo>
                    <a:pt x="95" y="143"/>
                  </a:lnTo>
                  <a:lnTo>
                    <a:pt x="118" y="160"/>
                  </a:lnTo>
                  <a:lnTo>
                    <a:pt x="143" y="175"/>
                  </a:lnTo>
                  <a:lnTo>
                    <a:pt x="14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244"/>
            <p:cNvSpPr>
              <a:spLocks/>
            </p:cNvSpPr>
            <p:nvPr/>
          </p:nvSpPr>
          <p:spPr bwMode="auto">
            <a:xfrm>
              <a:off x="6473825" y="1419225"/>
              <a:ext cx="396875" cy="101600"/>
            </a:xfrm>
            <a:custGeom>
              <a:avLst/>
              <a:gdLst>
                <a:gd name="T0" fmla="*/ 637 w 749"/>
                <a:gd name="T1" fmla="*/ 0 h 192"/>
                <a:gd name="T2" fmla="*/ 684 w 749"/>
                <a:gd name="T3" fmla="*/ 16 h 192"/>
                <a:gd name="T4" fmla="*/ 720 w 749"/>
                <a:gd name="T5" fmla="*/ 36 h 192"/>
                <a:gd name="T6" fmla="*/ 737 w 749"/>
                <a:gd name="T7" fmla="*/ 51 h 192"/>
                <a:gd name="T8" fmla="*/ 745 w 749"/>
                <a:gd name="T9" fmla="*/ 62 h 192"/>
                <a:gd name="T10" fmla="*/ 749 w 749"/>
                <a:gd name="T11" fmla="*/ 74 h 192"/>
                <a:gd name="T12" fmla="*/ 749 w 749"/>
                <a:gd name="T13" fmla="*/ 79 h 192"/>
                <a:gd name="T14" fmla="*/ 747 w 749"/>
                <a:gd name="T15" fmla="*/ 91 h 192"/>
                <a:gd name="T16" fmla="*/ 741 w 749"/>
                <a:gd name="T17" fmla="*/ 102 h 192"/>
                <a:gd name="T18" fmla="*/ 732 w 749"/>
                <a:gd name="T19" fmla="*/ 113 h 192"/>
                <a:gd name="T20" fmla="*/ 704 w 749"/>
                <a:gd name="T21" fmla="*/ 134 h 192"/>
                <a:gd name="T22" fmla="*/ 664 w 749"/>
                <a:gd name="T23" fmla="*/ 151 h 192"/>
                <a:gd name="T24" fmla="*/ 613 w 749"/>
                <a:gd name="T25" fmla="*/ 167 h 192"/>
                <a:gd name="T26" fmla="*/ 553 w 749"/>
                <a:gd name="T27" fmla="*/ 179 h 192"/>
                <a:gd name="T28" fmla="*/ 485 w 749"/>
                <a:gd name="T29" fmla="*/ 187 h 192"/>
                <a:gd name="T30" fmla="*/ 413 w 749"/>
                <a:gd name="T31" fmla="*/ 191 h 192"/>
                <a:gd name="T32" fmla="*/ 374 w 749"/>
                <a:gd name="T33" fmla="*/ 192 h 192"/>
                <a:gd name="T34" fmla="*/ 299 w 749"/>
                <a:gd name="T35" fmla="*/ 190 h 192"/>
                <a:gd name="T36" fmla="*/ 228 w 749"/>
                <a:gd name="T37" fmla="*/ 184 h 192"/>
                <a:gd name="T38" fmla="*/ 165 w 749"/>
                <a:gd name="T39" fmla="*/ 173 h 192"/>
                <a:gd name="T40" fmla="*/ 109 w 749"/>
                <a:gd name="T41" fmla="*/ 159 h 192"/>
                <a:gd name="T42" fmla="*/ 63 w 749"/>
                <a:gd name="T43" fmla="*/ 142 h 192"/>
                <a:gd name="T44" fmla="*/ 29 w 749"/>
                <a:gd name="T45" fmla="*/ 123 h 192"/>
                <a:gd name="T46" fmla="*/ 11 w 749"/>
                <a:gd name="T47" fmla="*/ 108 h 192"/>
                <a:gd name="T48" fmla="*/ 4 w 749"/>
                <a:gd name="T49" fmla="*/ 97 h 192"/>
                <a:gd name="T50" fmla="*/ 0 w 749"/>
                <a:gd name="T51" fmla="*/ 85 h 192"/>
                <a:gd name="T52" fmla="*/ 0 w 749"/>
                <a:gd name="T53" fmla="*/ 79 h 192"/>
                <a:gd name="T54" fmla="*/ 1 w 749"/>
                <a:gd name="T55" fmla="*/ 68 h 192"/>
                <a:gd name="T56" fmla="*/ 7 w 749"/>
                <a:gd name="T57" fmla="*/ 57 h 192"/>
                <a:gd name="T58" fmla="*/ 17 w 749"/>
                <a:gd name="T59" fmla="*/ 47 h 192"/>
                <a:gd name="T60" fmla="*/ 46 w 749"/>
                <a:gd name="T61" fmla="*/ 26 h 192"/>
                <a:gd name="T62" fmla="*/ 86 w 749"/>
                <a:gd name="T63" fmla="*/ 8 h 192"/>
                <a:gd name="T64" fmla="*/ 112 w 749"/>
                <a:gd name="T65" fmla="*/ 15 h 192"/>
                <a:gd name="T66" fmla="*/ 100 w 749"/>
                <a:gd name="T67" fmla="*/ 21 h 192"/>
                <a:gd name="T68" fmla="*/ 80 w 749"/>
                <a:gd name="T69" fmla="*/ 33 h 192"/>
                <a:gd name="T70" fmla="*/ 67 w 749"/>
                <a:gd name="T71" fmla="*/ 45 h 192"/>
                <a:gd name="T72" fmla="*/ 61 w 749"/>
                <a:gd name="T73" fmla="*/ 60 h 192"/>
                <a:gd name="T74" fmla="*/ 60 w 749"/>
                <a:gd name="T75" fmla="*/ 67 h 192"/>
                <a:gd name="T76" fmla="*/ 61 w 749"/>
                <a:gd name="T77" fmla="*/ 77 h 192"/>
                <a:gd name="T78" fmla="*/ 74 w 749"/>
                <a:gd name="T79" fmla="*/ 95 h 192"/>
                <a:gd name="T80" fmla="*/ 97 w 749"/>
                <a:gd name="T81" fmla="*/ 112 h 192"/>
                <a:gd name="T82" fmla="*/ 131 w 749"/>
                <a:gd name="T83" fmla="*/ 127 h 192"/>
                <a:gd name="T84" fmla="*/ 174 w 749"/>
                <a:gd name="T85" fmla="*/ 139 h 192"/>
                <a:gd name="T86" fmla="*/ 225 w 749"/>
                <a:gd name="T87" fmla="*/ 150 h 192"/>
                <a:gd name="T88" fmla="*/ 280 w 749"/>
                <a:gd name="T89" fmla="*/ 157 h 192"/>
                <a:gd name="T90" fmla="*/ 342 w 749"/>
                <a:gd name="T91" fmla="*/ 161 h 192"/>
                <a:gd name="T92" fmla="*/ 374 w 749"/>
                <a:gd name="T93" fmla="*/ 161 h 192"/>
                <a:gd name="T94" fmla="*/ 438 w 749"/>
                <a:gd name="T95" fmla="*/ 159 h 192"/>
                <a:gd name="T96" fmla="*/ 496 w 749"/>
                <a:gd name="T97" fmla="*/ 153 h 192"/>
                <a:gd name="T98" fmla="*/ 550 w 749"/>
                <a:gd name="T99" fmla="*/ 145 h 192"/>
                <a:gd name="T100" fmla="*/ 597 w 749"/>
                <a:gd name="T101" fmla="*/ 133 h 192"/>
                <a:gd name="T102" fmla="*/ 636 w 749"/>
                <a:gd name="T103" fmla="*/ 119 h 192"/>
                <a:gd name="T104" fmla="*/ 664 w 749"/>
                <a:gd name="T105" fmla="*/ 104 h 192"/>
                <a:gd name="T106" fmla="*/ 683 w 749"/>
                <a:gd name="T107" fmla="*/ 85 h 192"/>
                <a:gd name="T108" fmla="*/ 689 w 749"/>
                <a:gd name="T109" fmla="*/ 72 h 192"/>
                <a:gd name="T110" fmla="*/ 689 w 749"/>
                <a:gd name="T111" fmla="*/ 67 h 192"/>
                <a:gd name="T112" fmla="*/ 686 w 749"/>
                <a:gd name="T113" fmla="*/ 53 h 192"/>
                <a:gd name="T114" fmla="*/ 676 w 749"/>
                <a:gd name="T115" fmla="*/ 39 h 192"/>
                <a:gd name="T116" fmla="*/ 659 w 749"/>
                <a:gd name="T117" fmla="*/ 26 h 192"/>
                <a:gd name="T118" fmla="*/ 637 w 749"/>
                <a:gd name="T119" fmla="*/ 1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192">
                  <a:moveTo>
                    <a:pt x="637" y="0"/>
                  </a:moveTo>
                  <a:lnTo>
                    <a:pt x="637" y="0"/>
                  </a:lnTo>
                  <a:lnTo>
                    <a:pt x="661" y="8"/>
                  </a:lnTo>
                  <a:lnTo>
                    <a:pt x="684" y="16"/>
                  </a:lnTo>
                  <a:lnTo>
                    <a:pt x="703" y="26"/>
                  </a:lnTo>
                  <a:lnTo>
                    <a:pt x="720" y="36"/>
                  </a:lnTo>
                  <a:lnTo>
                    <a:pt x="732" y="47"/>
                  </a:lnTo>
                  <a:lnTo>
                    <a:pt x="737" y="51"/>
                  </a:lnTo>
                  <a:lnTo>
                    <a:pt x="741" y="57"/>
                  </a:lnTo>
                  <a:lnTo>
                    <a:pt x="745" y="62"/>
                  </a:lnTo>
                  <a:lnTo>
                    <a:pt x="747" y="68"/>
                  </a:lnTo>
                  <a:lnTo>
                    <a:pt x="749" y="74"/>
                  </a:lnTo>
                  <a:lnTo>
                    <a:pt x="749" y="79"/>
                  </a:lnTo>
                  <a:lnTo>
                    <a:pt x="749" y="79"/>
                  </a:lnTo>
                  <a:lnTo>
                    <a:pt x="749" y="85"/>
                  </a:lnTo>
                  <a:lnTo>
                    <a:pt x="747" y="91"/>
                  </a:lnTo>
                  <a:lnTo>
                    <a:pt x="745" y="97"/>
                  </a:lnTo>
                  <a:lnTo>
                    <a:pt x="741" y="102"/>
                  </a:lnTo>
                  <a:lnTo>
                    <a:pt x="738" y="108"/>
                  </a:lnTo>
                  <a:lnTo>
                    <a:pt x="732" y="113"/>
                  </a:lnTo>
                  <a:lnTo>
                    <a:pt x="720" y="123"/>
                  </a:lnTo>
                  <a:lnTo>
                    <a:pt x="704" y="134"/>
                  </a:lnTo>
                  <a:lnTo>
                    <a:pt x="686" y="142"/>
                  </a:lnTo>
                  <a:lnTo>
                    <a:pt x="664" y="151"/>
                  </a:lnTo>
                  <a:lnTo>
                    <a:pt x="639" y="159"/>
                  </a:lnTo>
                  <a:lnTo>
                    <a:pt x="613" y="167"/>
                  </a:lnTo>
                  <a:lnTo>
                    <a:pt x="584" y="173"/>
                  </a:lnTo>
                  <a:lnTo>
                    <a:pt x="553" y="179"/>
                  </a:lnTo>
                  <a:lnTo>
                    <a:pt x="521" y="184"/>
                  </a:lnTo>
                  <a:lnTo>
                    <a:pt x="485" y="187"/>
                  </a:lnTo>
                  <a:lnTo>
                    <a:pt x="450" y="190"/>
                  </a:lnTo>
                  <a:lnTo>
                    <a:pt x="413" y="191"/>
                  </a:lnTo>
                  <a:lnTo>
                    <a:pt x="374" y="192"/>
                  </a:lnTo>
                  <a:lnTo>
                    <a:pt x="374" y="192"/>
                  </a:lnTo>
                  <a:lnTo>
                    <a:pt x="336" y="191"/>
                  </a:lnTo>
                  <a:lnTo>
                    <a:pt x="299" y="190"/>
                  </a:lnTo>
                  <a:lnTo>
                    <a:pt x="263" y="187"/>
                  </a:lnTo>
                  <a:lnTo>
                    <a:pt x="228" y="184"/>
                  </a:lnTo>
                  <a:lnTo>
                    <a:pt x="195" y="179"/>
                  </a:lnTo>
                  <a:lnTo>
                    <a:pt x="165" y="173"/>
                  </a:lnTo>
                  <a:lnTo>
                    <a:pt x="136" y="167"/>
                  </a:lnTo>
                  <a:lnTo>
                    <a:pt x="109" y="159"/>
                  </a:lnTo>
                  <a:lnTo>
                    <a:pt x="85" y="151"/>
                  </a:lnTo>
                  <a:lnTo>
                    <a:pt x="63" y="142"/>
                  </a:lnTo>
                  <a:lnTo>
                    <a:pt x="45" y="134"/>
                  </a:lnTo>
                  <a:lnTo>
                    <a:pt x="29" y="123"/>
                  </a:lnTo>
                  <a:lnTo>
                    <a:pt x="16" y="113"/>
                  </a:lnTo>
                  <a:lnTo>
                    <a:pt x="11" y="108"/>
                  </a:lnTo>
                  <a:lnTo>
                    <a:pt x="7" y="102"/>
                  </a:lnTo>
                  <a:lnTo>
                    <a:pt x="4" y="97"/>
                  </a:lnTo>
                  <a:lnTo>
                    <a:pt x="1" y="91"/>
                  </a:lnTo>
                  <a:lnTo>
                    <a:pt x="0" y="85"/>
                  </a:lnTo>
                  <a:lnTo>
                    <a:pt x="0" y="79"/>
                  </a:lnTo>
                  <a:lnTo>
                    <a:pt x="0" y="79"/>
                  </a:lnTo>
                  <a:lnTo>
                    <a:pt x="0" y="74"/>
                  </a:lnTo>
                  <a:lnTo>
                    <a:pt x="1" y="68"/>
                  </a:lnTo>
                  <a:lnTo>
                    <a:pt x="4" y="62"/>
                  </a:lnTo>
                  <a:lnTo>
                    <a:pt x="7" y="57"/>
                  </a:lnTo>
                  <a:lnTo>
                    <a:pt x="11" y="51"/>
                  </a:lnTo>
                  <a:lnTo>
                    <a:pt x="17" y="47"/>
                  </a:lnTo>
                  <a:lnTo>
                    <a:pt x="29" y="36"/>
                  </a:lnTo>
                  <a:lnTo>
                    <a:pt x="46" y="26"/>
                  </a:lnTo>
                  <a:lnTo>
                    <a:pt x="64" y="16"/>
                  </a:lnTo>
                  <a:lnTo>
                    <a:pt x="86" y="8"/>
                  </a:lnTo>
                  <a:lnTo>
                    <a:pt x="112" y="0"/>
                  </a:lnTo>
                  <a:lnTo>
                    <a:pt x="112" y="15"/>
                  </a:lnTo>
                  <a:lnTo>
                    <a:pt x="112" y="15"/>
                  </a:lnTo>
                  <a:lnTo>
                    <a:pt x="100" y="21"/>
                  </a:lnTo>
                  <a:lnTo>
                    <a:pt x="90" y="26"/>
                  </a:lnTo>
                  <a:lnTo>
                    <a:pt x="80" y="33"/>
                  </a:lnTo>
                  <a:lnTo>
                    <a:pt x="73" y="39"/>
                  </a:lnTo>
                  <a:lnTo>
                    <a:pt x="67" y="45"/>
                  </a:lnTo>
                  <a:lnTo>
                    <a:pt x="63" y="53"/>
                  </a:lnTo>
                  <a:lnTo>
                    <a:pt x="61" y="60"/>
                  </a:lnTo>
                  <a:lnTo>
                    <a:pt x="60" y="67"/>
                  </a:lnTo>
                  <a:lnTo>
                    <a:pt x="60" y="67"/>
                  </a:lnTo>
                  <a:lnTo>
                    <a:pt x="60" y="72"/>
                  </a:lnTo>
                  <a:lnTo>
                    <a:pt x="61" y="77"/>
                  </a:lnTo>
                  <a:lnTo>
                    <a:pt x="66" y="85"/>
                  </a:lnTo>
                  <a:lnTo>
                    <a:pt x="74" y="95"/>
                  </a:lnTo>
                  <a:lnTo>
                    <a:pt x="84" y="104"/>
                  </a:lnTo>
                  <a:lnTo>
                    <a:pt x="97" y="112"/>
                  </a:lnTo>
                  <a:lnTo>
                    <a:pt x="113" y="119"/>
                  </a:lnTo>
                  <a:lnTo>
                    <a:pt x="131" y="127"/>
                  </a:lnTo>
                  <a:lnTo>
                    <a:pt x="152" y="133"/>
                  </a:lnTo>
                  <a:lnTo>
                    <a:pt x="174" y="139"/>
                  </a:lnTo>
                  <a:lnTo>
                    <a:pt x="198" y="145"/>
                  </a:lnTo>
                  <a:lnTo>
                    <a:pt x="225" y="150"/>
                  </a:lnTo>
                  <a:lnTo>
                    <a:pt x="251" y="153"/>
                  </a:lnTo>
                  <a:lnTo>
                    <a:pt x="280" y="157"/>
                  </a:lnTo>
                  <a:lnTo>
                    <a:pt x="311" y="159"/>
                  </a:lnTo>
                  <a:lnTo>
                    <a:pt x="342" y="161"/>
                  </a:lnTo>
                  <a:lnTo>
                    <a:pt x="374" y="161"/>
                  </a:lnTo>
                  <a:lnTo>
                    <a:pt x="374" y="161"/>
                  </a:lnTo>
                  <a:lnTo>
                    <a:pt x="407" y="161"/>
                  </a:lnTo>
                  <a:lnTo>
                    <a:pt x="438" y="159"/>
                  </a:lnTo>
                  <a:lnTo>
                    <a:pt x="468" y="157"/>
                  </a:lnTo>
                  <a:lnTo>
                    <a:pt x="496" y="153"/>
                  </a:lnTo>
                  <a:lnTo>
                    <a:pt x="524" y="150"/>
                  </a:lnTo>
                  <a:lnTo>
                    <a:pt x="550" y="145"/>
                  </a:lnTo>
                  <a:lnTo>
                    <a:pt x="574" y="139"/>
                  </a:lnTo>
                  <a:lnTo>
                    <a:pt x="597" y="133"/>
                  </a:lnTo>
                  <a:lnTo>
                    <a:pt x="618" y="127"/>
                  </a:lnTo>
                  <a:lnTo>
                    <a:pt x="636" y="119"/>
                  </a:lnTo>
                  <a:lnTo>
                    <a:pt x="652" y="112"/>
                  </a:lnTo>
                  <a:lnTo>
                    <a:pt x="664" y="104"/>
                  </a:lnTo>
                  <a:lnTo>
                    <a:pt x="675" y="95"/>
                  </a:lnTo>
                  <a:lnTo>
                    <a:pt x="683" y="85"/>
                  </a:lnTo>
                  <a:lnTo>
                    <a:pt x="688" y="77"/>
                  </a:lnTo>
                  <a:lnTo>
                    <a:pt x="689" y="72"/>
                  </a:lnTo>
                  <a:lnTo>
                    <a:pt x="689" y="67"/>
                  </a:lnTo>
                  <a:lnTo>
                    <a:pt x="689" y="67"/>
                  </a:lnTo>
                  <a:lnTo>
                    <a:pt x="688" y="60"/>
                  </a:lnTo>
                  <a:lnTo>
                    <a:pt x="686" y="53"/>
                  </a:lnTo>
                  <a:lnTo>
                    <a:pt x="681" y="45"/>
                  </a:lnTo>
                  <a:lnTo>
                    <a:pt x="676" y="39"/>
                  </a:lnTo>
                  <a:lnTo>
                    <a:pt x="669" y="33"/>
                  </a:lnTo>
                  <a:lnTo>
                    <a:pt x="659" y="26"/>
                  </a:lnTo>
                  <a:lnTo>
                    <a:pt x="649" y="21"/>
                  </a:lnTo>
                  <a:lnTo>
                    <a:pt x="637" y="15"/>
                  </a:lnTo>
                  <a:lnTo>
                    <a:pt x="6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245"/>
            <p:cNvSpPr>
              <a:spLocks/>
            </p:cNvSpPr>
            <p:nvPr/>
          </p:nvSpPr>
          <p:spPr bwMode="auto">
            <a:xfrm>
              <a:off x="6726237" y="1389062"/>
              <a:ext cx="80963" cy="60325"/>
            </a:xfrm>
            <a:custGeom>
              <a:avLst/>
              <a:gdLst>
                <a:gd name="T0" fmla="*/ 153 w 153"/>
                <a:gd name="T1" fmla="*/ 104 h 114"/>
                <a:gd name="T2" fmla="*/ 153 w 153"/>
                <a:gd name="T3" fmla="*/ 104 h 114"/>
                <a:gd name="T4" fmla="*/ 151 w 153"/>
                <a:gd name="T5" fmla="*/ 114 h 114"/>
                <a:gd name="T6" fmla="*/ 29 w 153"/>
                <a:gd name="T7" fmla="*/ 114 h 114"/>
                <a:gd name="T8" fmla="*/ 29 w 153"/>
                <a:gd name="T9" fmla="*/ 114 h 114"/>
                <a:gd name="T10" fmla="*/ 28 w 153"/>
                <a:gd name="T11" fmla="*/ 102 h 114"/>
                <a:gd name="T12" fmla="*/ 26 w 153"/>
                <a:gd name="T13" fmla="*/ 90 h 114"/>
                <a:gd name="T14" fmla="*/ 24 w 153"/>
                <a:gd name="T15" fmla="*/ 78 h 114"/>
                <a:gd name="T16" fmla="*/ 20 w 153"/>
                <a:gd name="T17" fmla="*/ 67 h 114"/>
                <a:gd name="T18" fmla="*/ 17 w 153"/>
                <a:gd name="T19" fmla="*/ 55 h 114"/>
                <a:gd name="T20" fmla="*/ 12 w 153"/>
                <a:gd name="T21" fmla="*/ 45 h 114"/>
                <a:gd name="T22" fmla="*/ 6 w 153"/>
                <a:gd name="T23" fmla="*/ 34 h 114"/>
                <a:gd name="T24" fmla="*/ 0 w 153"/>
                <a:gd name="T25" fmla="*/ 25 h 114"/>
                <a:gd name="T26" fmla="*/ 0 w 153"/>
                <a:gd name="T27" fmla="*/ 25 h 114"/>
                <a:gd name="T28" fmla="*/ 11 w 153"/>
                <a:gd name="T29" fmla="*/ 16 h 114"/>
                <a:gd name="T30" fmla="*/ 23 w 153"/>
                <a:gd name="T31" fmla="*/ 9 h 114"/>
                <a:gd name="T32" fmla="*/ 35 w 153"/>
                <a:gd name="T33" fmla="*/ 4 h 114"/>
                <a:gd name="T34" fmla="*/ 48 w 153"/>
                <a:gd name="T35" fmla="*/ 0 h 114"/>
                <a:gd name="T36" fmla="*/ 59 w 153"/>
                <a:gd name="T37" fmla="*/ 16 h 114"/>
                <a:gd name="T38" fmla="*/ 37 w 153"/>
                <a:gd name="T39" fmla="*/ 68 h 114"/>
                <a:gd name="T40" fmla="*/ 60 w 153"/>
                <a:gd name="T41" fmla="*/ 104 h 114"/>
                <a:gd name="T42" fmla="*/ 82 w 153"/>
                <a:gd name="T43" fmla="*/ 68 h 114"/>
                <a:gd name="T44" fmla="*/ 60 w 153"/>
                <a:gd name="T45" fmla="*/ 16 h 114"/>
                <a:gd name="T46" fmla="*/ 72 w 153"/>
                <a:gd name="T47" fmla="*/ 0 h 114"/>
                <a:gd name="T48" fmla="*/ 72 w 153"/>
                <a:gd name="T49" fmla="*/ 0 h 114"/>
                <a:gd name="T50" fmla="*/ 80 w 153"/>
                <a:gd name="T51" fmla="*/ 3 h 114"/>
                <a:gd name="T52" fmla="*/ 88 w 153"/>
                <a:gd name="T53" fmla="*/ 5 h 114"/>
                <a:gd name="T54" fmla="*/ 97 w 153"/>
                <a:gd name="T55" fmla="*/ 8 h 114"/>
                <a:gd name="T56" fmla="*/ 104 w 153"/>
                <a:gd name="T57" fmla="*/ 13 h 114"/>
                <a:gd name="T58" fmla="*/ 110 w 153"/>
                <a:gd name="T59" fmla="*/ 17 h 114"/>
                <a:gd name="T60" fmla="*/ 117 w 153"/>
                <a:gd name="T61" fmla="*/ 22 h 114"/>
                <a:gd name="T62" fmla="*/ 123 w 153"/>
                <a:gd name="T63" fmla="*/ 28 h 114"/>
                <a:gd name="T64" fmla="*/ 129 w 153"/>
                <a:gd name="T65" fmla="*/ 34 h 114"/>
                <a:gd name="T66" fmla="*/ 134 w 153"/>
                <a:gd name="T67" fmla="*/ 42 h 114"/>
                <a:gd name="T68" fmla="*/ 139 w 153"/>
                <a:gd name="T69" fmla="*/ 49 h 114"/>
                <a:gd name="T70" fmla="*/ 143 w 153"/>
                <a:gd name="T71" fmla="*/ 57 h 114"/>
                <a:gd name="T72" fmla="*/ 146 w 153"/>
                <a:gd name="T73" fmla="*/ 66 h 114"/>
                <a:gd name="T74" fmla="*/ 149 w 153"/>
                <a:gd name="T75" fmla="*/ 74 h 114"/>
                <a:gd name="T76" fmla="*/ 151 w 153"/>
                <a:gd name="T77" fmla="*/ 84 h 114"/>
                <a:gd name="T78" fmla="*/ 151 w 153"/>
                <a:gd name="T79" fmla="*/ 94 h 114"/>
                <a:gd name="T80" fmla="*/ 153 w 153"/>
                <a:gd name="T81" fmla="*/ 104 h 114"/>
                <a:gd name="T82" fmla="*/ 153 w 153"/>
                <a:gd name="T83"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3" h="114">
                  <a:moveTo>
                    <a:pt x="153" y="104"/>
                  </a:moveTo>
                  <a:lnTo>
                    <a:pt x="153" y="104"/>
                  </a:lnTo>
                  <a:lnTo>
                    <a:pt x="151" y="114"/>
                  </a:lnTo>
                  <a:lnTo>
                    <a:pt x="29" y="114"/>
                  </a:lnTo>
                  <a:lnTo>
                    <a:pt x="29" y="114"/>
                  </a:lnTo>
                  <a:lnTo>
                    <a:pt x="28" y="102"/>
                  </a:lnTo>
                  <a:lnTo>
                    <a:pt x="26" y="90"/>
                  </a:lnTo>
                  <a:lnTo>
                    <a:pt x="24" y="78"/>
                  </a:lnTo>
                  <a:lnTo>
                    <a:pt x="20" y="67"/>
                  </a:lnTo>
                  <a:lnTo>
                    <a:pt x="17" y="55"/>
                  </a:lnTo>
                  <a:lnTo>
                    <a:pt x="12" y="45"/>
                  </a:lnTo>
                  <a:lnTo>
                    <a:pt x="6" y="34"/>
                  </a:lnTo>
                  <a:lnTo>
                    <a:pt x="0" y="25"/>
                  </a:lnTo>
                  <a:lnTo>
                    <a:pt x="0" y="25"/>
                  </a:lnTo>
                  <a:lnTo>
                    <a:pt x="11" y="16"/>
                  </a:lnTo>
                  <a:lnTo>
                    <a:pt x="23" y="9"/>
                  </a:lnTo>
                  <a:lnTo>
                    <a:pt x="35" y="4"/>
                  </a:lnTo>
                  <a:lnTo>
                    <a:pt x="48" y="0"/>
                  </a:lnTo>
                  <a:lnTo>
                    <a:pt x="59" y="16"/>
                  </a:lnTo>
                  <a:lnTo>
                    <a:pt x="37" y="68"/>
                  </a:lnTo>
                  <a:lnTo>
                    <a:pt x="60" y="104"/>
                  </a:lnTo>
                  <a:lnTo>
                    <a:pt x="82" y="68"/>
                  </a:lnTo>
                  <a:lnTo>
                    <a:pt x="60" y="16"/>
                  </a:lnTo>
                  <a:lnTo>
                    <a:pt x="72" y="0"/>
                  </a:lnTo>
                  <a:lnTo>
                    <a:pt x="72" y="0"/>
                  </a:lnTo>
                  <a:lnTo>
                    <a:pt x="80" y="3"/>
                  </a:lnTo>
                  <a:lnTo>
                    <a:pt x="88" y="5"/>
                  </a:lnTo>
                  <a:lnTo>
                    <a:pt x="97" y="8"/>
                  </a:lnTo>
                  <a:lnTo>
                    <a:pt x="104" y="13"/>
                  </a:lnTo>
                  <a:lnTo>
                    <a:pt x="110" y="17"/>
                  </a:lnTo>
                  <a:lnTo>
                    <a:pt x="117" y="22"/>
                  </a:lnTo>
                  <a:lnTo>
                    <a:pt x="123" y="28"/>
                  </a:lnTo>
                  <a:lnTo>
                    <a:pt x="129" y="34"/>
                  </a:lnTo>
                  <a:lnTo>
                    <a:pt x="134" y="42"/>
                  </a:lnTo>
                  <a:lnTo>
                    <a:pt x="139" y="49"/>
                  </a:lnTo>
                  <a:lnTo>
                    <a:pt x="143" y="57"/>
                  </a:lnTo>
                  <a:lnTo>
                    <a:pt x="146" y="66"/>
                  </a:lnTo>
                  <a:lnTo>
                    <a:pt x="149" y="74"/>
                  </a:lnTo>
                  <a:lnTo>
                    <a:pt x="151" y="84"/>
                  </a:lnTo>
                  <a:lnTo>
                    <a:pt x="151" y="94"/>
                  </a:lnTo>
                  <a:lnTo>
                    <a:pt x="153" y="104"/>
                  </a:lnTo>
                  <a:lnTo>
                    <a:pt x="15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246"/>
            <p:cNvSpPr>
              <a:spLocks noEditPoints="1"/>
            </p:cNvSpPr>
            <p:nvPr/>
          </p:nvSpPr>
          <p:spPr bwMode="auto">
            <a:xfrm>
              <a:off x="6727825" y="1325562"/>
              <a:ext cx="60325" cy="61912"/>
            </a:xfrm>
            <a:custGeom>
              <a:avLst/>
              <a:gdLst>
                <a:gd name="T0" fmla="*/ 112 w 115"/>
                <a:gd name="T1" fmla="*/ 37 h 117"/>
                <a:gd name="T2" fmla="*/ 115 w 115"/>
                <a:gd name="T3" fmla="*/ 59 h 117"/>
                <a:gd name="T4" fmla="*/ 115 w 115"/>
                <a:gd name="T5" fmla="*/ 69 h 117"/>
                <a:gd name="T6" fmla="*/ 112 w 115"/>
                <a:gd name="T7" fmla="*/ 80 h 117"/>
                <a:gd name="T8" fmla="*/ 98 w 115"/>
                <a:gd name="T9" fmla="*/ 100 h 117"/>
                <a:gd name="T10" fmla="*/ 90 w 115"/>
                <a:gd name="T11" fmla="*/ 106 h 117"/>
                <a:gd name="T12" fmla="*/ 80 w 115"/>
                <a:gd name="T13" fmla="*/ 112 h 117"/>
                <a:gd name="T14" fmla="*/ 58 w 115"/>
                <a:gd name="T15" fmla="*/ 117 h 117"/>
                <a:gd name="T16" fmla="*/ 46 w 115"/>
                <a:gd name="T17" fmla="*/ 116 h 117"/>
                <a:gd name="T18" fmla="*/ 35 w 115"/>
                <a:gd name="T19" fmla="*/ 112 h 117"/>
                <a:gd name="T20" fmla="*/ 17 w 115"/>
                <a:gd name="T21" fmla="*/ 100 h 117"/>
                <a:gd name="T22" fmla="*/ 10 w 115"/>
                <a:gd name="T23" fmla="*/ 90 h 117"/>
                <a:gd name="T24" fmla="*/ 5 w 115"/>
                <a:gd name="T25" fmla="*/ 80 h 117"/>
                <a:gd name="T26" fmla="*/ 0 w 115"/>
                <a:gd name="T27" fmla="*/ 59 h 117"/>
                <a:gd name="T28" fmla="*/ 1 w 115"/>
                <a:gd name="T29" fmla="*/ 48 h 117"/>
                <a:gd name="T30" fmla="*/ 5 w 115"/>
                <a:gd name="T31" fmla="*/ 37 h 117"/>
                <a:gd name="T32" fmla="*/ 17 w 115"/>
                <a:gd name="T33" fmla="*/ 17 h 117"/>
                <a:gd name="T34" fmla="*/ 26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6 h 117"/>
                <a:gd name="T48" fmla="*/ 112 w 115"/>
                <a:gd name="T49" fmla="*/ 37 h 117"/>
                <a:gd name="T50" fmla="*/ 107 w 115"/>
                <a:gd name="T51" fmla="*/ 59 h 117"/>
                <a:gd name="T52" fmla="*/ 102 w 115"/>
                <a:gd name="T53" fmla="*/ 40 h 117"/>
                <a:gd name="T54" fmla="*/ 98 w 115"/>
                <a:gd name="T55" fmla="*/ 32 h 117"/>
                <a:gd name="T56" fmla="*/ 92 w 115"/>
                <a:gd name="T57" fmla="*/ 25 h 117"/>
                <a:gd name="T58" fmla="*/ 77 w 115"/>
                <a:gd name="T59" fmla="*/ 14 h 117"/>
                <a:gd name="T60" fmla="*/ 68 w 115"/>
                <a:gd name="T61" fmla="*/ 11 h 117"/>
                <a:gd name="T62" fmla="*/ 58 w 115"/>
                <a:gd name="T63" fmla="*/ 10 h 117"/>
                <a:gd name="T64" fmla="*/ 40 w 115"/>
                <a:gd name="T65" fmla="*/ 14 h 117"/>
                <a:gd name="T66" fmla="*/ 32 w 115"/>
                <a:gd name="T67" fmla="*/ 18 h 117"/>
                <a:gd name="T68" fmla="*/ 24 w 115"/>
                <a:gd name="T69" fmla="*/ 25 h 117"/>
                <a:gd name="T70" fmla="*/ 13 w 115"/>
                <a:gd name="T71" fmla="*/ 40 h 117"/>
                <a:gd name="T72" fmla="*/ 11 w 115"/>
                <a:gd name="T73" fmla="*/ 49 h 117"/>
                <a:gd name="T74" fmla="*/ 10 w 115"/>
                <a:gd name="T75" fmla="*/ 59 h 117"/>
                <a:gd name="T76" fmla="*/ 13 w 115"/>
                <a:gd name="T77" fmla="*/ 77 h 117"/>
                <a:gd name="T78" fmla="*/ 18 w 115"/>
                <a:gd name="T79" fmla="*/ 85 h 117"/>
                <a:gd name="T80" fmla="*/ 24 w 115"/>
                <a:gd name="T81" fmla="*/ 92 h 117"/>
                <a:gd name="T82" fmla="*/ 40 w 115"/>
                <a:gd name="T83" fmla="*/ 103 h 117"/>
                <a:gd name="T84" fmla="*/ 49 w 115"/>
                <a:gd name="T85" fmla="*/ 106 h 117"/>
                <a:gd name="T86" fmla="*/ 58 w 115"/>
                <a:gd name="T87" fmla="*/ 107 h 117"/>
                <a:gd name="T88" fmla="*/ 77 w 115"/>
                <a:gd name="T89" fmla="*/ 103 h 117"/>
                <a:gd name="T90" fmla="*/ 85 w 115"/>
                <a:gd name="T91" fmla="*/ 99 h 117"/>
                <a:gd name="T92" fmla="*/ 92 w 115"/>
                <a:gd name="T93" fmla="*/ 92 h 117"/>
                <a:gd name="T94" fmla="*/ 102 w 115"/>
                <a:gd name="T95" fmla="*/ 77 h 117"/>
                <a:gd name="T96" fmla="*/ 106 w 115"/>
                <a:gd name="T97" fmla="*/ 68 h 117"/>
                <a:gd name="T98" fmla="*/ 107 w 115"/>
                <a:gd name="T99"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7"/>
                  </a:moveTo>
                  <a:lnTo>
                    <a:pt x="112" y="37"/>
                  </a:lnTo>
                  <a:lnTo>
                    <a:pt x="115" y="48"/>
                  </a:lnTo>
                  <a:lnTo>
                    <a:pt x="115" y="59"/>
                  </a:lnTo>
                  <a:lnTo>
                    <a:pt x="115" y="59"/>
                  </a:lnTo>
                  <a:lnTo>
                    <a:pt x="115" y="69"/>
                  </a:lnTo>
                  <a:lnTo>
                    <a:pt x="112" y="80"/>
                  </a:lnTo>
                  <a:lnTo>
                    <a:pt x="112" y="80"/>
                  </a:lnTo>
                  <a:lnTo>
                    <a:pt x="106" y="90"/>
                  </a:lnTo>
                  <a:lnTo>
                    <a:pt x="98" y="100"/>
                  </a:lnTo>
                  <a:lnTo>
                    <a:pt x="98" y="100"/>
                  </a:lnTo>
                  <a:lnTo>
                    <a:pt x="90" y="106"/>
                  </a:lnTo>
                  <a:lnTo>
                    <a:pt x="80" y="112"/>
                  </a:lnTo>
                  <a:lnTo>
                    <a:pt x="80" y="112"/>
                  </a:lnTo>
                  <a:lnTo>
                    <a:pt x="69" y="116"/>
                  </a:lnTo>
                  <a:lnTo>
                    <a:pt x="58" y="117"/>
                  </a:lnTo>
                  <a:lnTo>
                    <a:pt x="58" y="117"/>
                  </a:lnTo>
                  <a:lnTo>
                    <a:pt x="46" y="116"/>
                  </a:lnTo>
                  <a:lnTo>
                    <a:pt x="35" y="112"/>
                  </a:lnTo>
                  <a:lnTo>
                    <a:pt x="35" y="112"/>
                  </a:lnTo>
                  <a:lnTo>
                    <a:pt x="26" y="106"/>
                  </a:lnTo>
                  <a:lnTo>
                    <a:pt x="17" y="100"/>
                  </a:lnTo>
                  <a:lnTo>
                    <a:pt x="17" y="100"/>
                  </a:lnTo>
                  <a:lnTo>
                    <a:pt x="10" y="90"/>
                  </a:lnTo>
                  <a:lnTo>
                    <a:pt x="5" y="80"/>
                  </a:lnTo>
                  <a:lnTo>
                    <a:pt x="5" y="80"/>
                  </a:lnTo>
                  <a:lnTo>
                    <a:pt x="1" y="69"/>
                  </a:lnTo>
                  <a:lnTo>
                    <a:pt x="0" y="59"/>
                  </a:lnTo>
                  <a:lnTo>
                    <a:pt x="0" y="59"/>
                  </a:lnTo>
                  <a:lnTo>
                    <a:pt x="1" y="48"/>
                  </a:lnTo>
                  <a:lnTo>
                    <a:pt x="5" y="37"/>
                  </a:lnTo>
                  <a:lnTo>
                    <a:pt x="5" y="37"/>
                  </a:lnTo>
                  <a:lnTo>
                    <a:pt x="10" y="26"/>
                  </a:lnTo>
                  <a:lnTo>
                    <a:pt x="17" y="17"/>
                  </a:lnTo>
                  <a:lnTo>
                    <a:pt x="17" y="17"/>
                  </a:lnTo>
                  <a:lnTo>
                    <a:pt x="26"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6"/>
                  </a:lnTo>
                  <a:lnTo>
                    <a:pt x="112" y="37"/>
                  </a:lnTo>
                  <a:lnTo>
                    <a:pt x="112" y="37"/>
                  </a:lnTo>
                  <a:close/>
                  <a:moveTo>
                    <a:pt x="107" y="59"/>
                  </a:moveTo>
                  <a:lnTo>
                    <a:pt x="107" y="59"/>
                  </a:lnTo>
                  <a:lnTo>
                    <a:pt x="106" y="49"/>
                  </a:lnTo>
                  <a:lnTo>
                    <a:pt x="102" y="40"/>
                  </a:lnTo>
                  <a:lnTo>
                    <a:pt x="102" y="40"/>
                  </a:lnTo>
                  <a:lnTo>
                    <a:pt x="98" y="32"/>
                  </a:lnTo>
                  <a:lnTo>
                    <a:pt x="92" y="25"/>
                  </a:lnTo>
                  <a:lnTo>
                    <a:pt x="92" y="25"/>
                  </a:lnTo>
                  <a:lnTo>
                    <a:pt x="85" y="18"/>
                  </a:lnTo>
                  <a:lnTo>
                    <a:pt x="77" y="14"/>
                  </a:lnTo>
                  <a:lnTo>
                    <a:pt x="77" y="14"/>
                  </a:lnTo>
                  <a:lnTo>
                    <a:pt x="68" y="11"/>
                  </a:lnTo>
                  <a:lnTo>
                    <a:pt x="58" y="10"/>
                  </a:lnTo>
                  <a:lnTo>
                    <a:pt x="58" y="10"/>
                  </a:lnTo>
                  <a:lnTo>
                    <a:pt x="49" y="11"/>
                  </a:lnTo>
                  <a:lnTo>
                    <a:pt x="40" y="14"/>
                  </a:lnTo>
                  <a:lnTo>
                    <a:pt x="40" y="14"/>
                  </a:lnTo>
                  <a:lnTo>
                    <a:pt x="32" y="18"/>
                  </a:lnTo>
                  <a:lnTo>
                    <a:pt x="24" y="25"/>
                  </a:lnTo>
                  <a:lnTo>
                    <a:pt x="24" y="25"/>
                  </a:lnTo>
                  <a:lnTo>
                    <a:pt x="18" y="32"/>
                  </a:lnTo>
                  <a:lnTo>
                    <a:pt x="13" y="40"/>
                  </a:lnTo>
                  <a:lnTo>
                    <a:pt x="13" y="40"/>
                  </a:lnTo>
                  <a:lnTo>
                    <a:pt x="11" y="49"/>
                  </a:lnTo>
                  <a:lnTo>
                    <a:pt x="10" y="59"/>
                  </a:lnTo>
                  <a:lnTo>
                    <a:pt x="10" y="59"/>
                  </a:lnTo>
                  <a:lnTo>
                    <a:pt x="11" y="68"/>
                  </a:lnTo>
                  <a:lnTo>
                    <a:pt x="13" y="77"/>
                  </a:lnTo>
                  <a:lnTo>
                    <a:pt x="13" y="77"/>
                  </a:lnTo>
                  <a:lnTo>
                    <a:pt x="18" y="85"/>
                  </a:lnTo>
                  <a:lnTo>
                    <a:pt x="24" y="92"/>
                  </a:lnTo>
                  <a:lnTo>
                    <a:pt x="24" y="92"/>
                  </a:lnTo>
                  <a:lnTo>
                    <a:pt x="32" y="99"/>
                  </a:lnTo>
                  <a:lnTo>
                    <a:pt x="40" y="103"/>
                  </a:lnTo>
                  <a:lnTo>
                    <a:pt x="40" y="103"/>
                  </a:lnTo>
                  <a:lnTo>
                    <a:pt x="49" y="106"/>
                  </a:lnTo>
                  <a:lnTo>
                    <a:pt x="58" y="107"/>
                  </a:lnTo>
                  <a:lnTo>
                    <a:pt x="58" y="107"/>
                  </a:lnTo>
                  <a:lnTo>
                    <a:pt x="68" y="106"/>
                  </a:lnTo>
                  <a:lnTo>
                    <a:pt x="77" y="103"/>
                  </a:lnTo>
                  <a:lnTo>
                    <a:pt x="77" y="103"/>
                  </a:lnTo>
                  <a:lnTo>
                    <a:pt x="85" y="99"/>
                  </a:lnTo>
                  <a:lnTo>
                    <a:pt x="92" y="92"/>
                  </a:lnTo>
                  <a:lnTo>
                    <a:pt x="92" y="92"/>
                  </a:lnTo>
                  <a:lnTo>
                    <a:pt x="98" y="85"/>
                  </a:lnTo>
                  <a:lnTo>
                    <a:pt x="102" y="77"/>
                  </a:lnTo>
                  <a:lnTo>
                    <a:pt x="102" y="77"/>
                  </a:lnTo>
                  <a:lnTo>
                    <a:pt x="106" y="68"/>
                  </a:lnTo>
                  <a:lnTo>
                    <a:pt x="107" y="59"/>
                  </a:lnTo>
                  <a:lnTo>
                    <a:pt x="10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247"/>
            <p:cNvSpPr>
              <a:spLocks/>
            </p:cNvSpPr>
            <p:nvPr/>
          </p:nvSpPr>
          <p:spPr bwMode="auto">
            <a:xfrm>
              <a:off x="6610350" y="1377950"/>
              <a:ext cx="125413" cy="77787"/>
            </a:xfrm>
            <a:custGeom>
              <a:avLst/>
              <a:gdLst>
                <a:gd name="T0" fmla="*/ 236 w 236"/>
                <a:gd name="T1" fmla="*/ 130 h 146"/>
                <a:gd name="T2" fmla="*/ 236 w 236"/>
                <a:gd name="T3" fmla="*/ 130 h 146"/>
                <a:gd name="T4" fmla="*/ 235 w 236"/>
                <a:gd name="T5" fmla="*/ 146 h 146"/>
                <a:gd name="T6" fmla="*/ 2 w 236"/>
                <a:gd name="T7" fmla="*/ 146 h 146"/>
                <a:gd name="T8" fmla="*/ 2 w 236"/>
                <a:gd name="T9" fmla="*/ 146 h 146"/>
                <a:gd name="T10" fmla="*/ 0 w 236"/>
                <a:gd name="T11" fmla="*/ 130 h 146"/>
                <a:gd name="T12" fmla="*/ 0 w 236"/>
                <a:gd name="T13" fmla="*/ 130 h 146"/>
                <a:gd name="T14" fmla="*/ 0 w 236"/>
                <a:gd name="T15" fmla="*/ 118 h 146"/>
                <a:gd name="T16" fmla="*/ 3 w 236"/>
                <a:gd name="T17" fmla="*/ 106 h 146"/>
                <a:gd name="T18" fmla="*/ 5 w 236"/>
                <a:gd name="T19" fmla="*/ 95 h 146"/>
                <a:gd name="T20" fmla="*/ 8 w 236"/>
                <a:gd name="T21" fmla="*/ 82 h 146"/>
                <a:gd name="T22" fmla="*/ 13 w 236"/>
                <a:gd name="T23" fmla="*/ 72 h 146"/>
                <a:gd name="T24" fmla="*/ 17 w 236"/>
                <a:gd name="T25" fmla="*/ 62 h 146"/>
                <a:gd name="T26" fmla="*/ 24 w 236"/>
                <a:gd name="T27" fmla="*/ 52 h 146"/>
                <a:gd name="T28" fmla="*/ 30 w 236"/>
                <a:gd name="T29" fmla="*/ 42 h 146"/>
                <a:gd name="T30" fmla="*/ 37 w 236"/>
                <a:gd name="T31" fmla="*/ 35 h 146"/>
                <a:gd name="T32" fmla="*/ 45 w 236"/>
                <a:gd name="T33" fmla="*/ 27 h 146"/>
                <a:gd name="T34" fmla="*/ 54 w 236"/>
                <a:gd name="T35" fmla="*/ 21 h 146"/>
                <a:gd name="T36" fmla="*/ 62 w 236"/>
                <a:gd name="T37" fmla="*/ 15 h 146"/>
                <a:gd name="T38" fmla="*/ 72 w 236"/>
                <a:gd name="T39" fmla="*/ 8 h 146"/>
                <a:gd name="T40" fmla="*/ 82 w 236"/>
                <a:gd name="T41" fmla="*/ 5 h 146"/>
                <a:gd name="T42" fmla="*/ 93 w 236"/>
                <a:gd name="T43" fmla="*/ 1 h 146"/>
                <a:gd name="T44" fmla="*/ 102 w 236"/>
                <a:gd name="T45" fmla="*/ 0 h 146"/>
                <a:gd name="T46" fmla="*/ 117 w 236"/>
                <a:gd name="T47" fmla="*/ 19 h 146"/>
                <a:gd name="T48" fmla="*/ 89 w 236"/>
                <a:gd name="T49" fmla="*/ 86 h 146"/>
                <a:gd name="T50" fmla="*/ 118 w 236"/>
                <a:gd name="T51" fmla="*/ 131 h 146"/>
                <a:gd name="T52" fmla="*/ 147 w 236"/>
                <a:gd name="T53" fmla="*/ 86 h 146"/>
                <a:gd name="T54" fmla="*/ 119 w 236"/>
                <a:gd name="T55" fmla="*/ 19 h 146"/>
                <a:gd name="T56" fmla="*/ 133 w 236"/>
                <a:gd name="T57" fmla="*/ 0 h 146"/>
                <a:gd name="T58" fmla="*/ 133 w 236"/>
                <a:gd name="T59" fmla="*/ 0 h 146"/>
                <a:gd name="T60" fmla="*/ 144 w 236"/>
                <a:gd name="T61" fmla="*/ 1 h 146"/>
                <a:gd name="T62" fmla="*/ 155 w 236"/>
                <a:gd name="T63" fmla="*/ 5 h 146"/>
                <a:gd name="T64" fmla="*/ 164 w 236"/>
                <a:gd name="T65" fmla="*/ 10 h 146"/>
                <a:gd name="T66" fmla="*/ 174 w 236"/>
                <a:gd name="T67" fmla="*/ 15 h 146"/>
                <a:gd name="T68" fmla="*/ 182 w 236"/>
                <a:gd name="T69" fmla="*/ 21 h 146"/>
                <a:gd name="T70" fmla="*/ 191 w 236"/>
                <a:gd name="T71" fmla="*/ 27 h 146"/>
                <a:gd name="T72" fmla="*/ 198 w 236"/>
                <a:gd name="T73" fmla="*/ 35 h 146"/>
                <a:gd name="T74" fmla="*/ 206 w 236"/>
                <a:gd name="T75" fmla="*/ 42 h 146"/>
                <a:gd name="T76" fmla="*/ 213 w 236"/>
                <a:gd name="T77" fmla="*/ 52 h 146"/>
                <a:gd name="T78" fmla="*/ 219 w 236"/>
                <a:gd name="T79" fmla="*/ 62 h 146"/>
                <a:gd name="T80" fmla="*/ 224 w 236"/>
                <a:gd name="T81" fmla="*/ 72 h 146"/>
                <a:gd name="T82" fmla="*/ 227 w 236"/>
                <a:gd name="T83" fmla="*/ 82 h 146"/>
                <a:gd name="T84" fmla="*/ 231 w 236"/>
                <a:gd name="T85" fmla="*/ 95 h 146"/>
                <a:gd name="T86" fmla="*/ 233 w 236"/>
                <a:gd name="T87" fmla="*/ 106 h 146"/>
                <a:gd name="T88" fmla="*/ 235 w 236"/>
                <a:gd name="T89" fmla="*/ 118 h 146"/>
                <a:gd name="T90" fmla="*/ 236 w 236"/>
                <a:gd name="T91" fmla="*/ 130 h 146"/>
                <a:gd name="T92" fmla="*/ 236 w 236"/>
                <a:gd name="T93" fmla="*/ 13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146">
                  <a:moveTo>
                    <a:pt x="236" y="130"/>
                  </a:moveTo>
                  <a:lnTo>
                    <a:pt x="236" y="130"/>
                  </a:lnTo>
                  <a:lnTo>
                    <a:pt x="235" y="146"/>
                  </a:lnTo>
                  <a:lnTo>
                    <a:pt x="2" y="146"/>
                  </a:lnTo>
                  <a:lnTo>
                    <a:pt x="2" y="146"/>
                  </a:lnTo>
                  <a:lnTo>
                    <a:pt x="0" y="130"/>
                  </a:lnTo>
                  <a:lnTo>
                    <a:pt x="0" y="130"/>
                  </a:lnTo>
                  <a:lnTo>
                    <a:pt x="0" y="118"/>
                  </a:lnTo>
                  <a:lnTo>
                    <a:pt x="3" y="106"/>
                  </a:lnTo>
                  <a:lnTo>
                    <a:pt x="5" y="95"/>
                  </a:lnTo>
                  <a:lnTo>
                    <a:pt x="8" y="82"/>
                  </a:lnTo>
                  <a:lnTo>
                    <a:pt x="13" y="72"/>
                  </a:lnTo>
                  <a:lnTo>
                    <a:pt x="17" y="62"/>
                  </a:lnTo>
                  <a:lnTo>
                    <a:pt x="24" y="52"/>
                  </a:lnTo>
                  <a:lnTo>
                    <a:pt x="30" y="42"/>
                  </a:lnTo>
                  <a:lnTo>
                    <a:pt x="37" y="35"/>
                  </a:lnTo>
                  <a:lnTo>
                    <a:pt x="45" y="27"/>
                  </a:lnTo>
                  <a:lnTo>
                    <a:pt x="54" y="21"/>
                  </a:lnTo>
                  <a:lnTo>
                    <a:pt x="62" y="15"/>
                  </a:lnTo>
                  <a:lnTo>
                    <a:pt x="72" y="8"/>
                  </a:lnTo>
                  <a:lnTo>
                    <a:pt x="82" y="5"/>
                  </a:lnTo>
                  <a:lnTo>
                    <a:pt x="93" y="1"/>
                  </a:lnTo>
                  <a:lnTo>
                    <a:pt x="102" y="0"/>
                  </a:lnTo>
                  <a:lnTo>
                    <a:pt x="117" y="19"/>
                  </a:lnTo>
                  <a:lnTo>
                    <a:pt x="89" y="86"/>
                  </a:lnTo>
                  <a:lnTo>
                    <a:pt x="118" y="131"/>
                  </a:lnTo>
                  <a:lnTo>
                    <a:pt x="147" y="86"/>
                  </a:lnTo>
                  <a:lnTo>
                    <a:pt x="119" y="19"/>
                  </a:lnTo>
                  <a:lnTo>
                    <a:pt x="133" y="0"/>
                  </a:lnTo>
                  <a:lnTo>
                    <a:pt x="133" y="0"/>
                  </a:lnTo>
                  <a:lnTo>
                    <a:pt x="144" y="1"/>
                  </a:lnTo>
                  <a:lnTo>
                    <a:pt x="155" y="5"/>
                  </a:lnTo>
                  <a:lnTo>
                    <a:pt x="164" y="10"/>
                  </a:lnTo>
                  <a:lnTo>
                    <a:pt x="174" y="15"/>
                  </a:lnTo>
                  <a:lnTo>
                    <a:pt x="182" y="21"/>
                  </a:lnTo>
                  <a:lnTo>
                    <a:pt x="191" y="27"/>
                  </a:lnTo>
                  <a:lnTo>
                    <a:pt x="198" y="35"/>
                  </a:lnTo>
                  <a:lnTo>
                    <a:pt x="206" y="42"/>
                  </a:lnTo>
                  <a:lnTo>
                    <a:pt x="213" y="52"/>
                  </a:lnTo>
                  <a:lnTo>
                    <a:pt x="219" y="62"/>
                  </a:lnTo>
                  <a:lnTo>
                    <a:pt x="224" y="72"/>
                  </a:lnTo>
                  <a:lnTo>
                    <a:pt x="227" y="82"/>
                  </a:lnTo>
                  <a:lnTo>
                    <a:pt x="231" y="95"/>
                  </a:lnTo>
                  <a:lnTo>
                    <a:pt x="233" y="106"/>
                  </a:lnTo>
                  <a:lnTo>
                    <a:pt x="235" y="118"/>
                  </a:lnTo>
                  <a:lnTo>
                    <a:pt x="236" y="130"/>
                  </a:lnTo>
                  <a:lnTo>
                    <a:pt x="236"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248"/>
            <p:cNvSpPr>
              <a:spLocks noEditPoints="1"/>
            </p:cNvSpPr>
            <p:nvPr/>
          </p:nvSpPr>
          <p:spPr bwMode="auto">
            <a:xfrm>
              <a:off x="6634162" y="1296987"/>
              <a:ext cx="77788" cy="77787"/>
            </a:xfrm>
            <a:custGeom>
              <a:avLst/>
              <a:gdLst>
                <a:gd name="T0" fmla="*/ 142 w 148"/>
                <a:gd name="T1" fmla="*/ 46 h 148"/>
                <a:gd name="T2" fmla="*/ 148 w 148"/>
                <a:gd name="T3" fmla="*/ 74 h 148"/>
                <a:gd name="T4" fmla="*/ 146 w 148"/>
                <a:gd name="T5" fmla="*/ 88 h 148"/>
                <a:gd name="T6" fmla="*/ 142 w 148"/>
                <a:gd name="T7" fmla="*/ 102 h 148"/>
                <a:gd name="T8" fmla="*/ 135 w 148"/>
                <a:gd name="T9" fmla="*/ 115 h 148"/>
                <a:gd name="T10" fmla="*/ 126 w 148"/>
                <a:gd name="T11" fmla="*/ 126 h 148"/>
                <a:gd name="T12" fmla="*/ 102 w 148"/>
                <a:gd name="T13" fmla="*/ 142 h 148"/>
                <a:gd name="T14" fmla="*/ 95 w 148"/>
                <a:gd name="T15" fmla="*/ 144 h 148"/>
                <a:gd name="T16" fmla="*/ 74 w 148"/>
                <a:gd name="T17" fmla="*/ 148 h 148"/>
                <a:gd name="T18" fmla="*/ 60 w 148"/>
                <a:gd name="T19" fmla="*/ 147 h 148"/>
                <a:gd name="T20" fmla="*/ 46 w 148"/>
                <a:gd name="T21" fmla="*/ 142 h 148"/>
                <a:gd name="T22" fmla="*/ 33 w 148"/>
                <a:gd name="T23" fmla="*/ 136 h 148"/>
                <a:gd name="T24" fmla="*/ 22 w 148"/>
                <a:gd name="T25" fmla="*/ 126 h 148"/>
                <a:gd name="T26" fmla="*/ 6 w 148"/>
                <a:gd name="T27" fmla="*/ 102 h 148"/>
                <a:gd name="T28" fmla="*/ 4 w 148"/>
                <a:gd name="T29" fmla="*/ 96 h 148"/>
                <a:gd name="T30" fmla="*/ 0 w 148"/>
                <a:gd name="T31" fmla="*/ 74 h 148"/>
                <a:gd name="T32" fmla="*/ 1 w 148"/>
                <a:gd name="T33" fmla="*/ 59 h 148"/>
                <a:gd name="T34" fmla="*/ 6 w 148"/>
                <a:gd name="T35" fmla="*/ 46 h 148"/>
                <a:gd name="T36" fmla="*/ 22 w 148"/>
                <a:gd name="T37" fmla="*/ 22 h 148"/>
                <a:gd name="T38" fmla="*/ 33 w 148"/>
                <a:gd name="T39" fmla="*/ 13 h 148"/>
                <a:gd name="T40" fmla="*/ 46 w 148"/>
                <a:gd name="T41" fmla="*/ 6 h 148"/>
                <a:gd name="T42" fmla="*/ 60 w 148"/>
                <a:gd name="T43" fmla="*/ 2 h 148"/>
                <a:gd name="T44" fmla="*/ 74 w 148"/>
                <a:gd name="T45" fmla="*/ 0 h 148"/>
                <a:gd name="T46" fmla="*/ 102 w 148"/>
                <a:gd name="T47" fmla="*/ 6 h 148"/>
                <a:gd name="T48" fmla="*/ 115 w 148"/>
                <a:gd name="T49" fmla="*/ 13 h 148"/>
                <a:gd name="T50" fmla="*/ 126 w 148"/>
                <a:gd name="T51" fmla="*/ 22 h 148"/>
                <a:gd name="T52" fmla="*/ 142 w 148"/>
                <a:gd name="T53" fmla="*/ 46 h 148"/>
                <a:gd name="T54" fmla="*/ 135 w 148"/>
                <a:gd name="T55" fmla="*/ 74 h 148"/>
                <a:gd name="T56" fmla="*/ 135 w 148"/>
                <a:gd name="T57" fmla="*/ 62 h 148"/>
                <a:gd name="T58" fmla="*/ 131 w 148"/>
                <a:gd name="T59" fmla="*/ 51 h 148"/>
                <a:gd name="T60" fmla="*/ 118 w 148"/>
                <a:gd name="T61" fmla="*/ 30 h 148"/>
                <a:gd name="T62" fmla="*/ 108 w 148"/>
                <a:gd name="T63" fmla="*/ 23 h 148"/>
                <a:gd name="T64" fmla="*/ 97 w 148"/>
                <a:gd name="T65" fmla="*/ 17 h 148"/>
                <a:gd name="T66" fmla="*/ 74 w 148"/>
                <a:gd name="T67" fmla="*/ 12 h 148"/>
                <a:gd name="T68" fmla="*/ 62 w 148"/>
                <a:gd name="T69" fmla="*/ 13 h 148"/>
                <a:gd name="T70" fmla="*/ 50 w 148"/>
                <a:gd name="T71" fmla="*/ 17 h 148"/>
                <a:gd name="T72" fmla="*/ 30 w 148"/>
                <a:gd name="T73" fmla="*/ 30 h 148"/>
                <a:gd name="T74" fmla="*/ 23 w 148"/>
                <a:gd name="T75" fmla="*/ 40 h 148"/>
                <a:gd name="T76" fmla="*/ 17 w 148"/>
                <a:gd name="T77" fmla="*/ 51 h 148"/>
                <a:gd name="T78" fmla="*/ 12 w 148"/>
                <a:gd name="T79" fmla="*/ 74 h 148"/>
                <a:gd name="T80" fmla="*/ 14 w 148"/>
                <a:gd name="T81" fmla="*/ 86 h 148"/>
                <a:gd name="T82" fmla="*/ 17 w 148"/>
                <a:gd name="T83" fmla="*/ 98 h 148"/>
                <a:gd name="T84" fmla="*/ 30 w 148"/>
                <a:gd name="T85" fmla="*/ 118 h 148"/>
                <a:gd name="T86" fmla="*/ 40 w 148"/>
                <a:gd name="T87" fmla="*/ 125 h 148"/>
                <a:gd name="T88" fmla="*/ 50 w 148"/>
                <a:gd name="T89" fmla="*/ 131 h 148"/>
                <a:gd name="T90" fmla="*/ 74 w 148"/>
                <a:gd name="T91" fmla="*/ 136 h 148"/>
                <a:gd name="T92" fmla="*/ 86 w 148"/>
                <a:gd name="T93" fmla="*/ 135 h 148"/>
                <a:gd name="T94" fmla="*/ 97 w 148"/>
                <a:gd name="T95" fmla="*/ 131 h 148"/>
                <a:gd name="T96" fmla="*/ 118 w 148"/>
                <a:gd name="T97" fmla="*/ 118 h 148"/>
                <a:gd name="T98" fmla="*/ 125 w 148"/>
                <a:gd name="T99" fmla="*/ 108 h 148"/>
                <a:gd name="T100" fmla="*/ 131 w 148"/>
                <a:gd name="T101" fmla="*/ 98 h 148"/>
                <a:gd name="T102" fmla="*/ 135 w 148"/>
                <a:gd name="T103"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48">
                  <a:moveTo>
                    <a:pt x="142" y="46"/>
                  </a:moveTo>
                  <a:lnTo>
                    <a:pt x="142" y="46"/>
                  </a:lnTo>
                  <a:lnTo>
                    <a:pt x="146" y="59"/>
                  </a:lnTo>
                  <a:lnTo>
                    <a:pt x="148" y="74"/>
                  </a:lnTo>
                  <a:lnTo>
                    <a:pt x="148" y="74"/>
                  </a:lnTo>
                  <a:lnTo>
                    <a:pt x="146" y="88"/>
                  </a:lnTo>
                  <a:lnTo>
                    <a:pt x="145" y="96"/>
                  </a:lnTo>
                  <a:lnTo>
                    <a:pt x="142" y="102"/>
                  </a:lnTo>
                  <a:lnTo>
                    <a:pt x="142" y="102"/>
                  </a:lnTo>
                  <a:lnTo>
                    <a:pt x="135" y="115"/>
                  </a:lnTo>
                  <a:lnTo>
                    <a:pt x="126" y="126"/>
                  </a:lnTo>
                  <a:lnTo>
                    <a:pt x="126" y="126"/>
                  </a:lnTo>
                  <a:lnTo>
                    <a:pt x="115" y="136"/>
                  </a:lnTo>
                  <a:lnTo>
                    <a:pt x="102" y="142"/>
                  </a:lnTo>
                  <a:lnTo>
                    <a:pt x="102" y="142"/>
                  </a:lnTo>
                  <a:lnTo>
                    <a:pt x="95" y="144"/>
                  </a:lnTo>
                  <a:lnTo>
                    <a:pt x="89" y="147"/>
                  </a:lnTo>
                  <a:lnTo>
                    <a:pt x="74" y="148"/>
                  </a:lnTo>
                  <a:lnTo>
                    <a:pt x="74" y="148"/>
                  </a:lnTo>
                  <a:lnTo>
                    <a:pt x="60" y="147"/>
                  </a:lnTo>
                  <a:lnTo>
                    <a:pt x="52" y="144"/>
                  </a:lnTo>
                  <a:lnTo>
                    <a:pt x="46" y="142"/>
                  </a:lnTo>
                  <a:lnTo>
                    <a:pt x="46" y="142"/>
                  </a:lnTo>
                  <a:lnTo>
                    <a:pt x="33" y="136"/>
                  </a:lnTo>
                  <a:lnTo>
                    <a:pt x="22" y="126"/>
                  </a:lnTo>
                  <a:lnTo>
                    <a:pt x="22" y="126"/>
                  </a:lnTo>
                  <a:lnTo>
                    <a:pt x="12" y="115"/>
                  </a:lnTo>
                  <a:lnTo>
                    <a:pt x="6" y="102"/>
                  </a:lnTo>
                  <a:lnTo>
                    <a:pt x="6" y="102"/>
                  </a:lnTo>
                  <a:lnTo>
                    <a:pt x="4" y="96"/>
                  </a:lnTo>
                  <a:lnTo>
                    <a:pt x="1" y="88"/>
                  </a:lnTo>
                  <a:lnTo>
                    <a:pt x="0" y="74"/>
                  </a:lnTo>
                  <a:lnTo>
                    <a:pt x="0" y="74"/>
                  </a:lnTo>
                  <a:lnTo>
                    <a:pt x="1" y="59"/>
                  </a:lnTo>
                  <a:lnTo>
                    <a:pt x="6" y="46"/>
                  </a:lnTo>
                  <a:lnTo>
                    <a:pt x="6" y="46"/>
                  </a:lnTo>
                  <a:lnTo>
                    <a:pt x="12" y="33"/>
                  </a:lnTo>
                  <a:lnTo>
                    <a:pt x="22" y="22"/>
                  </a:lnTo>
                  <a:lnTo>
                    <a:pt x="22" y="22"/>
                  </a:lnTo>
                  <a:lnTo>
                    <a:pt x="33" y="13"/>
                  </a:lnTo>
                  <a:lnTo>
                    <a:pt x="46" y="6"/>
                  </a:lnTo>
                  <a:lnTo>
                    <a:pt x="46" y="6"/>
                  </a:lnTo>
                  <a:lnTo>
                    <a:pt x="52" y="4"/>
                  </a:lnTo>
                  <a:lnTo>
                    <a:pt x="60" y="2"/>
                  </a:lnTo>
                  <a:lnTo>
                    <a:pt x="74" y="0"/>
                  </a:lnTo>
                  <a:lnTo>
                    <a:pt x="74" y="0"/>
                  </a:lnTo>
                  <a:lnTo>
                    <a:pt x="89" y="2"/>
                  </a:lnTo>
                  <a:lnTo>
                    <a:pt x="102" y="6"/>
                  </a:lnTo>
                  <a:lnTo>
                    <a:pt x="102" y="6"/>
                  </a:lnTo>
                  <a:lnTo>
                    <a:pt x="115" y="13"/>
                  </a:lnTo>
                  <a:lnTo>
                    <a:pt x="126" y="22"/>
                  </a:lnTo>
                  <a:lnTo>
                    <a:pt x="126" y="22"/>
                  </a:lnTo>
                  <a:lnTo>
                    <a:pt x="135" y="33"/>
                  </a:lnTo>
                  <a:lnTo>
                    <a:pt x="142" y="46"/>
                  </a:lnTo>
                  <a:lnTo>
                    <a:pt x="142" y="46"/>
                  </a:lnTo>
                  <a:close/>
                  <a:moveTo>
                    <a:pt x="135" y="74"/>
                  </a:moveTo>
                  <a:lnTo>
                    <a:pt x="135" y="74"/>
                  </a:lnTo>
                  <a:lnTo>
                    <a:pt x="135" y="62"/>
                  </a:lnTo>
                  <a:lnTo>
                    <a:pt x="131" y="51"/>
                  </a:lnTo>
                  <a:lnTo>
                    <a:pt x="131" y="51"/>
                  </a:lnTo>
                  <a:lnTo>
                    <a:pt x="125" y="40"/>
                  </a:lnTo>
                  <a:lnTo>
                    <a:pt x="118" y="30"/>
                  </a:lnTo>
                  <a:lnTo>
                    <a:pt x="118" y="30"/>
                  </a:lnTo>
                  <a:lnTo>
                    <a:pt x="108" y="23"/>
                  </a:lnTo>
                  <a:lnTo>
                    <a:pt x="97" y="17"/>
                  </a:lnTo>
                  <a:lnTo>
                    <a:pt x="97" y="17"/>
                  </a:lnTo>
                  <a:lnTo>
                    <a:pt x="86" y="13"/>
                  </a:lnTo>
                  <a:lnTo>
                    <a:pt x="74" y="12"/>
                  </a:lnTo>
                  <a:lnTo>
                    <a:pt x="74" y="12"/>
                  </a:lnTo>
                  <a:lnTo>
                    <a:pt x="62" y="13"/>
                  </a:lnTo>
                  <a:lnTo>
                    <a:pt x="50" y="17"/>
                  </a:lnTo>
                  <a:lnTo>
                    <a:pt x="50" y="17"/>
                  </a:lnTo>
                  <a:lnTo>
                    <a:pt x="40" y="23"/>
                  </a:lnTo>
                  <a:lnTo>
                    <a:pt x="30" y="30"/>
                  </a:lnTo>
                  <a:lnTo>
                    <a:pt x="30" y="30"/>
                  </a:lnTo>
                  <a:lnTo>
                    <a:pt x="23" y="40"/>
                  </a:lnTo>
                  <a:lnTo>
                    <a:pt x="17" y="51"/>
                  </a:lnTo>
                  <a:lnTo>
                    <a:pt x="17" y="51"/>
                  </a:lnTo>
                  <a:lnTo>
                    <a:pt x="14" y="62"/>
                  </a:lnTo>
                  <a:lnTo>
                    <a:pt x="12" y="74"/>
                  </a:lnTo>
                  <a:lnTo>
                    <a:pt x="12" y="74"/>
                  </a:lnTo>
                  <a:lnTo>
                    <a:pt x="14" y="86"/>
                  </a:lnTo>
                  <a:lnTo>
                    <a:pt x="17" y="98"/>
                  </a:lnTo>
                  <a:lnTo>
                    <a:pt x="17" y="98"/>
                  </a:lnTo>
                  <a:lnTo>
                    <a:pt x="23" y="108"/>
                  </a:lnTo>
                  <a:lnTo>
                    <a:pt x="30" y="118"/>
                  </a:lnTo>
                  <a:lnTo>
                    <a:pt x="30" y="118"/>
                  </a:lnTo>
                  <a:lnTo>
                    <a:pt x="40" y="125"/>
                  </a:lnTo>
                  <a:lnTo>
                    <a:pt x="50" y="131"/>
                  </a:lnTo>
                  <a:lnTo>
                    <a:pt x="50" y="131"/>
                  </a:lnTo>
                  <a:lnTo>
                    <a:pt x="62" y="135"/>
                  </a:lnTo>
                  <a:lnTo>
                    <a:pt x="74" y="136"/>
                  </a:lnTo>
                  <a:lnTo>
                    <a:pt x="74" y="136"/>
                  </a:lnTo>
                  <a:lnTo>
                    <a:pt x="86" y="135"/>
                  </a:lnTo>
                  <a:lnTo>
                    <a:pt x="97" y="131"/>
                  </a:lnTo>
                  <a:lnTo>
                    <a:pt x="97" y="131"/>
                  </a:lnTo>
                  <a:lnTo>
                    <a:pt x="108" y="125"/>
                  </a:lnTo>
                  <a:lnTo>
                    <a:pt x="118" y="118"/>
                  </a:lnTo>
                  <a:lnTo>
                    <a:pt x="118" y="118"/>
                  </a:lnTo>
                  <a:lnTo>
                    <a:pt x="125" y="108"/>
                  </a:lnTo>
                  <a:lnTo>
                    <a:pt x="131" y="98"/>
                  </a:lnTo>
                  <a:lnTo>
                    <a:pt x="131" y="98"/>
                  </a:lnTo>
                  <a:lnTo>
                    <a:pt x="135" y="86"/>
                  </a:lnTo>
                  <a:lnTo>
                    <a:pt x="135" y="74"/>
                  </a:lnTo>
                  <a:lnTo>
                    <a:pt x="135"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249"/>
            <p:cNvSpPr>
              <a:spLocks noEditPoints="1"/>
            </p:cNvSpPr>
            <p:nvPr/>
          </p:nvSpPr>
          <p:spPr bwMode="auto">
            <a:xfrm>
              <a:off x="6557962" y="1323975"/>
              <a:ext cx="61913" cy="61912"/>
            </a:xfrm>
            <a:custGeom>
              <a:avLst/>
              <a:gdLst>
                <a:gd name="T0" fmla="*/ 112 w 115"/>
                <a:gd name="T1" fmla="*/ 36 h 117"/>
                <a:gd name="T2" fmla="*/ 115 w 115"/>
                <a:gd name="T3" fmla="*/ 58 h 117"/>
                <a:gd name="T4" fmla="*/ 114 w 115"/>
                <a:gd name="T5" fmla="*/ 69 h 117"/>
                <a:gd name="T6" fmla="*/ 112 w 115"/>
                <a:gd name="T7" fmla="*/ 80 h 117"/>
                <a:gd name="T8" fmla="*/ 98 w 115"/>
                <a:gd name="T9" fmla="*/ 100 h 117"/>
                <a:gd name="T10" fmla="*/ 90 w 115"/>
                <a:gd name="T11" fmla="*/ 107 h 117"/>
                <a:gd name="T12" fmla="*/ 80 w 115"/>
                <a:gd name="T13" fmla="*/ 112 h 117"/>
                <a:gd name="T14" fmla="*/ 58 w 115"/>
                <a:gd name="T15" fmla="*/ 117 h 117"/>
                <a:gd name="T16" fmla="*/ 46 w 115"/>
                <a:gd name="T17" fmla="*/ 115 h 117"/>
                <a:gd name="T18" fmla="*/ 35 w 115"/>
                <a:gd name="T19" fmla="*/ 112 h 117"/>
                <a:gd name="T20" fmla="*/ 17 w 115"/>
                <a:gd name="T21" fmla="*/ 100 h 117"/>
                <a:gd name="T22" fmla="*/ 10 w 115"/>
                <a:gd name="T23" fmla="*/ 91 h 117"/>
                <a:gd name="T24" fmla="*/ 4 w 115"/>
                <a:gd name="T25" fmla="*/ 80 h 117"/>
                <a:gd name="T26" fmla="*/ 0 w 115"/>
                <a:gd name="T27" fmla="*/ 58 h 117"/>
                <a:gd name="T28" fmla="*/ 1 w 115"/>
                <a:gd name="T29" fmla="*/ 47 h 117"/>
                <a:gd name="T30" fmla="*/ 4 w 115"/>
                <a:gd name="T31" fmla="*/ 36 h 117"/>
                <a:gd name="T32" fmla="*/ 17 w 115"/>
                <a:gd name="T33" fmla="*/ 17 h 117"/>
                <a:gd name="T34" fmla="*/ 25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7 h 117"/>
                <a:gd name="T48" fmla="*/ 112 w 115"/>
                <a:gd name="T49" fmla="*/ 36 h 117"/>
                <a:gd name="T50" fmla="*/ 106 w 115"/>
                <a:gd name="T51" fmla="*/ 58 h 117"/>
                <a:gd name="T52" fmla="*/ 102 w 115"/>
                <a:gd name="T53" fmla="*/ 40 h 117"/>
                <a:gd name="T54" fmla="*/ 98 w 115"/>
                <a:gd name="T55" fmla="*/ 32 h 117"/>
                <a:gd name="T56" fmla="*/ 92 w 115"/>
                <a:gd name="T57" fmla="*/ 24 h 117"/>
                <a:gd name="T58" fmla="*/ 76 w 115"/>
                <a:gd name="T59" fmla="*/ 13 h 117"/>
                <a:gd name="T60" fmla="*/ 67 w 115"/>
                <a:gd name="T61" fmla="*/ 11 h 117"/>
                <a:gd name="T62" fmla="*/ 58 w 115"/>
                <a:gd name="T63" fmla="*/ 10 h 117"/>
                <a:gd name="T64" fmla="*/ 39 w 115"/>
                <a:gd name="T65" fmla="*/ 13 h 117"/>
                <a:gd name="T66" fmla="*/ 30 w 115"/>
                <a:gd name="T67" fmla="*/ 18 h 117"/>
                <a:gd name="T68" fmla="*/ 23 w 115"/>
                <a:gd name="T69" fmla="*/ 24 h 117"/>
                <a:gd name="T70" fmla="*/ 13 w 115"/>
                <a:gd name="T71" fmla="*/ 40 h 117"/>
                <a:gd name="T72" fmla="*/ 11 w 115"/>
                <a:gd name="T73" fmla="*/ 49 h 117"/>
                <a:gd name="T74" fmla="*/ 10 w 115"/>
                <a:gd name="T75" fmla="*/ 58 h 117"/>
                <a:gd name="T76" fmla="*/ 13 w 115"/>
                <a:gd name="T77" fmla="*/ 76 h 117"/>
                <a:gd name="T78" fmla="*/ 17 w 115"/>
                <a:gd name="T79" fmla="*/ 85 h 117"/>
                <a:gd name="T80" fmla="*/ 23 w 115"/>
                <a:gd name="T81" fmla="*/ 92 h 117"/>
                <a:gd name="T82" fmla="*/ 39 w 115"/>
                <a:gd name="T83" fmla="*/ 103 h 117"/>
                <a:gd name="T84" fmla="*/ 49 w 115"/>
                <a:gd name="T85" fmla="*/ 106 h 117"/>
                <a:gd name="T86" fmla="*/ 58 w 115"/>
                <a:gd name="T87" fmla="*/ 107 h 117"/>
                <a:gd name="T88" fmla="*/ 76 w 115"/>
                <a:gd name="T89" fmla="*/ 103 h 117"/>
                <a:gd name="T90" fmla="*/ 85 w 115"/>
                <a:gd name="T91" fmla="*/ 98 h 117"/>
                <a:gd name="T92" fmla="*/ 92 w 115"/>
                <a:gd name="T93" fmla="*/ 92 h 117"/>
                <a:gd name="T94" fmla="*/ 102 w 115"/>
                <a:gd name="T95" fmla="*/ 76 h 117"/>
                <a:gd name="T96" fmla="*/ 106 w 115"/>
                <a:gd name="T97" fmla="*/ 68 h 117"/>
                <a:gd name="T98" fmla="*/ 106 w 115"/>
                <a:gd name="T99" fmla="*/ 5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6"/>
                  </a:moveTo>
                  <a:lnTo>
                    <a:pt x="112" y="36"/>
                  </a:lnTo>
                  <a:lnTo>
                    <a:pt x="114" y="47"/>
                  </a:lnTo>
                  <a:lnTo>
                    <a:pt x="115" y="58"/>
                  </a:lnTo>
                  <a:lnTo>
                    <a:pt x="115" y="58"/>
                  </a:lnTo>
                  <a:lnTo>
                    <a:pt x="114" y="69"/>
                  </a:lnTo>
                  <a:lnTo>
                    <a:pt x="112" y="80"/>
                  </a:lnTo>
                  <a:lnTo>
                    <a:pt x="112" y="80"/>
                  </a:lnTo>
                  <a:lnTo>
                    <a:pt x="106" y="91"/>
                  </a:lnTo>
                  <a:lnTo>
                    <a:pt x="98" y="100"/>
                  </a:lnTo>
                  <a:lnTo>
                    <a:pt x="98" y="100"/>
                  </a:lnTo>
                  <a:lnTo>
                    <a:pt x="90" y="107"/>
                  </a:lnTo>
                  <a:lnTo>
                    <a:pt x="80" y="112"/>
                  </a:lnTo>
                  <a:lnTo>
                    <a:pt x="80" y="112"/>
                  </a:lnTo>
                  <a:lnTo>
                    <a:pt x="69" y="115"/>
                  </a:lnTo>
                  <a:lnTo>
                    <a:pt x="58" y="117"/>
                  </a:lnTo>
                  <a:lnTo>
                    <a:pt x="58" y="117"/>
                  </a:lnTo>
                  <a:lnTo>
                    <a:pt x="46" y="115"/>
                  </a:lnTo>
                  <a:lnTo>
                    <a:pt x="35" y="112"/>
                  </a:lnTo>
                  <a:lnTo>
                    <a:pt x="35" y="112"/>
                  </a:lnTo>
                  <a:lnTo>
                    <a:pt x="25" y="107"/>
                  </a:lnTo>
                  <a:lnTo>
                    <a:pt x="17" y="100"/>
                  </a:lnTo>
                  <a:lnTo>
                    <a:pt x="17" y="100"/>
                  </a:lnTo>
                  <a:lnTo>
                    <a:pt x="10" y="91"/>
                  </a:lnTo>
                  <a:lnTo>
                    <a:pt x="4" y="80"/>
                  </a:lnTo>
                  <a:lnTo>
                    <a:pt x="4" y="80"/>
                  </a:lnTo>
                  <a:lnTo>
                    <a:pt x="1" y="69"/>
                  </a:lnTo>
                  <a:lnTo>
                    <a:pt x="0" y="58"/>
                  </a:lnTo>
                  <a:lnTo>
                    <a:pt x="0" y="58"/>
                  </a:lnTo>
                  <a:lnTo>
                    <a:pt x="1" y="47"/>
                  </a:lnTo>
                  <a:lnTo>
                    <a:pt x="4" y="36"/>
                  </a:lnTo>
                  <a:lnTo>
                    <a:pt x="4" y="36"/>
                  </a:lnTo>
                  <a:lnTo>
                    <a:pt x="10" y="27"/>
                  </a:lnTo>
                  <a:lnTo>
                    <a:pt x="17" y="17"/>
                  </a:lnTo>
                  <a:lnTo>
                    <a:pt x="17" y="17"/>
                  </a:lnTo>
                  <a:lnTo>
                    <a:pt x="25"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7"/>
                  </a:lnTo>
                  <a:lnTo>
                    <a:pt x="112" y="36"/>
                  </a:lnTo>
                  <a:lnTo>
                    <a:pt x="112" y="36"/>
                  </a:lnTo>
                  <a:close/>
                  <a:moveTo>
                    <a:pt x="106" y="58"/>
                  </a:moveTo>
                  <a:lnTo>
                    <a:pt x="106" y="58"/>
                  </a:lnTo>
                  <a:lnTo>
                    <a:pt x="106" y="49"/>
                  </a:lnTo>
                  <a:lnTo>
                    <a:pt x="102" y="40"/>
                  </a:lnTo>
                  <a:lnTo>
                    <a:pt x="102" y="40"/>
                  </a:lnTo>
                  <a:lnTo>
                    <a:pt x="98" y="32"/>
                  </a:lnTo>
                  <a:lnTo>
                    <a:pt x="92" y="24"/>
                  </a:lnTo>
                  <a:lnTo>
                    <a:pt x="92" y="24"/>
                  </a:lnTo>
                  <a:lnTo>
                    <a:pt x="85" y="18"/>
                  </a:lnTo>
                  <a:lnTo>
                    <a:pt x="76" y="13"/>
                  </a:lnTo>
                  <a:lnTo>
                    <a:pt x="76" y="13"/>
                  </a:lnTo>
                  <a:lnTo>
                    <a:pt x="67" y="11"/>
                  </a:lnTo>
                  <a:lnTo>
                    <a:pt x="58" y="10"/>
                  </a:lnTo>
                  <a:lnTo>
                    <a:pt x="58" y="10"/>
                  </a:lnTo>
                  <a:lnTo>
                    <a:pt x="49" y="11"/>
                  </a:lnTo>
                  <a:lnTo>
                    <a:pt x="39" y="13"/>
                  </a:lnTo>
                  <a:lnTo>
                    <a:pt x="39" y="13"/>
                  </a:lnTo>
                  <a:lnTo>
                    <a:pt x="30" y="18"/>
                  </a:lnTo>
                  <a:lnTo>
                    <a:pt x="23" y="24"/>
                  </a:lnTo>
                  <a:lnTo>
                    <a:pt x="23" y="24"/>
                  </a:lnTo>
                  <a:lnTo>
                    <a:pt x="17" y="32"/>
                  </a:lnTo>
                  <a:lnTo>
                    <a:pt x="13" y="40"/>
                  </a:lnTo>
                  <a:lnTo>
                    <a:pt x="13" y="40"/>
                  </a:lnTo>
                  <a:lnTo>
                    <a:pt x="11" y="49"/>
                  </a:lnTo>
                  <a:lnTo>
                    <a:pt x="10" y="58"/>
                  </a:lnTo>
                  <a:lnTo>
                    <a:pt x="10" y="58"/>
                  </a:lnTo>
                  <a:lnTo>
                    <a:pt x="11" y="68"/>
                  </a:lnTo>
                  <a:lnTo>
                    <a:pt x="13" y="76"/>
                  </a:lnTo>
                  <a:lnTo>
                    <a:pt x="13" y="76"/>
                  </a:lnTo>
                  <a:lnTo>
                    <a:pt x="17" y="85"/>
                  </a:lnTo>
                  <a:lnTo>
                    <a:pt x="23" y="92"/>
                  </a:lnTo>
                  <a:lnTo>
                    <a:pt x="23" y="92"/>
                  </a:lnTo>
                  <a:lnTo>
                    <a:pt x="30" y="98"/>
                  </a:lnTo>
                  <a:lnTo>
                    <a:pt x="39" y="103"/>
                  </a:lnTo>
                  <a:lnTo>
                    <a:pt x="39" y="103"/>
                  </a:lnTo>
                  <a:lnTo>
                    <a:pt x="49" y="106"/>
                  </a:lnTo>
                  <a:lnTo>
                    <a:pt x="58" y="107"/>
                  </a:lnTo>
                  <a:lnTo>
                    <a:pt x="58" y="107"/>
                  </a:lnTo>
                  <a:lnTo>
                    <a:pt x="67" y="106"/>
                  </a:lnTo>
                  <a:lnTo>
                    <a:pt x="76" y="103"/>
                  </a:lnTo>
                  <a:lnTo>
                    <a:pt x="76" y="103"/>
                  </a:lnTo>
                  <a:lnTo>
                    <a:pt x="85" y="98"/>
                  </a:lnTo>
                  <a:lnTo>
                    <a:pt x="92" y="92"/>
                  </a:lnTo>
                  <a:lnTo>
                    <a:pt x="92" y="92"/>
                  </a:lnTo>
                  <a:lnTo>
                    <a:pt x="98" y="85"/>
                  </a:lnTo>
                  <a:lnTo>
                    <a:pt x="102" y="76"/>
                  </a:lnTo>
                  <a:lnTo>
                    <a:pt x="102" y="76"/>
                  </a:lnTo>
                  <a:lnTo>
                    <a:pt x="106" y="68"/>
                  </a:lnTo>
                  <a:lnTo>
                    <a:pt x="106" y="58"/>
                  </a:lnTo>
                  <a:lnTo>
                    <a:pt x="10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250"/>
            <p:cNvSpPr>
              <a:spLocks/>
            </p:cNvSpPr>
            <p:nvPr/>
          </p:nvSpPr>
          <p:spPr bwMode="auto">
            <a:xfrm>
              <a:off x="6540500" y="1389062"/>
              <a:ext cx="80963" cy="60325"/>
            </a:xfrm>
            <a:custGeom>
              <a:avLst/>
              <a:gdLst>
                <a:gd name="T0" fmla="*/ 104 w 153"/>
                <a:gd name="T1" fmla="*/ 0 h 114"/>
                <a:gd name="T2" fmla="*/ 104 w 153"/>
                <a:gd name="T3" fmla="*/ 0 h 114"/>
                <a:gd name="T4" fmla="*/ 118 w 153"/>
                <a:gd name="T5" fmla="*/ 3 h 114"/>
                <a:gd name="T6" fmla="*/ 131 w 153"/>
                <a:gd name="T7" fmla="*/ 8 h 114"/>
                <a:gd name="T8" fmla="*/ 142 w 153"/>
                <a:gd name="T9" fmla="*/ 15 h 114"/>
                <a:gd name="T10" fmla="*/ 153 w 153"/>
                <a:gd name="T11" fmla="*/ 23 h 114"/>
                <a:gd name="T12" fmla="*/ 153 w 153"/>
                <a:gd name="T13" fmla="*/ 23 h 114"/>
                <a:gd name="T14" fmla="*/ 147 w 153"/>
                <a:gd name="T15" fmla="*/ 33 h 114"/>
                <a:gd name="T16" fmla="*/ 141 w 153"/>
                <a:gd name="T17" fmla="*/ 44 h 114"/>
                <a:gd name="T18" fmla="*/ 137 w 153"/>
                <a:gd name="T19" fmla="*/ 55 h 114"/>
                <a:gd name="T20" fmla="*/ 132 w 153"/>
                <a:gd name="T21" fmla="*/ 66 h 114"/>
                <a:gd name="T22" fmla="*/ 130 w 153"/>
                <a:gd name="T23" fmla="*/ 77 h 114"/>
                <a:gd name="T24" fmla="*/ 127 w 153"/>
                <a:gd name="T25" fmla="*/ 89 h 114"/>
                <a:gd name="T26" fmla="*/ 125 w 153"/>
                <a:gd name="T27" fmla="*/ 101 h 114"/>
                <a:gd name="T28" fmla="*/ 125 w 153"/>
                <a:gd name="T29" fmla="*/ 114 h 114"/>
                <a:gd name="T30" fmla="*/ 1 w 153"/>
                <a:gd name="T31" fmla="*/ 114 h 114"/>
                <a:gd name="T32" fmla="*/ 1 w 153"/>
                <a:gd name="T33" fmla="*/ 114 h 114"/>
                <a:gd name="T34" fmla="*/ 0 w 153"/>
                <a:gd name="T35" fmla="*/ 102 h 114"/>
                <a:gd name="T36" fmla="*/ 0 w 153"/>
                <a:gd name="T37" fmla="*/ 102 h 114"/>
                <a:gd name="T38" fmla="*/ 1 w 153"/>
                <a:gd name="T39" fmla="*/ 93 h 114"/>
                <a:gd name="T40" fmla="*/ 2 w 153"/>
                <a:gd name="T41" fmla="*/ 83 h 114"/>
                <a:gd name="T42" fmla="*/ 3 w 153"/>
                <a:gd name="T43" fmla="*/ 74 h 114"/>
                <a:gd name="T44" fmla="*/ 7 w 153"/>
                <a:gd name="T45" fmla="*/ 65 h 114"/>
                <a:gd name="T46" fmla="*/ 10 w 153"/>
                <a:gd name="T47" fmla="*/ 56 h 114"/>
                <a:gd name="T48" fmla="*/ 14 w 153"/>
                <a:gd name="T49" fmla="*/ 49 h 114"/>
                <a:gd name="T50" fmla="*/ 18 w 153"/>
                <a:gd name="T51" fmla="*/ 40 h 114"/>
                <a:gd name="T52" fmla="*/ 24 w 153"/>
                <a:gd name="T53" fmla="*/ 34 h 114"/>
                <a:gd name="T54" fmla="*/ 29 w 153"/>
                <a:gd name="T55" fmla="*/ 27 h 114"/>
                <a:gd name="T56" fmla="*/ 35 w 153"/>
                <a:gd name="T57" fmla="*/ 21 h 114"/>
                <a:gd name="T58" fmla="*/ 42 w 153"/>
                <a:gd name="T59" fmla="*/ 16 h 114"/>
                <a:gd name="T60" fmla="*/ 50 w 153"/>
                <a:gd name="T61" fmla="*/ 11 h 114"/>
                <a:gd name="T62" fmla="*/ 57 w 153"/>
                <a:gd name="T63" fmla="*/ 8 h 114"/>
                <a:gd name="T64" fmla="*/ 64 w 153"/>
                <a:gd name="T65" fmla="*/ 4 h 114"/>
                <a:gd name="T66" fmla="*/ 73 w 153"/>
                <a:gd name="T67" fmla="*/ 2 h 114"/>
                <a:gd name="T68" fmla="*/ 81 w 153"/>
                <a:gd name="T69" fmla="*/ 0 h 114"/>
                <a:gd name="T70" fmla="*/ 92 w 153"/>
                <a:gd name="T71" fmla="*/ 15 h 114"/>
                <a:gd name="T72" fmla="*/ 70 w 153"/>
                <a:gd name="T73" fmla="*/ 67 h 114"/>
                <a:gd name="T74" fmla="*/ 93 w 153"/>
                <a:gd name="T75" fmla="*/ 102 h 114"/>
                <a:gd name="T76" fmla="*/ 115 w 153"/>
                <a:gd name="T77" fmla="*/ 67 h 114"/>
                <a:gd name="T78" fmla="*/ 93 w 153"/>
                <a:gd name="T79" fmla="*/ 15 h 114"/>
                <a:gd name="T80" fmla="*/ 104 w 153"/>
                <a:gd name="T8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14">
                  <a:moveTo>
                    <a:pt x="104" y="0"/>
                  </a:moveTo>
                  <a:lnTo>
                    <a:pt x="104" y="0"/>
                  </a:lnTo>
                  <a:lnTo>
                    <a:pt x="118" y="3"/>
                  </a:lnTo>
                  <a:lnTo>
                    <a:pt x="131" y="8"/>
                  </a:lnTo>
                  <a:lnTo>
                    <a:pt x="142" y="15"/>
                  </a:lnTo>
                  <a:lnTo>
                    <a:pt x="153" y="23"/>
                  </a:lnTo>
                  <a:lnTo>
                    <a:pt x="153" y="23"/>
                  </a:lnTo>
                  <a:lnTo>
                    <a:pt x="147" y="33"/>
                  </a:lnTo>
                  <a:lnTo>
                    <a:pt x="141" y="44"/>
                  </a:lnTo>
                  <a:lnTo>
                    <a:pt x="137" y="55"/>
                  </a:lnTo>
                  <a:lnTo>
                    <a:pt x="132" y="66"/>
                  </a:lnTo>
                  <a:lnTo>
                    <a:pt x="130" y="77"/>
                  </a:lnTo>
                  <a:lnTo>
                    <a:pt x="127" y="89"/>
                  </a:lnTo>
                  <a:lnTo>
                    <a:pt x="125" y="101"/>
                  </a:lnTo>
                  <a:lnTo>
                    <a:pt x="125" y="114"/>
                  </a:lnTo>
                  <a:lnTo>
                    <a:pt x="1" y="114"/>
                  </a:lnTo>
                  <a:lnTo>
                    <a:pt x="1" y="114"/>
                  </a:lnTo>
                  <a:lnTo>
                    <a:pt x="0" y="102"/>
                  </a:lnTo>
                  <a:lnTo>
                    <a:pt x="0" y="102"/>
                  </a:lnTo>
                  <a:lnTo>
                    <a:pt x="1" y="93"/>
                  </a:lnTo>
                  <a:lnTo>
                    <a:pt x="2" y="83"/>
                  </a:lnTo>
                  <a:lnTo>
                    <a:pt x="3" y="74"/>
                  </a:lnTo>
                  <a:lnTo>
                    <a:pt x="7" y="65"/>
                  </a:lnTo>
                  <a:lnTo>
                    <a:pt x="10" y="56"/>
                  </a:lnTo>
                  <a:lnTo>
                    <a:pt x="14" y="49"/>
                  </a:lnTo>
                  <a:lnTo>
                    <a:pt x="18" y="40"/>
                  </a:lnTo>
                  <a:lnTo>
                    <a:pt x="24" y="34"/>
                  </a:lnTo>
                  <a:lnTo>
                    <a:pt x="29" y="27"/>
                  </a:lnTo>
                  <a:lnTo>
                    <a:pt x="35" y="21"/>
                  </a:lnTo>
                  <a:lnTo>
                    <a:pt x="42" y="16"/>
                  </a:lnTo>
                  <a:lnTo>
                    <a:pt x="50" y="11"/>
                  </a:lnTo>
                  <a:lnTo>
                    <a:pt x="57" y="8"/>
                  </a:lnTo>
                  <a:lnTo>
                    <a:pt x="64" y="4"/>
                  </a:lnTo>
                  <a:lnTo>
                    <a:pt x="73" y="2"/>
                  </a:lnTo>
                  <a:lnTo>
                    <a:pt x="81" y="0"/>
                  </a:lnTo>
                  <a:lnTo>
                    <a:pt x="92" y="15"/>
                  </a:lnTo>
                  <a:lnTo>
                    <a:pt x="70" y="67"/>
                  </a:lnTo>
                  <a:lnTo>
                    <a:pt x="93" y="102"/>
                  </a:lnTo>
                  <a:lnTo>
                    <a:pt x="115" y="67"/>
                  </a:lnTo>
                  <a:lnTo>
                    <a:pt x="93" y="15"/>
                  </a:lnTo>
                  <a:lnTo>
                    <a:pt x="1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3" name="Group 42"/>
          <p:cNvGrpSpPr/>
          <p:nvPr/>
        </p:nvGrpSpPr>
        <p:grpSpPr>
          <a:xfrm>
            <a:off x="5557810" y="2859683"/>
            <a:ext cx="441120" cy="366436"/>
            <a:chOff x="-2235200" y="598488"/>
            <a:chExt cx="577850" cy="774701"/>
          </a:xfrm>
          <a:solidFill>
            <a:schemeClr val="bg1"/>
          </a:solidFill>
        </p:grpSpPr>
        <p:sp>
          <p:nvSpPr>
            <p:cNvPr id="50" name="Freeform 39"/>
            <p:cNvSpPr>
              <a:spLocks noEditPoints="1"/>
            </p:cNvSpPr>
            <p:nvPr/>
          </p:nvSpPr>
          <p:spPr bwMode="auto">
            <a:xfrm>
              <a:off x="-1781175" y="965201"/>
              <a:ext cx="123825" cy="144463"/>
            </a:xfrm>
            <a:custGeom>
              <a:avLst/>
              <a:gdLst>
                <a:gd name="T0" fmla="*/ 212 w 235"/>
                <a:gd name="T1" fmla="*/ 52 h 272"/>
                <a:gd name="T2" fmla="*/ 228 w 235"/>
                <a:gd name="T3" fmla="*/ 94 h 272"/>
                <a:gd name="T4" fmla="*/ 163 w 235"/>
                <a:gd name="T5" fmla="*/ 164 h 272"/>
                <a:gd name="T6" fmla="*/ 75 w 235"/>
                <a:gd name="T7" fmla="*/ 128 h 272"/>
                <a:gd name="T8" fmla="*/ 78 w 235"/>
                <a:gd name="T9" fmla="*/ 119 h 272"/>
                <a:gd name="T10" fmla="*/ 169 w 235"/>
                <a:gd name="T11" fmla="*/ 143 h 272"/>
                <a:gd name="T12" fmla="*/ 78 w 235"/>
                <a:gd name="T13" fmla="*/ 119 h 272"/>
                <a:gd name="T14" fmla="*/ 172 w 235"/>
                <a:gd name="T15" fmla="*/ 134 h 272"/>
                <a:gd name="T16" fmla="*/ 85 w 235"/>
                <a:gd name="T17" fmla="*/ 99 h 272"/>
                <a:gd name="T18" fmla="*/ 87 w 235"/>
                <a:gd name="T19" fmla="*/ 90 h 272"/>
                <a:gd name="T20" fmla="*/ 178 w 235"/>
                <a:gd name="T21" fmla="*/ 114 h 272"/>
                <a:gd name="T22" fmla="*/ 87 w 235"/>
                <a:gd name="T23" fmla="*/ 90 h 272"/>
                <a:gd name="T24" fmla="*/ 182 w 235"/>
                <a:gd name="T25" fmla="*/ 105 h 272"/>
                <a:gd name="T26" fmla="*/ 95 w 235"/>
                <a:gd name="T27" fmla="*/ 70 h 272"/>
                <a:gd name="T28" fmla="*/ 97 w 235"/>
                <a:gd name="T29" fmla="*/ 60 h 272"/>
                <a:gd name="T30" fmla="*/ 188 w 235"/>
                <a:gd name="T31" fmla="*/ 85 h 272"/>
                <a:gd name="T32" fmla="*/ 97 w 235"/>
                <a:gd name="T33" fmla="*/ 60 h 272"/>
                <a:gd name="T34" fmla="*/ 190 w 235"/>
                <a:gd name="T35" fmla="*/ 76 h 272"/>
                <a:gd name="T36" fmla="*/ 104 w 235"/>
                <a:gd name="T37" fmla="*/ 41 h 272"/>
                <a:gd name="T38" fmla="*/ 53 w 235"/>
                <a:gd name="T39" fmla="*/ 193 h 272"/>
                <a:gd name="T40" fmla="*/ 144 w 235"/>
                <a:gd name="T41" fmla="*/ 217 h 272"/>
                <a:gd name="T42" fmla="*/ 53 w 235"/>
                <a:gd name="T43" fmla="*/ 193 h 272"/>
                <a:gd name="T44" fmla="*/ 148 w 235"/>
                <a:gd name="T45" fmla="*/ 207 h 272"/>
                <a:gd name="T46" fmla="*/ 61 w 235"/>
                <a:gd name="T47" fmla="*/ 173 h 272"/>
                <a:gd name="T48" fmla="*/ 63 w 235"/>
                <a:gd name="T49" fmla="*/ 164 h 272"/>
                <a:gd name="T50" fmla="*/ 154 w 235"/>
                <a:gd name="T51" fmla="*/ 188 h 272"/>
                <a:gd name="T52" fmla="*/ 63 w 235"/>
                <a:gd name="T53" fmla="*/ 164 h 272"/>
                <a:gd name="T54" fmla="*/ 158 w 235"/>
                <a:gd name="T55" fmla="*/ 177 h 272"/>
                <a:gd name="T56" fmla="*/ 70 w 235"/>
                <a:gd name="T57" fmla="*/ 143 h 272"/>
                <a:gd name="T58" fmla="*/ 50 w 235"/>
                <a:gd name="T59" fmla="*/ 207 h 272"/>
                <a:gd name="T60" fmla="*/ 139 w 235"/>
                <a:gd name="T61" fmla="*/ 230 h 272"/>
                <a:gd name="T62" fmla="*/ 50 w 235"/>
                <a:gd name="T63" fmla="*/ 207 h 272"/>
                <a:gd name="T64" fmla="*/ 0 w 235"/>
                <a:gd name="T65" fmla="*/ 213 h 272"/>
                <a:gd name="T66" fmla="*/ 216 w 235"/>
                <a:gd name="T67" fmla="*/ 47 h 272"/>
                <a:gd name="T68" fmla="*/ 177 w 235"/>
                <a:gd name="T69"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5" h="272">
                  <a:moveTo>
                    <a:pt x="228" y="94"/>
                  </a:moveTo>
                  <a:lnTo>
                    <a:pt x="212" y="52"/>
                  </a:lnTo>
                  <a:lnTo>
                    <a:pt x="201" y="86"/>
                  </a:lnTo>
                  <a:lnTo>
                    <a:pt x="228" y="94"/>
                  </a:lnTo>
                  <a:close/>
                  <a:moveTo>
                    <a:pt x="73" y="133"/>
                  </a:moveTo>
                  <a:lnTo>
                    <a:pt x="163" y="164"/>
                  </a:lnTo>
                  <a:lnTo>
                    <a:pt x="164" y="158"/>
                  </a:lnTo>
                  <a:lnTo>
                    <a:pt x="75" y="128"/>
                  </a:lnTo>
                  <a:lnTo>
                    <a:pt x="73" y="133"/>
                  </a:lnTo>
                  <a:close/>
                  <a:moveTo>
                    <a:pt x="78" y="119"/>
                  </a:moveTo>
                  <a:lnTo>
                    <a:pt x="167" y="149"/>
                  </a:lnTo>
                  <a:lnTo>
                    <a:pt x="169" y="143"/>
                  </a:lnTo>
                  <a:lnTo>
                    <a:pt x="80" y="114"/>
                  </a:lnTo>
                  <a:lnTo>
                    <a:pt x="78" y="119"/>
                  </a:lnTo>
                  <a:close/>
                  <a:moveTo>
                    <a:pt x="82" y="105"/>
                  </a:moveTo>
                  <a:lnTo>
                    <a:pt x="172" y="134"/>
                  </a:lnTo>
                  <a:lnTo>
                    <a:pt x="173" y="130"/>
                  </a:lnTo>
                  <a:lnTo>
                    <a:pt x="85" y="99"/>
                  </a:lnTo>
                  <a:lnTo>
                    <a:pt x="82" y="105"/>
                  </a:lnTo>
                  <a:close/>
                  <a:moveTo>
                    <a:pt x="87" y="90"/>
                  </a:moveTo>
                  <a:lnTo>
                    <a:pt x="177" y="119"/>
                  </a:lnTo>
                  <a:lnTo>
                    <a:pt x="178" y="114"/>
                  </a:lnTo>
                  <a:lnTo>
                    <a:pt x="90" y="85"/>
                  </a:lnTo>
                  <a:lnTo>
                    <a:pt x="87" y="90"/>
                  </a:lnTo>
                  <a:close/>
                  <a:moveTo>
                    <a:pt x="92" y="75"/>
                  </a:moveTo>
                  <a:lnTo>
                    <a:pt x="182" y="105"/>
                  </a:lnTo>
                  <a:lnTo>
                    <a:pt x="183" y="99"/>
                  </a:lnTo>
                  <a:lnTo>
                    <a:pt x="95" y="70"/>
                  </a:lnTo>
                  <a:lnTo>
                    <a:pt x="92" y="75"/>
                  </a:lnTo>
                  <a:close/>
                  <a:moveTo>
                    <a:pt x="97" y="60"/>
                  </a:moveTo>
                  <a:lnTo>
                    <a:pt x="187" y="91"/>
                  </a:lnTo>
                  <a:lnTo>
                    <a:pt x="188" y="85"/>
                  </a:lnTo>
                  <a:lnTo>
                    <a:pt x="99" y="56"/>
                  </a:lnTo>
                  <a:lnTo>
                    <a:pt x="97" y="60"/>
                  </a:lnTo>
                  <a:close/>
                  <a:moveTo>
                    <a:pt x="102" y="47"/>
                  </a:moveTo>
                  <a:lnTo>
                    <a:pt x="190" y="76"/>
                  </a:lnTo>
                  <a:lnTo>
                    <a:pt x="193" y="71"/>
                  </a:lnTo>
                  <a:lnTo>
                    <a:pt x="104" y="41"/>
                  </a:lnTo>
                  <a:lnTo>
                    <a:pt x="102" y="47"/>
                  </a:lnTo>
                  <a:close/>
                  <a:moveTo>
                    <a:pt x="53" y="193"/>
                  </a:moveTo>
                  <a:lnTo>
                    <a:pt x="143" y="222"/>
                  </a:lnTo>
                  <a:lnTo>
                    <a:pt x="144" y="217"/>
                  </a:lnTo>
                  <a:lnTo>
                    <a:pt x="56" y="188"/>
                  </a:lnTo>
                  <a:lnTo>
                    <a:pt x="53" y="193"/>
                  </a:lnTo>
                  <a:close/>
                  <a:moveTo>
                    <a:pt x="58" y="178"/>
                  </a:moveTo>
                  <a:lnTo>
                    <a:pt x="148" y="207"/>
                  </a:lnTo>
                  <a:lnTo>
                    <a:pt x="149" y="202"/>
                  </a:lnTo>
                  <a:lnTo>
                    <a:pt x="61" y="173"/>
                  </a:lnTo>
                  <a:lnTo>
                    <a:pt x="58" y="178"/>
                  </a:lnTo>
                  <a:close/>
                  <a:moveTo>
                    <a:pt x="63" y="164"/>
                  </a:moveTo>
                  <a:lnTo>
                    <a:pt x="152" y="193"/>
                  </a:lnTo>
                  <a:lnTo>
                    <a:pt x="154" y="188"/>
                  </a:lnTo>
                  <a:lnTo>
                    <a:pt x="65" y="159"/>
                  </a:lnTo>
                  <a:lnTo>
                    <a:pt x="63" y="164"/>
                  </a:lnTo>
                  <a:close/>
                  <a:moveTo>
                    <a:pt x="69" y="148"/>
                  </a:moveTo>
                  <a:lnTo>
                    <a:pt x="158" y="177"/>
                  </a:lnTo>
                  <a:lnTo>
                    <a:pt x="159" y="172"/>
                  </a:lnTo>
                  <a:lnTo>
                    <a:pt x="70" y="143"/>
                  </a:lnTo>
                  <a:lnTo>
                    <a:pt x="69" y="148"/>
                  </a:lnTo>
                  <a:close/>
                  <a:moveTo>
                    <a:pt x="50" y="207"/>
                  </a:moveTo>
                  <a:lnTo>
                    <a:pt x="138" y="236"/>
                  </a:lnTo>
                  <a:lnTo>
                    <a:pt x="139" y="230"/>
                  </a:lnTo>
                  <a:lnTo>
                    <a:pt x="51" y="201"/>
                  </a:lnTo>
                  <a:lnTo>
                    <a:pt x="50" y="207"/>
                  </a:lnTo>
                  <a:close/>
                  <a:moveTo>
                    <a:pt x="177" y="272"/>
                  </a:moveTo>
                  <a:lnTo>
                    <a:pt x="0" y="213"/>
                  </a:lnTo>
                  <a:lnTo>
                    <a:pt x="72" y="0"/>
                  </a:lnTo>
                  <a:lnTo>
                    <a:pt x="216" y="47"/>
                  </a:lnTo>
                  <a:lnTo>
                    <a:pt x="235" y="98"/>
                  </a:lnTo>
                  <a:lnTo>
                    <a:pt x="177" y="2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40"/>
            <p:cNvSpPr>
              <a:spLocks noEditPoints="1"/>
            </p:cNvSpPr>
            <p:nvPr/>
          </p:nvSpPr>
          <p:spPr bwMode="auto">
            <a:xfrm>
              <a:off x="-1804988" y="717551"/>
              <a:ext cx="141288" cy="131763"/>
            </a:xfrm>
            <a:custGeom>
              <a:avLst/>
              <a:gdLst>
                <a:gd name="T0" fmla="*/ 202 w 267"/>
                <a:gd name="T1" fmla="*/ 125 h 248"/>
                <a:gd name="T2" fmla="*/ 186 w 267"/>
                <a:gd name="T3" fmla="*/ 122 h 248"/>
                <a:gd name="T4" fmla="*/ 169 w 267"/>
                <a:gd name="T5" fmla="*/ 124 h 248"/>
                <a:gd name="T6" fmla="*/ 216 w 267"/>
                <a:gd name="T7" fmla="*/ 169 h 248"/>
                <a:gd name="T8" fmla="*/ 219 w 267"/>
                <a:gd name="T9" fmla="*/ 152 h 248"/>
                <a:gd name="T10" fmla="*/ 214 w 267"/>
                <a:gd name="T11" fmla="*/ 136 h 248"/>
                <a:gd name="T12" fmla="*/ 207 w 267"/>
                <a:gd name="T13" fmla="*/ 129 h 248"/>
                <a:gd name="T14" fmla="*/ 66 w 267"/>
                <a:gd name="T15" fmla="*/ 123 h 248"/>
                <a:gd name="T16" fmla="*/ 82 w 267"/>
                <a:gd name="T17" fmla="*/ 128 h 248"/>
                <a:gd name="T18" fmla="*/ 97 w 267"/>
                <a:gd name="T19" fmla="*/ 124 h 248"/>
                <a:gd name="T20" fmla="*/ 50 w 267"/>
                <a:gd name="T21" fmla="*/ 79 h 248"/>
                <a:gd name="T22" fmla="*/ 48 w 267"/>
                <a:gd name="T23" fmla="*/ 96 h 248"/>
                <a:gd name="T24" fmla="*/ 54 w 267"/>
                <a:gd name="T25" fmla="*/ 112 h 248"/>
                <a:gd name="T26" fmla="*/ 61 w 267"/>
                <a:gd name="T27" fmla="*/ 119 h 248"/>
                <a:gd name="T28" fmla="*/ 25 w 267"/>
                <a:gd name="T29" fmla="*/ 153 h 248"/>
                <a:gd name="T30" fmla="*/ 6 w 267"/>
                <a:gd name="T31" fmla="*/ 123 h 248"/>
                <a:gd name="T32" fmla="*/ 4 w 267"/>
                <a:gd name="T33" fmla="*/ 79 h 248"/>
                <a:gd name="T34" fmla="*/ 0 w 267"/>
                <a:gd name="T35" fmla="*/ 38 h 248"/>
                <a:gd name="T36" fmla="*/ 35 w 267"/>
                <a:gd name="T37" fmla="*/ 25 h 248"/>
                <a:gd name="T38" fmla="*/ 76 w 267"/>
                <a:gd name="T39" fmla="*/ 3 h 248"/>
                <a:gd name="T40" fmla="*/ 119 w 267"/>
                <a:gd name="T41" fmla="*/ 3 h 248"/>
                <a:gd name="T42" fmla="*/ 145 w 267"/>
                <a:gd name="T43" fmla="*/ 16 h 248"/>
                <a:gd name="T44" fmla="*/ 108 w 267"/>
                <a:gd name="T45" fmla="*/ 51 h 248"/>
                <a:gd name="T46" fmla="*/ 92 w 267"/>
                <a:gd name="T47" fmla="*/ 47 h 248"/>
                <a:gd name="T48" fmla="*/ 77 w 267"/>
                <a:gd name="T49" fmla="*/ 50 h 248"/>
                <a:gd name="T50" fmla="*/ 129 w 267"/>
                <a:gd name="T51" fmla="*/ 99 h 248"/>
                <a:gd name="T52" fmla="*/ 169 w 267"/>
                <a:gd name="T53" fmla="*/ 77 h 248"/>
                <a:gd name="T54" fmla="*/ 211 w 267"/>
                <a:gd name="T55" fmla="*/ 77 h 248"/>
                <a:gd name="T56" fmla="*/ 237 w 267"/>
                <a:gd name="T57" fmla="*/ 90 h 248"/>
                <a:gd name="T58" fmla="*/ 247 w 267"/>
                <a:gd name="T59" fmla="*/ 101 h 248"/>
                <a:gd name="T60" fmla="*/ 264 w 267"/>
                <a:gd name="T61" fmla="*/ 140 h 248"/>
                <a:gd name="T62" fmla="*/ 259 w 267"/>
                <a:gd name="T63" fmla="*/ 184 h 248"/>
                <a:gd name="T64" fmla="*/ 245 w 267"/>
                <a:gd name="T65" fmla="*/ 236 h 248"/>
                <a:gd name="T66" fmla="*/ 219 w 267"/>
                <a:gd name="T67" fmla="*/ 233 h 248"/>
                <a:gd name="T68" fmla="*/ 176 w 267"/>
                <a:gd name="T69" fmla="*/ 248 h 248"/>
                <a:gd name="T70" fmla="*/ 135 w 267"/>
                <a:gd name="T71" fmla="*/ 241 h 248"/>
                <a:gd name="T72" fmla="*/ 153 w 267"/>
                <a:gd name="T73" fmla="*/ 195 h 248"/>
                <a:gd name="T74" fmla="*/ 163 w 267"/>
                <a:gd name="T75" fmla="*/ 199 h 248"/>
                <a:gd name="T76" fmla="*/ 180 w 267"/>
                <a:gd name="T77" fmla="*/ 202 h 248"/>
                <a:gd name="T78" fmla="*/ 196 w 267"/>
                <a:gd name="T79" fmla="*/ 196 h 248"/>
                <a:gd name="T80" fmla="*/ 125 w 267"/>
                <a:gd name="T81" fmla="*/ 159 h 248"/>
                <a:gd name="T82" fmla="*/ 84 w 267"/>
                <a:gd name="T83" fmla="*/ 174 h 248"/>
                <a:gd name="T84" fmla="*/ 43 w 267"/>
                <a:gd name="T85" fmla="*/ 165 h 248"/>
                <a:gd name="T86" fmla="*/ 31 w 267"/>
                <a:gd name="T87" fmla="*/ 15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7" h="248">
                  <a:moveTo>
                    <a:pt x="207" y="129"/>
                  </a:moveTo>
                  <a:lnTo>
                    <a:pt x="207" y="129"/>
                  </a:lnTo>
                  <a:lnTo>
                    <a:pt x="202" y="125"/>
                  </a:lnTo>
                  <a:lnTo>
                    <a:pt x="197" y="123"/>
                  </a:lnTo>
                  <a:lnTo>
                    <a:pt x="191" y="122"/>
                  </a:lnTo>
                  <a:lnTo>
                    <a:pt x="186" y="122"/>
                  </a:lnTo>
                  <a:lnTo>
                    <a:pt x="180" y="122"/>
                  </a:lnTo>
                  <a:lnTo>
                    <a:pt x="174" y="123"/>
                  </a:lnTo>
                  <a:lnTo>
                    <a:pt x="169" y="124"/>
                  </a:lnTo>
                  <a:lnTo>
                    <a:pt x="164" y="127"/>
                  </a:lnTo>
                  <a:lnTo>
                    <a:pt x="216" y="169"/>
                  </a:lnTo>
                  <a:lnTo>
                    <a:pt x="216" y="169"/>
                  </a:lnTo>
                  <a:lnTo>
                    <a:pt x="219" y="164"/>
                  </a:lnTo>
                  <a:lnTo>
                    <a:pt x="219" y="158"/>
                  </a:lnTo>
                  <a:lnTo>
                    <a:pt x="219" y="152"/>
                  </a:lnTo>
                  <a:lnTo>
                    <a:pt x="217" y="147"/>
                  </a:lnTo>
                  <a:lnTo>
                    <a:pt x="216" y="142"/>
                  </a:lnTo>
                  <a:lnTo>
                    <a:pt x="214" y="136"/>
                  </a:lnTo>
                  <a:lnTo>
                    <a:pt x="210" y="133"/>
                  </a:lnTo>
                  <a:lnTo>
                    <a:pt x="207" y="129"/>
                  </a:lnTo>
                  <a:lnTo>
                    <a:pt x="207" y="129"/>
                  </a:lnTo>
                  <a:close/>
                  <a:moveTo>
                    <a:pt x="61" y="119"/>
                  </a:moveTo>
                  <a:lnTo>
                    <a:pt x="61" y="119"/>
                  </a:lnTo>
                  <a:lnTo>
                    <a:pt x="66" y="123"/>
                  </a:lnTo>
                  <a:lnTo>
                    <a:pt x="71" y="125"/>
                  </a:lnTo>
                  <a:lnTo>
                    <a:pt x="76" y="127"/>
                  </a:lnTo>
                  <a:lnTo>
                    <a:pt x="82" y="128"/>
                  </a:lnTo>
                  <a:lnTo>
                    <a:pt x="86" y="127"/>
                  </a:lnTo>
                  <a:lnTo>
                    <a:pt x="92" y="127"/>
                  </a:lnTo>
                  <a:lnTo>
                    <a:pt x="97" y="124"/>
                  </a:lnTo>
                  <a:lnTo>
                    <a:pt x="103" y="122"/>
                  </a:lnTo>
                  <a:lnTo>
                    <a:pt x="50" y="79"/>
                  </a:lnTo>
                  <a:lnTo>
                    <a:pt x="50" y="79"/>
                  </a:lnTo>
                  <a:lnTo>
                    <a:pt x="49" y="84"/>
                  </a:lnTo>
                  <a:lnTo>
                    <a:pt x="48" y="90"/>
                  </a:lnTo>
                  <a:lnTo>
                    <a:pt x="48" y="96"/>
                  </a:lnTo>
                  <a:lnTo>
                    <a:pt x="49" y="101"/>
                  </a:lnTo>
                  <a:lnTo>
                    <a:pt x="51" y="107"/>
                  </a:lnTo>
                  <a:lnTo>
                    <a:pt x="54" y="112"/>
                  </a:lnTo>
                  <a:lnTo>
                    <a:pt x="57" y="116"/>
                  </a:lnTo>
                  <a:lnTo>
                    <a:pt x="61" y="119"/>
                  </a:lnTo>
                  <a:lnTo>
                    <a:pt x="61" y="119"/>
                  </a:lnTo>
                  <a:close/>
                  <a:moveTo>
                    <a:pt x="31" y="158"/>
                  </a:moveTo>
                  <a:lnTo>
                    <a:pt x="31" y="158"/>
                  </a:lnTo>
                  <a:lnTo>
                    <a:pt x="25" y="153"/>
                  </a:lnTo>
                  <a:lnTo>
                    <a:pt x="20" y="147"/>
                  </a:lnTo>
                  <a:lnTo>
                    <a:pt x="12" y="136"/>
                  </a:lnTo>
                  <a:lnTo>
                    <a:pt x="6" y="123"/>
                  </a:lnTo>
                  <a:lnTo>
                    <a:pt x="3" y="108"/>
                  </a:lnTo>
                  <a:lnTo>
                    <a:pt x="3" y="94"/>
                  </a:lnTo>
                  <a:lnTo>
                    <a:pt x="4" y="79"/>
                  </a:lnTo>
                  <a:lnTo>
                    <a:pt x="9" y="65"/>
                  </a:lnTo>
                  <a:lnTo>
                    <a:pt x="15" y="50"/>
                  </a:lnTo>
                  <a:lnTo>
                    <a:pt x="0" y="38"/>
                  </a:lnTo>
                  <a:lnTo>
                    <a:pt x="21" y="13"/>
                  </a:lnTo>
                  <a:lnTo>
                    <a:pt x="35" y="25"/>
                  </a:lnTo>
                  <a:lnTo>
                    <a:pt x="35" y="25"/>
                  </a:lnTo>
                  <a:lnTo>
                    <a:pt x="49" y="15"/>
                  </a:lnTo>
                  <a:lnTo>
                    <a:pt x="62" y="8"/>
                  </a:lnTo>
                  <a:lnTo>
                    <a:pt x="76" y="3"/>
                  </a:lnTo>
                  <a:lnTo>
                    <a:pt x="90" y="0"/>
                  </a:lnTo>
                  <a:lnTo>
                    <a:pt x="105" y="0"/>
                  </a:lnTo>
                  <a:lnTo>
                    <a:pt x="119" y="3"/>
                  </a:lnTo>
                  <a:lnTo>
                    <a:pt x="133" y="8"/>
                  </a:lnTo>
                  <a:lnTo>
                    <a:pt x="139" y="11"/>
                  </a:lnTo>
                  <a:lnTo>
                    <a:pt x="145" y="16"/>
                  </a:lnTo>
                  <a:lnTo>
                    <a:pt x="113" y="54"/>
                  </a:lnTo>
                  <a:lnTo>
                    <a:pt x="113" y="54"/>
                  </a:lnTo>
                  <a:lnTo>
                    <a:pt x="108" y="51"/>
                  </a:lnTo>
                  <a:lnTo>
                    <a:pt x="103" y="49"/>
                  </a:lnTo>
                  <a:lnTo>
                    <a:pt x="99" y="48"/>
                  </a:lnTo>
                  <a:lnTo>
                    <a:pt x="92" y="47"/>
                  </a:lnTo>
                  <a:lnTo>
                    <a:pt x="88" y="47"/>
                  </a:lnTo>
                  <a:lnTo>
                    <a:pt x="82" y="48"/>
                  </a:lnTo>
                  <a:lnTo>
                    <a:pt x="77" y="50"/>
                  </a:lnTo>
                  <a:lnTo>
                    <a:pt x="71" y="53"/>
                  </a:lnTo>
                  <a:lnTo>
                    <a:pt x="129" y="99"/>
                  </a:lnTo>
                  <a:lnTo>
                    <a:pt x="129" y="99"/>
                  </a:lnTo>
                  <a:lnTo>
                    <a:pt x="141" y="89"/>
                  </a:lnTo>
                  <a:lnTo>
                    <a:pt x="154" y="82"/>
                  </a:lnTo>
                  <a:lnTo>
                    <a:pt x="169" y="77"/>
                  </a:lnTo>
                  <a:lnTo>
                    <a:pt x="183" y="74"/>
                  </a:lnTo>
                  <a:lnTo>
                    <a:pt x="197" y="74"/>
                  </a:lnTo>
                  <a:lnTo>
                    <a:pt x="211" y="77"/>
                  </a:lnTo>
                  <a:lnTo>
                    <a:pt x="225" y="83"/>
                  </a:lnTo>
                  <a:lnTo>
                    <a:pt x="231" y="87"/>
                  </a:lnTo>
                  <a:lnTo>
                    <a:pt x="237" y="90"/>
                  </a:lnTo>
                  <a:lnTo>
                    <a:pt x="237" y="90"/>
                  </a:lnTo>
                  <a:lnTo>
                    <a:pt x="242" y="95"/>
                  </a:lnTo>
                  <a:lnTo>
                    <a:pt x="247" y="101"/>
                  </a:lnTo>
                  <a:lnTo>
                    <a:pt x="255" y="112"/>
                  </a:lnTo>
                  <a:lnTo>
                    <a:pt x="260" y="125"/>
                  </a:lnTo>
                  <a:lnTo>
                    <a:pt x="264" y="140"/>
                  </a:lnTo>
                  <a:lnTo>
                    <a:pt x="265" y="155"/>
                  </a:lnTo>
                  <a:lnTo>
                    <a:pt x="262" y="169"/>
                  </a:lnTo>
                  <a:lnTo>
                    <a:pt x="259" y="184"/>
                  </a:lnTo>
                  <a:lnTo>
                    <a:pt x="251" y="198"/>
                  </a:lnTo>
                  <a:lnTo>
                    <a:pt x="267" y="210"/>
                  </a:lnTo>
                  <a:lnTo>
                    <a:pt x="245" y="236"/>
                  </a:lnTo>
                  <a:lnTo>
                    <a:pt x="231" y="224"/>
                  </a:lnTo>
                  <a:lnTo>
                    <a:pt x="231" y="224"/>
                  </a:lnTo>
                  <a:lnTo>
                    <a:pt x="219" y="233"/>
                  </a:lnTo>
                  <a:lnTo>
                    <a:pt x="205" y="241"/>
                  </a:lnTo>
                  <a:lnTo>
                    <a:pt x="191" y="246"/>
                  </a:lnTo>
                  <a:lnTo>
                    <a:pt x="176" y="248"/>
                  </a:lnTo>
                  <a:lnTo>
                    <a:pt x="162" y="248"/>
                  </a:lnTo>
                  <a:lnTo>
                    <a:pt x="148" y="246"/>
                  </a:lnTo>
                  <a:lnTo>
                    <a:pt x="135" y="241"/>
                  </a:lnTo>
                  <a:lnTo>
                    <a:pt x="129" y="237"/>
                  </a:lnTo>
                  <a:lnTo>
                    <a:pt x="123" y="232"/>
                  </a:lnTo>
                  <a:lnTo>
                    <a:pt x="153" y="195"/>
                  </a:lnTo>
                  <a:lnTo>
                    <a:pt x="153" y="195"/>
                  </a:lnTo>
                  <a:lnTo>
                    <a:pt x="158" y="197"/>
                  </a:lnTo>
                  <a:lnTo>
                    <a:pt x="163" y="199"/>
                  </a:lnTo>
                  <a:lnTo>
                    <a:pt x="168" y="201"/>
                  </a:lnTo>
                  <a:lnTo>
                    <a:pt x="174" y="202"/>
                  </a:lnTo>
                  <a:lnTo>
                    <a:pt x="180" y="202"/>
                  </a:lnTo>
                  <a:lnTo>
                    <a:pt x="185" y="201"/>
                  </a:lnTo>
                  <a:lnTo>
                    <a:pt x="191" y="198"/>
                  </a:lnTo>
                  <a:lnTo>
                    <a:pt x="196" y="196"/>
                  </a:lnTo>
                  <a:lnTo>
                    <a:pt x="139" y="150"/>
                  </a:lnTo>
                  <a:lnTo>
                    <a:pt x="139" y="150"/>
                  </a:lnTo>
                  <a:lnTo>
                    <a:pt x="125" y="159"/>
                  </a:lnTo>
                  <a:lnTo>
                    <a:pt x="112" y="167"/>
                  </a:lnTo>
                  <a:lnTo>
                    <a:pt x="99" y="171"/>
                  </a:lnTo>
                  <a:lnTo>
                    <a:pt x="84" y="174"/>
                  </a:lnTo>
                  <a:lnTo>
                    <a:pt x="69" y="174"/>
                  </a:lnTo>
                  <a:lnTo>
                    <a:pt x="56" y="171"/>
                  </a:lnTo>
                  <a:lnTo>
                    <a:pt x="43" y="165"/>
                  </a:lnTo>
                  <a:lnTo>
                    <a:pt x="37" y="162"/>
                  </a:lnTo>
                  <a:lnTo>
                    <a:pt x="31" y="158"/>
                  </a:lnTo>
                  <a:lnTo>
                    <a:pt x="3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2" name="Freeform 41"/>
            <p:cNvSpPr>
              <a:spLocks/>
            </p:cNvSpPr>
            <p:nvPr/>
          </p:nvSpPr>
          <p:spPr bwMode="auto">
            <a:xfrm>
              <a:off x="-1873250" y="812801"/>
              <a:ext cx="131763" cy="134938"/>
            </a:xfrm>
            <a:custGeom>
              <a:avLst/>
              <a:gdLst>
                <a:gd name="T0" fmla="*/ 16 w 248"/>
                <a:gd name="T1" fmla="*/ 219 h 255"/>
                <a:gd name="T2" fmla="*/ 0 w 248"/>
                <a:gd name="T3" fmla="*/ 126 h 255"/>
                <a:gd name="T4" fmla="*/ 127 w 248"/>
                <a:gd name="T5" fmla="*/ 173 h 255"/>
                <a:gd name="T6" fmla="*/ 182 w 248"/>
                <a:gd name="T7" fmla="*/ 0 h 255"/>
                <a:gd name="T8" fmla="*/ 248 w 248"/>
                <a:gd name="T9" fmla="*/ 23 h 255"/>
                <a:gd name="T10" fmla="*/ 248 w 248"/>
                <a:gd name="T11" fmla="*/ 23 h 255"/>
                <a:gd name="T12" fmla="*/ 230 w 248"/>
                <a:gd name="T13" fmla="*/ 93 h 255"/>
                <a:gd name="T14" fmla="*/ 213 w 248"/>
                <a:gd name="T15" fmla="*/ 155 h 255"/>
                <a:gd name="T16" fmla="*/ 196 w 248"/>
                <a:gd name="T17" fmla="*/ 211 h 255"/>
                <a:gd name="T18" fmla="*/ 196 w 248"/>
                <a:gd name="T19" fmla="*/ 211 h 255"/>
                <a:gd name="T20" fmla="*/ 192 w 248"/>
                <a:gd name="T21" fmla="*/ 222 h 255"/>
                <a:gd name="T22" fmla="*/ 187 w 248"/>
                <a:gd name="T23" fmla="*/ 230 h 255"/>
                <a:gd name="T24" fmla="*/ 184 w 248"/>
                <a:gd name="T25" fmla="*/ 238 h 255"/>
                <a:gd name="T26" fmla="*/ 179 w 248"/>
                <a:gd name="T27" fmla="*/ 244 h 255"/>
                <a:gd name="T28" fmla="*/ 174 w 248"/>
                <a:gd name="T29" fmla="*/ 247 h 255"/>
                <a:gd name="T30" fmla="*/ 169 w 248"/>
                <a:gd name="T31" fmla="*/ 251 h 255"/>
                <a:gd name="T32" fmla="*/ 164 w 248"/>
                <a:gd name="T33" fmla="*/ 253 h 255"/>
                <a:gd name="T34" fmla="*/ 159 w 248"/>
                <a:gd name="T35" fmla="*/ 255 h 255"/>
                <a:gd name="T36" fmla="*/ 151 w 248"/>
                <a:gd name="T37" fmla="*/ 255 h 255"/>
                <a:gd name="T38" fmla="*/ 144 w 248"/>
                <a:gd name="T39" fmla="*/ 252 h 255"/>
                <a:gd name="T40" fmla="*/ 138 w 248"/>
                <a:gd name="T41" fmla="*/ 250 h 255"/>
                <a:gd name="T42" fmla="*/ 16 w 248"/>
                <a:gd name="T43" fmla="*/ 219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8" h="255">
                  <a:moveTo>
                    <a:pt x="16" y="219"/>
                  </a:moveTo>
                  <a:lnTo>
                    <a:pt x="0" y="126"/>
                  </a:lnTo>
                  <a:lnTo>
                    <a:pt x="127" y="173"/>
                  </a:lnTo>
                  <a:lnTo>
                    <a:pt x="182" y="0"/>
                  </a:lnTo>
                  <a:lnTo>
                    <a:pt x="248" y="23"/>
                  </a:lnTo>
                  <a:lnTo>
                    <a:pt x="248" y="23"/>
                  </a:lnTo>
                  <a:lnTo>
                    <a:pt x="230" y="93"/>
                  </a:lnTo>
                  <a:lnTo>
                    <a:pt x="213" y="155"/>
                  </a:lnTo>
                  <a:lnTo>
                    <a:pt x="196" y="211"/>
                  </a:lnTo>
                  <a:lnTo>
                    <a:pt x="196" y="211"/>
                  </a:lnTo>
                  <a:lnTo>
                    <a:pt x="192" y="222"/>
                  </a:lnTo>
                  <a:lnTo>
                    <a:pt x="187" y="230"/>
                  </a:lnTo>
                  <a:lnTo>
                    <a:pt x="184" y="238"/>
                  </a:lnTo>
                  <a:lnTo>
                    <a:pt x="179" y="244"/>
                  </a:lnTo>
                  <a:lnTo>
                    <a:pt x="174" y="247"/>
                  </a:lnTo>
                  <a:lnTo>
                    <a:pt x="169" y="251"/>
                  </a:lnTo>
                  <a:lnTo>
                    <a:pt x="164" y="253"/>
                  </a:lnTo>
                  <a:lnTo>
                    <a:pt x="159" y="255"/>
                  </a:lnTo>
                  <a:lnTo>
                    <a:pt x="151" y="255"/>
                  </a:lnTo>
                  <a:lnTo>
                    <a:pt x="144" y="252"/>
                  </a:lnTo>
                  <a:lnTo>
                    <a:pt x="138" y="250"/>
                  </a:lnTo>
                  <a:lnTo>
                    <a:pt x="16"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3" name="Freeform 42"/>
            <p:cNvSpPr>
              <a:spLocks noEditPoints="1"/>
            </p:cNvSpPr>
            <p:nvPr/>
          </p:nvSpPr>
          <p:spPr bwMode="auto">
            <a:xfrm>
              <a:off x="-2208213" y="825501"/>
              <a:ext cx="447675" cy="547688"/>
            </a:xfrm>
            <a:custGeom>
              <a:avLst/>
              <a:gdLst>
                <a:gd name="T0" fmla="*/ 371 w 848"/>
                <a:gd name="T1" fmla="*/ 230 h 1034"/>
                <a:gd name="T2" fmla="*/ 478 w 848"/>
                <a:gd name="T3" fmla="*/ 252 h 1034"/>
                <a:gd name="T4" fmla="*/ 352 w 848"/>
                <a:gd name="T5" fmla="*/ 1034 h 1034"/>
                <a:gd name="T6" fmla="*/ 337 w 848"/>
                <a:gd name="T7" fmla="*/ 875 h 1034"/>
                <a:gd name="T8" fmla="*/ 323 w 848"/>
                <a:gd name="T9" fmla="*/ 682 h 1034"/>
                <a:gd name="T10" fmla="*/ 319 w 848"/>
                <a:gd name="T11" fmla="*/ 633 h 1034"/>
                <a:gd name="T12" fmla="*/ 318 w 848"/>
                <a:gd name="T13" fmla="*/ 511 h 1034"/>
                <a:gd name="T14" fmla="*/ 319 w 848"/>
                <a:gd name="T15" fmla="*/ 155 h 1034"/>
                <a:gd name="T16" fmla="*/ 239 w 848"/>
                <a:gd name="T17" fmla="*/ 292 h 1034"/>
                <a:gd name="T18" fmla="*/ 234 w 848"/>
                <a:gd name="T19" fmla="*/ 298 h 1034"/>
                <a:gd name="T20" fmla="*/ 222 w 848"/>
                <a:gd name="T21" fmla="*/ 305 h 1034"/>
                <a:gd name="T22" fmla="*/ 203 w 848"/>
                <a:gd name="T23" fmla="*/ 310 h 1034"/>
                <a:gd name="T24" fmla="*/ 189 w 848"/>
                <a:gd name="T25" fmla="*/ 311 h 1034"/>
                <a:gd name="T26" fmla="*/ 0 w 848"/>
                <a:gd name="T27" fmla="*/ 248 h 1034"/>
                <a:gd name="T28" fmla="*/ 172 w 848"/>
                <a:gd name="T29" fmla="*/ 248 h 1034"/>
                <a:gd name="T30" fmla="*/ 269 w 848"/>
                <a:gd name="T31" fmla="*/ 85 h 1034"/>
                <a:gd name="T32" fmla="*/ 284 w 848"/>
                <a:gd name="T33" fmla="*/ 65 h 1034"/>
                <a:gd name="T34" fmla="*/ 301 w 848"/>
                <a:gd name="T35" fmla="*/ 48 h 1034"/>
                <a:gd name="T36" fmla="*/ 319 w 848"/>
                <a:gd name="T37" fmla="*/ 33 h 1034"/>
                <a:gd name="T38" fmla="*/ 338 w 848"/>
                <a:gd name="T39" fmla="*/ 21 h 1034"/>
                <a:gd name="T40" fmla="*/ 360 w 848"/>
                <a:gd name="T41" fmla="*/ 13 h 1034"/>
                <a:gd name="T42" fmla="*/ 405 w 848"/>
                <a:gd name="T43" fmla="*/ 3 h 1034"/>
                <a:gd name="T44" fmla="*/ 429 w 848"/>
                <a:gd name="T45" fmla="*/ 0 h 1034"/>
                <a:gd name="T46" fmla="*/ 461 w 848"/>
                <a:gd name="T47" fmla="*/ 3 h 1034"/>
                <a:gd name="T48" fmla="*/ 486 w 848"/>
                <a:gd name="T49" fmla="*/ 7 h 1034"/>
                <a:gd name="T50" fmla="*/ 525 w 848"/>
                <a:gd name="T51" fmla="*/ 17 h 1034"/>
                <a:gd name="T52" fmla="*/ 550 w 848"/>
                <a:gd name="T53" fmla="*/ 28 h 1034"/>
                <a:gd name="T54" fmla="*/ 573 w 848"/>
                <a:gd name="T55" fmla="*/ 42 h 1034"/>
                <a:gd name="T56" fmla="*/ 593 w 848"/>
                <a:gd name="T57" fmla="*/ 59 h 1034"/>
                <a:gd name="T58" fmla="*/ 609 w 848"/>
                <a:gd name="T59" fmla="*/ 79 h 1034"/>
                <a:gd name="T60" fmla="*/ 620 w 848"/>
                <a:gd name="T61" fmla="*/ 104 h 1034"/>
                <a:gd name="T62" fmla="*/ 624 w 848"/>
                <a:gd name="T63" fmla="*/ 117 h 1034"/>
                <a:gd name="T64" fmla="*/ 648 w 848"/>
                <a:gd name="T65" fmla="*/ 248 h 1034"/>
                <a:gd name="T66" fmla="*/ 826 w 848"/>
                <a:gd name="T67" fmla="*/ 383 h 1034"/>
                <a:gd name="T68" fmla="*/ 626 w 848"/>
                <a:gd name="T69" fmla="*/ 322 h 1034"/>
                <a:gd name="T70" fmla="*/ 616 w 848"/>
                <a:gd name="T71" fmla="*/ 316 h 1034"/>
                <a:gd name="T72" fmla="*/ 604 w 848"/>
                <a:gd name="T73" fmla="*/ 306 h 1034"/>
                <a:gd name="T74" fmla="*/ 592 w 848"/>
                <a:gd name="T75" fmla="*/ 288 h 1034"/>
                <a:gd name="T76" fmla="*/ 587 w 848"/>
                <a:gd name="T77" fmla="*/ 276 h 1034"/>
                <a:gd name="T78" fmla="*/ 579 w 848"/>
                <a:gd name="T79" fmla="*/ 243 h 1034"/>
                <a:gd name="T80" fmla="*/ 563 w 848"/>
                <a:gd name="T81" fmla="*/ 155 h 1034"/>
                <a:gd name="T82" fmla="*/ 560 w 848"/>
                <a:gd name="T83" fmla="*/ 199 h 1034"/>
                <a:gd name="T84" fmla="*/ 558 w 848"/>
                <a:gd name="T85" fmla="*/ 317 h 1034"/>
                <a:gd name="T86" fmla="*/ 559 w 848"/>
                <a:gd name="T87" fmla="*/ 338 h 1034"/>
                <a:gd name="T88" fmla="*/ 568 w 848"/>
                <a:gd name="T89" fmla="*/ 418 h 1034"/>
                <a:gd name="T90" fmla="*/ 597 w 848"/>
                <a:gd name="T91" fmla="*/ 637 h 1034"/>
                <a:gd name="T92" fmla="*/ 610 w 848"/>
                <a:gd name="T93" fmla="*/ 766 h 1034"/>
                <a:gd name="T94" fmla="*/ 614 w 848"/>
                <a:gd name="T95" fmla="*/ 853 h 1034"/>
                <a:gd name="T96" fmla="*/ 615 w 848"/>
                <a:gd name="T97" fmla="*/ 1034 h 1034"/>
                <a:gd name="T98" fmla="*/ 539 w 848"/>
                <a:gd name="T99" fmla="*/ 1034 h 1034"/>
                <a:gd name="T100" fmla="*/ 534 w 848"/>
                <a:gd name="T101" fmla="*/ 927 h 1034"/>
                <a:gd name="T102" fmla="*/ 523 w 848"/>
                <a:gd name="T103" fmla="*/ 781 h 1034"/>
                <a:gd name="T104" fmla="*/ 512 w 848"/>
                <a:gd name="T105" fmla="*/ 698 h 1034"/>
                <a:gd name="T106" fmla="*/ 500 w 848"/>
                <a:gd name="T107" fmla="*/ 617 h 1034"/>
                <a:gd name="T108" fmla="*/ 483 w 848"/>
                <a:gd name="T109" fmla="*/ 542 h 1034"/>
                <a:gd name="T110" fmla="*/ 445 w 848"/>
                <a:gd name="T111" fmla="*/ 408 h 1034"/>
                <a:gd name="T112" fmla="*/ 437 w 848"/>
                <a:gd name="T113" fmla="*/ 448 h 1034"/>
                <a:gd name="T114" fmla="*/ 426 w 848"/>
                <a:gd name="T115" fmla="*/ 516 h 1034"/>
                <a:gd name="T116" fmla="*/ 419 w 848"/>
                <a:gd name="T117" fmla="*/ 612 h 1034"/>
                <a:gd name="T118" fmla="*/ 417 w 848"/>
                <a:gd name="T119" fmla="*/ 669 h 1034"/>
                <a:gd name="T120" fmla="*/ 352 w 848"/>
                <a:gd name="T121"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8" h="1034">
                  <a:moveTo>
                    <a:pt x="468" y="21"/>
                  </a:moveTo>
                  <a:lnTo>
                    <a:pt x="371" y="230"/>
                  </a:lnTo>
                  <a:lnTo>
                    <a:pt x="408" y="323"/>
                  </a:lnTo>
                  <a:lnTo>
                    <a:pt x="478" y="252"/>
                  </a:lnTo>
                  <a:lnTo>
                    <a:pt x="468" y="21"/>
                  </a:lnTo>
                  <a:close/>
                  <a:moveTo>
                    <a:pt x="352" y="1034"/>
                  </a:moveTo>
                  <a:lnTo>
                    <a:pt x="352" y="1034"/>
                  </a:lnTo>
                  <a:lnTo>
                    <a:pt x="337" y="875"/>
                  </a:lnTo>
                  <a:lnTo>
                    <a:pt x="326" y="743"/>
                  </a:lnTo>
                  <a:lnTo>
                    <a:pt x="323" y="682"/>
                  </a:lnTo>
                  <a:lnTo>
                    <a:pt x="319" y="633"/>
                  </a:lnTo>
                  <a:lnTo>
                    <a:pt x="319" y="633"/>
                  </a:lnTo>
                  <a:lnTo>
                    <a:pt x="318" y="579"/>
                  </a:lnTo>
                  <a:lnTo>
                    <a:pt x="318" y="511"/>
                  </a:lnTo>
                  <a:lnTo>
                    <a:pt x="318" y="352"/>
                  </a:lnTo>
                  <a:lnTo>
                    <a:pt x="319" y="155"/>
                  </a:lnTo>
                  <a:lnTo>
                    <a:pt x="239" y="292"/>
                  </a:lnTo>
                  <a:lnTo>
                    <a:pt x="239" y="292"/>
                  </a:lnTo>
                  <a:lnTo>
                    <a:pt x="237" y="294"/>
                  </a:lnTo>
                  <a:lnTo>
                    <a:pt x="234" y="298"/>
                  </a:lnTo>
                  <a:lnTo>
                    <a:pt x="229" y="301"/>
                  </a:lnTo>
                  <a:lnTo>
                    <a:pt x="222" y="305"/>
                  </a:lnTo>
                  <a:lnTo>
                    <a:pt x="213" y="307"/>
                  </a:lnTo>
                  <a:lnTo>
                    <a:pt x="203" y="310"/>
                  </a:lnTo>
                  <a:lnTo>
                    <a:pt x="189" y="311"/>
                  </a:lnTo>
                  <a:lnTo>
                    <a:pt x="189" y="311"/>
                  </a:lnTo>
                  <a:lnTo>
                    <a:pt x="0" y="311"/>
                  </a:lnTo>
                  <a:lnTo>
                    <a:pt x="0" y="248"/>
                  </a:lnTo>
                  <a:lnTo>
                    <a:pt x="172" y="248"/>
                  </a:lnTo>
                  <a:lnTo>
                    <a:pt x="172" y="248"/>
                  </a:lnTo>
                  <a:lnTo>
                    <a:pt x="269" y="85"/>
                  </a:lnTo>
                  <a:lnTo>
                    <a:pt x="269" y="85"/>
                  </a:lnTo>
                  <a:lnTo>
                    <a:pt x="277" y="74"/>
                  </a:lnTo>
                  <a:lnTo>
                    <a:pt x="284" y="65"/>
                  </a:lnTo>
                  <a:lnTo>
                    <a:pt x="292" y="56"/>
                  </a:lnTo>
                  <a:lnTo>
                    <a:pt x="301" y="48"/>
                  </a:lnTo>
                  <a:lnTo>
                    <a:pt x="309" y="39"/>
                  </a:lnTo>
                  <a:lnTo>
                    <a:pt x="319" y="33"/>
                  </a:lnTo>
                  <a:lnTo>
                    <a:pt x="329" y="27"/>
                  </a:lnTo>
                  <a:lnTo>
                    <a:pt x="338" y="21"/>
                  </a:lnTo>
                  <a:lnTo>
                    <a:pt x="349" y="16"/>
                  </a:lnTo>
                  <a:lnTo>
                    <a:pt x="360" y="13"/>
                  </a:lnTo>
                  <a:lnTo>
                    <a:pt x="382" y="7"/>
                  </a:lnTo>
                  <a:lnTo>
                    <a:pt x="405" y="3"/>
                  </a:lnTo>
                  <a:lnTo>
                    <a:pt x="429" y="0"/>
                  </a:lnTo>
                  <a:lnTo>
                    <a:pt x="429" y="0"/>
                  </a:lnTo>
                  <a:lnTo>
                    <a:pt x="445" y="2"/>
                  </a:lnTo>
                  <a:lnTo>
                    <a:pt x="461" y="3"/>
                  </a:lnTo>
                  <a:lnTo>
                    <a:pt x="461" y="3"/>
                  </a:lnTo>
                  <a:lnTo>
                    <a:pt x="486" y="7"/>
                  </a:lnTo>
                  <a:lnTo>
                    <a:pt x="512" y="13"/>
                  </a:lnTo>
                  <a:lnTo>
                    <a:pt x="525" y="17"/>
                  </a:lnTo>
                  <a:lnTo>
                    <a:pt x="537" y="22"/>
                  </a:lnTo>
                  <a:lnTo>
                    <a:pt x="550" y="28"/>
                  </a:lnTo>
                  <a:lnTo>
                    <a:pt x="562" y="34"/>
                  </a:lnTo>
                  <a:lnTo>
                    <a:pt x="573" y="42"/>
                  </a:lnTo>
                  <a:lnTo>
                    <a:pt x="584" y="50"/>
                  </a:lnTo>
                  <a:lnTo>
                    <a:pt x="593" y="59"/>
                  </a:lnTo>
                  <a:lnTo>
                    <a:pt x="602" y="68"/>
                  </a:lnTo>
                  <a:lnTo>
                    <a:pt x="609" y="79"/>
                  </a:lnTo>
                  <a:lnTo>
                    <a:pt x="615" y="91"/>
                  </a:lnTo>
                  <a:lnTo>
                    <a:pt x="620" y="104"/>
                  </a:lnTo>
                  <a:lnTo>
                    <a:pt x="624" y="117"/>
                  </a:lnTo>
                  <a:lnTo>
                    <a:pt x="624" y="117"/>
                  </a:lnTo>
                  <a:lnTo>
                    <a:pt x="643" y="224"/>
                  </a:lnTo>
                  <a:lnTo>
                    <a:pt x="648" y="248"/>
                  </a:lnTo>
                  <a:lnTo>
                    <a:pt x="848" y="324"/>
                  </a:lnTo>
                  <a:lnTo>
                    <a:pt x="826" y="383"/>
                  </a:lnTo>
                  <a:lnTo>
                    <a:pt x="626" y="322"/>
                  </a:lnTo>
                  <a:lnTo>
                    <a:pt x="626" y="322"/>
                  </a:lnTo>
                  <a:lnTo>
                    <a:pt x="621" y="320"/>
                  </a:lnTo>
                  <a:lnTo>
                    <a:pt x="616" y="316"/>
                  </a:lnTo>
                  <a:lnTo>
                    <a:pt x="610" y="312"/>
                  </a:lnTo>
                  <a:lnTo>
                    <a:pt x="604" y="306"/>
                  </a:lnTo>
                  <a:lnTo>
                    <a:pt x="598" y="298"/>
                  </a:lnTo>
                  <a:lnTo>
                    <a:pt x="592" y="288"/>
                  </a:lnTo>
                  <a:lnTo>
                    <a:pt x="587" y="276"/>
                  </a:lnTo>
                  <a:lnTo>
                    <a:pt x="587" y="276"/>
                  </a:lnTo>
                  <a:lnTo>
                    <a:pt x="582" y="261"/>
                  </a:lnTo>
                  <a:lnTo>
                    <a:pt x="579" y="243"/>
                  </a:lnTo>
                  <a:lnTo>
                    <a:pt x="571" y="203"/>
                  </a:lnTo>
                  <a:lnTo>
                    <a:pt x="563" y="155"/>
                  </a:lnTo>
                  <a:lnTo>
                    <a:pt x="563" y="155"/>
                  </a:lnTo>
                  <a:lnTo>
                    <a:pt x="560" y="199"/>
                  </a:lnTo>
                  <a:lnTo>
                    <a:pt x="559" y="250"/>
                  </a:lnTo>
                  <a:lnTo>
                    <a:pt x="558" y="317"/>
                  </a:lnTo>
                  <a:lnTo>
                    <a:pt x="558" y="317"/>
                  </a:lnTo>
                  <a:lnTo>
                    <a:pt x="559" y="338"/>
                  </a:lnTo>
                  <a:lnTo>
                    <a:pt x="560" y="361"/>
                  </a:lnTo>
                  <a:lnTo>
                    <a:pt x="568" y="418"/>
                  </a:lnTo>
                  <a:lnTo>
                    <a:pt x="587" y="557"/>
                  </a:lnTo>
                  <a:lnTo>
                    <a:pt x="597" y="637"/>
                  </a:lnTo>
                  <a:lnTo>
                    <a:pt x="607" y="722"/>
                  </a:lnTo>
                  <a:lnTo>
                    <a:pt x="610" y="766"/>
                  </a:lnTo>
                  <a:lnTo>
                    <a:pt x="613" y="810"/>
                  </a:lnTo>
                  <a:lnTo>
                    <a:pt x="614" y="853"/>
                  </a:lnTo>
                  <a:lnTo>
                    <a:pt x="615" y="897"/>
                  </a:lnTo>
                  <a:lnTo>
                    <a:pt x="615" y="1034"/>
                  </a:lnTo>
                  <a:lnTo>
                    <a:pt x="539" y="1034"/>
                  </a:lnTo>
                  <a:lnTo>
                    <a:pt x="539" y="1034"/>
                  </a:lnTo>
                  <a:lnTo>
                    <a:pt x="537" y="983"/>
                  </a:lnTo>
                  <a:lnTo>
                    <a:pt x="534" y="927"/>
                  </a:lnTo>
                  <a:lnTo>
                    <a:pt x="529" y="858"/>
                  </a:lnTo>
                  <a:lnTo>
                    <a:pt x="523" y="781"/>
                  </a:lnTo>
                  <a:lnTo>
                    <a:pt x="518" y="739"/>
                  </a:lnTo>
                  <a:lnTo>
                    <a:pt x="512" y="698"/>
                  </a:lnTo>
                  <a:lnTo>
                    <a:pt x="506" y="657"/>
                  </a:lnTo>
                  <a:lnTo>
                    <a:pt x="500" y="617"/>
                  </a:lnTo>
                  <a:lnTo>
                    <a:pt x="491" y="578"/>
                  </a:lnTo>
                  <a:lnTo>
                    <a:pt x="483" y="542"/>
                  </a:lnTo>
                  <a:lnTo>
                    <a:pt x="445" y="408"/>
                  </a:lnTo>
                  <a:lnTo>
                    <a:pt x="445" y="408"/>
                  </a:lnTo>
                  <a:lnTo>
                    <a:pt x="442" y="426"/>
                  </a:lnTo>
                  <a:lnTo>
                    <a:pt x="437" y="448"/>
                  </a:lnTo>
                  <a:lnTo>
                    <a:pt x="432" y="479"/>
                  </a:lnTo>
                  <a:lnTo>
                    <a:pt x="426" y="516"/>
                  </a:lnTo>
                  <a:lnTo>
                    <a:pt x="422" y="561"/>
                  </a:lnTo>
                  <a:lnTo>
                    <a:pt x="419" y="612"/>
                  </a:lnTo>
                  <a:lnTo>
                    <a:pt x="417" y="669"/>
                  </a:lnTo>
                  <a:lnTo>
                    <a:pt x="417" y="669"/>
                  </a:lnTo>
                  <a:lnTo>
                    <a:pt x="417" y="1034"/>
                  </a:lnTo>
                  <a:lnTo>
                    <a:pt x="35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Freeform 43"/>
            <p:cNvSpPr>
              <a:spLocks/>
            </p:cNvSpPr>
            <p:nvPr/>
          </p:nvSpPr>
          <p:spPr bwMode="auto">
            <a:xfrm>
              <a:off x="-2005013" y="700088"/>
              <a:ext cx="122238" cy="122238"/>
            </a:xfrm>
            <a:custGeom>
              <a:avLst/>
              <a:gdLst>
                <a:gd name="T0" fmla="*/ 116 w 232"/>
                <a:gd name="T1" fmla="*/ 233 h 233"/>
                <a:gd name="T2" fmla="*/ 93 w 232"/>
                <a:gd name="T3" fmla="*/ 231 h 233"/>
                <a:gd name="T4" fmla="*/ 70 w 232"/>
                <a:gd name="T5" fmla="*/ 225 h 233"/>
                <a:gd name="T6" fmla="*/ 50 w 232"/>
                <a:gd name="T7" fmla="*/ 214 h 233"/>
                <a:gd name="T8" fmla="*/ 34 w 232"/>
                <a:gd name="T9" fmla="*/ 199 h 233"/>
                <a:gd name="T10" fmla="*/ 19 w 232"/>
                <a:gd name="T11" fmla="*/ 182 h 233"/>
                <a:gd name="T12" fmla="*/ 8 w 232"/>
                <a:gd name="T13" fmla="*/ 163 h 233"/>
                <a:gd name="T14" fmla="*/ 2 w 232"/>
                <a:gd name="T15" fmla="*/ 141 h 233"/>
                <a:gd name="T16" fmla="*/ 0 w 232"/>
                <a:gd name="T17" fmla="*/ 117 h 233"/>
                <a:gd name="T18" fmla="*/ 0 w 232"/>
                <a:gd name="T19" fmla="*/ 105 h 233"/>
                <a:gd name="T20" fmla="*/ 4 w 232"/>
                <a:gd name="T21" fmla="*/ 83 h 233"/>
                <a:gd name="T22" fmla="*/ 13 w 232"/>
                <a:gd name="T23" fmla="*/ 61 h 233"/>
                <a:gd name="T24" fmla="*/ 26 w 232"/>
                <a:gd name="T25" fmla="*/ 43 h 233"/>
                <a:gd name="T26" fmla="*/ 42 w 232"/>
                <a:gd name="T27" fmla="*/ 27 h 233"/>
                <a:gd name="T28" fmla="*/ 60 w 232"/>
                <a:gd name="T29" fmla="*/ 15 h 233"/>
                <a:gd name="T30" fmla="*/ 81 w 232"/>
                <a:gd name="T31" fmla="*/ 5 h 233"/>
                <a:gd name="T32" fmla="*/ 104 w 232"/>
                <a:gd name="T33" fmla="*/ 2 h 233"/>
                <a:gd name="T34" fmla="*/ 116 w 232"/>
                <a:gd name="T35" fmla="*/ 0 h 233"/>
                <a:gd name="T36" fmla="*/ 139 w 232"/>
                <a:gd name="T37" fmla="*/ 3 h 233"/>
                <a:gd name="T38" fmla="*/ 161 w 232"/>
                <a:gd name="T39" fmla="*/ 10 h 233"/>
                <a:gd name="T40" fmla="*/ 182 w 232"/>
                <a:gd name="T41" fmla="*/ 21 h 233"/>
                <a:gd name="T42" fmla="*/ 199 w 232"/>
                <a:gd name="T43" fmla="*/ 34 h 233"/>
                <a:gd name="T44" fmla="*/ 212 w 232"/>
                <a:gd name="T45" fmla="*/ 51 h 233"/>
                <a:gd name="T46" fmla="*/ 223 w 232"/>
                <a:gd name="T47" fmla="*/ 72 h 233"/>
                <a:gd name="T48" fmla="*/ 230 w 232"/>
                <a:gd name="T49" fmla="*/ 94 h 233"/>
                <a:gd name="T50" fmla="*/ 232 w 232"/>
                <a:gd name="T51" fmla="*/ 117 h 233"/>
                <a:gd name="T52" fmla="*/ 231 w 232"/>
                <a:gd name="T53" fmla="*/ 129 h 233"/>
                <a:gd name="T54" fmla="*/ 228 w 232"/>
                <a:gd name="T55" fmla="*/ 152 h 233"/>
                <a:gd name="T56" fmla="*/ 218 w 232"/>
                <a:gd name="T57" fmla="*/ 173 h 233"/>
                <a:gd name="T58" fmla="*/ 206 w 232"/>
                <a:gd name="T59" fmla="*/ 191 h 233"/>
                <a:gd name="T60" fmla="*/ 190 w 232"/>
                <a:gd name="T61" fmla="*/ 207 h 233"/>
                <a:gd name="T62" fmla="*/ 172 w 232"/>
                <a:gd name="T63" fmla="*/ 220 h 233"/>
                <a:gd name="T64" fmla="*/ 150 w 232"/>
                <a:gd name="T65" fmla="*/ 229 h 233"/>
                <a:gd name="T66" fmla="*/ 128 w 232"/>
                <a:gd name="T67" fmla="*/ 233 h 233"/>
                <a:gd name="T68" fmla="*/ 116 w 232"/>
                <a:gd name="T69"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3">
                  <a:moveTo>
                    <a:pt x="116" y="233"/>
                  </a:moveTo>
                  <a:lnTo>
                    <a:pt x="116" y="233"/>
                  </a:lnTo>
                  <a:lnTo>
                    <a:pt x="104" y="233"/>
                  </a:lnTo>
                  <a:lnTo>
                    <a:pt x="93" y="231"/>
                  </a:lnTo>
                  <a:lnTo>
                    <a:pt x="81" y="229"/>
                  </a:lnTo>
                  <a:lnTo>
                    <a:pt x="70" y="225"/>
                  </a:lnTo>
                  <a:lnTo>
                    <a:pt x="60" y="220"/>
                  </a:lnTo>
                  <a:lnTo>
                    <a:pt x="50" y="214"/>
                  </a:lnTo>
                  <a:lnTo>
                    <a:pt x="42" y="207"/>
                  </a:lnTo>
                  <a:lnTo>
                    <a:pt x="34" y="199"/>
                  </a:lnTo>
                  <a:lnTo>
                    <a:pt x="26" y="191"/>
                  </a:lnTo>
                  <a:lnTo>
                    <a:pt x="19" y="182"/>
                  </a:lnTo>
                  <a:lnTo>
                    <a:pt x="13" y="173"/>
                  </a:lnTo>
                  <a:lnTo>
                    <a:pt x="8" y="163"/>
                  </a:lnTo>
                  <a:lnTo>
                    <a:pt x="4" y="152"/>
                  </a:lnTo>
                  <a:lnTo>
                    <a:pt x="2" y="141"/>
                  </a:lnTo>
                  <a:lnTo>
                    <a:pt x="0" y="129"/>
                  </a:lnTo>
                  <a:lnTo>
                    <a:pt x="0" y="117"/>
                  </a:lnTo>
                  <a:lnTo>
                    <a:pt x="0" y="117"/>
                  </a:lnTo>
                  <a:lnTo>
                    <a:pt x="0" y="105"/>
                  </a:lnTo>
                  <a:lnTo>
                    <a:pt x="2" y="94"/>
                  </a:lnTo>
                  <a:lnTo>
                    <a:pt x="4" y="83"/>
                  </a:lnTo>
                  <a:lnTo>
                    <a:pt x="8" y="72"/>
                  </a:lnTo>
                  <a:lnTo>
                    <a:pt x="13" y="61"/>
                  </a:lnTo>
                  <a:lnTo>
                    <a:pt x="19" y="51"/>
                  </a:lnTo>
                  <a:lnTo>
                    <a:pt x="26" y="43"/>
                  </a:lnTo>
                  <a:lnTo>
                    <a:pt x="34" y="34"/>
                  </a:lnTo>
                  <a:lnTo>
                    <a:pt x="42" y="27"/>
                  </a:lnTo>
                  <a:lnTo>
                    <a:pt x="50" y="21"/>
                  </a:lnTo>
                  <a:lnTo>
                    <a:pt x="60" y="15"/>
                  </a:lnTo>
                  <a:lnTo>
                    <a:pt x="70" y="10"/>
                  </a:lnTo>
                  <a:lnTo>
                    <a:pt x="81" y="5"/>
                  </a:lnTo>
                  <a:lnTo>
                    <a:pt x="93" y="3"/>
                  </a:lnTo>
                  <a:lnTo>
                    <a:pt x="104" y="2"/>
                  </a:lnTo>
                  <a:lnTo>
                    <a:pt x="116" y="0"/>
                  </a:lnTo>
                  <a:lnTo>
                    <a:pt x="116" y="0"/>
                  </a:lnTo>
                  <a:lnTo>
                    <a:pt x="128" y="2"/>
                  </a:lnTo>
                  <a:lnTo>
                    <a:pt x="139" y="3"/>
                  </a:lnTo>
                  <a:lnTo>
                    <a:pt x="150" y="5"/>
                  </a:lnTo>
                  <a:lnTo>
                    <a:pt x="161" y="10"/>
                  </a:lnTo>
                  <a:lnTo>
                    <a:pt x="172" y="15"/>
                  </a:lnTo>
                  <a:lnTo>
                    <a:pt x="182" y="21"/>
                  </a:lnTo>
                  <a:lnTo>
                    <a:pt x="190" y="27"/>
                  </a:lnTo>
                  <a:lnTo>
                    <a:pt x="199" y="34"/>
                  </a:lnTo>
                  <a:lnTo>
                    <a:pt x="206" y="43"/>
                  </a:lnTo>
                  <a:lnTo>
                    <a:pt x="212" y="51"/>
                  </a:lnTo>
                  <a:lnTo>
                    <a:pt x="218" y="61"/>
                  </a:lnTo>
                  <a:lnTo>
                    <a:pt x="223" y="72"/>
                  </a:lnTo>
                  <a:lnTo>
                    <a:pt x="228" y="83"/>
                  </a:lnTo>
                  <a:lnTo>
                    <a:pt x="230" y="94"/>
                  </a:lnTo>
                  <a:lnTo>
                    <a:pt x="231" y="105"/>
                  </a:lnTo>
                  <a:lnTo>
                    <a:pt x="232" y="117"/>
                  </a:lnTo>
                  <a:lnTo>
                    <a:pt x="232" y="117"/>
                  </a:lnTo>
                  <a:lnTo>
                    <a:pt x="231" y="129"/>
                  </a:lnTo>
                  <a:lnTo>
                    <a:pt x="230" y="141"/>
                  </a:lnTo>
                  <a:lnTo>
                    <a:pt x="228" y="152"/>
                  </a:lnTo>
                  <a:lnTo>
                    <a:pt x="223" y="163"/>
                  </a:lnTo>
                  <a:lnTo>
                    <a:pt x="218" y="173"/>
                  </a:lnTo>
                  <a:lnTo>
                    <a:pt x="212" y="182"/>
                  </a:lnTo>
                  <a:lnTo>
                    <a:pt x="206" y="191"/>
                  </a:lnTo>
                  <a:lnTo>
                    <a:pt x="199" y="199"/>
                  </a:lnTo>
                  <a:lnTo>
                    <a:pt x="190" y="207"/>
                  </a:lnTo>
                  <a:lnTo>
                    <a:pt x="182" y="214"/>
                  </a:lnTo>
                  <a:lnTo>
                    <a:pt x="172" y="220"/>
                  </a:lnTo>
                  <a:lnTo>
                    <a:pt x="161" y="225"/>
                  </a:lnTo>
                  <a:lnTo>
                    <a:pt x="150" y="229"/>
                  </a:lnTo>
                  <a:lnTo>
                    <a:pt x="139" y="231"/>
                  </a:lnTo>
                  <a:lnTo>
                    <a:pt x="128" y="233"/>
                  </a:lnTo>
                  <a:lnTo>
                    <a:pt x="116" y="233"/>
                  </a:lnTo>
                  <a:lnTo>
                    <a:pt x="116"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Freeform 44"/>
            <p:cNvSpPr>
              <a:spLocks/>
            </p:cNvSpPr>
            <p:nvPr/>
          </p:nvSpPr>
          <p:spPr bwMode="auto">
            <a:xfrm>
              <a:off x="-2012950" y="836613"/>
              <a:ext cx="57150" cy="160338"/>
            </a:xfrm>
            <a:custGeom>
              <a:avLst/>
              <a:gdLst>
                <a:gd name="T0" fmla="*/ 37 w 107"/>
                <a:gd name="T1" fmla="*/ 302 h 302"/>
                <a:gd name="T2" fmla="*/ 0 w 107"/>
                <a:gd name="T3" fmla="*/ 209 h 302"/>
                <a:gd name="T4" fmla="*/ 97 w 107"/>
                <a:gd name="T5" fmla="*/ 0 h 302"/>
                <a:gd name="T6" fmla="*/ 107 w 107"/>
                <a:gd name="T7" fmla="*/ 231 h 302"/>
                <a:gd name="T8" fmla="*/ 37 w 107"/>
                <a:gd name="T9" fmla="*/ 302 h 302"/>
              </a:gdLst>
              <a:ahLst/>
              <a:cxnLst>
                <a:cxn ang="0">
                  <a:pos x="T0" y="T1"/>
                </a:cxn>
                <a:cxn ang="0">
                  <a:pos x="T2" y="T3"/>
                </a:cxn>
                <a:cxn ang="0">
                  <a:pos x="T4" y="T5"/>
                </a:cxn>
                <a:cxn ang="0">
                  <a:pos x="T6" y="T7"/>
                </a:cxn>
                <a:cxn ang="0">
                  <a:pos x="T8" y="T9"/>
                </a:cxn>
              </a:cxnLst>
              <a:rect l="0" t="0" r="r" b="b"/>
              <a:pathLst>
                <a:path w="107" h="302">
                  <a:moveTo>
                    <a:pt x="37" y="302"/>
                  </a:moveTo>
                  <a:lnTo>
                    <a:pt x="0" y="209"/>
                  </a:lnTo>
                  <a:lnTo>
                    <a:pt x="97" y="0"/>
                  </a:lnTo>
                  <a:lnTo>
                    <a:pt x="107" y="231"/>
                  </a:lnTo>
                  <a:lnTo>
                    <a:pt x="37"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Freeform 45"/>
            <p:cNvSpPr>
              <a:spLocks/>
            </p:cNvSpPr>
            <p:nvPr/>
          </p:nvSpPr>
          <p:spPr bwMode="auto">
            <a:xfrm>
              <a:off x="-2039938" y="658813"/>
              <a:ext cx="14288" cy="6350"/>
            </a:xfrm>
            <a:custGeom>
              <a:avLst/>
              <a:gdLst>
                <a:gd name="T0" fmla="*/ 29 w 29"/>
                <a:gd name="T1" fmla="*/ 6 h 13"/>
                <a:gd name="T2" fmla="*/ 29 w 29"/>
                <a:gd name="T3" fmla="*/ 6 h 13"/>
                <a:gd name="T4" fmla="*/ 29 w 29"/>
                <a:gd name="T5" fmla="*/ 9 h 13"/>
                <a:gd name="T6" fmla="*/ 28 w 29"/>
                <a:gd name="T7" fmla="*/ 12 h 13"/>
                <a:gd name="T8" fmla="*/ 28 w 29"/>
                <a:gd name="T9" fmla="*/ 12 h 13"/>
                <a:gd name="T10" fmla="*/ 25 w 29"/>
                <a:gd name="T11" fmla="*/ 13 h 13"/>
                <a:gd name="T12" fmla="*/ 22 w 29"/>
                <a:gd name="T13" fmla="*/ 13 h 13"/>
                <a:gd name="T14" fmla="*/ 7 w 29"/>
                <a:gd name="T15" fmla="*/ 13 h 13"/>
                <a:gd name="T16" fmla="*/ 7 w 29"/>
                <a:gd name="T17" fmla="*/ 13 h 13"/>
                <a:gd name="T18" fmla="*/ 5 w 29"/>
                <a:gd name="T19" fmla="*/ 13 h 13"/>
                <a:gd name="T20" fmla="*/ 2 w 29"/>
                <a:gd name="T21" fmla="*/ 12 h 13"/>
                <a:gd name="T22" fmla="*/ 1 w 29"/>
                <a:gd name="T23" fmla="*/ 9 h 13"/>
                <a:gd name="T24" fmla="*/ 0 w 29"/>
                <a:gd name="T25" fmla="*/ 6 h 13"/>
                <a:gd name="T26" fmla="*/ 0 w 29"/>
                <a:gd name="T27" fmla="*/ 6 h 13"/>
                <a:gd name="T28" fmla="*/ 1 w 29"/>
                <a:gd name="T29" fmla="*/ 3 h 13"/>
                <a:gd name="T30" fmla="*/ 2 w 29"/>
                <a:gd name="T31" fmla="*/ 1 h 13"/>
                <a:gd name="T32" fmla="*/ 2 w 29"/>
                <a:gd name="T33" fmla="*/ 1 h 13"/>
                <a:gd name="T34" fmla="*/ 5 w 29"/>
                <a:gd name="T35" fmla="*/ 0 h 13"/>
                <a:gd name="T36" fmla="*/ 7 w 29"/>
                <a:gd name="T37" fmla="*/ 0 h 13"/>
                <a:gd name="T38" fmla="*/ 22 w 29"/>
                <a:gd name="T39" fmla="*/ 0 h 13"/>
                <a:gd name="T40" fmla="*/ 22 w 29"/>
                <a:gd name="T41" fmla="*/ 0 h 13"/>
                <a:gd name="T42" fmla="*/ 25 w 29"/>
                <a:gd name="T43" fmla="*/ 0 h 13"/>
                <a:gd name="T44" fmla="*/ 28 w 29"/>
                <a:gd name="T45" fmla="*/ 1 h 13"/>
                <a:gd name="T46" fmla="*/ 29 w 29"/>
                <a:gd name="T47" fmla="*/ 3 h 13"/>
                <a:gd name="T48" fmla="*/ 29 w 29"/>
                <a:gd name="T49" fmla="*/ 6 h 13"/>
                <a:gd name="T50" fmla="*/ 29 w 29"/>
                <a:gd name="T5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13">
                  <a:moveTo>
                    <a:pt x="29" y="6"/>
                  </a:moveTo>
                  <a:lnTo>
                    <a:pt x="29" y="6"/>
                  </a:lnTo>
                  <a:lnTo>
                    <a:pt x="29" y="9"/>
                  </a:lnTo>
                  <a:lnTo>
                    <a:pt x="28" y="12"/>
                  </a:lnTo>
                  <a:lnTo>
                    <a:pt x="28" y="12"/>
                  </a:lnTo>
                  <a:lnTo>
                    <a:pt x="25" y="13"/>
                  </a:lnTo>
                  <a:lnTo>
                    <a:pt x="22" y="13"/>
                  </a:lnTo>
                  <a:lnTo>
                    <a:pt x="7" y="13"/>
                  </a:lnTo>
                  <a:lnTo>
                    <a:pt x="7" y="13"/>
                  </a:lnTo>
                  <a:lnTo>
                    <a:pt x="5" y="13"/>
                  </a:lnTo>
                  <a:lnTo>
                    <a:pt x="2" y="12"/>
                  </a:lnTo>
                  <a:lnTo>
                    <a:pt x="1" y="9"/>
                  </a:lnTo>
                  <a:lnTo>
                    <a:pt x="0" y="6"/>
                  </a:lnTo>
                  <a:lnTo>
                    <a:pt x="0" y="6"/>
                  </a:lnTo>
                  <a:lnTo>
                    <a:pt x="1" y="3"/>
                  </a:lnTo>
                  <a:lnTo>
                    <a:pt x="2" y="1"/>
                  </a:lnTo>
                  <a:lnTo>
                    <a:pt x="2" y="1"/>
                  </a:lnTo>
                  <a:lnTo>
                    <a:pt x="5" y="0"/>
                  </a:lnTo>
                  <a:lnTo>
                    <a:pt x="7" y="0"/>
                  </a:lnTo>
                  <a:lnTo>
                    <a:pt x="22" y="0"/>
                  </a:lnTo>
                  <a:lnTo>
                    <a:pt x="22" y="0"/>
                  </a:lnTo>
                  <a:lnTo>
                    <a:pt x="25" y="0"/>
                  </a:lnTo>
                  <a:lnTo>
                    <a:pt x="28" y="1"/>
                  </a:lnTo>
                  <a:lnTo>
                    <a:pt x="29" y="3"/>
                  </a:lnTo>
                  <a:lnTo>
                    <a:pt x="29" y="6"/>
                  </a:lnTo>
                  <a:lnTo>
                    <a:pt x="2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Freeform 46"/>
            <p:cNvSpPr>
              <a:spLocks/>
            </p:cNvSpPr>
            <p:nvPr/>
          </p:nvSpPr>
          <p:spPr bwMode="auto">
            <a:xfrm>
              <a:off x="-2055813" y="620713"/>
              <a:ext cx="12700" cy="12700"/>
            </a:xfrm>
            <a:custGeom>
              <a:avLst/>
              <a:gdLst>
                <a:gd name="T0" fmla="*/ 13 w 25"/>
                <a:gd name="T1" fmla="*/ 2 h 25"/>
                <a:gd name="T2" fmla="*/ 13 w 25"/>
                <a:gd name="T3" fmla="*/ 2 h 25"/>
                <a:gd name="T4" fmla="*/ 15 w 25"/>
                <a:gd name="T5" fmla="*/ 1 h 25"/>
                <a:gd name="T6" fmla="*/ 18 w 25"/>
                <a:gd name="T7" fmla="*/ 0 h 25"/>
                <a:gd name="T8" fmla="*/ 20 w 25"/>
                <a:gd name="T9" fmla="*/ 1 h 25"/>
                <a:gd name="T10" fmla="*/ 23 w 25"/>
                <a:gd name="T11" fmla="*/ 2 h 25"/>
                <a:gd name="T12" fmla="*/ 23 w 25"/>
                <a:gd name="T13" fmla="*/ 2 h 25"/>
                <a:gd name="T14" fmla="*/ 24 w 25"/>
                <a:gd name="T15" fmla="*/ 5 h 25"/>
                <a:gd name="T16" fmla="*/ 25 w 25"/>
                <a:gd name="T17" fmla="*/ 7 h 25"/>
                <a:gd name="T18" fmla="*/ 25 w 25"/>
                <a:gd name="T19" fmla="*/ 7 h 25"/>
                <a:gd name="T20" fmla="*/ 24 w 25"/>
                <a:gd name="T21" fmla="*/ 10 h 25"/>
                <a:gd name="T22" fmla="*/ 23 w 25"/>
                <a:gd name="T23" fmla="*/ 12 h 25"/>
                <a:gd name="T24" fmla="*/ 12 w 25"/>
                <a:gd name="T25" fmla="*/ 23 h 25"/>
                <a:gd name="T26" fmla="*/ 12 w 25"/>
                <a:gd name="T27" fmla="*/ 23 h 25"/>
                <a:gd name="T28" fmla="*/ 9 w 25"/>
                <a:gd name="T29" fmla="*/ 24 h 25"/>
                <a:gd name="T30" fmla="*/ 7 w 25"/>
                <a:gd name="T31" fmla="*/ 25 h 25"/>
                <a:gd name="T32" fmla="*/ 5 w 25"/>
                <a:gd name="T33" fmla="*/ 24 h 25"/>
                <a:gd name="T34" fmla="*/ 2 w 25"/>
                <a:gd name="T35" fmla="*/ 23 h 25"/>
                <a:gd name="T36" fmla="*/ 2 w 25"/>
                <a:gd name="T37" fmla="*/ 23 h 25"/>
                <a:gd name="T38" fmla="*/ 1 w 25"/>
                <a:gd name="T39" fmla="*/ 21 h 25"/>
                <a:gd name="T40" fmla="*/ 0 w 25"/>
                <a:gd name="T41" fmla="*/ 18 h 25"/>
                <a:gd name="T42" fmla="*/ 0 w 25"/>
                <a:gd name="T43" fmla="*/ 18 h 25"/>
                <a:gd name="T44" fmla="*/ 1 w 25"/>
                <a:gd name="T45" fmla="*/ 16 h 25"/>
                <a:gd name="T46" fmla="*/ 2 w 25"/>
                <a:gd name="T47" fmla="*/ 13 h 25"/>
                <a:gd name="T48" fmla="*/ 13 w 25"/>
                <a:gd name="T49"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25">
                  <a:moveTo>
                    <a:pt x="13" y="2"/>
                  </a:moveTo>
                  <a:lnTo>
                    <a:pt x="13" y="2"/>
                  </a:lnTo>
                  <a:lnTo>
                    <a:pt x="15" y="1"/>
                  </a:lnTo>
                  <a:lnTo>
                    <a:pt x="18" y="0"/>
                  </a:lnTo>
                  <a:lnTo>
                    <a:pt x="20" y="1"/>
                  </a:lnTo>
                  <a:lnTo>
                    <a:pt x="23" y="2"/>
                  </a:lnTo>
                  <a:lnTo>
                    <a:pt x="23" y="2"/>
                  </a:lnTo>
                  <a:lnTo>
                    <a:pt x="24" y="5"/>
                  </a:lnTo>
                  <a:lnTo>
                    <a:pt x="25" y="7"/>
                  </a:lnTo>
                  <a:lnTo>
                    <a:pt x="25" y="7"/>
                  </a:lnTo>
                  <a:lnTo>
                    <a:pt x="24" y="10"/>
                  </a:lnTo>
                  <a:lnTo>
                    <a:pt x="23" y="12"/>
                  </a:lnTo>
                  <a:lnTo>
                    <a:pt x="12" y="23"/>
                  </a:lnTo>
                  <a:lnTo>
                    <a:pt x="12" y="23"/>
                  </a:lnTo>
                  <a:lnTo>
                    <a:pt x="9" y="24"/>
                  </a:lnTo>
                  <a:lnTo>
                    <a:pt x="7" y="25"/>
                  </a:lnTo>
                  <a:lnTo>
                    <a:pt x="5" y="24"/>
                  </a:lnTo>
                  <a:lnTo>
                    <a:pt x="2" y="23"/>
                  </a:lnTo>
                  <a:lnTo>
                    <a:pt x="2" y="23"/>
                  </a:lnTo>
                  <a:lnTo>
                    <a:pt x="1" y="21"/>
                  </a:lnTo>
                  <a:lnTo>
                    <a:pt x="0" y="18"/>
                  </a:lnTo>
                  <a:lnTo>
                    <a:pt x="0" y="18"/>
                  </a:lnTo>
                  <a:lnTo>
                    <a:pt x="1" y="16"/>
                  </a:lnTo>
                  <a:lnTo>
                    <a:pt x="2" y="13"/>
                  </a:lnTo>
                  <a:lnTo>
                    <a:pt x="1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47"/>
            <p:cNvSpPr>
              <a:spLocks/>
            </p:cNvSpPr>
            <p:nvPr/>
          </p:nvSpPr>
          <p:spPr bwMode="auto">
            <a:xfrm>
              <a:off x="-2135188" y="620713"/>
              <a:ext cx="88900" cy="84138"/>
            </a:xfrm>
            <a:custGeom>
              <a:avLst/>
              <a:gdLst>
                <a:gd name="T0" fmla="*/ 0 w 170"/>
                <a:gd name="T1" fmla="*/ 85 h 160"/>
                <a:gd name="T2" fmla="*/ 0 w 170"/>
                <a:gd name="T3" fmla="*/ 85 h 160"/>
                <a:gd name="T4" fmla="*/ 1 w 170"/>
                <a:gd name="T5" fmla="*/ 76 h 160"/>
                <a:gd name="T6" fmla="*/ 3 w 170"/>
                <a:gd name="T7" fmla="*/ 68 h 160"/>
                <a:gd name="T8" fmla="*/ 4 w 170"/>
                <a:gd name="T9" fmla="*/ 59 h 160"/>
                <a:gd name="T10" fmla="*/ 8 w 170"/>
                <a:gd name="T11" fmla="*/ 52 h 160"/>
                <a:gd name="T12" fmla="*/ 11 w 170"/>
                <a:gd name="T13" fmla="*/ 45 h 160"/>
                <a:gd name="T14" fmla="*/ 15 w 170"/>
                <a:gd name="T15" fmla="*/ 38 h 160"/>
                <a:gd name="T16" fmla="*/ 20 w 170"/>
                <a:gd name="T17" fmla="*/ 32 h 160"/>
                <a:gd name="T18" fmla="*/ 26 w 170"/>
                <a:gd name="T19" fmla="*/ 25 h 160"/>
                <a:gd name="T20" fmla="*/ 32 w 170"/>
                <a:gd name="T21" fmla="*/ 19 h 160"/>
                <a:gd name="T22" fmla="*/ 38 w 170"/>
                <a:gd name="T23" fmla="*/ 15 h 160"/>
                <a:gd name="T24" fmla="*/ 45 w 170"/>
                <a:gd name="T25" fmla="*/ 11 h 160"/>
                <a:gd name="T26" fmla="*/ 52 w 170"/>
                <a:gd name="T27" fmla="*/ 7 h 160"/>
                <a:gd name="T28" fmla="*/ 60 w 170"/>
                <a:gd name="T29" fmla="*/ 4 h 160"/>
                <a:gd name="T30" fmla="*/ 68 w 170"/>
                <a:gd name="T31" fmla="*/ 2 h 160"/>
                <a:gd name="T32" fmla="*/ 77 w 170"/>
                <a:gd name="T33" fmla="*/ 0 h 160"/>
                <a:gd name="T34" fmla="*/ 85 w 170"/>
                <a:gd name="T35" fmla="*/ 0 h 160"/>
                <a:gd name="T36" fmla="*/ 85 w 170"/>
                <a:gd name="T37" fmla="*/ 0 h 160"/>
                <a:gd name="T38" fmla="*/ 94 w 170"/>
                <a:gd name="T39" fmla="*/ 0 h 160"/>
                <a:gd name="T40" fmla="*/ 102 w 170"/>
                <a:gd name="T41" fmla="*/ 2 h 160"/>
                <a:gd name="T42" fmla="*/ 111 w 170"/>
                <a:gd name="T43" fmla="*/ 4 h 160"/>
                <a:gd name="T44" fmla="*/ 118 w 170"/>
                <a:gd name="T45" fmla="*/ 7 h 160"/>
                <a:gd name="T46" fmla="*/ 126 w 170"/>
                <a:gd name="T47" fmla="*/ 11 h 160"/>
                <a:gd name="T48" fmla="*/ 132 w 170"/>
                <a:gd name="T49" fmla="*/ 15 h 160"/>
                <a:gd name="T50" fmla="*/ 140 w 170"/>
                <a:gd name="T51" fmla="*/ 19 h 160"/>
                <a:gd name="T52" fmla="*/ 146 w 170"/>
                <a:gd name="T53" fmla="*/ 25 h 160"/>
                <a:gd name="T54" fmla="*/ 151 w 170"/>
                <a:gd name="T55" fmla="*/ 32 h 160"/>
                <a:gd name="T56" fmla="*/ 156 w 170"/>
                <a:gd name="T57" fmla="*/ 38 h 160"/>
                <a:gd name="T58" fmla="*/ 160 w 170"/>
                <a:gd name="T59" fmla="*/ 45 h 160"/>
                <a:gd name="T60" fmla="*/ 164 w 170"/>
                <a:gd name="T61" fmla="*/ 52 h 160"/>
                <a:gd name="T62" fmla="*/ 166 w 170"/>
                <a:gd name="T63" fmla="*/ 59 h 160"/>
                <a:gd name="T64" fmla="*/ 169 w 170"/>
                <a:gd name="T65" fmla="*/ 68 h 160"/>
                <a:gd name="T66" fmla="*/ 170 w 170"/>
                <a:gd name="T67" fmla="*/ 76 h 160"/>
                <a:gd name="T68" fmla="*/ 170 w 170"/>
                <a:gd name="T69" fmla="*/ 85 h 160"/>
                <a:gd name="T70" fmla="*/ 170 w 170"/>
                <a:gd name="T71" fmla="*/ 85 h 160"/>
                <a:gd name="T72" fmla="*/ 169 w 170"/>
                <a:gd name="T73" fmla="*/ 97 h 160"/>
                <a:gd name="T74" fmla="*/ 166 w 170"/>
                <a:gd name="T75" fmla="*/ 108 h 160"/>
                <a:gd name="T76" fmla="*/ 163 w 170"/>
                <a:gd name="T77" fmla="*/ 119 h 160"/>
                <a:gd name="T78" fmla="*/ 158 w 170"/>
                <a:gd name="T79" fmla="*/ 130 h 160"/>
                <a:gd name="T80" fmla="*/ 152 w 170"/>
                <a:gd name="T81" fmla="*/ 138 h 160"/>
                <a:gd name="T82" fmla="*/ 143 w 170"/>
                <a:gd name="T83" fmla="*/ 147 h 160"/>
                <a:gd name="T84" fmla="*/ 135 w 170"/>
                <a:gd name="T85" fmla="*/ 154 h 160"/>
                <a:gd name="T86" fmla="*/ 125 w 170"/>
                <a:gd name="T87" fmla="*/ 160 h 160"/>
                <a:gd name="T88" fmla="*/ 45 w 170"/>
                <a:gd name="T89" fmla="*/ 160 h 160"/>
                <a:gd name="T90" fmla="*/ 45 w 170"/>
                <a:gd name="T91" fmla="*/ 160 h 160"/>
                <a:gd name="T92" fmla="*/ 35 w 170"/>
                <a:gd name="T93" fmla="*/ 154 h 160"/>
                <a:gd name="T94" fmla="*/ 27 w 170"/>
                <a:gd name="T95" fmla="*/ 147 h 160"/>
                <a:gd name="T96" fmla="*/ 20 w 170"/>
                <a:gd name="T97" fmla="*/ 138 h 160"/>
                <a:gd name="T98" fmla="*/ 12 w 170"/>
                <a:gd name="T99" fmla="*/ 130 h 160"/>
                <a:gd name="T100" fmla="*/ 8 w 170"/>
                <a:gd name="T101" fmla="*/ 119 h 160"/>
                <a:gd name="T102" fmla="*/ 4 w 170"/>
                <a:gd name="T103" fmla="*/ 108 h 160"/>
                <a:gd name="T104" fmla="*/ 1 w 170"/>
                <a:gd name="T105" fmla="*/ 97 h 160"/>
                <a:gd name="T106" fmla="*/ 0 w 170"/>
                <a:gd name="T107" fmla="*/ 85 h 160"/>
                <a:gd name="T108" fmla="*/ 0 w 170"/>
                <a:gd name="T109"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160">
                  <a:moveTo>
                    <a:pt x="0" y="85"/>
                  </a:moveTo>
                  <a:lnTo>
                    <a:pt x="0" y="85"/>
                  </a:lnTo>
                  <a:lnTo>
                    <a:pt x="1" y="76"/>
                  </a:lnTo>
                  <a:lnTo>
                    <a:pt x="3" y="68"/>
                  </a:lnTo>
                  <a:lnTo>
                    <a:pt x="4" y="59"/>
                  </a:lnTo>
                  <a:lnTo>
                    <a:pt x="8" y="52"/>
                  </a:lnTo>
                  <a:lnTo>
                    <a:pt x="11" y="45"/>
                  </a:lnTo>
                  <a:lnTo>
                    <a:pt x="15" y="38"/>
                  </a:lnTo>
                  <a:lnTo>
                    <a:pt x="20" y="32"/>
                  </a:lnTo>
                  <a:lnTo>
                    <a:pt x="26" y="25"/>
                  </a:lnTo>
                  <a:lnTo>
                    <a:pt x="32" y="19"/>
                  </a:lnTo>
                  <a:lnTo>
                    <a:pt x="38" y="15"/>
                  </a:lnTo>
                  <a:lnTo>
                    <a:pt x="45" y="11"/>
                  </a:lnTo>
                  <a:lnTo>
                    <a:pt x="52" y="7"/>
                  </a:lnTo>
                  <a:lnTo>
                    <a:pt x="60" y="4"/>
                  </a:lnTo>
                  <a:lnTo>
                    <a:pt x="68" y="2"/>
                  </a:lnTo>
                  <a:lnTo>
                    <a:pt x="77" y="0"/>
                  </a:lnTo>
                  <a:lnTo>
                    <a:pt x="85" y="0"/>
                  </a:lnTo>
                  <a:lnTo>
                    <a:pt x="85" y="0"/>
                  </a:lnTo>
                  <a:lnTo>
                    <a:pt x="94" y="0"/>
                  </a:lnTo>
                  <a:lnTo>
                    <a:pt x="102" y="2"/>
                  </a:lnTo>
                  <a:lnTo>
                    <a:pt x="111" y="4"/>
                  </a:lnTo>
                  <a:lnTo>
                    <a:pt x="118" y="7"/>
                  </a:lnTo>
                  <a:lnTo>
                    <a:pt x="126" y="11"/>
                  </a:lnTo>
                  <a:lnTo>
                    <a:pt x="132" y="15"/>
                  </a:lnTo>
                  <a:lnTo>
                    <a:pt x="140" y="19"/>
                  </a:lnTo>
                  <a:lnTo>
                    <a:pt x="146" y="25"/>
                  </a:lnTo>
                  <a:lnTo>
                    <a:pt x="151" y="32"/>
                  </a:lnTo>
                  <a:lnTo>
                    <a:pt x="156" y="38"/>
                  </a:lnTo>
                  <a:lnTo>
                    <a:pt x="160" y="45"/>
                  </a:lnTo>
                  <a:lnTo>
                    <a:pt x="164" y="52"/>
                  </a:lnTo>
                  <a:lnTo>
                    <a:pt x="166" y="59"/>
                  </a:lnTo>
                  <a:lnTo>
                    <a:pt x="169" y="68"/>
                  </a:lnTo>
                  <a:lnTo>
                    <a:pt x="170" y="76"/>
                  </a:lnTo>
                  <a:lnTo>
                    <a:pt x="170" y="85"/>
                  </a:lnTo>
                  <a:lnTo>
                    <a:pt x="170" y="85"/>
                  </a:lnTo>
                  <a:lnTo>
                    <a:pt x="169" y="97"/>
                  </a:lnTo>
                  <a:lnTo>
                    <a:pt x="166" y="108"/>
                  </a:lnTo>
                  <a:lnTo>
                    <a:pt x="163" y="119"/>
                  </a:lnTo>
                  <a:lnTo>
                    <a:pt x="158" y="130"/>
                  </a:lnTo>
                  <a:lnTo>
                    <a:pt x="152" y="138"/>
                  </a:lnTo>
                  <a:lnTo>
                    <a:pt x="143" y="147"/>
                  </a:lnTo>
                  <a:lnTo>
                    <a:pt x="135" y="154"/>
                  </a:lnTo>
                  <a:lnTo>
                    <a:pt x="125" y="160"/>
                  </a:lnTo>
                  <a:lnTo>
                    <a:pt x="45" y="160"/>
                  </a:lnTo>
                  <a:lnTo>
                    <a:pt x="45" y="160"/>
                  </a:lnTo>
                  <a:lnTo>
                    <a:pt x="35" y="154"/>
                  </a:lnTo>
                  <a:lnTo>
                    <a:pt x="27" y="147"/>
                  </a:lnTo>
                  <a:lnTo>
                    <a:pt x="20" y="138"/>
                  </a:lnTo>
                  <a:lnTo>
                    <a:pt x="12" y="130"/>
                  </a:lnTo>
                  <a:lnTo>
                    <a:pt x="8" y="119"/>
                  </a:lnTo>
                  <a:lnTo>
                    <a:pt x="4" y="108"/>
                  </a:lnTo>
                  <a:lnTo>
                    <a:pt x="1" y="97"/>
                  </a:lnTo>
                  <a:lnTo>
                    <a:pt x="0" y="85"/>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48"/>
            <p:cNvSpPr>
              <a:spLocks/>
            </p:cNvSpPr>
            <p:nvPr/>
          </p:nvSpPr>
          <p:spPr bwMode="auto">
            <a:xfrm>
              <a:off x="-2116138" y="708026"/>
              <a:ext cx="50800" cy="11113"/>
            </a:xfrm>
            <a:custGeom>
              <a:avLst/>
              <a:gdLst>
                <a:gd name="T0" fmla="*/ 12 w 97"/>
                <a:gd name="T1" fmla="*/ 22 h 22"/>
                <a:gd name="T2" fmla="*/ 12 w 97"/>
                <a:gd name="T3" fmla="*/ 22 h 22"/>
                <a:gd name="T4" fmla="*/ 7 w 97"/>
                <a:gd name="T5" fmla="*/ 22 h 22"/>
                <a:gd name="T6" fmla="*/ 3 w 97"/>
                <a:gd name="T7" fmla="*/ 19 h 22"/>
                <a:gd name="T8" fmla="*/ 1 w 97"/>
                <a:gd name="T9" fmla="*/ 16 h 22"/>
                <a:gd name="T10" fmla="*/ 0 w 97"/>
                <a:gd name="T11" fmla="*/ 11 h 22"/>
                <a:gd name="T12" fmla="*/ 0 w 97"/>
                <a:gd name="T13" fmla="*/ 11 h 22"/>
                <a:gd name="T14" fmla="*/ 1 w 97"/>
                <a:gd name="T15" fmla="*/ 6 h 22"/>
                <a:gd name="T16" fmla="*/ 3 w 97"/>
                <a:gd name="T17" fmla="*/ 2 h 22"/>
                <a:gd name="T18" fmla="*/ 3 w 97"/>
                <a:gd name="T19" fmla="*/ 2 h 22"/>
                <a:gd name="T20" fmla="*/ 7 w 97"/>
                <a:gd name="T21" fmla="*/ 0 h 22"/>
                <a:gd name="T22" fmla="*/ 12 w 97"/>
                <a:gd name="T23" fmla="*/ 0 h 22"/>
                <a:gd name="T24" fmla="*/ 86 w 97"/>
                <a:gd name="T25" fmla="*/ 0 h 22"/>
                <a:gd name="T26" fmla="*/ 86 w 97"/>
                <a:gd name="T27" fmla="*/ 0 h 22"/>
                <a:gd name="T28" fmla="*/ 89 w 97"/>
                <a:gd name="T29" fmla="*/ 0 h 22"/>
                <a:gd name="T30" fmla="*/ 93 w 97"/>
                <a:gd name="T31" fmla="*/ 2 h 22"/>
                <a:gd name="T32" fmla="*/ 95 w 97"/>
                <a:gd name="T33" fmla="*/ 6 h 22"/>
                <a:gd name="T34" fmla="*/ 97 w 97"/>
                <a:gd name="T35" fmla="*/ 11 h 22"/>
                <a:gd name="T36" fmla="*/ 97 w 97"/>
                <a:gd name="T37" fmla="*/ 11 h 22"/>
                <a:gd name="T38" fmla="*/ 95 w 97"/>
                <a:gd name="T39" fmla="*/ 16 h 22"/>
                <a:gd name="T40" fmla="*/ 93 w 97"/>
                <a:gd name="T41" fmla="*/ 19 h 22"/>
                <a:gd name="T42" fmla="*/ 89 w 97"/>
                <a:gd name="T43" fmla="*/ 22 h 22"/>
                <a:gd name="T44" fmla="*/ 86 w 97"/>
                <a:gd name="T45" fmla="*/ 22 h 22"/>
                <a:gd name="T46" fmla="*/ 12 w 97"/>
                <a:gd name="T4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 h="22">
                  <a:moveTo>
                    <a:pt x="12" y="22"/>
                  </a:moveTo>
                  <a:lnTo>
                    <a:pt x="12" y="22"/>
                  </a:lnTo>
                  <a:lnTo>
                    <a:pt x="7" y="22"/>
                  </a:lnTo>
                  <a:lnTo>
                    <a:pt x="3" y="19"/>
                  </a:lnTo>
                  <a:lnTo>
                    <a:pt x="1" y="16"/>
                  </a:lnTo>
                  <a:lnTo>
                    <a:pt x="0" y="11"/>
                  </a:lnTo>
                  <a:lnTo>
                    <a:pt x="0" y="11"/>
                  </a:lnTo>
                  <a:lnTo>
                    <a:pt x="1" y="6"/>
                  </a:lnTo>
                  <a:lnTo>
                    <a:pt x="3" y="2"/>
                  </a:lnTo>
                  <a:lnTo>
                    <a:pt x="3" y="2"/>
                  </a:lnTo>
                  <a:lnTo>
                    <a:pt x="7" y="0"/>
                  </a:lnTo>
                  <a:lnTo>
                    <a:pt x="12" y="0"/>
                  </a:lnTo>
                  <a:lnTo>
                    <a:pt x="86" y="0"/>
                  </a:lnTo>
                  <a:lnTo>
                    <a:pt x="86" y="0"/>
                  </a:lnTo>
                  <a:lnTo>
                    <a:pt x="89" y="0"/>
                  </a:lnTo>
                  <a:lnTo>
                    <a:pt x="93" y="2"/>
                  </a:lnTo>
                  <a:lnTo>
                    <a:pt x="95" y="6"/>
                  </a:lnTo>
                  <a:lnTo>
                    <a:pt x="97" y="11"/>
                  </a:lnTo>
                  <a:lnTo>
                    <a:pt x="97" y="11"/>
                  </a:lnTo>
                  <a:lnTo>
                    <a:pt x="95" y="16"/>
                  </a:lnTo>
                  <a:lnTo>
                    <a:pt x="93" y="19"/>
                  </a:lnTo>
                  <a:lnTo>
                    <a:pt x="89" y="22"/>
                  </a:lnTo>
                  <a:lnTo>
                    <a:pt x="86" y="22"/>
                  </a:lnTo>
                  <a:lnTo>
                    <a:pt x="1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49"/>
            <p:cNvSpPr>
              <a:spLocks/>
            </p:cNvSpPr>
            <p:nvPr/>
          </p:nvSpPr>
          <p:spPr bwMode="auto">
            <a:xfrm>
              <a:off x="-2105025" y="722313"/>
              <a:ext cx="28575" cy="12700"/>
            </a:xfrm>
            <a:custGeom>
              <a:avLst/>
              <a:gdLst>
                <a:gd name="T0" fmla="*/ 26 w 55"/>
                <a:gd name="T1" fmla="*/ 25 h 25"/>
                <a:gd name="T2" fmla="*/ 26 w 55"/>
                <a:gd name="T3" fmla="*/ 25 h 25"/>
                <a:gd name="T4" fmla="*/ 21 w 55"/>
                <a:gd name="T5" fmla="*/ 25 h 25"/>
                <a:gd name="T6" fmla="*/ 16 w 55"/>
                <a:gd name="T7" fmla="*/ 23 h 25"/>
                <a:gd name="T8" fmla="*/ 11 w 55"/>
                <a:gd name="T9" fmla="*/ 20 h 25"/>
                <a:gd name="T10" fmla="*/ 8 w 55"/>
                <a:gd name="T11" fmla="*/ 18 h 25"/>
                <a:gd name="T12" fmla="*/ 4 w 55"/>
                <a:gd name="T13" fmla="*/ 14 h 25"/>
                <a:gd name="T14" fmla="*/ 2 w 55"/>
                <a:gd name="T15" fmla="*/ 9 h 25"/>
                <a:gd name="T16" fmla="*/ 0 w 55"/>
                <a:gd name="T17" fmla="*/ 5 h 25"/>
                <a:gd name="T18" fmla="*/ 0 w 55"/>
                <a:gd name="T19" fmla="*/ 0 h 25"/>
                <a:gd name="T20" fmla="*/ 0 w 55"/>
                <a:gd name="T21" fmla="*/ 0 h 25"/>
                <a:gd name="T22" fmla="*/ 55 w 55"/>
                <a:gd name="T23" fmla="*/ 0 h 25"/>
                <a:gd name="T24" fmla="*/ 55 w 55"/>
                <a:gd name="T25" fmla="*/ 0 h 25"/>
                <a:gd name="T26" fmla="*/ 55 w 55"/>
                <a:gd name="T27" fmla="*/ 0 h 25"/>
                <a:gd name="T28" fmla="*/ 54 w 55"/>
                <a:gd name="T29" fmla="*/ 5 h 25"/>
                <a:gd name="T30" fmla="*/ 53 w 55"/>
                <a:gd name="T31" fmla="*/ 9 h 25"/>
                <a:gd name="T32" fmla="*/ 50 w 55"/>
                <a:gd name="T33" fmla="*/ 14 h 25"/>
                <a:gd name="T34" fmla="*/ 47 w 55"/>
                <a:gd name="T35" fmla="*/ 18 h 25"/>
                <a:gd name="T36" fmla="*/ 43 w 55"/>
                <a:gd name="T37" fmla="*/ 20 h 25"/>
                <a:gd name="T38" fmla="*/ 39 w 55"/>
                <a:gd name="T39" fmla="*/ 23 h 25"/>
                <a:gd name="T40" fmla="*/ 34 w 55"/>
                <a:gd name="T41" fmla="*/ 25 h 25"/>
                <a:gd name="T42" fmla="*/ 30 w 55"/>
                <a:gd name="T43" fmla="*/ 25 h 25"/>
                <a:gd name="T44" fmla="*/ 26 w 55"/>
                <a:gd name="T4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25">
                  <a:moveTo>
                    <a:pt x="26" y="25"/>
                  </a:moveTo>
                  <a:lnTo>
                    <a:pt x="26" y="25"/>
                  </a:lnTo>
                  <a:lnTo>
                    <a:pt x="21" y="25"/>
                  </a:lnTo>
                  <a:lnTo>
                    <a:pt x="16" y="23"/>
                  </a:lnTo>
                  <a:lnTo>
                    <a:pt x="11" y="20"/>
                  </a:lnTo>
                  <a:lnTo>
                    <a:pt x="8" y="18"/>
                  </a:lnTo>
                  <a:lnTo>
                    <a:pt x="4" y="14"/>
                  </a:lnTo>
                  <a:lnTo>
                    <a:pt x="2" y="9"/>
                  </a:lnTo>
                  <a:lnTo>
                    <a:pt x="0" y="5"/>
                  </a:lnTo>
                  <a:lnTo>
                    <a:pt x="0" y="0"/>
                  </a:lnTo>
                  <a:lnTo>
                    <a:pt x="0" y="0"/>
                  </a:lnTo>
                  <a:lnTo>
                    <a:pt x="55" y="0"/>
                  </a:lnTo>
                  <a:lnTo>
                    <a:pt x="55" y="0"/>
                  </a:lnTo>
                  <a:lnTo>
                    <a:pt x="55" y="0"/>
                  </a:lnTo>
                  <a:lnTo>
                    <a:pt x="54" y="5"/>
                  </a:lnTo>
                  <a:lnTo>
                    <a:pt x="53" y="9"/>
                  </a:lnTo>
                  <a:lnTo>
                    <a:pt x="50" y="14"/>
                  </a:lnTo>
                  <a:lnTo>
                    <a:pt x="47" y="18"/>
                  </a:lnTo>
                  <a:lnTo>
                    <a:pt x="43" y="20"/>
                  </a:lnTo>
                  <a:lnTo>
                    <a:pt x="39" y="23"/>
                  </a:lnTo>
                  <a:lnTo>
                    <a:pt x="34" y="25"/>
                  </a:lnTo>
                  <a:lnTo>
                    <a:pt x="30" y="25"/>
                  </a:lnTo>
                  <a:lnTo>
                    <a:pt x="2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Freeform 50"/>
            <p:cNvSpPr>
              <a:spLocks/>
            </p:cNvSpPr>
            <p:nvPr/>
          </p:nvSpPr>
          <p:spPr bwMode="auto">
            <a:xfrm>
              <a:off x="-2093913" y="598488"/>
              <a:ext cx="6350" cy="15875"/>
            </a:xfrm>
            <a:custGeom>
              <a:avLst/>
              <a:gdLst>
                <a:gd name="T0" fmla="*/ 0 w 14"/>
                <a:gd name="T1" fmla="*/ 6 h 29"/>
                <a:gd name="T2" fmla="*/ 0 w 14"/>
                <a:gd name="T3" fmla="*/ 6 h 29"/>
                <a:gd name="T4" fmla="*/ 1 w 14"/>
                <a:gd name="T5" fmla="*/ 4 h 29"/>
                <a:gd name="T6" fmla="*/ 2 w 14"/>
                <a:gd name="T7" fmla="*/ 1 h 29"/>
                <a:gd name="T8" fmla="*/ 5 w 14"/>
                <a:gd name="T9" fmla="*/ 0 h 29"/>
                <a:gd name="T10" fmla="*/ 7 w 14"/>
                <a:gd name="T11" fmla="*/ 0 h 29"/>
                <a:gd name="T12" fmla="*/ 7 w 14"/>
                <a:gd name="T13" fmla="*/ 0 h 29"/>
                <a:gd name="T14" fmla="*/ 10 w 14"/>
                <a:gd name="T15" fmla="*/ 0 h 29"/>
                <a:gd name="T16" fmla="*/ 12 w 14"/>
                <a:gd name="T17" fmla="*/ 1 h 29"/>
                <a:gd name="T18" fmla="*/ 12 w 14"/>
                <a:gd name="T19" fmla="*/ 1 h 29"/>
                <a:gd name="T20" fmla="*/ 14 w 14"/>
                <a:gd name="T21" fmla="*/ 4 h 29"/>
                <a:gd name="T22" fmla="*/ 14 w 14"/>
                <a:gd name="T23" fmla="*/ 6 h 29"/>
                <a:gd name="T24" fmla="*/ 14 w 14"/>
                <a:gd name="T25" fmla="*/ 22 h 29"/>
                <a:gd name="T26" fmla="*/ 14 w 14"/>
                <a:gd name="T27" fmla="*/ 22 h 29"/>
                <a:gd name="T28" fmla="*/ 14 w 14"/>
                <a:gd name="T29" fmla="*/ 24 h 29"/>
                <a:gd name="T30" fmla="*/ 12 w 14"/>
                <a:gd name="T31" fmla="*/ 27 h 29"/>
                <a:gd name="T32" fmla="*/ 10 w 14"/>
                <a:gd name="T33" fmla="*/ 28 h 29"/>
                <a:gd name="T34" fmla="*/ 7 w 14"/>
                <a:gd name="T35" fmla="*/ 29 h 29"/>
                <a:gd name="T36" fmla="*/ 7 w 14"/>
                <a:gd name="T37" fmla="*/ 29 h 29"/>
                <a:gd name="T38" fmla="*/ 5 w 14"/>
                <a:gd name="T39" fmla="*/ 28 h 29"/>
                <a:gd name="T40" fmla="*/ 2 w 14"/>
                <a:gd name="T41" fmla="*/ 27 h 29"/>
                <a:gd name="T42" fmla="*/ 2 w 14"/>
                <a:gd name="T43" fmla="*/ 27 h 29"/>
                <a:gd name="T44" fmla="*/ 1 w 14"/>
                <a:gd name="T45" fmla="*/ 24 h 29"/>
                <a:gd name="T46" fmla="*/ 0 w 14"/>
                <a:gd name="T47" fmla="*/ 22 h 29"/>
                <a:gd name="T48" fmla="*/ 0 w 14"/>
                <a:gd name="T4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9">
                  <a:moveTo>
                    <a:pt x="0" y="6"/>
                  </a:moveTo>
                  <a:lnTo>
                    <a:pt x="0" y="6"/>
                  </a:lnTo>
                  <a:lnTo>
                    <a:pt x="1" y="4"/>
                  </a:lnTo>
                  <a:lnTo>
                    <a:pt x="2" y="1"/>
                  </a:lnTo>
                  <a:lnTo>
                    <a:pt x="5" y="0"/>
                  </a:lnTo>
                  <a:lnTo>
                    <a:pt x="7" y="0"/>
                  </a:lnTo>
                  <a:lnTo>
                    <a:pt x="7" y="0"/>
                  </a:lnTo>
                  <a:lnTo>
                    <a:pt x="10" y="0"/>
                  </a:lnTo>
                  <a:lnTo>
                    <a:pt x="12" y="1"/>
                  </a:lnTo>
                  <a:lnTo>
                    <a:pt x="12" y="1"/>
                  </a:lnTo>
                  <a:lnTo>
                    <a:pt x="14" y="4"/>
                  </a:lnTo>
                  <a:lnTo>
                    <a:pt x="14" y="6"/>
                  </a:lnTo>
                  <a:lnTo>
                    <a:pt x="14" y="22"/>
                  </a:lnTo>
                  <a:lnTo>
                    <a:pt x="14" y="22"/>
                  </a:lnTo>
                  <a:lnTo>
                    <a:pt x="14" y="24"/>
                  </a:lnTo>
                  <a:lnTo>
                    <a:pt x="12" y="27"/>
                  </a:lnTo>
                  <a:lnTo>
                    <a:pt x="10" y="28"/>
                  </a:lnTo>
                  <a:lnTo>
                    <a:pt x="7" y="29"/>
                  </a:lnTo>
                  <a:lnTo>
                    <a:pt x="7" y="29"/>
                  </a:lnTo>
                  <a:lnTo>
                    <a:pt x="5" y="28"/>
                  </a:lnTo>
                  <a:lnTo>
                    <a:pt x="2" y="27"/>
                  </a:lnTo>
                  <a:lnTo>
                    <a:pt x="2" y="27"/>
                  </a:lnTo>
                  <a:lnTo>
                    <a:pt x="1" y="24"/>
                  </a:lnTo>
                  <a:lnTo>
                    <a:pt x="0" y="22"/>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51"/>
            <p:cNvSpPr>
              <a:spLocks/>
            </p:cNvSpPr>
            <p:nvPr/>
          </p:nvSpPr>
          <p:spPr bwMode="auto">
            <a:xfrm>
              <a:off x="-2171700" y="723901"/>
              <a:ext cx="103188" cy="179388"/>
            </a:xfrm>
            <a:custGeom>
              <a:avLst/>
              <a:gdLst>
                <a:gd name="T0" fmla="*/ 12 w 196"/>
                <a:gd name="T1" fmla="*/ 258 h 340"/>
                <a:gd name="T2" fmla="*/ 12 w 196"/>
                <a:gd name="T3" fmla="*/ 258 h 340"/>
                <a:gd name="T4" fmla="*/ 10 w 196"/>
                <a:gd name="T5" fmla="*/ 254 h 340"/>
                <a:gd name="T6" fmla="*/ 8 w 196"/>
                <a:gd name="T7" fmla="*/ 249 h 340"/>
                <a:gd name="T8" fmla="*/ 4 w 196"/>
                <a:gd name="T9" fmla="*/ 242 h 340"/>
                <a:gd name="T10" fmla="*/ 2 w 196"/>
                <a:gd name="T11" fmla="*/ 233 h 340"/>
                <a:gd name="T12" fmla="*/ 0 w 196"/>
                <a:gd name="T13" fmla="*/ 224 h 340"/>
                <a:gd name="T14" fmla="*/ 0 w 196"/>
                <a:gd name="T15" fmla="*/ 211 h 340"/>
                <a:gd name="T16" fmla="*/ 2 w 196"/>
                <a:gd name="T17" fmla="*/ 197 h 340"/>
                <a:gd name="T18" fmla="*/ 2 w 196"/>
                <a:gd name="T19" fmla="*/ 197 h 340"/>
                <a:gd name="T20" fmla="*/ 45 w 196"/>
                <a:gd name="T21" fmla="*/ 0 h 340"/>
                <a:gd name="T22" fmla="*/ 117 w 196"/>
                <a:gd name="T23" fmla="*/ 14 h 340"/>
                <a:gd name="T24" fmla="*/ 84 w 196"/>
                <a:gd name="T25" fmla="*/ 197 h 340"/>
                <a:gd name="T26" fmla="*/ 196 w 196"/>
                <a:gd name="T27" fmla="*/ 261 h 340"/>
                <a:gd name="T28" fmla="*/ 147 w 196"/>
                <a:gd name="T29" fmla="*/ 340 h 340"/>
                <a:gd name="T30" fmla="*/ 12 w 196"/>
                <a:gd name="T31" fmla="*/ 25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340">
                  <a:moveTo>
                    <a:pt x="12" y="258"/>
                  </a:moveTo>
                  <a:lnTo>
                    <a:pt x="12" y="258"/>
                  </a:lnTo>
                  <a:lnTo>
                    <a:pt x="10" y="254"/>
                  </a:lnTo>
                  <a:lnTo>
                    <a:pt x="8" y="249"/>
                  </a:lnTo>
                  <a:lnTo>
                    <a:pt x="4" y="242"/>
                  </a:lnTo>
                  <a:lnTo>
                    <a:pt x="2" y="233"/>
                  </a:lnTo>
                  <a:lnTo>
                    <a:pt x="0" y="224"/>
                  </a:lnTo>
                  <a:lnTo>
                    <a:pt x="0" y="211"/>
                  </a:lnTo>
                  <a:lnTo>
                    <a:pt x="2" y="197"/>
                  </a:lnTo>
                  <a:lnTo>
                    <a:pt x="2" y="197"/>
                  </a:lnTo>
                  <a:lnTo>
                    <a:pt x="45" y="0"/>
                  </a:lnTo>
                  <a:lnTo>
                    <a:pt x="117" y="14"/>
                  </a:lnTo>
                  <a:lnTo>
                    <a:pt x="84" y="197"/>
                  </a:lnTo>
                  <a:lnTo>
                    <a:pt x="196" y="261"/>
                  </a:lnTo>
                  <a:lnTo>
                    <a:pt x="147" y="340"/>
                  </a:lnTo>
                  <a:lnTo>
                    <a:pt x="12"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52"/>
            <p:cNvSpPr>
              <a:spLocks/>
            </p:cNvSpPr>
            <p:nvPr/>
          </p:nvSpPr>
          <p:spPr bwMode="auto">
            <a:xfrm>
              <a:off x="-2139950" y="620713"/>
              <a:ext cx="14288" cy="12700"/>
            </a:xfrm>
            <a:custGeom>
              <a:avLst/>
              <a:gdLst>
                <a:gd name="T0" fmla="*/ 2 w 25"/>
                <a:gd name="T1" fmla="*/ 2 h 25"/>
                <a:gd name="T2" fmla="*/ 2 w 25"/>
                <a:gd name="T3" fmla="*/ 2 h 25"/>
                <a:gd name="T4" fmla="*/ 5 w 25"/>
                <a:gd name="T5" fmla="*/ 1 h 25"/>
                <a:gd name="T6" fmla="*/ 7 w 25"/>
                <a:gd name="T7" fmla="*/ 0 h 25"/>
                <a:gd name="T8" fmla="*/ 11 w 25"/>
                <a:gd name="T9" fmla="*/ 1 h 25"/>
                <a:gd name="T10" fmla="*/ 12 w 25"/>
                <a:gd name="T11" fmla="*/ 2 h 25"/>
                <a:gd name="T12" fmla="*/ 23 w 25"/>
                <a:gd name="T13" fmla="*/ 13 h 25"/>
                <a:gd name="T14" fmla="*/ 23 w 25"/>
                <a:gd name="T15" fmla="*/ 13 h 25"/>
                <a:gd name="T16" fmla="*/ 25 w 25"/>
                <a:gd name="T17" fmla="*/ 16 h 25"/>
                <a:gd name="T18" fmla="*/ 25 w 25"/>
                <a:gd name="T19" fmla="*/ 18 h 25"/>
                <a:gd name="T20" fmla="*/ 25 w 25"/>
                <a:gd name="T21" fmla="*/ 18 h 25"/>
                <a:gd name="T22" fmla="*/ 25 w 25"/>
                <a:gd name="T23" fmla="*/ 21 h 25"/>
                <a:gd name="T24" fmla="*/ 23 w 25"/>
                <a:gd name="T25" fmla="*/ 23 h 25"/>
                <a:gd name="T26" fmla="*/ 23 w 25"/>
                <a:gd name="T27" fmla="*/ 23 h 25"/>
                <a:gd name="T28" fmla="*/ 21 w 25"/>
                <a:gd name="T29" fmla="*/ 24 h 25"/>
                <a:gd name="T30" fmla="*/ 18 w 25"/>
                <a:gd name="T31" fmla="*/ 25 h 25"/>
                <a:gd name="T32" fmla="*/ 16 w 25"/>
                <a:gd name="T33" fmla="*/ 24 h 25"/>
                <a:gd name="T34" fmla="*/ 13 w 25"/>
                <a:gd name="T35" fmla="*/ 23 h 25"/>
                <a:gd name="T36" fmla="*/ 2 w 25"/>
                <a:gd name="T37" fmla="*/ 12 h 25"/>
                <a:gd name="T38" fmla="*/ 2 w 25"/>
                <a:gd name="T39" fmla="*/ 12 h 25"/>
                <a:gd name="T40" fmla="*/ 1 w 25"/>
                <a:gd name="T41" fmla="*/ 10 h 25"/>
                <a:gd name="T42" fmla="*/ 0 w 25"/>
                <a:gd name="T43" fmla="*/ 7 h 25"/>
                <a:gd name="T44" fmla="*/ 0 w 25"/>
                <a:gd name="T45" fmla="*/ 7 h 25"/>
                <a:gd name="T46" fmla="*/ 1 w 25"/>
                <a:gd name="T47" fmla="*/ 5 h 25"/>
                <a:gd name="T48" fmla="*/ 2 w 25"/>
                <a:gd name="T49" fmla="*/ 2 h 25"/>
                <a:gd name="T50" fmla="*/ 2 w 25"/>
                <a:gd name="T5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25">
                  <a:moveTo>
                    <a:pt x="2" y="2"/>
                  </a:moveTo>
                  <a:lnTo>
                    <a:pt x="2" y="2"/>
                  </a:lnTo>
                  <a:lnTo>
                    <a:pt x="5" y="1"/>
                  </a:lnTo>
                  <a:lnTo>
                    <a:pt x="7" y="0"/>
                  </a:lnTo>
                  <a:lnTo>
                    <a:pt x="11" y="1"/>
                  </a:lnTo>
                  <a:lnTo>
                    <a:pt x="12" y="2"/>
                  </a:lnTo>
                  <a:lnTo>
                    <a:pt x="23" y="13"/>
                  </a:lnTo>
                  <a:lnTo>
                    <a:pt x="23" y="13"/>
                  </a:lnTo>
                  <a:lnTo>
                    <a:pt x="25" y="16"/>
                  </a:lnTo>
                  <a:lnTo>
                    <a:pt x="25" y="18"/>
                  </a:lnTo>
                  <a:lnTo>
                    <a:pt x="25" y="18"/>
                  </a:lnTo>
                  <a:lnTo>
                    <a:pt x="25" y="21"/>
                  </a:lnTo>
                  <a:lnTo>
                    <a:pt x="23" y="23"/>
                  </a:lnTo>
                  <a:lnTo>
                    <a:pt x="23" y="23"/>
                  </a:lnTo>
                  <a:lnTo>
                    <a:pt x="21" y="24"/>
                  </a:lnTo>
                  <a:lnTo>
                    <a:pt x="18" y="25"/>
                  </a:lnTo>
                  <a:lnTo>
                    <a:pt x="16" y="24"/>
                  </a:lnTo>
                  <a:lnTo>
                    <a:pt x="13" y="23"/>
                  </a:lnTo>
                  <a:lnTo>
                    <a:pt x="2" y="12"/>
                  </a:lnTo>
                  <a:lnTo>
                    <a:pt x="2" y="12"/>
                  </a:lnTo>
                  <a:lnTo>
                    <a:pt x="1" y="10"/>
                  </a:lnTo>
                  <a:lnTo>
                    <a:pt x="0" y="7"/>
                  </a:lnTo>
                  <a:lnTo>
                    <a:pt x="0" y="7"/>
                  </a:lnTo>
                  <a:lnTo>
                    <a:pt x="1" y="5"/>
                  </a:lnTo>
                  <a:lnTo>
                    <a:pt x="2"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53"/>
            <p:cNvSpPr>
              <a:spLocks/>
            </p:cNvSpPr>
            <p:nvPr/>
          </p:nvSpPr>
          <p:spPr bwMode="auto">
            <a:xfrm>
              <a:off x="-2155825" y="658813"/>
              <a:ext cx="15875" cy="6350"/>
            </a:xfrm>
            <a:custGeom>
              <a:avLst/>
              <a:gdLst>
                <a:gd name="T0" fmla="*/ 7 w 29"/>
                <a:gd name="T1" fmla="*/ 13 h 13"/>
                <a:gd name="T2" fmla="*/ 7 w 29"/>
                <a:gd name="T3" fmla="*/ 13 h 13"/>
                <a:gd name="T4" fmla="*/ 4 w 29"/>
                <a:gd name="T5" fmla="*/ 13 h 13"/>
                <a:gd name="T6" fmla="*/ 2 w 29"/>
                <a:gd name="T7" fmla="*/ 12 h 13"/>
                <a:gd name="T8" fmla="*/ 1 w 29"/>
                <a:gd name="T9" fmla="*/ 9 h 13"/>
                <a:gd name="T10" fmla="*/ 0 w 29"/>
                <a:gd name="T11" fmla="*/ 6 h 13"/>
                <a:gd name="T12" fmla="*/ 0 w 29"/>
                <a:gd name="T13" fmla="*/ 6 h 13"/>
                <a:gd name="T14" fmla="*/ 1 w 29"/>
                <a:gd name="T15" fmla="*/ 3 h 13"/>
                <a:gd name="T16" fmla="*/ 2 w 29"/>
                <a:gd name="T17" fmla="*/ 1 h 13"/>
                <a:gd name="T18" fmla="*/ 2 w 29"/>
                <a:gd name="T19" fmla="*/ 1 h 13"/>
                <a:gd name="T20" fmla="*/ 4 w 29"/>
                <a:gd name="T21" fmla="*/ 0 h 13"/>
                <a:gd name="T22" fmla="*/ 7 w 29"/>
                <a:gd name="T23" fmla="*/ 0 h 13"/>
                <a:gd name="T24" fmla="*/ 21 w 29"/>
                <a:gd name="T25" fmla="*/ 0 h 13"/>
                <a:gd name="T26" fmla="*/ 21 w 29"/>
                <a:gd name="T27" fmla="*/ 0 h 13"/>
                <a:gd name="T28" fmla="*/ 25 w 29"/>
                <a:gd name="T29" fmla="*/ 0 h 13"/>
                <a:gd name="T30" fmla="*/ 28 w 29"/>
                <a:gd name="T31" fmla="*/ 1 h 13"/>
                <a:gd name="T32" fmla="*/ 29 w 29"/>
                <a:gd name="T33" fmla="*/ 3 h 13"/>
                <a:gd name="T34" fmla="*/ 29 w 29"/>
                <a:gd name="T35" fmla="*/ 6 h 13"/>
                <a:gd name="T36" fmla="*/ 29 w 29"/>
                <a:gd name="T37" fmla="*/ 6 h 13"/>
                <a:gd name="T38" fmla="*/ 29 w 29"/>
                <a:gd name="T39" fmla="*/ 9 h 13"/>
                <a:gd name="T40" fmla="*/ 28 w 29"/>
                <a:gd name="T41" fmla="*/ 12 h 13"/>
                <a:gd name="T42" fmla="*/ 28 w 29"/>
                <a:gd name="T43" fmla="*/ 12 h 13"/>
                <a:gd name="T44" fmla="*/ 25 w 29"/>
                <a:gd name="T45" fmla="*/ 13 h 13"/>
                <a:gd name="T46" fmla="*/ 21 w 29"/>
                <a:gd name="T47" fmla="*/ 13 h 13"/>
                <a:gd name="T48" fmla="*/ 7 w 29"/>
                <a:gd name="T4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3">
                  <a:moveTo>
                    <a:pt x="7" y="13"/>
                  </a:moveTo>
                  <a:lnTo>
                    <a:pt x="7" y="13"/>
                  </a:lnTo>
                  <a:lnTo>
                    <a:pt x="4" y="13"/>
                  </a:lnTo>
                  <a:lnTo>
                    <a:pt x="2" y="12"/>
                  </a:lnTo>
                  <a:lnTo>
                    <a:pt x="1" y="9"/>
                  </a:lnTo>
                  <a:lnTo>
                    <a:pt x="0" y="6"/>
                  </a:lnTo>
                  <a:lnTo>
                    <a:pt x="0" y="6"/>
                  </a:lnTo>
                  <a:lnTo>
                    <a:pt x="1" y="3"/>
                  </a:lnTo>
                  <a:lnTo>
                    <a:pt x="2" y="1"/>
                  </a:lnTo>
                  <a:lnTo>
                    <a:pt x="2" y="1"/>
                  </a:lnTo>
                  <a:lnTo>
                    <a:pt x="4" y="0"/>
                  </a:lnTo>
                  <a:lnTo>
                    <a:pt x="7" y="0"/>
                  </a:lnTo>
                  <a:lnTo>
                    <a:pt x="21" y="0"/>
                  </a:lnTo>
                  <a:lnTo>
                    <a:pt x="21" y="0"/>
                  </a:lnTo>
                  <a:lnTo>
                    <a:pt x="25" y="0"/>
                  </a:lnTo>
                  <a:lnTo>
                    <a:pt x="28" y="1"/>
                  </a:lnTo>
                  <a:lnTo>
                    <a:pt x="29" y="3"/>
                  </a:lnTo>
                  <a:lnTo>
                    <a:pt x="29" y="6"/>
                  </a:lnTo>
                  <a:lnTo>
                    <a:pt x="29" y="6"/>
                  </a:lnTo>
                  <a:lnTo>
                    <a:pt x="29" y="9"/>
                  </a:lnTo>
                  <a:lnTo>
                    <a:pt x="28" y="12"/>
                  </a:lnTo>
                  <a:lnTo>
                    <a:pt x="28" y="12"/>
                  </a:lnTo>
                  <a:lnTo>
                    <a:pt x="25" y="13"/>
                  </a:lnTo>
                  <a:lnTo>
                    <a:pt x="21" y="13"/>
                  </a:ln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Rectangle 54"/>
            <p:cNvSpPr>
              <a:spLocks noChangeArrowheads="1"/>
            </p:cNvSpPr>
            <p:nvPr/>
          </p:nvSpPr>
          <p:spPr bwMode="auto">
            <a:xfrm>
              <a:off x="-2235200" y="931863"/>
              <a:ext cx="22225" cy="92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55"/>
            <p:cNvSpPr>
              <a:spLocks/>
            </p:cNvSpPr>
            <p:nvPr/>
          </p:nvSpPr>
          <p:spPr bwMode="auto">
            <a:xfrm>
              <a:off x="-2232025" y="917576"/>
              <a:ext cx="14288" cy="12700"/>
            </a:xfrm>
            <a:custGeom>
              <a:avLst/>
              <a:gdLst>
                <a:gd name="T0" fmla="*/ 0 w 28"/>
                <a:gd name="T1" fmla="*/ 7 h 23"/>
                <a:gd name="T2" fmla="*/ 0 w 28"/>
                <a:gd name="T3" fmla="*/ 7 h 23"/>
                <a:gd name="T4" fmla="*/ 0 w 28"/>
                <a:gd name="T5" fmla="*/ 3 h 23"/>
                <a:gd name="T6" fmla="*/ 3 w 28"/>
                <a:gd name="T7" fmla="*/ 1 h 23"/>
                <a:gd name="T8" fmla="*/ 4 w 28"/>
                <a:gd name="T9" fmla="*/ 0 h 23"/>
                <a:gd name="T10" fmla="*/ 8 w 28"/>
                <a:gd name="T11" fmla="*/ 0 h 23"/>
                <a:gd name="T12" fmla="*/ 22 w 28"/>
                <a:gd name="T13" fmla="*/ 0 h 23"/>
                <a:gd name="T14" fmla="*/ 22 w 28"/>
                <a:gd name="T15" fmla="*/ 0 h 23"/>
                <a:gd name="T16" fmla="*/ 25 w 28"/>
                <a:gd name="T17" fmla="*/ 0 h 23"/>
                <a:gd name="T18" fmla="*/ 27 w 28"/>
                <a:gd name="T19" fmla="*/ 1 h 23"/>
                <a:gd name="T20" fmla="*/ 28 w 28"/>
                <a:gd name="T21" fmla="*/ 3 h 23"/>
                <a:gd name="T22" fmla="*/ 28 w 28"/>
                <a:gd name="T23" fmla="*/ 7 h 23"/>
                <a:gd name="T24" fmla="*/ 28 w 28"/>
                <a:gd name="T25" fmla="*/ 23 h 23"/>
                <a:gd name="T26" fmla="*/ 0 w 28"/>
                <a:gd name="T27" fmla="*/ 23 h 23"/>
                <a:gd name="T28" fmla="*/ 0 w 28"/>
                <a:gd name="T2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3">
                  <a:moveTo>
                    <a:pt x="0" y="7"/>
                  </a:moveTo>
                  <a:lnTo>
                    <a:pt x="0" y="7"/>
                  </a:lnTo>
                  <a:lnTo>
                    <a:pt x="0" y="3"/>
                  </a:lnTo>
                  <a:lnTo>
                    <a:pt x="3" y="1"/>
                  </a:lnTo>
                  <a:lnTo>
                    <a:pt x="4" y="0"/>
                  </a:lnTo>
                  <a:lnTo>
                    <a:pt x="8" y="0"/>
                  </a:lnTo>
                  <a:lnTo>
                    <a:pt x="22" y="0"/>
                  </a:lnTo>
                  <a:lnTo>
                    <a:pt x="22" y="0"/>
                  </a:lnTo>
                  <a:lnTo>
                    <a:pt x="25" y="0"/>
                  </a:lnTo>
                  <a:lnTo>
                    <a:pt x="27" y="1"/>
                  </a:lnTo>
                  <a:lnTo>
                    <a:pt x="28" y="3"/>
                  </a:lnTo>
                  <a:lnTo>
                    <a:pt x="28" y="7"/>
                  </a:lnTo>
                  <a:lnTo>
                    <a:pt x="28" y="23"/>
                  </a:lnTo>
                  <a:lnTo>
                    <a:pt x="0" y="23"/>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56"/>
            <p:cNvSpPr>
              <a:spLocks/>
            </p:cNvSpPr>
            <p:nvPr/>
          </p:nvSpPr>
          <p:spPr bwMode="auto">
            <a:xfrm>
              <a:off x="-2233613" y="1025526"/>
              <a:ext cx="19050" cy="17463"/>
            </a:xfrm>
            <a:custGeom>
              <a:avLst/>
              <a:gdLst>
                <a:gd name="T0" fmla="*/ 36 w 36"/>
                <a:gd name="T1" fmla="*/ 0 h 32"/>
                <a:gd name="T2" fmla="*/ 18 w 36"/>
                <a:gd name="T3" fmla="*/ 32 h 32"/>
                <a:gd name="T4" fmla="*/ 0 w 36"/>
                <a:gd name="T5" fmla="*/ 0 h 32"/>
                <a:gd name="T6" fmla="*/ 36 w 36"/>
                <a:gd name="T7" fmla="*/ 0 h 32"/>
              </a:gdLst>
              <a:ahLst/>
              <a:cxnLst>
                <a:cxn ang="0">
                  <a:pos x="T0" y="T1"/>
                </a:cxn>
                <a:cxn ang="0">
                  <a:pos x="T2" y="T3"/>
                </a:cxn>
                <a:cxn ang="0">
                  <a:pos x="T4" y="T5"/>
                </a:cxn>
                <a:cxn ang="0">
                  <a:pos x="T6" y="T7"/>
                </a:cxn>
              </a:cxnLst>
              <a:rect l="0" t="0" r="r" b="b"/>
              <a:pathLst>
                <a:path w="36" h="32">
                  <a:moveTo>
                    <a:pt x="36" y="0"/>
                  </a:moveTo>
                  <a:lnTo>
                    <a:pt x="18" y="32"/>
                  </a:lnTo>
                  <a:lnTo>
                    <a:pt x="0" y="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4" name="Group 43"/>
          <p:cNvGrpSpPr/>
          <p:nvPr/>
        </p:nvGrpSpPr>
        <p:grpSpPr>
          <a:xfrm>
            <a:off x="5935799" y="1922488"/>
            <a:ext cx="392860" cy="564200"/>
            <a:chOff x="-1438276" y="5165725"/>
            <a:chExt cx="509588" cy="731837"/>
          </a:xfrm>
          <a:solidFill>
            <a:schemeClr val="tx1">
              <a:lumMod val="85000"/>
              <a:lumOff val="15000"/>
            </a:schemeClr>
          </a:solidFill>
        </p:grpSpPr>
        <p:sp>
          <p:nvSpPr>
            <p:cNvPr id="45" name="Freeform 369"/>
            <p:cNvSpPr>
              <a:spLocks/>
            </p:cNvSpPr>
            <p:nvPr/>
          </p:nvSpPr>
          <p:spPr bwMode="auto">
            <a:xfrm>
              <a:off x="-1011238" y="5422900"/>
              <a:ext cx="82550" cy="120650"/>
            </a:xfrm>
            <a:custGeom>
              <a:avLst/>
              <a:gdLst>
                <a:gd name="T0" fmla="*/ 155 w 155"/>
                <a:gd name="T1" fmla="*/ 171 h 228"/>
                <a:gd name="T2" fmla="*/ 99 w 155"/>
                <a:gd name="T3" fmla="*/ 228 h 228"/>
                <a:gd name="T4" fmla="*/ 0 w 155"/>
                <a:gd name="T5" fmla="*/ 117 h 228"/>
                <a:gd name="T6" fmla="*/ 16 w 155"/>
                <a:gd name="T7" fmla="*/ 0 h 228"/>
                <a:gd name="T8" fmla="*/ 155 w 155"/>
                <a:gd name="T9" fmla="*/ 171 h 228"/>
              </a:gdLst>
              <a:ahLst/>
              <a:cxnLst>
                <a:cxn ang="0">
                  <a:pos x="T0" y="T1"/>
                </a:cxn>
                <a:cxn ang="0">
                  <a:pos x="T2" y="T3"/>
                </a:cxn>
                <a:cxn ang="0">
                  <a:pos x="T4" y="T5"/>
                </a:cxn>
                <a:cxn ang="0">
                  <a:pos x="T6" y="T7"/>
                </a:cxn>
                <a:cxn ang="0">
                  <a:pos x="T8" y="T9"/>
                </a:cxn>
              </a:cxnLst>
              <a:rect l="0" t="0" r="r" b="b"/>
              <a:pathLst>
                <a:path w="155" h="228">
                  <a:moveTo>
                    <a:pt x="155" y="171"/>
                  </a:moveTo>
                  <a:lnTo>
                    <a:pt x="99" y="228"/>
                  </a:lnTo>
                  <a:lnTo>
                    <a:pt x="0" y="117"/>
                  </a:lnTo>
                  <a:lnTo>
                    <a:pt x="16" y="0"/>
                  </a:lnTo>
                  <a:lnTo>
                    <a:pt x="155" y="171"/>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370"/>
            <p:cNvSpPr>
              <a:spLocks noEditPoints="1"/>
            </p:cNvSpPr>
            <p:nvPr/>
          </p:nvSpPr>
          <p:spPr bwMode="auto">
            <a:xfrm>
              <a:off x="-1393826" y="5318125"/>
              <a:ext cx="392113" cy="579437"/>
            </a:xfrm>
            <a:custGeom>
              <a:avLst/>
              <a:gdLst>
                <a:gd name="T0" fmla="*/ 672 w 740"/>
                <a:gd name="T1" fmla="*/ 544 h 1095"/>
                <a:gd name="T2" fmla="*/ 668 w 740"/>
                <a:gd name="T3" fmla="*/ 751 h 1095"/>
                <a:gd name="T4" fmla="*/ 524 w 740"/>
                <a:gd name="T5" fmla="*/ 556 h 1095"/>
                <a:gd name="T6" fmla="*/ 323 w 740"/>
                <a:gd name="T7" fmla="*/ 1095 h 1095"/>
                <a:gd name="T8" fmla="*/ 371 w 740"/>
                <a:gd name="T9" fmla="*/ 361 h 1095"/>
                <a:gd name="T10" fmla="*/ 368 w 740"/>
                <a:gd name="T11" fmla="*/ 367 h 1095"/>
                <a:gd name="T12" fmla="*/ 360 w 740"/>
                <a:gd name="T13" fmla="*/ 378 h 1095"/>
                <a:gd name="T14" fmla="*/ 338 w 740"/>
                <a:gd name="T15" fmla="*/ 393 h 1095"/>
                <a:gd name="T16" fmla="*/ 313 w 740"/>
                <a:gd name="T17" fmla="*/ 398 h 1095"/>
                <a:gd name="T18" fmla="*/ 300 w 740"/>
                <a:gd name="T19" fmla="*/ 398 h 1095"/>
                <a:gd name="T20" fmla="*/ 0 w 740"/>
                <a:gd name="T21" fmla="*/ 398 h 1095"/>
                <a:gd name="T22" fmla="*/ 313 w 740"/>
                <a:gd name="T23" fmla="*/ 126 h 1095"/>
                <a:gd name="T24" fmla="*/ 350 w 740"/>
                <a:gd name="T25" fmla="*/ 28 h 1095"/>
                <a:gd name="T26" fmla="*/ 368 w 740"/>
                <a:gd name="T27" fmla="*/ 11 h 1095"/>
                <a:gd name="T28" fmla="*/ 393 w 740"/>
                <a:gd name="T29" fmla="*/ 2 h 1095"/>
                <a:gd name="T30" fmla="*/ 429 w 740"/>
                <a:gd name="T31" fmla="*/ 4 h 1095"/>
                <a:gd name="T32" fmla="*/ 532 w 740"/>
                <a:gd name="T33" fmla="*/ 4 h 1095"/>
                <a:gd name="T34" fmla="*/ 595 w 740"/>
                <a:gd name="T35" fmla="*/ 4 h 1095"/>
                <a:gd name="T36" fmla="*/ 638 w 740"/>
                <a:gd name="T37" fmla="*/ 8 h 1095"/>
                <a:gd name="T38" fmla="*/ 670 w 740"/>
                <a:gd name="T39" fmla="*/ 15 h 1095"/>
                <a:gd name="T40" fmla="*/ 690 w 740"/>
                <a:gd name="T41" fmla="*/ 25 h 1095"/>
                <a:gd name="T42" fmla="*/ 717 w 740"/>
                <a:gd name="T43" fmla="*/ 45 h 1095"/>
                <a:gd name="T44" fmla="*/ 730 w 740"/>
                <a:gd name="T45" fmla="*/ 63 h 1095"/>
                <a:gd name="T46" fmla="*/ 737 w 740"/>
                <a:gd name="T47" fmla="*/ 85 h 1095"/>
                <a:gd name="T48" fmla="*/ 740 w 740"/>
                <a:gd name="T49" fmla="*/ 107 h 1095"/>
                <a:gd name="T50" fmla="*/ 740 w 740"/>
                <a:gd name="T51" fmla="*/ 129 h 1095"/>
                <a:gd name="T52" fmla="*/ 735 w 740"/>
                <a:gd name="T53" fmla="*/ 171 h 1095"/>
                <a:gd name="T54" fmla="*/ 723 w 740"/>
                <a:gd name="T55" fmla="*/ 254 h 1095"/>
                <a:gd name="T56" fmla="*/ 695 w 740"/>
                <a:gd name="T57" fmla="*/ 420 h 1095"/>
                <a:gd name="T58" fmla="*/ 462 w 740"/>
                <a:gd name="T59" fmla="*/ 65 h 1095"/>
                <a:gd name="T60" fmla="*/ 456 w 740"/>
                <a:gd name="T61" fmla="*/ 45 h 1095"/>
                <a:gd name="T62" fmla="*/ 444 w 740"/>
                <a:gd name="T63" fmla="*/ 28 h 1095"/>
                <a:gd name="T64" fmla="*/ 425 w 740"/>
                <a:gd name="T65" fmla="*/ 17 h 1095"/>
                <a:gd name="T66" fmla="*/ 395 w 740"/>
                <a:gd name="T67" fmla="*/ 15 h 1095"/>
                <a:gd name="T68" fmla="*/ 376 w 740"/>
                <a:gd name="T69" fmla="*/ 22 h 1095"/>
                <a:gd name="T70" fmla="*/ 357 w 740"/>
                <a:gd name="T71" fmla="*/ 45 h 1095"/>
                <a:gd name="T72" fmla="*/ 13 w 740"/>
                <a:gd name="T73" fmla="*/ 309 h 1095"/>
                <a:gd name="T74" fmla="*/ 290 w 740"/>
                <a:gd name="T75" fmla="*/ 385 h 1095"/>
                <a:gd name="T76" fmla="*/ 307 w 740"/>
                <a:gd name="T77" fmla="*/ 385 h 1095"/>
                <a:gd name="T78" fmla="*/ 323 w 740"/>
                <a:gd name="T79" fmla="*/ 384 h 1095"/>
                <a:gd name="T80" fmla="*/ 342 w 740"/>
                <a:gd name="T81" fmla="*/ 375 h 1095"/>
                <a:gd name="T82" fmla="*/ 356 w 740"/>
                <a:gd name="T83" fmla="*/ 361 h 1095"/>
                <a:gd name="T84" fmla="*/ 359 w 740"/>
                <a:gd name="T85" fmla="*/ 356 h 1095"/>
                <a:gd name="T86" fmla="*/ 425 w 740"/>
                <a:gd name="T87" fmla="*/ 174 h 1095"/>
                <a:gd name="T88" fmla="*/ 459 w 740"/>
                <a:gd name="T89" fmla="*/ 79 h 1095"/>
                <a:gd name="T90" fmla="*/ 461 w 740"/>
                <a:gd name="T91" fmla="*/ 74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0" h="1095">
                  <a:moveTo>
                    <a:pt x="695" y="420"/>
                  </a:moveTo>
                  <a:lnTo>
                    <a:pt x="679" y="503"/>
                  </a:lnTo>
                  <a:lnTo>
                    <a:pt x="672" y="544"/>
                  </a:lnTo>
                  <a:lnTo>
                    <a:pt x="668" y="563"/>
                  </a:lnTo>
                  <a:lnTo>
                    <a:pt x="668" y="584"/>
                  </a:lnTo>
                  <a:lnTo>
                    <a:pt x="668" y="751"/>
                  </a:lnTo>
                  <a:lnTo>
                    <a:pt x="668" y="1095"/>
                  </a:lnTo>
                  <a:lnTo>
                    <a:pt x="559" y="1095"/>
                  </a:lnTo>
                  <a:lnTo>
                    <a:pt x="524" y="556"/>
                  </a:lnTo>
                  <a:lnTo>
                    <a:pt x="501" y="556"/>
                  </a:lnTo>
                  <a:lnTo>
                    <a:pt x="434" y="1095"/>
                  </a:lnTo>
                  <a:lnTo>
                    <a:pt x="323" y="1095"/>
                  </a:lnTo>
                  <a:lnTo>
                    <a:pt x="371" y="361"/>
                  </a:lnTo>
                  <a:lnTo>
                    <a:pt x="371" y="361"/>
                  </a:lnTo>
                  <a:lnTo>
                    <a:pt x="371" y="361"/>
                  </a:lnTo>
                  <a:lnTo>
                    <a:pt x="371" y="361"/>
                  </a:lnTo>
                  <a:lnTo>
                    <a:pt x="368" y="367"/>
                  </a:lnTo>
                  <a:lnTo>
                    <a:pt x="368" y="367"/>
                  </a:lnTo>
                  <a:lnTo>
                    <a:pt x="364" y="373"/>
                  </a:lnTo>
                  <a:lnTo>
                    <a:pt x="360" y="378"/>
                  </a:lnTo>
                  <a:lnTo>
                    <a:pt x="360" y="378"/>
                  </a:lnTo>
                  <a:lnTo>
                    <a:pt x="355" y="383"/>
                  </a:lnTo>
                  <a:lnTo>
                    <a:pt x="350" y="386"/>
                  </a:lnTo>
                  <a:lnTo>
                    <a:pt x="338" y="393"/>
                  </a:lnTo>
                  <a:lnTo>
                    <a:pt x="338" y="393"/>
                  </a:lnTo>
                  <a:lnTo>
                    <a:pt x="326" y="397"/>
                  </a:lnTo>
                  <a:lnTo>
                    <a:pt x="313" y="398"/>
                  </a:lnTo>
                  <a:lnTo>
                    <a:pt x="313" y="398"/>
                  </a:lnTo>
                  <a:lnTo>
                    <a:pt x="307" y="398"/>
                  </a:lnTo>
                  <a:lnTo>
                    <a:pt x="300" y="398"/>
                  </a:lnTo>
                  <a:lnTo>
                    <a:pt x="288" y="398"/>
                  </a:lnTo>
                  <a:lnTo>
                    <a:pt x="195" y="398"/>
                  </a:lnTo>
                  <a:lnTo>
                    <a:pt x="0" y="398"/>
                  </a:lnTo>
                  <a:lnTo>
                    <a:pt x="0" y="295"/>
                  </a:lnTo>
                  <a:lnTo>
                    <a:pt x="251" y="295"/>
                  </a:lnTo>
                  <a:lnTo>
                    <a:pt x="313" y="126"/>
                  </a:lnTo>
                  <a:lnTo>
                    <a:pt x="344" y="40"/>
                  </a:lnTo>
                  <a:lnTo>
                    <a:pt x="344" y="40"/>
                  </a:lnTo>
                  <a:lnTo>
                    <a:pt x="350" y="28"/>
                  </a:lnTo>
                  <a:lnTo>
                    <a:pt x="359" y="19"/>
                  </a:lnTo>
                  <a:lnTo>
                    <a:pt x="359" y="19"/>
                  </a:lnTo>
                  <a:lnTo>
                    <a:pt x="368" y="11"/>
                  </a:lnTo>
                  <a:lnTo>
                    <a:pt x="381" y="5"/>
                  </a:lnTo>
                  <a:lnTo>
                    <a:pt x="381" y="5"/>
                  </a:lnTo>
                  <a:lnTo>
                    <a:pt x="393" y="2"/>
                  </a:lnTo>
                  <a:lnTo>
                    <a:pt x="405" y="0"/>
                  </a:lnTo>
                  <a:lnTo>
                    <a:pt x="417" y="2"/>
                  </a:lnTo>
                  <a:lnTo>
                    <a:pt x="429" y="4"/>
                  </a:lnTo>
                  <a:lnTo>
                    <a:pt x="429" y="4"/>
                  </a:lnTo>
                  <a:lnTo>
                    <a:pt x="512" y="4"/>
                  </a:lnTo>
                  <a:lnTo>
                    <a:pt x="532" y="4"/>
                  </a:lnTo>
                  <a:lnTo>
                    <a:pt x="553" y="4"/>
                  </a:lnTo>
                  <a:lnTo>
                    <a:pt x="553" y="4"/>
                  </a:lnTo>
                  <a:lnTo>
                    <a:pt x="595" y="4"/>
                  </a:lnTo>
                  <a:lnTo>
                    <a:pt x="595" y="4"/>
                  </a:lnTo>
                  <a:lnTo>
                    <a:pt x="617" y="5"/>
                  </a:lnTo>
                  <a:lnTo>
                    <a:pt x="638" y="8"/>
                  </a:lnTo>
                  <a:lnTo>
                    <a:pt x="638" y="8"/>
                  </a:lnTo>
                  <a:lnTo>
                    <a:pt x="660" y="12"/>
                  </a:lnTo>
                  <a:lnTo>
                    <a:pt x="670" y="15"/>
                  </a:lnTo>
                  <a:lnTo>
                    <a:pt x="680" y="20"/>
                  </a:lnTo>
                  <a:lnTo>
                    <a:pt x="680" y="20"/>
                  </a:lnTo>
                  <a:lnTo>
                    <a:pt x="690" y="25"/>
                  </a:lnTo>
                  <a:lnTo>
                    <a:pt x="700" y="29"/>
                  </a:lnTo>
                  <a:lnTo>
                    <a:pt x="709" y="37"/>
                  </a:lnTo>
                  <a:lnTo>
                    <a:pt x="717" y="45"/>
                  </a:lnTo>
                  <a:lnTo>
                    <a:pt x="717" y="45"/>
                  </a:lnTo>
                  <a:lnTo>
                    <a:pt x="724" y="54"/>
                  </a:lnTo>
                  <a:lnTo>
                    <a:pt x="730" y="63"/>
                  </a:lnTo>
                  <a:lnTo>
                    <a:pt x="734" y="74"/>
                  </a:lnTo>
                  <a:lnTo>
                    <a:pt x="737" y="85"/>
                  </a:lnTo>
                  <a:lnTo>
                    <a:pt x="737" y="85"/>
                  </a:lnTo>
                  <a:lnTo>
                    <a:pt x="738" y="96"/>
                  </a:lnTo>
                  <a:lnTo>
                    <a:pt x="740" y="107"/>
                  </a:lnTo>
                  <a:lnTo>
                    <a:pt x="740" y="107"/>
                  </a:lnTo>
                  <a:lnTo>
                    <a:pt x="740" y="118"/>
                  </a:lnTo>
                  <a:lnTo>
                    <a:pt x="740" y="129"/>
                  </a:lnTo>
                  <a:lnTo>
                    <a:pt x="740" y="129"/>
                  </a:lnTo>
                  <a:lnTo>
                    <a:pt x="737" y="150"/>
                  </a:lnTo>
                  <a:lnTo>
                    <a:pt x="735" y="171"/>
                  </a:lnTo>
                  <a:lnTo>
                    <a:pt x="735" y="171"/>
                  </a:lnTo>
                  <a:lnTo>
                    <a:pt x="730" y="213"/>
                  </a:lnTo>
                  <a:lnTo>
                    <a:pt x="723" y="254"/>
                  </a:lnTo>
                  <a:lnTo>
                    <a:pt x="723" y="254"/>
                  </a:lnTo>
                  <a:lnTo>
                    <a:pt x="709" y="338"/>
                  </a:lnTo>
                  <a:lnTo>
                    <a:pt x="695" y="420"/>
                  </a:lnTo>
                  <a:lnTo>
                    <a:pt x="695" y="420"/>
                  </a:lnTo>
                  <a:close/>
                  <a:moveTo>
                    <a:pt x="461" y="74"/>
                  </a:moveTo>
                  <a:lnTo>
                    <a:pt x="461" y="74"/>
                  </a:lnTo>
                  <a:lnTo>
                    <a:pt x="462" y="65"/>
                  </a:lnTo>
                  <a:lnTo>
                    <a:pt x="462" y="65"/>
                  </a:lnTo>
                  <a:lnTo>
                    <a:pt x="459" y="55"/>
                  </a:lnTo>
                  <a:lnTo>
                    <a:pt x="456" y="45"/>
                  </a:lnTo>
                  <a:lnTo>
                    <a:pt x="456" y="45"/>
                  </a:lnTo>
                  <a:lnTo>
                    <a:pt x="451" y="35"/>
                  </a:lnTo>
                  <a:lnTo>
                    <a:pt x="444" y="28"/>
                  </a:lnTo>
                  <a:lnTo>
                    <a:pt x="435" y="22"/>
                  </a:lnTo>
                  <a:lnTo>
                    <a:pt x="425" y="17"/>
                  </a:lnTo>
                  <a:lnTo>
                    <a:pt x="425" y="17"/>
                  </a:lnTo>
                  <a:lnTo>
                    <a:pt x="416" y="15"/>
                  </a:lnTo>
                  <a:lnTo>
                    <a:pt x="405" y="14"/>
                  </a:lnTo>
                  <a:lnTo>
                    <a:pt x="395" y="15"/>
                  </a:lnTo>
                  <a:lnTo>
                    <a:pt x="385" y="17"/>
                  </a:lnTo>
                  <a:lnTo>
                    <a:pt x="385" y="17"/>
                  </a:lnTo>
                  <a:lnTo>
                    <a:pt x="376" y="22"/>
                  </a:lnTo>
                  <a:lnTo>
                    <a:pt x="368" y="28"/>
                  </a:lnTo>
                  <a:lnTo>
                    <a:pt x="362" y="37"/>
                  </a:lnTo>
                  <a:lnTo>
                    <a:pt x="357" y="45"/>
                  </a:lnTo>
                  <a:lnTo>
                    <a:pt x="326" y="131"/>
                  </a:lnTo>
                  <a:lnTo>
                    <a:pt x="260" y="309"/>
                  </a:lnTo>
                  <a:lnTo>
                    <a:pt x="13" y="309"/>
                  </a:lnTo>
                  <a:lnTo>
                    <a:pt x="13" y="385"/>
                  </a:lnTo>
                  <a:lnTo>
                    <a:pt x="195" y="385"/>
                  </a:lnTo>
                  <a:lnTo>
                    <a:pt x="290" y="385"/>
                  </a:lnTo>
                  <a:lnTo>
                    <a:pt x="300" y="385"/>
                  </a:lnTo>
                  <a:lnTo>
                    <a:pt x="307" y="385"/>
                  </a:lnTo>
                  <a:lnTo>
                    <a:pt x="307" y="385"/>
                  </a:lnTo>
                  <a:lnTo>
                    <a:pt x="313" y="385"/>
                  </a:lnTo>
                  <a:lnTo>
                    <a:pt x="313" y="385"/>
                  </a:lnTo>
                  <a:lnTo>
                    <a:pt x="323" y="384"/>
                  </a:lnTo>
                  <a:lnTo>
                    <a:pt x="333" y="380"/>
                  </a:lnTo>
                  <a:lnTo>
                    <a:pt x="333" y="380"/>
                  </a:lnTo>
                  <a:lnTo>
                    <a:pt x="342" y="375"/>
                  </a:lnTo>
                  <a:lnTo>
                    <a:pt x="350" y="368"/>
                  </a:lnTo>
                  <a:lnTo>
                    <a:pt x="350" y="368"/>
                  </a:lnTo>
                  <a:lnTo>
                    <a:pt x="356" y="361"/>
                  </a:lnTo>
                  <a:lnTo>
                    <a:pt x="356" y="361"/>
                  </a:lnTo>
                  <a:lnTo>
                    <a:pt x="359" y="356"/>
                  </a:lnTo>
                  <a:lnTo>
                    <a:pt x="359" y="356"/>
                  </a:lnTo>
                  <a:lnTo>
                    <a:pt x="359" y="353"/>
                  </a:lnTo>
                  <a:lnTo>
                    <a:pt x="360" y="351"/>
                  </a:lnTo>
                  <a:lnTo>
                    <a:pt x="425" y="174"/>
                  </a:lnTo>
                  <a:lnTo>
                    <a:pt x="458" y="85"/>
                  </a:lnTo>
                  <a:lnTo>
                    <a:pt x="458" y="85"/>
                  </a:lnTo>
                  <a:lnTo>
                    <a:pt x="459" y="79"/>
                  </a:lnTo>
                  <a:lnTo>
                    <a:pt x="459" y="79"/>
                  </a:lnTo>
                  <a:lnTo>
                    <a:pt x="461" y="74"/>
                  </a:lnTo>
                  <a:lnTo>
                    <a:pt x="461" y="74"/>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371"/>
            <p:cNvSpPr>
              <a:spLocks/>
            </p:cNvSpPr>
            <p:nvPr/>
          </p:nvSpPr>
          <p:spPr bwMode="auto">
            <a:xfrm>
              <a:off x="-1179513" y="5165725"/>
              <a:ext cx="141288" cy="141287"/>
            </a:xfrm>
            <a:custGeom>
              <a:avLst/>
              <a:gdLst>
                <a:gd name="T0" fmla="*/ 133 w 267"/>
                <a:gd name="T1" fmla="*/ 0 h 267"/>
                <a:gd name="T2" fmla="*/ 160 w 267"/>
                <a:gd name="T3" fmla="*/ 2 h 267"/>
                <a:gd name="T4" fmla="*/ 185 w 267"/>
                <a:gd name="T5" fmla="*/ 11 h 267"/>
                <a:gd name="T6" fmla="*/ 207 w 267"/>
                <a:gd name="T7" fmla="*/ 23 h 267"/>
                <a:gd name="T8" fmla="*/ 227 w 267"/>
                <a:gd name="T9" fmla="*/ 39 h 267"/>
                <a:gd name="T10" fmla="*/ 244 w 267"/>
                <a:gd name="T11" fmla="*/ 58 h 267"/>
                <a:gd name="T12" fmla="*/ 256 w 267"/>
                <a:gd name="T13" fmla="*/ 81 h 267"/>
                <a:gd name="T14" fmla="*/ 263 w 267"/>
                <a:gd name="T15" fmla="*/ 107 h 267"/>
                <a:gd name="T16" fmla="*/ 267 w 267"/>
                <a:gd name="T17" fmla="*/ 133 h 267"/>
                <a:gd name="T18" fmla="*/ 265 w 267"/>
                <a:gd name="T19" fmla="*/ 147 h 267"/>
                <a:gd name="T20" fmla="*/ 261 w 267"/>
                <a:gd name="T21" fmla="*/ 173 h 267"/>
                <a:gd name="T22" fmla="*/ 250 w 267"/>
                <a:gd name="T23" fmla="*/ 196 h 267"/>
                <a:gd name="T24" fmla="*/ 236 w 267"/>
                <a:gd name="T25" fmla="*/ 218 h 267"/>
                <a:gd name="T26" fmla="*/ 218 w 267"/>
                <a:gd name="T27" fmla="*/ 236 h 267"/>
                <a:gd name="T28" fmla="*/ 196 w 267"/>
                <a:gd name="T29" fmla="*/ 251 h 267"/>
                <a:gd name="T30" fmla="*/ 172 w 267"/>
                <a:gd name="T31" fmla="*/ 261 h 267"/>
                <a:gd name="T32" fmla="*/ 147 w 267"/>
                <a:gd name="T33" fmla="*/ 265 h 267"/>
                <a:gd name="T34" fmla="*/ 133 w 267"/>
                <a:gd name="T35" fmla="*/ 267 h 267"/>
                <a:gd name="T36" fmla="*/ 107 w 267"/>
                <a:gd name="T37" fmla="*/ 264 h 267"/>
                <a:gd name="T38" fmla="*/ 81 w 267"/>
                <a:gd name="T39" fmla="*/ 256 h 267"/>
                <a:gd name="T40" fmla="*/ 58 w 267"/>
                <a:gd name="T41" fmla="*/ 244 h 267"/>
                <a:gd name="T42" fmla="*/ 39 w 267"/>
                <a:gd name="T43" fmla="*/ 228 h 267"/>
                <a:gd name="T44" fmla="*/ 23 w 267"/>
                <a:gd name="T45" fmla="*/ 207 h 267"/>
                <a:gd name="T46" fmla="*/ 9 w 267"/>
                <a:gd name="T47" fmla="*/ 185 h 267"/>
                <a:gd name="T48" fmla="*/ 2 w 267"/>
                <a:gd name="T49" fmla="*/ 160 h 267"/>
                <a:gd name="T50" fmla="*/ 0 w 267"/>
                <a:gd name="T51" fmla="*/ 133 h 267"/>
                <a:gd name="T52" fmla="*/ 0 w 267"/>
                <a:gd name="T53" fmla="*/ 120 h 267"/>
                <a:gd name="T54" fmla="*/ 6 w 267"/>
                <a:gd name="T55" fmla="*/ 93 h 267"/>
                <a:gd name="T56" fmla="*/ 16 w 267"/>
                <a:gd name="T57" fmla="*/ 70 h 267"/>
                <a:gd name="T58" fmla="*/ 30 w 267"/>
                <a:gd name="T59" fmla="*/ 48 h 267"/>
                <a:gd name="T60" fmla="*/ 48 w 267"/>
                <a:gd name="T61" fmla="*/ 30 h 267"/>
                <a:gd name="T62" fmla="*/ 69 w 267"/>
                <a:gd name="T63" fmla="*/ 16 h 267"/>
                <a:gd name="T64" fmla="*/ 93 w 267"/>
                <a:gd name="T65" fmla="*/ 6 h 267"/>
                <a:gd name="T66" fmla="*/ 119 w 267"/>
                <a:gd name="T67" fmla="*/ 1 h 267"/>
                <a:gd name="T68" fmla="*/ 133 w 267"/>
                <a:gd name="T69"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7">
                  <a:moveTo>
                    <a:pt x="133" y="0"/>
                  </a:moveTo>
                  <a:lnTo>
                    <a:pt x="133" y="0"/>
                  </a:lnTo>
                  <a:lnTo>
                    <a:pt x="147" y="1"/>
                  </a:lnTo>
                  <a:lnTo>
                    <a:pt x="160" y="2"/>
                  </a:lnTo>
                  <a:lnTo>
                    <a:pt x="172" y="6"/>
                  </a:lnTo>
                  <a:lnTo>
                    <a:pt x="185" y="11"/>
                  </a:lnTo>
                  <a:lnTo>
                    <a:pt x="196" y="16"/>
                  </a:lnTo>
                  <a:lnTo>
                    <a:pt x="207" y="23"/>
                  </a:lnTo>
                  <a:lnTo>
                    <a:pt x="218" y="30"/>
                  </a:lnTo>
                  <a:lnTo>
                    <a:pt x="227" y="39"/>
                  </a:lnTo>
                  <a:lnTo>
                    <a:pt x="236" y="48"/>
                  </a:lnTo>
                  <a:lnTo>
                    <a:pt x="244" y="58"/>
                  </a:lnTo>
                  <a:lnTo>
                    <a:pt x="250" y="70"/>
                  </a:lnTo>
                  <a:lnTo>
                    <a:pt x="256" y="81"/>
                  </a:lnTo>
                  <a:lnTo>
                    <a:pt x="261" y="93"/>
                  </a:lnTo>
                  <a:lnTo>
                    <a:pt x="263" y="107"/>
                  </a:lnTo>
                  <a:lnTo>
                    <a:pt x="265" y="120"/>
                  </a:lnTo>
                  <a:lnTo>
                    <a:pt x="267" y="133"/>
                  </a:lnTo>
                  <a:lnTo>
                    <a:pt x="267" y="133"/>
                  </a:lnTo>
                  <a:lnTo>
                    <a:pt x="265" y="147"/>
                  </a:lnTo>
                  <a:lnTo>
                    <a:pt x="263" y="160"/>
                  </a:lnTo>
                  <a:lnTo>
                    <a:pt x="261" y="173"/>
                  </a:lnTo>
                  <a:lnTo>
                    <a:pt x="256" y="185"/>
                  </a:lnTo>
                  <a:lnTo>
                    <a:pt x="250" y="196"/>
                  </a:lnTo>
                  <a:lnTo>
                    <a:pt x="244" y="207"/>
                  </a:lnTo>
                  <a:lnTo>
                    <a:pt x="236" y="218"/>
                  </a:lnTo>
                  <a:lnTo>
                    <a:pt x="227" y="228"/>
                  </a:lnTo>
                  <a:lnTo>
                    <a:pt x="218" y="236"/>
                  </a:lnTo>
                  <a:lnTo>
                    <a:pt x="207" y="244"/>
                  </a:lnTo>
                  <a:lnTo>
                    <a:pt x="196" y="251"/>
                  </a:lnTo>
                  <a:lnTo>
                    <a:pt x="185" y="256"/>
                  </a:lnTo>
                  <a:lnTo>
                    <a:pt x="172" y="261"/>
                  </a:lnTo>
                  <a:lnTo>
                    <a:pt x="160" y="264"/>
                  </a:lnTo>
                  <a:lnTo>
                    <a:pt x="147" y="265"/>
                  </a:lnTo>
                  <a:lnTo>
                    <a:pt x="133" y="267"/>
                  </a:lnTo>
                  <a:lnTo>
                    <a:pt x="133" y="267"/>
                  </a:lnTo>
                  <a:lnTo>
                    <a:pt x="119" y="265"/>
                  </a:lnTo>
                  <a:lnTo>
                    <a:pt x="107" y="264"/>
                  </a:lnTo>
                  <a:lnTo>
                    <a:pt x="93" y="261"/>
                  </a:lnTo>
                  <a:lnTo>
                    <a:pt x="81" y="256"/>
                  </a:lnTo>
                  <a:lnTo>
                    <a:pt x="69" y="251"/>
                  </a:lnTo>
                  <a:lnTo>
                    <a:pt x="58" y="244"/>
                  </a:lnTo>
                  <a:lnTo>
                    <a:pt x="48" y="236"/>
                  </a:lnTo>
                  <a:lnTo>
                    <a:pt x="39" y="228"/>
                  </a:lnTo>
                  <a:lnTo>
                    <a:pt x="30" y="218"/>
                  </a:lnTo>
                  <a:lnTo>
                    <a:pt x="23" y="207"/>
                  </a:lnTo>
                  <a:lnTo>
                    <a:pt x="16" y="196"/>
                  </a:lnTo>
                  <a:lnTo>
                    <a:pt x="9" y="185"/>
                  </a:lnTo>
                  <a:lnTo>
                    <a:pt x="6" y="173"/>
                  </a:lnTo>
                  <a:lnTo>
                    <a:pt x="2" y="160"/>
                  </a:lnTo>
                  <a:lnTo>
                    <a:pt x="0" y="147"/>
                  </a:lnTo>
                  <a:lnTo>
                    <a:pt x="0" y="133"/>
                  </a:lnTo>
                  <a:lnTo>
                    <a:pt x="0" y="133"/>
                  </a:lnTo>
                  <a:lnTo>
                    <a:pt x="0" y="120"/>
                  </a:lnTo>
                  <a:lnTo>
                    <a:pt x="2" y="107"/>
                  </a:lnTo>
                  <a:lnTo>
                    <a:pt x="6" y="93"/>
                  </a:lnTo>
                  <a:lnTo>
                    <a:pt x="9" y="81"/>
                  </a:lnTo>
                  <a:lnTo>
                    <a:pt x="16" y="70"/>
                  </a:lnTo>
                  <a:lnTo>
                    <a:pt x="23" y="58"/>
                  </a:lnTo>
                  <a:lnTo>
                    <a:pt x="30" y="48"/>
                  </a:lnTo>
                  <a:lnTo>
                    <a:pt x="39" y="39"/>
                  </a:lnTo>
                  <a:lnTo>
                    <a:pt x="48" y="30"/>
                  </a:lnTo>
                  <a:lnTo>
                    <a:pt x="58" y="23"/>
                  </a:lnTo>
                  <a:lnTo>
                    <a:pt x="69" y="16"/>
                  </a:lnTo>
                  <a:lnTo>
                    <a:pt x="81" y="11"/>
                  </a:lnTo>
                  <a:lnTo>
                    <a:pt x="93" y="6"/>
                  </a:lnTo>
                  <a:lnTo>
                    <a:pt x="107" y="2"/>
                  </a:lnTo>
                  <a:lnTo>
                    <a:pt x="119" y="1"/>
                  </a:lnTo>
                  <a:lnTo>
                    <a:pt x="133" y="0"/>
                  </a:lnTo>
                  <a:lnTo>
                    <a:pt x="133"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72"/>
            <p:cNvSpPr>
              <a:spLocks noEditPoints="1"/>
            </p:cNvSpPr>
            <p:nvPr/>
          </p:nvSpPr>
          <p:spPr bwMode="auto">
            <a:xfrm>
              <a:off x="-1438276" y="5275262"/>
              <a:ext cx="219075" cy="193675"/>
            </a:xfrm>
            <a:custGeom>
              <a:avLst/>
              <a:gdLst>
                <a:gd name="T0" fmla="*/ 412 w 415"/>
                <a:gd name="T1" fmla="*/ 111 h 367"/>
                <a:gd name="T2" fmla="*/ 403 w 415"/>
                <a:gd name="T3" fmla="*/ 133 h 367"/>
                <a:gd name="T4" fmla="*/ 377 w 415"/>
                <a:gd name="T5" fmla="*/ 160 h 367"/>
                <a:gd name="T6" fmla="*/ 341 w 415"/>
                <a:gd name="T7" fmla="*/ 182 h 367"/>
                <a:gd name="T8" fmla="*/ 320 w 415"/>
                <a:gd name="T9" fmla="*/ 192 h 367"/>
                <a:gd name="T10" fmla="*/ 340 w 415"/>
                <a:gd name="T11" fmla="*/ 194 h 367"/>
                <a:gd name="T12" fmla="*/ 338 w 415"/>
                <a:gd name="T13" fmla="*/ 207 h 367"/>
                <a:gd name="T14" fmla="*/ 303 w 415"/>
                <a:gd name="T15" fmla="*/ 193 h 367"/>
                <a:gd name="T16" fmla="*/ 273 w 415"/>
                <a:gd name="T17" fmla="*/ 228 h 367"/>
                <a:gd name="T18" fmla="*/ 232 w 415"/>
                <a:gd name="T19" fmla="*/ 247 h 367"/>
                <a:gd name="T20" fmla="*/ 261 w 415"/>
                <a:gd name="T21" fmla="*/ 329 h 367"/>
                <a:gd name="T22" fmla="*/ 300 w 415"/>
                <a:gd name="T23" fmla="*/ 346 h 367"/>
                <a:gd name="T24" fmla="*/ 135 w 415"/>
                <a:gd name="T25" fmla="*/ 346 h 367"/>
                <a:gd name="T26" fmla="*/ 156 w 415"/>
                <a:gd name="T27" fmla="*/ 329 h 367"/>
                <a:gd name="T28" fmla="*/ 184 w 415"/>
                <a:gd name="T29" fmla="*/ 247 h 367"/>
                <a:gd name="T30" fmla="*/ 142 w 415"/>
                <a:gd name="T31" fmla="*/ 227 h 367"/>
                <a:gd name="T32" fmla="*/ 111 w 415"/>
                <a:gd name="T33" fmla="*/ 190 h 367"/>
                <a:gd name="T34" fmla="*/ 76 w 415"/>
                <a:gd name="T35" fmla="*/ 207 h 367"/>
                <a:gd name="T36" fmla="*/ 75 w 415"/>
                <a:gd name="T37" fmla="*/ 194 h 367"/>
                <a:gd name="T38" fmla="*/ 93 w 415"/>
                <a:gd name="T39" fmla="*/ 192 h 367"/>
                <a:gd name="T40" fmla="*/ 74 w 415"/>
                <a:gd name="T41" fmla="*/ 182 h 367"/>
                <a:gd name="T42" fmla="*/ 37 w 415"/>
                <a:gd name="T43" fmla="*/ 160 h 367"/>
                <a:gd name="T44" fmla="*/ 12 w 415"/>
                <a:gd name="T45" fmla="*/ 133 h 367"/>
                <a:gd name="T46" fmla="*/ 1 w 415"/>
                <a:gd name="T47" fmla="*/ 111 h 367"/>
                <a:gd name="T48" fmla="*/ 0 w 415"/>
                <a:gd name="T49" fmla="*/ 88 h 367"/>
                <a:gd name="T50" fmla="*/ 7 w 415"/>
                <a:gd name="T51" fmla="*/ 65 h 367"/>
                <a:gd name="T52" fmla="*/ 33 w 415"/>
                <a:gd name="T53" fmla="*/ 45 h 367"/>
                <a:gd name="T54" fmla="*/ 47 w 415"/>
                <a:gd name="T55" fmla="*/ 41 h 367"/>
                <a:gd name="T56" fmla="*/ 59 w 415"/>
                <a:gd name="T57" fmla="*/ 36 h 367"/>
                <a:gd name="T58" fmla="*/ 24 w 415"/>
                <a:gd name="T59" fmla="*/ 34 h 367"/>
                <a:gd name="T60" fmla="*/ 25 w 415"/>
                <a:gd name="T61" fmla="*/ 22 h 367"/>
                <a:gd name="T62" fmla="*/ 68 w 415"/>
                <a:gd name="T63" fmla="*/ 0 h 367"/>
                <a:gd name="T64" fmla="*/ 348 w 415"/>
                <a:gd name="T65" fmla="*/ 20 h 367"/>
                <a:gd name="T66" fmla="*/ 389 w 415"/>
                <a:gd name="T67" fmla="*/ 23 h 367"/>
                <a:gd name="T68" fmla="*/ 389 w 415"/>
                <a:gd name="T69" fmla="*/ 36 h 367"/>
                <a:gd name="T70" fmla="*/ 355 w 415"/>
                <a:gd name="T71" fmla="*/ 40 h 367"/>
                <a:gd name="T72" fmla="*/ 367 w 415"/>
                <a:gd name="T73" fmla="*/ 41 h 367"/>
                <a:gd name="T74" fmla="*/ 389 w 415"/>
                <a:gd name="T75" fmla="*/ 48 h 367"/>
                <a:gd name="T76" fmla="*/ 407 w 415"/>
                <a:gd name="T77" fmla="*/ 65 h 367"/>
                <a:gd name="T78" fmla="*/ 415 w 415"/>
                <a:gd name="T79" fmla="*/ 96 h 367"/>
                <a:gd name="T80" fmla="*/ 397 w 415"/>
                <a:gd name="T81" fmla="*/ 108 h 367"/>
                <a:gd name="T82" fmla="*/ 398 w 415"/>
                <a:gd name="T83" fmla="*/ 85 h 367"/>
                <a:gd name="T84" fmla="*/ 391 w 415"/>
                <a:gd name="T85" fmla="*/ 69 h 367"/>
                <a:gd name="T86" fmla="*/ 376 w 415"/>
                <a:gd name="T87" fmla="*/ 60 h 367"/>
                <a:gd name="T88" fmla="*/ 355 w 415"/>
                <a:gd name="T89" fmla="*/ 56 h 367"/>
                <a:gd name="T90" fmla="*/ 344 w 415"/>
                <a:gd name="T91" fmla="*/ 53 h 367"/>
                <a:gd name="T92" fmla="*/ 325 w 415"/>
                <a:gd name="T93" fmla="*/ 147 h 367"/>
                <a:gd name="T94" fmla="*/ 321 w 415"/>
                <a:gd name="T95" fmla="*/ 173 h 367"/>
                <a:gd name="T96" fmla="*/ 344 w 415"/>
                <a:gd name="T97" fmla="*/ 161 h 367"/>
                <a:gd name="T98" fmla="*/ 377 w 415"/>
                <a:gd name="T99" fmla="*/ 138 h 367"/>
                <a:gd name="T100" fmla="*/ 99 w 415"/>
                <a:gd name="T101" fmla="*/ 176 h 367"/>
                <a:gd name="T102" fmla="*/ 91 w 415"/>
                <a:gd name="T103" fmla="*/ 147 h 367"/>
                <a:gd name="T104" fmla="*/ 71 w 415"/>
                <a:gd name="T105" fmla="*/ 52 h 367"/>
                <a:gd name="T106" fmla="*/ 59 w 415"/>
                <a:gd name="T107" fmla="*/ 56 h 367"/>
                <a:gd name="T108" fmla="*/ 50 w 415"/>
                <a:gd name="T109" fmla="*/ 57 h 367"/>
                <a:gd name="T110" fmla="*/ 29 w 415"/>
                <a:gd name="T111" fmla="*/ 65 h 367"/>
                <a:gd name="T112" fmla="*/ 19 w 415"/>
                <a:gd name="T113" fmla="*/ 79 h 367"/>
                <a:gd name="T114" fmla="*/ 16 w 415"/>
                <a:gd name="T115" fmla="*/ 102 h 367"/>
                <a:gd name="T116" fmla="*/ 29 w 415"/>
                <a:gd name="T117" fmla="*/ 130 h 367"/>
                <a:gd name="T118" fmla="*/ 58 w 415"/>
                <a:gd name="T119" fmla="*/ 154 h 367"/>
                <a:gd name="T120" fmla="*/ 93 w 415"/>
                <a:gd name="T121" fmla="*/ 17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367">
                  <a:moveTo>
                    <a:pt x="415" y="96"/>
                  </a:moveTo>
                  <a:lnTo>
                    <a:pt x="415" y="96"/>
                  </a:lnTo>
                  <a:lnTo>
                    <a:pt x="415" y="104"/>
                  </a:lnTo>
                  <a:lnTo>
                    <a:pt x="412" y="111"/>
                  </a:lnTo>
                  <a:lnTo>
                    <a:pt x="410" y="120"/>
                  </a:lnTo>
                  <a:lnTo>
                    <a:pt x="407" y="126"/>
                  </a:lnTo>
                  <a:lnTo>
                    <a:pt x="407" y="126"/>
                  </a:lnTo>
                  <a:lnTo>
                    <a:pt x="403" y="133"/>
                  </a:lnTo>
                  <a:lnTo>
                    <a:pt x="398" y="139"/>
                  </a:lnTo>
                  <a:lnTo>
                    <a:pt x="388" y="150"/>
                  </a:lnTo>
                  <a:lnTo>
                    <a:pt x="388" y="150"/>
                  </a:lnTo>
                  <a:lnTo>
                    <a:pt x="377" y="160"/>
                  </a:lnTo>
                  <a:lnTo>
                    <a:pt x="365" y="168"/>
                  </a:lnTo>
                  <a:lnTo>
                    <a:pt x="365" y="168"/>
                  </a:lnTo>
                  <a:lnTo>
                    <a:pt x="353" y="176"/>
                  </a:lnTo>
                  <a:lnTo>
                    <a:pt x="341" y="182"/>
                  </a:lnTo>
                  <a:lnTo>
                    <a:pt x="341" y="182"/>
                  </a:lnTo>
                  <a:lnTo>
                    <a:pt x="327" y="188"/>
                  </a:lnTo>
                  <a:lnTo>
                    <a:pt x="321" y="192"/>
                  </a:lnTo>
                  <a:lnTo>
                    <a:pt x="320" y="192"/>
                  </a:lnTo>
                  <a:lnTo>
                    <a:pt x="337" y="192"/>
                  </a:lnTo>
                  <a:lnTo>
                    <a:pt x="337" y="192"/>
                  </a:lnTo>
                  <a:lnTo>
                    <a:pt x="338" y="193"/>
                  </a:lnTo>
                  <a:lnTo>
                    <a:pt x="340" y="194"/>
                  </a:lnTo>
                  <a:lnTo>
                    <a:pt x="340" y="200"/>
                  </a:lnTo>
                  <a:lnTo>
                    <a:pt x="340" y="200"/>
                  </a:lnTo>
                  <a:lnTo>
                    <a:pt x="340" y="205"/>
                  </a:lnTo>
                  <a:lnTo>
                    <a:pt x="338" y="207"/>
                  </a:lnTo>
                  <a:lnTo>
                    <a:pt x="337" y="207"/>
                  </a:lnTo>
                  <a:lnTo>
                    <a:pt x="303" y="207"/>
                  </a:lnTo>
                  <a:lnTo>
                    <a:pt x="303" y="193"/>
                  </a:lnTo>
                  <a:lnTo>
                    <a:pt x="303" y="193"/>
                  </a:lnTo>
                  <a:lnTo>
                    <a:pt x="297" y="202"/>
                  </a:lnTo>
                  <a:lnTo>
                    <a:pt x="290" y="212"/>
                  </a:lnTo>
                  <a:lnTo>
                    <a:pt x="281" y="221"/>
                  </a:lnTo>
                  <a:lnTo>
                    <a:pt x="273" y="228"/>
                  </a:lnTo>
                  <a:lnTo>
                    <a:pt x="263" y="234"/>
                  </a:lnTo>
                  <a:lnTo>
                    <a:pt x="253" y="240"/>
                  </a:lnTo>
                  <a:lnTo>
                    <a:pt x="242" y="245"/>
                  </a:lnTo>
                  <a:lnTo>
                    <a:pt x="232" y="247"/>
                  </a:lnTo>
                  <a:lnTo>
                    <a:pt x="232" y="327"/>
                  </a:lnTo>
                  <a:lnTo>
                    <a:pt x="251" y="327"/>
                  </a:lnTo>
                  <a:lnTo>
                    <a:pt x="251" y="327"/>
                  </a:lnTo>
                  <a:lnTo>
                    <a:pt x="261" y="329"/>
                  </a:lnTo>
                  <a:lnTo>
                    <a:pt x="269" y="332"/>
                  </a:lnTo>
                  <a:lnTo>
                    <a:pt x="276" y="337"/>
                  </a:lnTo>
                  <a:lnTo>
                    <a:pt x="281" y="346"/>
                  </a:lnTo>
                  <a:lnTo>
                    <a:pt x="300" y="346"/>
                  </a:lnTo>
                  <a:lnTo>
                    <a:pt x="300" y="367"/>
                  </a:lnTo>
                  <a:lnTo>
                    <a:pt x="108" y="367"/>
                  </a:lnTo>
                  <a:lnTo>
                    <a:pt x="108" y="346"/>
                  </a:lnTo>
                  <a:lnTo>
                    <a:pt x="135" y="346"/>
                  </a:lnTo>
                  <a:lnTo>
                    <a:pt x="135" y="346"/>
                  </a:lnTo>
                  <a:lnTo>
                    <a:pt x="141" y="337"/>
                  </a:lnTo>
                  <a:lnTo>
                    <a:pt x="147" y="332"/>
                  </a:lnTo>
                  <a:lnTo>
                    <a:pt x="156" y="329"/>
                  </a:lnTo>
                  <a:lnTo>
                    <a:pt x="165" y="327"/>
                  </a:lnTo>
                  <a:lnTo>
                    <a:pt x="184" y="327"/>
                  </a:lnTo>
                  <a:lnTo>
                    <a:pt x="184" y="247"/>
                  </a:lnTo>
                  <a:lnTo>
                    <a:pt x="184" y="247"/>
                  </a:lnTo>
                  <a:lnTo>
                    <a:pt x="173" y="244"/>
                  </a:lnTo>
                  <a:lnTo>
                    <a:pt x="161" y="240"/>
                  </a:lnTo>
                  <a:lnTo>
                    <a:pt x="151" y="234"/>
                  </a:lnTo>
                  <a:lnTo>
                    <a:pt x="142" y="227"/>
                  </a:lnTo>
                  <a:lnTo>
                    <a:pt x="133" y="218"/>
                  </a:lnTo>
                  <a:lnTo>
                    <a:pt x="125" y="210"/>
                  </a:lnTo>
                  <a:lnTo>
                    <a:pt x="118" y="200"/>
                  </a:lnTo>
                  <a:lnTo>
                    <a:pt x="111" y="190"/>
                  </a:lnTo>
                  <a:lnTo>
                    <a:pt x="111" y="207"/>
                  </a:lnTo>
                  <a:lnTo>
                    <a:pt x="77" y="207"/>
                  </a:lnTo>
                  <a:lnTo>
                    <a:pt x="77" y="207"/>
                  </a:lnTo>
                  <a:lnTo>
                    <a:pt x="76" y="207"/>
                  </a:lnTo>
                  <a:lnTo>
                    <a:pt x="75" y="205"/>
                  </a:lnTo>
                  <a:lnTo>
                    <a:pt x="75" y="200"/>
                  </a:lnTo>
                  <a:lnTo>
                    <a:pt x="75" y="200"/>
                  </a:lnTo>
                  <a:lnTo>
                    <a:pt x="75" y="194"/>
                  </a:lnTo>
                  <a:lnTo>
                    <a:pt x="76" y="193"/>
                  </a:lnTo>
                  <a:lnTo>
                    <a:pt x="77" y="192"/>
                  </a:lnTo>
                  <a:lnTo>
                    <a:pt x="94" y="192"/>
                  </a:lnTo>
                  <a:lnTo>
                    <a:pt x="93" y="192"/>
                  </a:lnTo>
                  <a:lnTo>
                    <a:pt x="87" y="188"/>
                  </a:lnTo>
                  <a:lnTo>
                    <a:pt x="87" y="188"/>
                  </a:lnTo>
                  <a:lnTo>
                    <a:pt x="74" y="182"/>
                  </a:lnTo>
                  <a:lnTo>
                    <a:pt x="74" y="182"/>
                  </a:lnTo>
                  <a:lnTo>
                    <a:pt x="62" y="176"/>
                  </a:lnTo>
                  <a:lnTo>
                    <a:pt x="50" y="168"/>
                  </a:lnTo>
                  <a:lnTo>
                    <a:pt x="50" y="168"/>
                  </a:lnTo>
                  <a:lnTo>
                    <a:pt x="37" y="160"/>
                  </a:lnTo>
                  <a:lnTo>
                    <a:pt x="27" y="150"/>
                  </a:lnTo>
                  <a:lnTo>
                    <a:pt x="27" y="150"/>
                  </a:lnTo>
                  <a:lnTo>
                    <a:pt x="16" y="139"/>
                  </a:lnTo>
                  <a:lnTo>
                    <a:pt x="12" y="133"/>
                  </a:lnTo>
                  <a:lnTo>
                    <a:pt x="7" y="126"/>
                  </a:lnTo>
                  <a:lnTo>
                    <a:pt x="7" y="126"/>
                  </a:lnTo>
                  <a:lnTo>
                    <a:pt x="5" y="120"/>
                  </a:lnTo>
                  <a:lnTo>
                    <a:pt x="1" y="111"/>
                  </a:lnTo>
                  <a:lnTo>
                    <a:pt x="0" y="104"/>
                  </a:lnTo>
                  <a:lnTo>
                    <a:pt x="0" y="96"/>
                  </a:lnTo>
                  <a:lnTo>
                    <a:pt x="0" y="96"/>
                  </a:lnTo>
                  <a:lnTo>
                    <a:pt x="0" y="88"/>
                  </a:lnTo>
                  <a:lnTo>
                    <a:pt x="1" y="81"/>
                  </a:lnTo>
                  <a:lnTo>
                    <a:pt x="3" y="73"/>
                  </a:lnTo>
                  <a:lnTo>
                    <a:pt x="7" y="65"/>
                  </a:lnTo>
                  <a:lnTo>
                    <a:pt x="7" y="65"/>
                  </a:lnTo>
                  <a:lnTo>
                    <a:pt x="12" y="59"/>
                  </a:lnTo>
                  <a:lnTo>
                    <a:pt x="18" y="53"/>
                  </a:lnTo>
                  <a:lnTo>
                    <a:pt x="25" y="48"/>
                  </a:lnTo>
                  <a:lnTo>
                    <a:pt x="33" y="45"/>
                  </a:lnTo>
                  <a:lnTo>
                    <a:pt x="33" y="45"/>
                  </a:lnTo>
                  <a:lnTo>
                    <a:pt x="40" y="42"/>
                  </a:lnTo>
                  <a:lnTo>
                    <a:pt x="47" y="41"/>
                  </a:lnTo>
                  <a:lnTo>
                    <a:pt x="47" y="41"/>
                  </a:lnTo>
                  <a:lnTo>
                    <a:pt x="56" y="40"/>
                  </a:lnTo>
                  <a:lnTo>
                    <a:pt x="59" y="40"/>
                  </a:lnTo>
                  <a:lnTo>
                    <a:pt x="59" y="40"/>
                  </a:lnTo>
                  <a:lnTo>
                    <a:pt x="59" y="36"/>
                  </a:lnTo>
                  <a:lnTo>
                    <a:pt x="27" y="36"/>
                  </a:lnTo>
                  <a:lnTo>
                    <a:pt x="27" y="36"/>
                  </a:lnTo>
                  <a:lnTo>
                    <a:pt x="25" y="36"/>
                  </a:lnTo>
                  <a:lnTo>
                    <a:pt x="24" y="34"/>
                  </a:lnTo>
                  <a:lnTo>
                    <a:pt x="24" y="29"/>
                  </a:lnTo>
                  <a:lnTo>
                    <a:pt x="24" y="29"/>
                  </a:lnTo>
                  <a:lnTo>
                    <a:pt x="24" y="23"/>
                  </a:lnTo>
                  <a:lnTo>
                    <a:pt x="25" y="22"/>
                  </a:lnTo>
                  <a:lnTo>
                    <a:pt x="27" y="20"/>
                  </a:lnTo>
                  <a:lnTo>
                    <a:pt x="69" y="20"/>
                  </a:lnTo>
                  <a:lnTo>
                    <a:pt x="69" y="20"/>
                  </a:lnTo>
                  <a:lnTo>
                    <a:pt x="68" y="0"/>
                  </a:lnTo>
                  <a:lnTo>
                    <a:pt x="209" y="0"/>
                  </a:lnTo>
                  <a:lnTo>
                    <a:pt x="348" y="0"/>
                  </a:lnTo>
                  <a:lnTo>
                    <a:pt x="348" y="0"/>
                  </a:lnTo>
                  <a:lnTo>
                    <a:pt x="348" y="20"/>
                  </a:lnTo>
                  <a:lnTo>
                    <a:pt x="388" y="20"/>
                  </a:lnTo>
                  <a:lnTo>
                    <a:pt x="388" y="20"/>
                  </a:lnTo>
                  <a:lnTo>
                    <a:pt x="389" y="22"/>
                  </a:lnTo>
                  <a:lnTo>
                    <a:pt x="389" y="23"/>
                  </a:lnTo>
                  <a:lnTo>
                    <a:pt x="391" y="29"/>
                  </a:lnTo>
                  <a:lnTo>
                    <a:pt x="391" y="29"/>
                  </a:lnTo>
                  <a:lnTo>
                    <a:pt x="389" y="34"/>
                  </a:lnTo>
                  <a:lnTo>
                    <a:pt x="389" y="36"/>
                  </a:lnTo>
                  <a:lnTo>
                    <a:pt x="388" y="36"/>
                  </a:lnTo>
                  <a:lnTo>
                    <a:pt x="355" y="36"/>
                  </a:lnTo>
                  <a:lnTo>
                    <a:pt x="355" y="40"/>
                  </a:lnTo>
                  <a:lnTo>
                    <a:pt x="355" y="40"/>
                  </a:lnTo>
                  <a:lnTo>
                    <a:pt x="359" y="40"/>
                  </a:lnTo>
                  <a:lnTo>
                    <a:pt x="359" y="40"/>
                  </a:lnTo>
                  <a:lnTo>
                    <a:pt x="367" y="41"/>
                  </a:lnTo>
                  <a:lnTo>
                    <a:pt x="367" y="41"/>
                  </a:lnTo>
                  <a:lnTo>
                    <a:pt x="375" y="42"/>
                  </a:lnTo>
                  <a:lnTo>
                    <a:pt x="382" y="45"/>
                  </a:lnTo>
                  <a:lnTo>
                    <a:pt x="382" y="45"/>
                  </a:lnTo>
                  <a:lnTo>
                    <a:pt x="389" y="48"/>
                  </a:lnTo>
                  <a:lnTo>
                    <a:pt x="397" y="53"/>
                  </a:lnTo>
                  <a:lnTo>
                    <a:pt x="403" y="59"/>
                  </a:lnTo>
                  <a:lnTo>
                    <a:pt x="407" y="65"/>
                  </a:lnTo>
                  <a:lnTo>
                    <a:pt x="407" y="65"/>
                  </a:lnTo>
                  <a:lnTo>
                    <a:pt x="411" y="73"/>
                  </a:lnTo>
                  <a:lnTo>
                    <a:pt x="414" y="81"/>
                  </a:lnTo>
                  <a:lnTo>
                    <a:pt x="415" y="88"/>
                  </a:lnTo>
                  <a:lnTo>
                    <a:pt x="415" y="96"/>
                  </a:lnTo>
                  <a:lnTo>
                    <a:pt x="415" y="96"/>
                  </a:lnTo>
                  <a:close/>
                  <a:moveTo>
                    <a:pt x="393" y="119"/>
                  </a:moveTo>
                  <a:lnTo>
                    <a:pt x="393" y="119"/>
                  </a:lnTo>
                  <a:lnTo>
                    <a:pt x="397" y="108"/>
                  </a:lnTo>
                  <a:lnTo>
                    <a:pt x="398" y="102"/>
                  </a:lnTo>
                  <a:lnTo>
                    <a:pt x="399" y="97"/>
                  </a:lnTo>
                  <a:lnTo>
                    <a:pt x="399" y="97"/>
                  </a:lnTo>
                  <a:lnTo>
                    <a:pt x="398" y="85"/>
                  </a:lnTo>
                  <a:lnTo>
                    <a:pt x="395" y="79"/>
                  </a:lnTo>
                  <a:lnTo>
                    <a:pt x="393" y="74"/>
                  </a:lnTo>
                  <a:lnTo>
                    <a:pt x="393" y="74"/>
                  </a:lnTo>
                  <a:lnTo>
                    <a:pt x="391" y="69"/>
                  </a:lnTo>
                  <a:lnTo>
                    <a:pt x="386" y="65"/>
                  </a:lnTo>
                  <a:lnTo>
                    <a:pt x="381" y="63"/>
                  </a:lnTo>
                  <a:lnTo>
                    <a:pt x="376" y="60"/>
                  </a:lnTo>
                  <a:lnTo>
                    <a:pt x="376" y="60"/>
                  </a:lnTo>
                  <a:lnTo>
                    <a:pt x="365" y="57"/>
                  </a:lnTo>
                  <a:lnTo>
                    <a:pt x="365" y="57"/>
                  </a:lnTo>
                  <a:lnTo>
                    <a:pt x="358" y="57"/>
                  </a:lnTo>
                  <a:lnTo>
                    <a:pt x="355" y="56"/>
                  </a:lnTo>
                  <a:lnTo>
                    <a:pt x="355" y="56"/>
                  </a:lnTo>
                  <a:lnTo>
                    <a:pt x="348" y="57"/>
                  </a:lnTo>
                  <a:lnTo>
                    <a:pt x="344" y="53"/>
                  </a:lnTo>
                  <a:lnTo>
                    <a:pt x="344" y="53"/>
                  </a:lnTo>
                  <a:lnTo>
                    <a:pt x="341" y="82"/>
                  </a:lnTo>
                  <a:lnTo>
                    <a:pt x="335" y="114"/>
                  </a:lnTo>
                  <a:lnTo>
                    <a:pt x="330" y="130"/>
                  </a:lnTo>
                  <a:lnTo>
                    <a:pt x="325" y="147"/>
                  </a:lnTo>
                  <a:lnTo>
                    <a:pt x="319" y="162"/>
                  </a:lnTo>
                  <a:lnTo>
                    <a:pt x="312" y="177"/>
                  </a:lnTo>
                  <a:lnTo>
                    <a:pt x="315" y="176"/>
                  </a:lnTo>
                  <a:lnTo>
                    <a:pt x="321" y="173"/>
                  </a:lnTo>
                  <a:lnTo>
                    <a:pt x="321" y="173"/>
                  </a:lnTo>
                  <a:lnTo>
                    <a:pt x="333" y="167"/>
                  </a:lnTo>
                  <a:lnTo>
                    <a:pt x="333" y="167"/>
                  </a:lnTo>
                  <a:lnTo>
                    <a:pt x="344" y="161"/>
                  </a:lnTo>
                  <a:lnTo>
                    <a:pt x="357" y="154"/>
                  </a:lnTo>
                  <a:lnTo>
                    <a:pt x="357" y="154"/>
                  </a:lnTo>
                  <a:lnTo>
                    <a:pt x="367" y="147"/>
                  </a:lnTo>
                  <a:lnTo>
                    <a:pt x="377" y="138"/>
                  </a:lnTo>
                  <a:lnTo>
                    <a:pt x="386" y="130"/>
                  </a:lnTo>
                  <a:lnTo>
                    <a:pt x="393" y="119"/>
                  </a:lnTo>
                  <a:lnTo>
                    <a:pt x="393" y="119"/>
                  </a:lnTo>
                  <a:close/>
                  <a:moveTo>
                    <a:pt x="99" y="176"/>
                  </a:moveTo>
                  <a:lnTo>
                    <a:pt x="104" y="178"/>
                  </a:lnTo>
                  <a:lnTo>
                    <a:pt x="104" y="178"/>
                  </a:lnTo>
                  <a:lnTo>
                    <a:pt x="97" y="162"/>
                  </a:lnTo>
                  <a:lnTo>
                    <a:pt x="91" y="147"/>
                  </a:lnTo>
                  <a:lnTo>
                    <a:pt x="86" y="130"/>
                  </a:lnTo>
                  <a:lnTo>
                    <a:pt x="81" y="114"/>
                  </a:lnTo>
                  <a:lnTo>
                    <a:pt x="75" y="81"/>
                  </a:lnTo>
                  <a:lnTo>
                    <a:pt x="71" y="52"/>
                  </a:lnTo>
                  <a:lnTo>
                    <a:pt x="70" y="52"/>
                  </a:lnTo>
                  <a:lnTo>
                    <a:pt x="67" y="57"/>
                  </a:lnTo>
                  <a:lnTo>
                    <a:pt x="67" y="57"/>
                  </a:lnTo>
                  <a:lnTo>
                    <a:pt x="59" y="56"/>
                  </a:lnTo>
                  <a:lnTo>
                    <a:pt x="56" y="57"/>
                  </a:lnTo>
                  <a:lnTo>
                    <a:pt x="56" y="57"/>
                  </a:lnTo>
                  <a:lnTo>
                    <a:pt x="50" y="57"/>
                  </a:lnTo>
                  <a:lnTo>
                    <a:pt x="50" y="57"/>
                  </a:lnTo>
                  <a:lnTo>
                    <a:pt x="39" y="60"/>
                  </a:lnTo>
                  <a:lnTo>
                    <a:pt x="39" y="60"/>
                  </a:lnTo>
                  <a:lnTo>
                    <a:pt x="33" y="63"/>
                  </a:lnTo>
                  <a:lnTo>
                    <a:pt x="29" y="65"/>
                  </a:lnTo>
                  <a:lnTo>
                    <a:pt x="24" y="69"/>
                  </a:lnTo>
                  <a:lnTo>
                    <a:pt x="22" y="74"/>
                  </a:lnTo>
                  <a:lnTo>
                    <a:pt x="22" y="74"/>
                  </a:lnTo>
                  <a:lnTo>
                    <a:pt x="19" y="79"/>
                  </a:lnTo>
                  <a:lnTo>
                    <a:pt x="17" y="85"/>
                  </a:lnTo>
                  <a:lnTo>
                    <a:pt x="16" y="97"/>
                  </a:lnTo>
                  <a:lnTo>
                    <a:pt x="16" y="97"/>
                  </a:lnTo>
                  <a:lnTo>
                    <a:pt x="16" y="102"/>
                  </a:lnTo>
                  <a:lnTo>
                    <a:pt x="17" y="108"/>
                  </a:lnTo>
                  <a:lnTo>
                    <a:pt x="22" y="119"/>
                  </a:lnTo>
                  <a:lnTo>
                    <a:pt x="22" y="119"/>
                  </a:lnTo>
                  <a:lnTo>
                    <a:pt x="29" y="130"/>
                  </a:lnTo>
                  <a:lnTo>
                    <a:pt x="37" y="138"/>
                  </a:lnTo>
                  <a:lnTo>
                    <a:pt x="47" y="147"/>
                  </a:lnTo>
                  <a:lnTo>
                    <a:pt x="58" y="154"/>
                  </a:lnTo>
                  <a:lnTo>
                    <a:pt x="58" y="154"/>
                  </a:lnTo>
                  <a:lnTo>
                    <a:pt x="69" y="161"/>
                  </a:lnTo>
                  <a:lnTo>
                    <a:pt x="81" y="167"/>
                  </a:lnTo>
                  <a:lnTo>
                    <a:pt x="81" y="167"/>
                  </a:lnTo>
                  <a:lnTo>
                    <a:pt x="93" y="173"/>
                  </a:lnTo>
                  <a:lnTo>
                    <a:pt x="99" y="176"/>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3"/>
            <p:cNvSpPr>
              <a:spLocks/>
            </p:cNvSpPr>
            <p:nvPr/>
          </p:nvSpPr>
          <p:spPr bwMode="auto">
            <a:xfrm>
              <a:off x="-1416051" y="5251450"/>
              <a:ext cx="174625" cy="17462"/>
            </a:xfrm>
            <a:custGeom>
              <a:avLst/>
              <a:gdLst>
                <a:gd name="T0" fmla="*/ 314 w 331"/>
                <a:gd name="T1" fmla="*/ 0 h 34"/>
                <a:gd name="T2" fmla="*/ 314 w 331"/>
                <a:gd name="T3" fmla="*/ 0 h 34"/>
                <a:gd name="T4" fmla="*/ 322 w 331"/>
                <a:gd name="T5" fmla="*/ 1 h 34"/>
                <a:gd name="T6" fmla="*/ 326 w 331"/>
                <a:gd name="T7" fmla="*/ 5 h 34"/>
                <a:gd name="T8" fmla="*/ 330 w 331"/>
                <a:gd name="T9" fmla="*/ 10 h 34"/>
                <a:gd name="T10" fmla="*/ 331 w 331"/>
                <a:gd name="T11" fmla="*/ 17 h 34"/>
                <a:gd name="T12" fmla="*/ 331 w 331"/>
                <a:gd name="T13" fmla="*/ 17 h 34"/>
                <a:gd name="T14" fmla="*/ 330 w 331"/>
                <a:gd name="T15" fmla="*/ 24 h 34"/>
                <a:gd name="T16" fmla="*/ 326 w 331"/>
                <a:gd name="T17" fmla="*/ 29 h 34"/>
                <a:gd name="T18" fmla="*/ 322 w 331"/>
                <a:gd name="T19" fmla="*/ 33 h 34"/>
                <a:gd name="T20" fmla="*/ 314 w 331"/>
                <a:gd name="T21" fmla="*/ 34 h 34"/>
                <a:gd name="T22" fmla="*/ 18 w 331"/>
                <a:gd name="T23" fmla="*/ 34 h 34"/>
                <a:gd name="T24" fmla="*/ 18 w 331"/>
                <a:gd name="T25" fmla="*/ 34 h 34"/>
                <a:gd name="T26" fmla="*/ 11 w 331"/>
                <a:gd name="T27" fmla="*/ 33 h 34"/>
                <a:gd name="T28" fmla="*/ 6 w 331"/>
                <a:gd name="T29" fmla="*/ 29 h 34"/>
                <a:gd name="T30" fmla="*/ 3 w 331"/>
                <a:gd name="T31" fmla="*/ 24 h 34"/>
                <a:gd name="T32" fmla="*/ 0 w 331"/>
                <a:gd name="T33" fmla="*/ 17 h 34"/>
                <a:gd name="T34" fmla="*/ 0 w 331"/>
                <a:gd name="T35" fmla="*/ 17 h 34"/>
                <a:gd name="T36" fmla="*/ 3 w 331"/>
                <a:gd name="T37" fmla="*/ 10 h 34"/>
                <a:gd name="T38" fmla="*/ 6 w 331"/>
                <a:gd name="T39" fmla="*/ 5 h 34"/>
                <a:gd name="T40" fmla="*/ 6 w 331"/>
                <a:gd name="T41" fmla="*/ 5 h 34"/>
                <a:gd name="T42" fmla="*/ 11 w 331"/>
                <a:gd name="T43" fmla="*/ 1 h 34"/>
                <a:gd name="T44" fmla="*/ 18 w 331"/>
                <a:gd name="T45" fmla="*/ 0 h 34"/>
                <a:gd name="T46" fmla="*/ 314 w 331"/>
                <a:gd name="T4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4">
                  <a:moveTo>
                    <a:pt x="314" y="0"/>
                  </a:moveTo>
                  <a:lnTo>
                    <a:pt x="314" y="0"/>
                  </a:lnTo>
                  <a:lnTo>
                    <a:pt x="322" y="1"/>
                  </a:lnTo>
                  <a:lnTo>
                    <a:pt x="326" y="5"/>
                  </a:lnTo>
                  <a:lnTo>
                    <a:pt x="330" y="10"/>
                  </a:lnTo>
                  <a:lnTo>
                    <a:pt x="331" y="17"/>
                  </a:lnTo>
                  <a:lnTo>
                    <a:pt x="331" y="17"/>
                  </a:lnTo>
                  <a:lnTo>
                    <a:pt x="330" y="24"/>
                  </a:lnTo>
                  <a:lnTo>
                    <a:pt x="326" y="29"/>
                  </a:lnTo>
                  <a:lnTo>
                    <a:pt x="322" y="33"/>
                  </a:lnTo>
                  <a:lnTo>
                    <a:pt x="314" y="34"/>
                  </a:lnTo>
                  <a:lnTo>
                    <a:pt x="18" y="34"/>
                  </a:lnTo>
                  <a:lnTo>
                    <a:pt x="18" y="34"/>
                  </a:lnTo>
                  <a:lnTo>
                    <a:pt x="11" y="33"/>
                  </a:lnTo>
                  <a:lnTo>
                    <a:pt x="6" y="29"/>
                  </a:lnTo>
                  <a:lnTo>
                    <a:pt x="3" y="24"/>
                  </a:lnTo>
                  <a:lnTo>
                    <a:pt x="0" y="17"/>
                  </a:lnTo>
                  <a:lnTo>
                    <a:pt x="0" y="17"/>
                  </a:lnTo>
                  <a:lnTo>
                    <a:pt x="3" y="10"/>
                  </a:lnTo>
                  <a:lnTo>
                    <a:pt x="6" y="5"/>
                  </a:lnTo>
                  <a:lnTo>
                    <a:pt x="6" y="5"/>
                  </a:lnTo>
                  <a:lnTo>
                    <a:pt x="11" y="1"/>
                  </a:lnTo>
                  <a:lnTo>
                    <a:pt x="18" y="0"/>
                  </a:lnTo>
                  <a:lnTo>
                    <a:pt x="314"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5" name="Group 114"/>
          <p:cNvGrpSpPr/>
          <p:nvPr/>
        </p:nvGrpSpPr>
        <p:grpSpPr>
          <a:xfrm>
            <a:off x="1507167" y="3338289"/>
            <a:ext cx="1334100" cy="993530"/>
            <a:chOff x="8111974" y="2765981"/>
            <a:chExt cx="2364406" cy="1760820"/>
          </a:xfrm>
        </p:grpSpPr>
        <p:grpSp>
          <p:nvGrpSpPr>
            <p:cNvPr id="116" name="Group 115"/>
            <p:cNvGrpSpPr/>
            <p:nvPr/>
          </p:nvGrpSpPr>
          <p:grpSpPr>
            <a:xfrm>
              <a:off x="8665689" y="2765981"/>
              <a:ext cx="1256975" cy="1279695"/>
              <a:chOff x="8737600" y="4254500"/>
              <a:chExt cx="263525" cy="268288"/>
            </a:xfrm>
            <a:solidFill>
              <a:schemeClr val="bg1">
                <a:lumMod val="65000"/>
              </a:schemeClr>
            </a:solidFill>
          </p:grpSpPr>
          <p:sp>
            <p:nvSpPr>
              <p:cNvPr id="11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1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2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17" name="Rectangle 116"/>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728550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21</a:t>
            </a:fld>
            <a:endParaRPr lang="en-US" dirty="0"/>
          </a:p>
        </p:txBody>
      </p:sp>
      <p:cxnSp>
        <p:nvCxnSpPr>
          <p:cNvPr id="27" name="Straight Connector 26"/>
          <p:cNvCxnSpPr/>
          <p:nvPr/>
        </p:nvCxnSpPr>
        <p:spPr>
          <a:xfrm>
            <a:off x="43545" y="5267743"/>
            <a:ext cx="2750457" cy="0"/>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387725" y="4104846"/>
            <a:ext cx="1990782" cy="0"/>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084969" y="4104846"/>
            <a:ext cx="313719" cy="602096"/>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2791430" y="4703757"/>
            <a:ext cx="2293539" cy="602096"/>
            <a:chOff x="2352739" y="3851933"/>
            <a:chExt cx="2085035" cy="480060"/>
          </a:xfrm>
        </p:grpSpPr>
        <p:cxnSp>
          <p:nvCxnSpPr>
            <p:cNvPr id="34" name="Straight Connector 33"/>
            <p:cNvCxnSpPr/>
            <p:nvPr/>
          </p:nvCxnSpPr>
          <p:spPr>
            <a:xfrm>
              <a:off x="2625420" y="3851933"/>
              <a:ext cx="1812354" cy="0"/>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352739" y="3851933"/>
              <a:ext cx="285199" cy="480060"/>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a:xfrm>
            <a:off x="7662843" y="3526559"/>
            <a:ext cx="4514645" cy="0"/>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360088" y="3526559"/>
            <a:ext cx="313719" cy="602096"/>
          </a:xfrm>
          <a:prstGeom prst="line">
            <a:avLst/>
          </a:prstGeom>
          <a:ln w="38100">
            <a:solidFill>
              <a:srgbClr val="EF4136"/>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9607709" y="3338366"/>
            <a:ext cx="323535" cy="323535"/>
          </a:xfrm>
          <a:prstGeom prst="ellipse">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4</a:t>
            </a:r>
          </a:p>
        </p:txBody>
      </p:sp>
      <p:sp>
        <p:nvSpPr>
          <p:cNvPr id="40" name="Rectangle 39"/>
          <p:cNvSpPr/>
          <p:nvPr/>
        </p:nvSpPr>
        <p:spPr>
          <a:xfrm>
            <a:off x="819102" y="4914266"/>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1" name="Rectangle 40"/>
          <p:cNvSpPr/>
          <p:nvPr/>
        </p:nvSpPr>
        <p:spPr>
          <a:xfrm>
            <a:off x="805398" y="5290381"/>
            <a:ext cx="1946567"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2" name="Rectangle 41"/>
          <p:cNvSpPr/>
          <p:nvPr/>
        </p:nvSpPr>
        <p:spPr>
          <a:xfrm>
            <a:off x="3099438" y="433962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3" name="Rectangle 42"/>
          <p:cNvSpPr/>
          <p:nvPr/>
        </p:nvSpPr>
        <p:spPr>
          <a:xfrm>
            <a:off x="3099440" y="4715743"/>
            <a:ext cx="1921496"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4" name="Rectangle 43"/>
          <p:cNvSpPr/>
          <p:nvPr/>
        </p:nvSpPr>
        <p:spPr>
          <a:xfrm>
            <a:off x="5382966" y="3753035"/>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5" name="Rectangle 44"/>
          <p:cNvSpPr/>
          <p:nvPr/>
        </p:nvSpPr>
        <p:spPr>
          <a:xfrm>
            <a:off x="5382965" y="4129154"/>
            <a:ext cx="2018161"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6" name="Rectangle 45"/>
          <p:cNvSpPr/>
          <p:nvPr/>
        </p:nvSpPr>
        <p:spPr>
          <a:xfrm>
            <a:off x="7694460" y="316192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7" name="Rectangle 46"/>
          <p:cNvSpPr/>
          <p:nvPr/>
        </p:nvSpPr>
        <p:spPr>
          <a:xfrm>
            <a:off x="7694459" y="3538042"/>
            <a:ext cx="209373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cxnSp>
        <p:nvCxnSpPr>
          <p:cNvPr id="25" name="Straight Connector 24"/>
          <p:cNvCxnSpPr/>
          <p:nvPr/>
        </p:nvCxnSpPr>
        <p:spPr>
          <a:xfrm flipH="1" flipV="1">
            <a:off x="2284135" y="4059654"/>
            <a:ext cx="684666" cy="15664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2630421" y="5094769"/>
            <a:ext cx="323535" cy="323535"/>
          </a:xfrm>
          <a:prstGeom prst="ellipse">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1</a:t>
            </a:r>
          </a:p>
        </p:txBody>
      </p:sp>
      <p:sp>
        <p:nvSpPr>
          <p:cNvPr id="26" name="Oval 25"/>
          <p:cNvSpPr/>
          <p:nvPr/>
        </p:nvSpPr>
        <p:spPr>
          <a:xfrm>
            <a:off x="1979557" y="3805381"/>
            <a:ext cx="755703" cy="755703"/>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98" name="Group 97"/>
          <p:cNvGrpSpPr/>
          <p:nvPr/>
        </p:nvGrpSpPr>
        <p:grpSpPr>
          <a:xfrm>
            <a:off x="2205087" y="3984398"/>
            <a:ext cx="344072" cy="368430"/>
            <a:chOff x="1184233" y="1996518"/>
            <a:chExt cx="344072" cy="368430"/>
          </a:xfrm>
          <a:solidFill>
            <a:srgbClr val="EF4136"/>
          </a:solidFill>
        </p:grpSpPr>
        <p:sp>
          <p:nvSpPr>
            <p:cNvPr id="99" name="Freeform 10964"/>
            <p:cNvSpPr>
              <a:spLocks noEditPoints="1"/>
            </p:cNvSpPr>
            <p:nvPr/>
          </p:nvSpPr>
          <p:spPr bwMode="auto">
            <a:xfrm>
              <a:off x="1184233" y="2036101"/>
              <a:ext cx="344072" cy="328847"/>
            </a:xfrm>
            <a:custGeom>
              <a:avLst/>
              <a:gdLst>
                <a:gd name="T0" fmla="*/ 739 w 904"/>
                <a:gd name="T1" fmla="*/ 0 h 864"/>
                <a:gd name="T2" fmla="*/ 739 w 904"/>
                <a:gd name="T3" fmla="*/ 73 h 864"/>
                <a:gd name="T4" fmla="*/ 615 w 904"/>
                <a:gd name="T5" fmla="*/ 73 h 864"/>
                <a:gd name="T6" fmla="*/ 615 w 904"/>
                <a:gd name="T7" fmla="*/ 0 h 864"/>
                <a:gd name="T8" fmla="*/ 283 w 904"/>
                <a:gd name="T9" fmla="*/ 0 h 864"/>
                <a:gd name="T10" fmla="*/ 283 w 904"/>
                <a:gd name="T11" fmla="*/ 73 h 864"/>
                <a:gd name="T12" fmla="*/ 159 w 904"/>
                <a:gd name="T13" fmla="*/ 73 h 864"/>
                <a:gd name="T14" fmla="*/ 159 w 904"/>
                <a:gd name="T15" fmla="*/ 0 h 864"/>
                <a:gd name="T16" fmla="*/ 0 w 904"/>
                <a:gd name="T17" fmla="*/ 0 h 864"/>
                <a:gd name="T18" fmla="*/ 0 w 904"/>
                <a:gd name="T19" fmla="*/ 111 h 864"/>
                <a:gd name="T20" fmla="*/ 0 w 904"/>
                <a:gd name="T21" fmla="*/ 864 h 864"/>
                <a:gd name="T22" fmla="*/ 560 w 904"/>
                <a:gd name="T23" fmla="*/ 864 h 864"/>
                <a:gd name="T24" fmla="*/ 904 w 904"/>
                <a:gd name="T25" fmla="*/ 545 h 864"/>
                <a:gd name="T26" fmla="*/ 904 w 904"/>
                <a:gd name="T27" fmla="*/ 111 h 864"/>
                <a:gd name="T28" fmla="*/ 904 w 904"/>
                <a:gd name="T29" fmla="*/ 0 h 864"/>
                <a:gd name="T30" fmla="*/ 739 w 904"/>
                <a:gd name="T31" fmla="*/ 0 h 864"/>
                <a:gd name="T32" fmla="*/ 836 w 904"/>
                <a:gd name="T33" fmla="*/ 528 h 864"/>
                <a:gd name="T34" fmla="*/ 548 w 904"/>
                <a:gd name="T35" fmla="*/ 528 h 864"/>
                <a:gd name="T36" fmla="*/ 548 w 904"/>
                <a:gd name="T37" fmla="*/ 808 h 864"/>
                <a:gd name="T38" fmla="*/ 70 w 904"/>
                <a:gd name="T39" fmla="*/ 808 h 864"/>
                <a:gd name="T40" fmla="*/ 70 w 904"/>
                <a:gd name="T41" fmla="*/ 167 h 864"/>
                <a:gd name="T42" fmla="*/ 836 w 904"/>
                <a:gd name="T43" fmla="*/ 167 h 864"/>
                <a:gd name="T44" fmla="*/ 836 w 904"/>
                <a:gd name="T45" fmla="*/ 52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4" h="864">
                  <a:moveTo>
                    <a:pt x="739" y="0"/>
                  </a:moveTo>
                  <a:lnTo>
                    <a:pt x="739" y="73"/>
                  </a:lnTo>
                  <a:lnTo>
                    <a:pt x="615" y="73"/>
                  </a:lnTo>
                  <a:lnTo>
                    <a:pt x="615" y="0"/>
                  </a:lnTo>
                  <a:lnTo>
                    <a:pt x="283" y="0"/>
                  </a:lnTo>
                  <a:lnTo>
                    <a:pt x="283" y="73"/>
                  </a:lnTo>
                  <a:lnTo>
                    <a:pt x="159" y="73"/>
                  </a:lnTo>
                  <a:lnTo>
                    <a:pt x="159" y="0"/>
                  </a:lnTo>
                  <a:lnTo>
                    <a:pt x="0" y="0"/>
                  </a:lnTo>
                  <a:lnTo>
                    <a:pt x="0" y="111"/>
                  </a:lnTo>
                  <a:lnTo>
                    <a:pt x="0" y="864"/>
                  </a:lnTo>
                  <a:lnTo>
                    <a:pt x="560" y="864"/>
                  </a:lnTo>
                  <a:lnTo>
                    <a:pt x="904" y="545"/>
                  </a:lnTo>
                  <a:lnTo>
                    <a:pt x="904" y="111"/>
                  </a:lnTo>
                  <a:lnTo>
                    <a:pt x="904" y="0"/>
                  </a:lnTo>
                  <a:lnTo>
                    <a:pt x="739" y="0"/>
                  </a:lnTo>
                  <a:close/>
                  <a:moveTo>
                    <a:pt x="836" y="528"/>
                  </a:moveTo>
                  <a:lnTo>
                    <a:pt x="548" y="528"/>
                  </a:lnTo>
                  <a:lnTo>
                    <a:pt x="548" y="808"/>
                  </a:lnTo>
                  <a:lnTo>
                    <a:pt x="70" y="808"/>
                  </a:lnTo>
                  <a:lnTo>
                    <a:pt x="70" y="167"/>
                  </a:lnTo>
                  <a:lnTo>
                    <a:pt x="836" y="167"/>
                  </a:lnTo>
                  <a:lnTo>
                    <a:pt x="836" y="5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10965"/>
            <p:cNvSpPr>
              <a:spLocks/>
            </p:cNvSpPr>
            <p:nvPr/>
          </p:nvSpPr>
          <p:spPr bwMode="auto">
            <a:xfrm>
              <a:off x="1252743" y="1996518"/>
              <a:ext cx="33494" cy="60898"/>
            </a:xfrm>
            <a:custGeom>
              <a:avLst/>
              <a:gdLst>
                <a:gd name="T0" fmla="*/ 86 w 86"/>
                <a:gd name="T1" fmla="*/ 43 h 161"/>
                <a:gd name="T2" fmla="*/ 86 w 86"/>
                <a:gd name="T3" fmla="*/ 43 h 161"/>
                <a:gd name="T4" fmla="*/ 86 w 86"/>
                <a:gd name="T5" fmla="*/ 36 h 161"/>
                <a:gd name="T6" fmla="*/ 83 w 86"/>
                <a:gd name="T7" fmla="*/ 26 h 161"/>
                <a:gd name="T8" fmla="*/ 79 w 86"/>
                <a:gd name="T9" fmla="*/ 20 h 161"/>
                <a:gd name="T10" fmla="*/ 74 w 86"/>
                <a:gd name="T11" fmla="*/ 13 h 161"/>
                <a:gd name="T12" fmla="*/ 68 w 86"/>
                <a:gd name="T13" fmla="*/ 8 h 161"/>
                <a:gd name="T14" fmla="*/ 60 w 86"/>
                <a:gd name="T15" fmla="*/ 4 h 161"/>
                <a:gd name="T16" fmla="*/ 52 w 86"/>
                <a:gd name="T17" fmla="*/ 2 h 161"/>
                <a:gd name="T18" fmla="*/ 43 w 86"/>
                <a:gd name="T19" fmla="*/ 0 h 161"/>
                <a:gd name="T20" fmla="*/ 43 w 86"/>
                <a:gd name="T21" fmla="*/ 0 h 161"/>
                <a:gd name="T22" fmla="*/ 35 w 86"/>
                <a:gd name="T23" fmla="*/ 2 h 161"/>
                <a:gd name="T24" fmla="*/ 26 w 86"/>
                <a:gd name="T25" fmla="*/ 4 h 161"/>
                <a:gd name="T26" fmla="*/ 19 w 86"/>
                <a:gd name="T27" fmla="*/ 8 h 161"/>
                <a:gd name="T28" fmla="*/ 13 w 86"/>
                <a:gd name="T29" fmla="*/ 13 h 161"/>
                <a:gd name="T30" fmla="*/ 8 w 86"/>
                <a:gd name="T31" fmla="*/ 20 h 161"/>
                <a:gd name="T32" fmla="*/ 4 w 86"/>
                <a:gd name="T33" fmla="*/ 26 h 161"/>
                <a:gd name="T34" fmla="*/ 1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3" y="26"/>
                  </a:lnTo>
                  <a:lnTo>
                    <a:pt x="79" y="20"/>
                  </a:lnTo>
                  <a:lnTo>
                    <a:pt x="74" y="13"/>
                  </a:lnTo>
                  <a:lnTo>
                    <a:pt x="68" y="8"/>
                  </a:lnTo>
                  <a:lnTo>
                    <a:pt x="60" y="4"/>
                  </a:lnTo>
                  <a:lnTo>
                    <a:pt x="52" y="2"/>
                  </a:lnTo>
                  <a:lnTo>
                    <a:pt x="43" y="0"/>
                  </a:lnTo>
                  <a:lnTo>
                    <a:pt x="43" y="0"/>
                  </a:lnTo>
                  <a:lnTo>
                    <a:pt x="35" y="2"/>
                  </a:lnTo>
                  <a:lnTo>
                    <a:pt x="26" y="4"/>
                  </a:lnTo>
                  <a:lnTo>
                    <a:pt x="19" y="8"/>
                  </a:lnTo>
                  <a:lnTo>
                    <a:pt x="13" y="13"/>
                  </a:lnTo>
                  <a:lnTo>
                    <a:pt x="8" y="20"/>
                  </a:lnTo>
                  <a:lnTo>
                    <a:pt x="4" y="26"/>
                  </a:lnTo>
                  <a:lnTo>
                    <a:pt x="1"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10966"/>
            <p:cNvSpPr>
              <a:spLocks/>
            </p:cNvSpPr>
            <p:nvPr/>
          </p:nvSpPr>
          <p:spPr bwMode="auto">
            <a:xfrm>
              <a:off x="1426301" y="1996518"/>
              <a:ext cx="31971" cy="60898"/>
            </a:xfrm>
            <a:custGeom>
              <a:avLst/>
              <a:gdLst>
                <a:gd name="T0" fmla="*/ 86 w 86"/>
                <a:gd name="T1" fmla="*/ 43 h 161"/>
                <a:gd name="T2" fmla="*/ 86 w 86"/>
                <a:gd name="T3" fmla="*/ 43 h 161"/>
                <a:gd name="T4" fmla="*/ 86 w 86"/>
                <a:gd name="T5" fmla="*/ 36 h 161"/>
                <a:gd name="T6" fmla="*/ 84 w 86"/>
                <a:gd name="T7" fmla="*/ 26 h 161"/>
                <a:gd name="T8" fmla="*/ 80 w 86"/>
                <a:gd name="T9" fmla="*/ 20 h 161"/>
                <a:gd name="T10" fmla="*/ 75 w 86"/>
                <a:gd name="T11" fmla="*/ 13 h 161"/>
                <a:gd name="T12" fmla="*/ 68 w 86"/>
                <a:gd name="T13" fmla="*/ 8 h 161"/>
                <a:gd name="T14" fmla="*/ 60 w 86"/>
                <a:gd name="T15" fmla="*/ 4 h 161"/>
                <a:gd name="T16" fmla="*/ 53 w 86"/>
                <a:gd name="T17" fmla="*/ 2 h 161"/>
                <a:gd name="T18" fmla="*/ 43 w 86"/>
                <a:gd name="T19" fmla="*/ 0 h 161"/>
                <a:gd name="T20" fmla="*/ 43 w 86"/>
                <a:gd name="T21" fmla="*/ 0 h 161"/>
                <a:gd name="T22" fmla="*/ 36 w 86"/>
                <a:gd name="T23" fmla="*/ 2 h 161"/>
                <a:gd name="T24" fmla="*/ 26 w 86"/>
                <a:gd name="T25" fmla="*/ 4 h 161"/>
                <a:gd name="T26" fmla="*/ 20 w 86"/>
                <a:gd name="T27" fmla="*/ 8 h 161"/>
                <a:gd name="T28" fmla="*/ 13 w 86"/>
                <a:gd name="T29" fmla="*/ 13 h 161"/>
                <a:gd name="T30" fmla="*/ 8 w 86"/>
                <a:gd name="T31" fmla="*/ 20 h 161"/>
                <a:gd name="T32" fmla="*/ 4 w 86"/>
                <a:gd name="T33" fmla="*/ 26 h 161"/>
                <a:gd name="T34" fmla="*/ 2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4" y="26"/>
                  </a:lnTo>
                  <a:lnTo>
                    <a:pt x="80" y="20"/>
                  </a:lnTo>
                  <a:lnTo>
                    <a:pt x="75" y="13"/>
                  </a:lnTo>
                  <a:lnTo>
                    <a:pt x="68" y="8"/>
                  </a:lnTo>
                  <a:lnTo>
                    <a:pt x="60" y="4"/>
                  </a:lnTo>
                  <a:lnTo>
                    <a:pt x="53" y="2"/>
                  </a:lnTo>
                  <a:lnTo>
                    <a:pt x="43" y="0"/>
                  </a:lnTo>
                  <a:lnTo>
                    <a:pt x="43" y="0"/>
                  </a:lnTo>
                  <a:lnTo>
                    <a:pt x="36" y="2"/>
                  </a:lnTo>
                  <a:lnTo>
                    <a:pt x="26" y="4"/>
                  </a:lnTo>
                  <a:lnTo>
                    <a:pt x="20" y="8"/>
                  </a:lnTo>
                  <a:lnTo>
                    <a:pt x="13" y="13"/>
                  </a:lnTo>
                  <a:lnTo>
                    <a:pt x="8" y="20"/>
                  </a:lnTo>
                  <a:lnTo>
                    <a:pt x="4" y="26"/>
                  </a:lnTo>
                  <a:lnTo>
                    <a:pt x="2"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Rectangle 10967"/>
            <p:cNvSpPr>
              <a:spLocks noChangeArrowheads="1"/>
            </p:cNvSpPr>
            <p:nvPr/>
          </p:nvSpPr>
          <p:spPr bwMode="auto">
            <a:xfrm>
              <a:off x="1245130"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Rectangle 10968"/>
            <p:cNvSpPr>
              <a:spLocks noChangeArrowheads="1"/>
            </p:cNvSpPr>
            <p:nvPr/>
          </p:nvSpPr>
          <p:spPr bwMode="auto">
            <a:xfrm>
              <a:off x="1309073"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970"/>
            <p:cNvSpPr>
              <a:spLocks noChangeArrowheads="1"/>
            </p:cNvSpPr>
            <p:nvPr/>
          </p:nvSpPr>
          <p:spPr bwMode="auto">
            <a:xfrm>
              <a:off x="1371492"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971"/>
            <p:cNvSpPr>
              <a:spLocks noChangeArrowheads="1"/>
            </p:cNvSpPr>
            <p:nvPr/>
          </p:nvSpPr>
          <p:spPr bwMode="auto">
            <a:xfrm>
              <a:off x="1433913"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Rectangle 10972"/>
            <p:cNvSpPr>
              <a:spLocks noChangeArrowheads="1"/>
            </p:cNvSpPr>
            <p:nvPr/>
          </p:nvSpPr>
          <p:spPr bwMode="auto">
            <a:xfrm>
              <a:off x="1245130" y="2211182"/>
              <a:ext cx="48718"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Rectangle 10973"/>
            <p:cNvSpPr>
              <a:spLocks noChangeArrowheads="1"/>
            </p:cNvSpPr>
            <p:nvPr/>
          </p:nvSpPr>
          <p:spPr bwMode="auto">
            <a:xfrm>
              <a:off x="1309072" y="2211182"/>
              <a:ext cx="47196"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cxnSp>
        <p:nvCxnSpPr>
          <p:cNvPr id="19" name="Straight Connector 18"/>
          <p:cNvCxnSpPr/>
          <p:nvPr/>
        </p:nvCxnSpPr>
        <p:spPr>
          <a:xfrm rot="10904570" flipH="1" flipV="1">
            <a:off x="4872565" y="4241690"/>
            <a:ext cx="684666" cy="15664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rot="171317">
            <a:off x="4908748" y="4512341"/>
            <a:ext cx="323535" cy="323535"/>
          </a:xfrm>
          <a:prstGeom prst="ellipse">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2</a:t>
            </a:r>
          </a:p>
        </p:txBody>
      </p:sp>
      <p:sp>
        <p:nvSpPr>
          <p:cNvPr id="20" name="Oval 19"/>
          <p:cNvSpPr/>
          <p:nvPr/>
        </p:nvSpPr>
        <p:spPr>
          <a:xfrm rot="10904570">
            <a:off x="5085920" y="5314589"/>
            <a:ext cx="755703" cy="755703"/>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08" name="Group 107"/>
          <p:cNvGrpSpPr/>
          <p:nvPr/>
        </p:nvGrpSpPr>
        <p:grpSpPr>
          <a:xfrm>
            <a:off x="5258122" y="5485344"/>
            <a:ext cx="426535" cy="393823"/>
            <a:chOff x="325575" y="448194"/>
            <a:chExt cx="516108" cy="476525"/>
          </a:xfrm>
          <a:solidFill>
            <a:srgbClr val="EF4136"/>
          </a:solidFill>
        </p:grpSpPr>
        <p:sp>
          <p:nvSpPr>
            <p:cNvPr id="109" name="Freeform 10981"/>
            <p:cNvSpPr>
              <a:spLocks/>
            </p:cNvSpPr>
            <p:nvPr/>
          </p:nvSpPr>
          <p:spPr bwMode="auto">
            <a:xfrm>
              <a:off x="410832" y="697874"/>
              <a:ext cx="45673" cy="19792"/>
            </a:xfrm>
            <a:custGeom>
              <a:avLst/>
              <a:gdLst>
                <a:gd name="T0" fmla="*/ 10 w 123"/>
                <a:gd name="T1" fmla="*/ 30 h 51"/>
                <a:gd name="T2" fmla="*/ 112 w 123"/>
                <a:gd name="T3" fmla="*/ 30 h 51"/>
                <a:gd name="T4" fmla="*/ 112 w 123"/>
                <a:gd name="T5" fmla="*/ 51 h 51"/>
                <a:gd name="T6" fmla="*/ 123 w 123"/>
                <a:gd name="T7" fmla="*/ 51 h 51"/>
                <a:gd name="T8" fmla="*/ 123 w 123"/>
                <a:gd name="T9" fmla="*/ 23 h 51"/>
                <a:gd name="T10" fmla="*/ 123 w 123"/>
                <a:gd name="T11" fmla="*/ 0 h 51"/>
                <a:gd name="T12" fmla="*/ 0 w 123"/>
                <a:gd name="T13" fmla="*/ 0 h 51"/>
                <a:gd name="T14" fmla="*/ 0 w 123"/>
                <a:gd name="T15" fmla="*/ 23 h 51"/>
                <a:gd name="T16" fmla="*/ 0 w 123"/>
                <a:gd name="T17" fmla="*/ 30 h 51"/>
                <a:gd name="T18" fmla="*/ 0 w 123"/>
                <a:gd name="T19" fmla="*/ 51 h 51"/>
                <a:gd name="T20" fmla="*/ 10 w 123"/>
                <a:gd name="T21" fmla="*/ 51 h 51"/>
                <a:gd name="T22" fmla="*/ 10 w 123"/>
                <a:gd name="T23"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0"/>
                  </a:moveTo>
                  <a:lnTo>
                    <a:pt x="112" y="30"/>
                  </a:lnTo>
                  <a:lnTo>
                    <a:pt x="112" y="51"/>
                  </a:lnTo>
                  <a:lnTo>
                    <a:pt x="123" y="51"/>
                  </a:lnTo>
                  <a:lnTo>
                    <a:pt x="123" y="23"/>
                  </a:lnTo>
                  <a:lnTo>
                    <a:pt x="123" y="0"/>
                  </a:lnTo>
                  <a:lnTo>
                    <a:pt x="0" y="0"/>
                  </a:lnTo>
                  <a:lnTo>
                    <a:pt x="0" y="23"/>
                  </a:lnTo>
                  <a:lnTo>
                    <a:pt x="0" y="30"/>
                  </a:lnTo>
                  <a:lnTo>
                    <a:pt x="0" y="51"/>
                  </a:lnTo>
                  <a:lnTo>
                    <a:pt x="10" y="51"/>
                  </a:lnTo>
                  <a:lnTo>
                    <a:pt x="1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0982"/>
            <p:cNvSpPr>
              <a:spLocks/>
            </p:cNvSpPr>
            <p:nvPr/>
          </p:nvSpPr>
          <p:spPr bwMode="auto">
            <a:xfrm>
              <a:off x="410832" y="767907"/>
              <a:ext cx="45673" cy="19792"/>
            </a:xfrm>
            <a:custGeom>
              <a:avLst/>
              <a:gdLst>
                <a:gd name="T0" fmla="*/ 10 w 123"/>
                <a:gd name="T1" fmla="*/ 31 h 51"/>
                <a:gd name="T2" fmla="*/ 112 w 123"/>
                <a:gd name="T3" fmla="*/ 31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1 h 51"/>
                <a:gd name="T18" fmla="*/ 0 w 123"/>
                <a:gd name="T19" fmla="*/ 51 h 51"/>
                <a:gd name="T20" fmla="*/ 10 w 123"/>
                <a:gd name="T21" fmla="*/ 51 h 51"/>
                <a:gd name="T22" fmla="*/ 10 w 123"/>
                <a:gd name="T23"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1"/>
                  </a:moveTo>
                  <a:lnTo>
                    <a:pt x="112" y="31"/>
                  </a:lnTo>
                  <a:lnTo>
                    <a:pt x="112" y="51"/>
                  </a:lnTo>
                  <a:lnTo>
                    <a:pt x="123" y="51"/>
                  </a:lnTo>
                  <a:lnTo>
                    <a:pt x="123" y="25"/>
                  </a:lnTo>
                  <a:lnTo>
                    <a:pt x="123" y="0"/>
                  </a:lnTo>
                  <a:lnTo>
                    <a:pt x="0" y="0"/>
                  </a:lnTo>
                  <a:lnTo>
                    <a:pt x="0" y="25"/>
                  </a:lnTo>
                  <a:lnTo>
                    <a:pt x="0" y="31"/>
                  </a:lnTo>
                  <a:lnTo>
                    <a:pt x="0" y="51"/>
                  </a:lnTo>
                  <a:lnTo>
                    <a:pt x="10" y="51"/>
                  </a:lnTo>
                  <a:lnTo>
                    <a:pt x="1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0983"/>
            <p:cNvSpPr>
              <a:spLocks/>
            </p:cNvSpPr>
            <p:nvPr/>
          </p:nvSpPr>
          <p:spPr bwMode="auto">
            <a:xfrm>
              <a:off x="410832" y="836417"/>
              <a:ext cx="45673" cy="19792"/>
            </a:xfrm>
            <a:custGeom>
              <a:avLst/>
              <a:gdLst>
                <a:gd name="T0" fmla="*/ 10 w 123"/>
                <a:gd name="T1" fmla="*/ 32 h 51"/>
                <a:gd name="T2" fmla="*/ 112 w 123"/>
                <a:gd name="T3" fmla="*/ 32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2 h 51"/>
                <a:gd name="T18" fmla="*/ 0 w 123"/>
                <a:gd name="T19" fmla="*/ 51 h 51"/>
                <a:gd name="T20" fmla="*/ 10 w 123"/>
                <a:gd name="T21" fmla="*/ 51 h 51"/>
                <a:gd name="T22" fmla="*/ 10 w 123"/>
                <a:gd name="T23"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2"/>
                  </a:moveTo>
                  <a:lnTo>
                    <a:pt x="112" y="32"/>
                  </a:lnTo>
                  <a:lnTo>
                    <a:pt x="112" y="51"/>
                  </a:lnTo>
                  <a:lnTo>
                    <a:pt x="123" y="51"/>
                  </a:lnTo>
                  <a:lnTo>
                    <a:pt x="123" y="25"/>
                  </a:lnTo>
                  <a:lnTo>
                    <a:pt x="123" y="0"/>
                  </a:lnTo>
                  <a:lnTo>
                    <a:pt x="0" y="0"/>
                  </a:lnTo>
                  <a:lnTo>
                    <a:pt x="0" y="25"/>
                  </a:lnTo>
                  <a:lnTo>
                    <a:pt x="0" y="32"/>
                  </a:lnTo>
                  <a:lnTo>
                    <a:pt x="0" y="51"/>
                  </a:lnTo>
                  <a:lnTo>
                    <a:pt x="10" y="51"/>
                  </a:lnTo>
                  <a:lnTo>
                    <a:pt x="1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0984"/>
            <p:cNvSpPr>
              <a:spLocks noEditPoints="1"/>
            </p:cNvSpPr>
            <p:nvPr/>
          </p:nvSpPr>
          <p:spPr bwMode="auto">
            <a:xfrm>
              <a:off x="349934" y="641544"/>
              <a:ext cx="168991" cy="278607"/>
            </a:xfrm>
            <a:custGeom>
              <a:avLst/>
              <a:gdLst>
                <a:gd name="T0" fmla="*/ 441 w 443"/>
                <a:gd name="T1" fmla="*/ 708 h 733"/>
                <a:gd name="T2" fmla="*/ 441 w 443"/>
                <a:gd name="T3" fmla="*/ 0 h 733"/>
                <a:gd name="T4" fmla="*/ 0 w 443"/>
                <a:gd name="T5" fmla="*/ 0 h 733"/>
                <a:gd name="T6" fmla="*/ 0 w 443"/>
                <a:gd name="T7" fmla="*/ 708 h 733"/>
                <a:gd name="T8" fmla="*/ 1 w 443"/>
                <a:gd name="T9" fmla="*/ 708 h 733"/>
                <a:gd name="T10" fmla="*/ 1 w 443"/>
                <a:gd name="T11" fmla="*/ 733 h 733"/>
                <a:gd name="T12" fmla="*/ 46 w 443"/>
                <a:gd name="T13" fmla="*/ 733 h 733"/>
                <a:gd name="T14" fmla="*/ 71 w 443"/>
                <a:gd name="T15" fmla="*/ 720 h 733"/>
                <a:gd name="T16" fmla="*/ 71 w 443"/>
                <a:gd name="T17" fmla="*/ 708 h 733"/>
                <a:gd name="T18" fmla="*/ 373 w 443"/>
                <a:gd name="T19" fmla="*/ 708 h 733"/>
                <a:gd name="T20" fmla="*/ 373 w 443"/>
                <a:gd name="T21" fmla="*/ 720 h 733"/>
                <a:gd name="T22" fmla="*/ 400 w 443"/>
                <a:gd name="T23" fmla="*/ 733 h 733"/>
                <a:gd name="T24" fmla="*/ 443 w 443"/>
                <a:gd name="T25" fmla="*/ 733 h 733"/>
                <a:gd name="T26" fmla="*/ 443 w 443"/>
                <a:gd name="T27" fmla="*/ 708 h 733"/>
                <a:gd name="T28" fmla="*/ 441 w 443"/>
                <a:gd name="T29" fmla="*/ 708 h 733"/>
                <a:gd name="T30" fmla="*/ 46 w 443"/>
                <a:gd name="T31" fmla="*/ 101 h 733"/>
                <a:gd name="T32" fmla="*/ 393 w 443"/>
                <a:gd name="T33" fmla="*/ 101 h 733"/>
                <a:gd name="T34" fmla="*/ 393 w 443"/>
                <a:gd name="T35" fmla="*/ 244 h 733"/>
                <a:gd name="T36" fmla="*/ 46 w 443"/>
                <a:gd name="T37" fmla="*/ 244 h 733"/>
                <a:gd name="T38" fmla="*/ 46 w 443"/>
                <a:gd name="T39" fmla="*/ 101 h 733"/>
                <a:gd name="T40" fmla="*/ 46 w 443"/>
                <a:gd name="T41" fmla="*/ 286 h 733"/>
                <a:gd name="T42" fmla="*/ 393 w 443"/>
                <a:gd name="T43" fmla="*/ 286 h 733"/>
                <a:gd name="T44" fmla="*/ 393 w 443"/>
                <a:gd name="T45" fmla="*/ 430 h 733"/>
                <a:gd name="T46" fmla="*/ 46 w 443"/>
                <a:gd name="T47" fmla="*/ 430 h 733"/>
                <a:gd name="T48" fmla="*/ 46 w 443"/>
                <a:gd name="T49" fmla="*/ 286 h 733"/>
                <a:gd name="T50" fmla="*/ 46 w 443"/>
                <a:gd name="T51" fmla="*/ 611 h 733"/>
                <a:gd name="T52" fmla="*/ 46 w 443"/>
                <a:gd name="T53" fmla="*/ 468 h 733"/>
                <a:gd name="T54" fmla="*/ 393 w 443"/>
                <a:gd name="T55" fmla="*/ 468 h 733"/>
                <a:gd name="T56" fmla="*/ 393 w 443"/>
                <a:gd name="T57" fmla="*/ 611 h 733"/>
                <a:gd name="T58" fmla="*/ 46 w 443"/>
                <a:gd name="T59" fmla="*/ 61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3" h="733">
                  <a:moveTo>
                    <a:pt x="441" y="708"/>
                  </a:moveTo>
                  <a:lnTo>
                    <a:pt x="441" y="0"/>
                  </a:lnTo>
                  <a:lnTo>
                    <a:pt x="0" y="0"/>
                  </a:lnTo>
                  <a:lnTo>
                    <a:pt x="0" y="708"/>
                  </a:lnTo>
                  <a:lnTo>
                    <a:pt x="1" y="708"/>
                  </a:lnTo>
                  <a:lnTo>
                    <a:pt x="1" y="733"/>
                  </a:lnTo>
                  <a:lnTo>
                    <a:pt x="46" y="733"/>
                  </a:lnTo>
                  <a:lnTo>
                    <a:pt x="71" y="720"/>
                  </a:lnTo>
                  <a:lnTo>
                    <a:pt x="71" y="708"/>
                  </a:lnTo>
                  <a:lnTo>
                    <a:pt x="373" y="708"/>
                  </a:lnTo>
                  <a:lnTo>
                    <a:pt x="373" y="720"/>
                  </a:lnTo>
                  <a:lnTo>
                    <a:pt x="400" y="733"/>
                  </a:lnTo>
                  <a:lnTo>
                    <a:pt x="443" y="733"/>
                  </a:lnTo>
                  <a:lnTo>
                    <a:pt x="443" y="708"/>
                  </a:lnTo>
                  <a:lnTo>
                    <a:pt x="441" y="708"/>
                  </a:lnTo>
                  <a:close/>
                  <a:moveTo>
                    <a:pt x="46" y="101"/>
                  </a:moveTo>
                  <a:lnTo>
                    <a:pt x="393" y="101"/>
                  </a:lnTo>
                  <a:lnTo>
                    <a:pt x="393" y="244"/>
                  </a:lnTo>
                  <a:lnTo>
                    <a:pt x="46" y="244"/>
                  </a:lnTo>
                  <a:lnTo>
                    <a:pt x="46" y="101"/>
                  </a:lnTo>
                  <a:close/>
                  <a:moveTo>
                    <a:pt x="46" y="286"/>
                  </a:moveTo>
                  <a:lnTo>
                    <a:pt x="393" y="286"/>
                  </a:lnTo>
                  <a:lnTo>
                    <a:pt x="393" y="430"/>
                  </a:lnTo>
                  <a:lnTo>
                    <a:pt x="46" y="430"/>
                  </a:lnTo>
                  <a:lnTo>
                    <a:pt x="46" y="286"/>
                  </a:lnTo>
                  <a:close/>
                  <a:moveTo>
                    <a:pt x="46" y="611"/>
                  </a:moveTo>
                  <a:lnTo>
                    <a:pt x="46" y="468"/>
                  </a:lnTo>
                  <a:lnTo>
                    <a:pt x="393" y="468"/>
                  </a:lnTo>
                  <a:lnTo>
                    <a:pt x="393" y="611"/>
                  </a:lnTo>
                  <a:lnTo>
                    <a:pt x="46"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0985"/>
            <p:cNvSpPr>
              <a:spLocks noChangeArrowheads="1"/>
            </p:cNvSpPr>
            <p:nvPr/>
          </p:nvSpPr>
          <p:spPr bwMode="auto">
            <a:xfrm>
              <a:off x="433668" y="580646"/>
              <a:ext cx="82212" cy="152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0986"/>
            <p:cNvSpPr>
              <a:spLocks/>
            </p:cNvSpPr>
            <p:nvPr/>
          </p:nvSpPr>
          <p:spPr bwMode="auto">
            <a:xfrm>
              <a:off x="325575" y="605006"/>
              <a:ext cx="516108" cy="319713"/>
            </a:xfrm>
            <a:custGeom>
              <a:avLst/>
              <a:gdLst>
                <a:gd name="T0" fmla="*/ 0 w 1354"/>
                <a:gd name="T1" fmla="*/ 0 h 840"/>
                <a:gd name="T2" fmla="*/ 0 w 1354"/>
                <a:gd name="T3" fmla="*/ 35 h 840"/>
                <a:gd name="T4" fmla="*/ 0 w 1354"/>
                <a:gd name="T5" fmla="*/ 52 h 840"/>
                <a:gd name="T6" fmla="*/ 0 w 1354"/>
                <a:gd name="T7" fmla="*/ 59 h 840"/>
                <a:gd name="T8" fmla="*/ 99 w 1354"/>
                <a:gd name="T9" fmla="*/ 68 h 840"/>
                <a:gd name="T10" fmla="*/ 1182 w 1354"/>
                <a:gd name="T11" fmla="*/ 68 h 840"/>
                <a:gd name="T12" fmla="*/ 1182 w 1354"/>
                <a:gd name="T13" fmla="*/ 840 h 840"/>
                <a:gd name="T14" fmla="*/ 1243 w 1354"/>
                <a:gd name="T15" fmla="*/ 840 h 840"/>
                <a:gd name="T16" fmla="*/ 1243 w 1354"/>
                <a:gd name="T17" fmla="*/ 68 h 840"/>
                <a:gd name="T18" fmla="*/ 1252 w 1354"/>
                <a:gd name="T19" fmla="*/ 68 h 840"/>
                <a:gd name="T20" fmla="*/ 1354 w 1354"/>
                <a:gd name="T21" fmla="*/ 57 h 840"/>
                <a:gd name="T22" fmla="*/ 1354 w 1354"/>
                <a:gd name="T23" fmla="*/ 52 h 840"/>
                <a:gd name="T24" fmla="*/ 1354 w 1354"/>
                <a:gd name="T25" fmla="*/ 35 h 840"/>
                <a:gd name="T26" fmla="*/ 1354 w 1354"/>
                <a:gd name="T27" fmla="*/ 0 h 840"/>
                <a:gd name="T28" fmla="*/ 0 w 1354"/>
                <a:gd name="T29"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54" h="840">
                  <a:moveTo>
                    <a:pt x="0" y="0"/>
                  </a:moveTo>
                  <a:lnTo>
                    <a:pt x="0" y="35"/>
                  </a:lnTo>
                  <a:lnTo>
                    <a:pt x="0" y="52"/>
                  </a:lnTo>
                  <a:lnTo>
                    <a:pt x="0" y="59"/>
                  </a:lnTo>
                  <a:lnTo>
                    <a:pt x="99" y="68"/>
                  </a:lnTo>
                  <a:lnTo>
                    <a:pt x="1182" y="68"/>
                  </a:lnTo>
                  <a:lnTo>
                    <a:pt x="1182" y="840"/>
                  </a:lnTo>
                  <a:lnTo>
                    <a:pt x="1243" y="840"/>
                  </a:lnTo>
                  <a:lnTo>
                    <a:pt x="1243" y="68"/>
                  </a:lnTo>
                  <a:lnTo>
                    <a:pt x="1252" y="68"/>
                  </a:lnTo>
                  <a:lnTo>
                    <a:pt x="1354" y="57"/>
                  </a:lnTo>
                  <a:lnTo>
                    <a:pt x="1354" y="52"/>
                  </a:lnTo>
                  <a:lnTo>
                    <a:pt x="1354" y="35"/>
                  </a:lnTo>
                  <a:lnTo>
                    <a:pt x="135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0987"/>
            <p:cNvSpPr>
              <a:spLocks/>
            </p:cNvSpPr>
            <p:nvPr/>
          </p:nvSpPr>
          <p:spPr bwMode="auto">
            <a:xfrm>
              <a:off x="508268" y="461896"/>
              <a:ext cx="117228" cy="27404"/>
            </a:xfrm>
            <a:custGeom>
              <a:avLst/>
              <a:gdLst>
                <a:gd name="T0" fmla="*/ 251 w 307"/>
                <a:gd name="T1" fmla="*/ 0 h 72"/>
                <a:gd name="T2" fmla="*/ 70 w 307"/>
                <a:gd name="T3" fmla="*/ 0 h 72"/>
                <a:gd name="T4" fmla="*/ 0 w 307"/>
                <a:gd name="T5" fmla="*/ 72 h 72"/>
                <a:gd name="T6" fmla="*/ 307 w 307"/>
                <a:gd name="T7" fmla="*/ 72 h 72"/>
                <a:gd name="T8" fmla="*/ 251 w 307"/>
                <a:gd name="T9" fmla="*/ 0 h 72"/>
              </a:gdLst>
              <a:ahLst/>
              <a:cxnLst>
                <a:cxn ang="0">
                  <a:pos x="T0" y="T1"/>
                </a:cxn>
                <a:cxn ang="0">
                  <a:pos x="T2" y="T3"/>
                </a:cxn>
                <a:cxn ang="0">
                  <a:pos x="T4" y="T5"/>
                </a:cxn>
                <a:cxn ang="0">
                  <a:pos x="T6" y="T7"/>
                </a:cxn>
                <a:cxn ang="0">
                  <a:pos x="T8" y="T9"/>
                </a:cxn>
              </a:cxnLst>
              <a:rect l="0" t="0" r="r" b="b"/>
              <a:pathLst>
                <a:path w="307" h="72">
                  <a:moveTo>
                    <a:pt x="251" y="0"/>
                  </a:moveTo>
                  <a:lnTo>
                    <a:pt x="70" y="0"/>
                  </a:lnTo>
                  <a:lnTo>
                    <a:pt x="0" y="72"/>
                  </a:lnTo>
                  <a:lnTo>
                    <a:pt x="307" y="72"/>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0988"/>
            <p:cNvSpPr>
              <a:spLocks/>
            </p:cNvSpPr>
            <p:nvPr/>
          </p:nvSpPr>
          <p:spPr bwMode="auto">
            <a:xfrm>
              <a:off x="451938" y="448194"/>
              <a:ext cx="153767" cy="132452"/>
            </a:xfrm>
            <a:custGeom>
              <a:avLst/>
              <a:gdLst>
                <a:gd name="T0" fmla="*/ 204 w 402"/>
                <a:gd name="T1" fmla="*/ 25 h 345"/>
                <a:gd name="T2" fmla="*/ 402 w 402"/>
                <a:gd name="T3" fmla="*/ 25 h 345"/>
                <a:gd name="T4" fmla="*/ 402 w 402"/>
                <a:gd name="T5" fmla="*/ 0 h 345"/>
                <a:gd name="T6" fmla="*/ 191 w 402"/>
                <a:gd name="T7" fmla="*/ 0 h 345"/>
                <a:gd name="T8" fmla="*/ 191 w 402"/>
                <a:gd name="T9" fmla="*/ 2 h 345"/>
                <a:gd name="T10" fmla="*/ 38 w 402"/>
                <a:gd name="T11" fmla="*/ 153 h 345"/>
                <a:gd name="T12" fmla="*/ 0 w 402"/>
                <a:gd name="T13" fmla="*/ 153 h 345"/>
                <a:gd name="T14" fmla="*/ 0 w 402"/>
                <a:gd name="T15" fmla="*/ 182 h 345"/>
                <a:gd name="T16" fmla="*/ 0 w 402"/>
                <a:gd name="T17" fmla="*/ 267 h 345"/>
                <a:gd name="T18" fmla="*/ 0 w 402"/>
                <a:gd name="T19" fmla="*/ 345 h 345"/>
                <a:gd name="T20" fmla="*/ 18 w 402"/>
                <a:gd name="T21" fmla="*/ 345 h 345"/>
                <a:gd name="T22" fmla="*/ 18 w 402"/>
                <a:gd name="T23" fmla="*/ 267 h 345"/>
                <a:gd name="T24" fmla="*/ 59 w 402"/>
                <a:gd name="T25" fmla="*/ 267 h 345"/>
                <a:gd name="T26" fmla="*/ 59 w 402"/>
                <a:gd name="T27" fmla="*/ 345 h 345"/>
                <a:gd name="T28" fmla="*/ 77 w 402"/>
                <a:gd name="T29" fmla="*/ 345 h 345"/>
                <a:gd name="T30" fmla="*/ 77 w 402"/>
                <a:gd name="T31" fmla="*/ 153 h 345"/>
                <a:gd name="T32" fmla="*/ 77 w 402"/>
                <a:gd name="T33" fmla="*/ 153 h 345"/>
                <a:gd name="T34" fmla="*/ 204 w 402"/>
                <a:gd name="T35" fmla="*/ 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2" h="345">
                  <a:moveTo>
                    <a:pt x="204" y="25"/>
                  </a:moveTo>
                  <a:lnTo>
                    <a:pt x="402" y="25"/>
                  </a:lnTo>
                  <a:lnTo>
                    <a:pt x="402" y="0"/>
                  </a:lnTo>
                  <a:lnTo>
                    <a:pt x="191" y="0"/>
                  </a:lnTo>
                  <a:lnTo>
                    <a:pt x="191" y="2"/>
                  </a:lnTo>
                  <a:lnTo>
                    <a:pt x="38" y="153"/>
                  </a:lnTo>
                  <a:lnTo>
                    <a:pt x="0" y="153"/>
                  </a:lnTo>
                  <a:lnTo>
                    <a:pt x="0" y="182"/>
                  </a:lnTo>
                  <a:lnTo>
                    <a:pt x="0" y="267"/>
                  </a:lnTo>
                  <a:lnTo>
                    <a:pt x="0" y="345"/>
                  </a:lnTo>
                  <a:lnTo>
                    <a:pt x="18" y="345"/>
                  </a:lnTo>
                  <a:lnTo>
                    <a:pt x="18" y="267"/>
                  </a:lnTo>
                  <a:lnTo>
                    <a:pt x="59" y="267"/>
                  </a:lnTo>
                  <a:lnTo>
                    <a:pt x="59" y="345"/>
                  </a:lnTo>
                  <a:lnTo>
                    <a:pt x="77" y="345"/>
                  </a:lnTo>
                  <a:lnTo>
                    <a:pt x="77" y="153"/>
                  </a:lnTo>
                  <a:lnTo>
                    <a:pt x="77" y="153"/>
                  </a:lnTo>
                  <a:lnTo>
                    <a:pt x="20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cxnSp>
        <p:nvCxnSpPr>
          <p:cNvPr id="22" name="Straight Connector 21"/>
          <p:cNvCxnSpPr/>
          <p:nvPr/>
        </p:nvCxnSpPr>
        <p:spPr>
          <a:xfrm flipH="1" flipV="1">
            <a:off x="6866743" y="2923086"/>
            <a:ext cx="684666" cy="15664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rot="183234">
            <a:off x="7194273" y="3942244"/>
            <a:ext cx="323535" cy="323535"/>
          </a:xfrm>
          <a:prstGeom prst="ellipse">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3</a:t>
            </a:r>
          </a:p>
        </p:txBody>
      </p:sp>
      <p:sp>
        <p:nvSpPr>
          <p:cNvPr id="23" name="Oval 22"/>
          <p:cNvSpPr/>
          <p:nvPr/>
        </p:nvSpPr>
        <p:spPr>
          <a:xfrm>
            <a:off x="6562165" y="2668813"/>
            <a:ext cx="755703" cy="755703"/>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17" name="Group 116"/>
          <p:cNvGrpSpPr/>
          <p:nvPr/>
        </p:nvGrpSpPr>
        <p:grpSpPr>
          <a:xfrm>
            <a:off x="6749202" y="2785239"/>
            <a:ext cx="371475" cy="479569"/>
            <a:chOff x="7242364" y="3692916"/>
            <a:chExt cx="371475" cy="479569"/>
          </a:xfrm>
          <a:solidFill>
            <a:srgbClr val="EF4136"/>
          </a:solidFill>
        </p:grpSpPr>
        <p:sp>
          <p:nvSpPr>
            <p:cNvPr id="118" name="Freeform 11383"/>
            <p:cNvSpPr>
              <a:spLocks noEditPoints="1"/>
            </p:cNvSpPr>
            <p:nvPr/>
          </p:nvSpPr>
          <p:spPr bwMode="auto">
            <a:xfrm>
              <a:off x="7473775" y="3730977"/>
              <a:ext cx="94391" cy="130930"/>
            </a:xfrm>
            <a:custGeom>
              <a:avLst/>
              <a:gdLst>
                <a:gd name="T0" fmla="*/ 111 w 248"/>
                <a:gd name="T1" fmla="*/ 0 h 342"/>
                <a:gd name="T2" fmla="*/ 75 w 248"/>
                <a:gd name="T3" fmla="*/ 10 h 342"/>
                <a:gd name="T4" fmla="*/ 45 w 248"/>
                <a:gd name="T5" fmla="*/ 28 h 342"/>
                <a:gd name="T6" fmla="*/ 20 w 248"/>
                <a:gd name="T7" fmla="*/ 57 h 342"/>
                <a:gd name="T8" fmla="*/ 5 w 248"/>
                <a:gd name="T9" fmla="*/ 91 h 342"/>
                <a:gd name="T10" fmla="*/ 0 w 248"/>
                <a:gd name="T11" fmla="*/ 129 h 342"/>
                <a:gd name="T12" fmla="*/ 2 w 248"/>
                <a:gd name="T13" fmla="*/ 155 h 342"/>
                <a:gd name="T14" fmla="*/ 14 w 248"/>
                <a:gd name="T15" fmla="*/ 192 h 342"/>
                <a:gd name="T16" fmla="*/ 36 w 248"/>
                <a:gd name="T17" fmla="*/ 222 h 342"/>
                <a:gd name="T18" fmla="*/ 54 w 248"/>
                <a:gd name="T19" fmla="*/ 265 h 342"/>
                <a:gd name="T20" fmla="*/ 58 w 248"/>
                <a:gd name="T21" fmla="*/ 280 h 342"/>
                <a:gd name="T22" fmla="*/ 60 w 248"/>
                <a:gd name="T23" fmla="*/ 311 h 342"/>
                <a:gd name="T24" fmla="*/ 70 w 248"/>
                <a:gd name="T25" fmla="*/ 328 h 342"/>
                <a:gd name="T26" fmla="*/ 78 w 248"/>
                <a:gd name="T27" fmla="*/ 334 h 342"/>
                <a:gd name="T28" fmla="*/ 108 w 248"/>
                <a:gd name="T29" fmla="*/ 342 h 342"/>
                <a:gd name="T30" fmla="*/ 130 w 248"/>
                <a:gd name="T31" fmla="*/ 342 h 342"/>
                <a:gd name="T32" fmla="*/ 171 w 248"/>
                <a:gd name="T33" fmla="*/ 333 h 342"/>
                <a:gd name="T34" fmla="*/ 172 w 248"/>
                <a:gd name="T35" fmla="*/ 331 h 342"/>
                <a:gd name="T36" fmla="*/ 184 w 248"/>
                <a:gd name="T37" fmla="*/ 318 h 342"/>
                <a:gd name="T38" fmla="*/ 190 w 248"/>
                <a:gd name="T39" fmla="*/ 292 h 342"/>
                <a:gd name="T40" fmla="*/ 189 w 248"/>
                <a:gd name="T41" fmla="*/ 275 h 342"/>
                <a:gd name="T42" fmla="*/ 210 w 248"/>
                <a:gd name="T43" fmla="*/ 224 h 342"/>
                <a:gd name="T44" fmla="*/ 225 w 248"/>
                <a:gd name="T45" fmla="*/ 203 h 342"/>
                <a:gd name="T46" fmla="*/ 242 w 248"/>
                <a:gd name="T47" fmla="*/ 168 h 342"/>
                <a:gd name="T48" fmla="*/ 248 w 248"/>
                <a:gd name="T49" fmla="*/ 129 h 342"/>
                <a:gd name="T50" fmla="*/ 245 w 248"/>
                <a:gd name="T51" fmla="*/ 103 h 342"/>
                <a:gd name="T52" fmla="*/ 233 w 248"/>
                <a:gd name="T53" fmla="*/ 68 h 342"/>
                <a:gd name="T54" fmla="*/ 211 w 248"/>
                <a:gd name="T55" fmla="*/ 38 h 342"/>
                <a:gd name="T56" fmla="*/ 182 w 248"/>
                <a:gd name="T57" fmla="*/ 15 h 342"/>
                <a:gd name="T58" fmla="*/ 148 w 248"/>
                <a:gd name="T59" fmla="*/ 2 h 342"/>
                <a:gd name="T60" fmla="*/ 124 w 248"/>
                <a:gd name="T61" fmla="*/ 0 h 342"/>
                <a:gd name="T62" fmla="*/ 109 w 248"/>
                <a:gd name="T63" fmla="*/ 207 h 342"/>
                <a:gd name="T64" fmla="*/ 71 w 248"/>
                <a:gd name="T65" fmla="*/ 190 h 342"/>
                <a:gd name="T66" fmla="*/ 47 w 248"/>
                <a:gd name="T67" fmla="*/ 158 h 342"/>
                <a:gd name="T68" fmla="*/ 40 w 248"/>
                <a:gd name="T69" fmla="*/ 134 h 342"/>
                <a:gd name="T70" fmla="*/ 40 w 248"/>
                <a:gd name="T71" fmla="*/ 115 h 342"/>
                <a:gd name="T72" fmla="*/ 45 w 248"/>
                <a:gd name="T73" fmla="*/ 91 h 342"/>
                <a:gd name="T74" fmla="*/ 64 w 248"/>
                <a:gd name="T75" fmla="*/ 64 h 342"/>
                <a:gd name="T76" fmla="*/ 91 w 248"/>
                <a:gd name="T77" fmla="*/ 45 h 342"/>
                <a:gd name="T78" fmla="*/ 114 w 248"/>
                <a:gd name="T79" fmla="*/ 39 h 342"/>
                <a:gd name="T80" fmla="*/ 139 w 248"/>
                <a:gd name="T81" fmla="*/ 40 h 342"/>
                <a:gd name="T82" fmla="*/ 178 w 248"/>
                <a:gd name="T83" fmla="*/ 58 h 342"/>
                <a:gd name="T84" fmla="*/ 203 w 248"/>
                <a:gd name="T85" fmla="*/ 94 h 342"/>
                <a:gd name="T86" fmla="*/ 209 w 248"/>
                <a:gd name="T87" fmla="*/ 124 h 342"/>
                <a:gd name="T88" fmla="*/ 207 w 248"/>
                <a:gd name="T89" fmla="*/ 141 h 342"/>
                <a:gd name="T90" fmla="*/ 198 w 248"/>
                <a:gd name="T91" fmla="*/ 164 h 342"/>
                <a:gd name="T92" fmla="*/ 171 w 248"/>
                <a:gd name="T93" fmla="*/ 194 h 342"/>
                <a:gd name="T94" fmla="*/ 148 w 248"/>
                <a:gd name="T95" fmla="*/ 205 h 342"/>
                <a:gd name="T96" fmla="*/ 124 w 248"/>
                <a:gd name="T97" fmla="*/ 20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342">
                  <a:moveTo>
                    <a:pt x="124" y="0"/>
                  </a:moveTo>
                  <a:lnTo>
                    <a:pt x="124" y="0"/>
                  </a:lnTo>
                  <a:lnTo>
                    <a:pt x="111" y="0"/>
                  </a:lnTo>
                  <a:lnTo>
                    <a:pt x="99" y="2"/>
                  </a:lnTo>
                  <a:lnTo>
                    <a:pt x="87" y="5"/>
                  </a:lnTo>
                  <a:lnTo>
                    <a:pt x="75" y="10"/>
                  </a:lnTo>
                  <a:lnTo>
                    <a:pt x="65" y="15"/>
                  </a:lnTo>
                  <a:lnTo>
                    <a:pt x="54" y="22"/>
                  </a:lnTo>
                  <a:lnTo>
                    <a:pt x="45" y="28"/>
                  </a:lnTo>
                  <a:lnTo>
                    <a:pt x="36" y="38"/>
                  </a:lnTo>
                  <a:lnTo>
                    <a:pt x="28" y="47"/>
                  </a:lnTo>
                  <a:lnTo>
                    <a:pt x="20" y="57"/>
                  </a:lnTo>
                  <a:lnTo>
                    <a:pt x="14" y="68"/>
                  </a:lnTo>
                  <a:lnTo>
                    <a:pt x="9" y="79"/>
                  </a:lnTo>
                  <a:lnTo>
                    <a:pt x="5" y="91"/>
                  </a:lnTo>
                  <a:lnTo>
                    <a:pt x="2" y="103"/>
                  </a:lnTo>
                  <a:lnTo>
                    <a:pt x="0" y="116"/>
                  </a:lnTo>
                  <a:lnTo>
                    <a:pt x="0" y="129"/>
                  </a:lnTo>
                  <a:lnTo>
                    <a:pt x="0" y="129"/>
                  </a:lnTo>
                  <a:lnTo>
                    <a:pt x="0" y="142"/>
                  </a:lnTo>
                  <a:lnTo>
                    <a:pt x="2" y="155"/>
                  </a:lnTo>
                  <a:lnTo>
                    <a:pt x="5" y="168"/>
                  </a:lnTo>
                  <a:lnTo>
                    <a:pt x="9" y="180"/>
                  </a:lnTo>
                  <a:lnTo>
                    <a:pt x="14" y="192"/>
                  </a:lnTo>
                  <a:lnTo>
                    <a:pt x="20" y="202"/>
                  </a:lnTo>
                  <a:lnTo>
                    <a:pt x="28" y="213"/>
                  </a:lnTo>
                  <a:lnTo>
                    <a:pt x="36" y="222"/>
                  </a:lnTo>
                  <a:lnTo>
                    <a:pt x="36" y="222"/>
                  </a:lnTo>
                  <a:lnTo>
                    <a:pt x="48" y="247"/>
                  </a:lnTo>
                  <a:lnTo>
                    <a:pt x="54" y="265"/>
                  </a:lnTo>
                  <a:lnTo>
                    <a:pt x="57" y="275"/>
                  </a:lnTo>
                  <a:lnTo>
                    <a:pt x="58" y="280"/>
                  </a:lnTo>
                  <a:lnTo>
                    <a:pt x="58" y="280"/>
                  </a:lnTo>
                  <a:lnTo>
                    <a:pt x="56" y="292"/>
                  </a:lnTo>
                  <a:lnTo>
                    <a:pt x="57" y="303"/>
                  </a:lnTo>
                  <a:lnTo>
                    <a:pt x="60" y="311"/>
                  </a:lnTo>
                  <a:lnTo>
                    <a:pt x="62" y="317"/>
                  </a:lnTo>
                  <a:lnTo>
                    <a:pt x="66" y="324"/>
                  </a:lnTo>
                  <a:lnTo>
                    <a:pt x="70" y="328"/>
                  </a:lnTo>
                  <a:lnTo>
                    <a:pt x="75" y="331"/>
                  </a:lnTo>
                  <a:lnTo>
                    <a:pt x="75" y="331"/>
                  </a:lnTo>
                  <a:lnTo>
                    <a:pt x="78" y="334"/>
                  </a:lnTo>
                  <a:lnTo>
                    <a:pt x="86" y="337"/>
                  </a:lnTo>
                  <a:lnTo>
                    <a:pt x="100" y="341"/>
                  </a:lnTo>
                  <a:lnTo>
                    <a:pt x="108" y="342"/>
                  </a:lnTo>
                  <a:lnTo>
                    <a:pt x="118" y="342"/>
                  </a:lnTo>
                  <a:lnTo>
                    <a:pt x="118" y="342"/>
                  </a:lnTo>
                  <a:lnTo>
                    <a:pt x="130" y="342"/>
                  </a:lnTo>
                  <a:lnTo>
                    <a:pt x="143" y="339"/>
                  </a:lnTo>
                  <a:lnTo>
                    <a:pt x="156" y="337"/>
                  </a:lnTo>
                  <a:lnTo>
                    <a:pt x="171" y="333"/>
                  </a:lnTo>
                  <a:lnTo>
                    <a:pt x="171" y="333"/>
                  </a:lnTo>
                  <a:lnTo>
                    <a:pt x="172" y="331"/>
                  </a:lnTo>
                  <a:lnTo>
                    <a:pt x="172" y="331"/>
                  </a:lnTo>
                  <a:lnTo>
                    <a:pt x="176" y="329"/>
                  </a:lnTo>
                  <a:lnTo>
                    <a:pt x="180" y="325"/>
                  </a:lnTo>
                  <a:lnTo>
                    <a:pt x="184" y="318"/>
                  </a:lnTo>
                  <a:lnTo>
                    <a:pt x="188" y="312"/>
                  </a:lnTo>
                  <a:lnTo>
                    <a:pt x="190" y="303"/>
                  </a:lnTo>
                  <a:lnTo>
                    <a:pt x="190" y="292"/>
                  </a:lnTo>
                  <a:lnTo>
                    <a:pt x="189" y="280"/>
                  </a:lnTo>
                  <a:lnTo>
                    <a:pt x="189" y="280"/>
                  </a:lnTo>
                  <a:lnTo>
                    <a:pt x="189" y="275"/>
                  </a:lnTo>
                  <a:lnTo>
                    <a:pt x="192" y="265"/>
                  </a:lnTo>
                  <a:lnTo>
                    <a:pt x="198" y="248"/>
                  </a:lnTo>
                  <a:lnTo>
                    <a:pt x="210" y="224"/>
                  </a:lnTo>
                  <a:lnTo>
                    <a:pt x="210" y="224"/>
                  </a:lnTo>
                  <a:lnTo>
                    <a:pt x="218" y="214"/>
                  </a:lnTo>
                  <a:lnTo>
                    <a:pt x="225" y="203"/>
                  </a:lnTo>
                  <a:lnTo>
                    <a:pt x="232" y="193"/>
                  </a:lnTo>
                  <a:lnTo>
                    <a:pt x="239" y="181"/>
                  </a:lnTo>
                  <a:lnTo>
                    <a:pt x="242" y="168"/>
                  </a:lnTo>
                  <a:lnTo>
                    <a:pt x="245" y="156"/>
                  </a:lnTo>
                  <a:lnTo>
                    <a:pt x="248" y="143"/>
                  </a:lnTo>
                  <a:lnTo>
                    <a:pt x="248" y="129"/>
                  </a:lnTo>
                  <a:lnTo>
                    <a:pt x="248" y="129"/>
                  </a:lnTo>
                  <a:lnTo>
                    <a:pt x="248" y="116"/>
                  </a:lnTo>
                  <a:lnTo>
                    <a:pt x="245" y="103"/>
                  </a:lnTo>
                  <a:lnTo>
                    <a:pt x="242" y="91"/>
                  </a:lnTo>
                  <a:lnTo>
                    <a:pt x="239" y="79"/>
                  </a:lnTo>
                  <a:lnTo>
                    <a:pt x="233" y="68"/>
                  </a:lnTo>
                  <a:lnTo>
                    <a:pt x="227" y="57"/>
                  </a:lnTo>
                  <a:lnTo>
                    <a:pt x="220" y="47"/>
                  </a:lnTo>
                  <a:lnTo>
                    <a:pt x="211" y="38"/>
                  </a:lnTo>
                  <a:lnTo>
                    <a:pt x="203" y="28"/>
                  </a:lnTo>
                  <a:lnTo>
                    <a:pt x="193" y="22"/>
                  </a:lnTo>
                  <a:lnTo>
                    <a:pt x="182" y="15"/>
                  </a:lnTo>
                  <a:lnTo>
                    <a:pt x="172" y="10"/>
                  </a:lnTo>
                  <a:lnTo>
                    <a:pt x="160" y="5"/>
                  </a:lnTo>
                  <a:lnTo>
                    <a:pt x="148" y="2"/>
                  </a:lnTo>
                  <a:lnTo>
                    <a:pt x="137" y="0"/>
                  </a:lnTo>
                  <a:lnTo>
                    <a:pt x="124" y="0"/>
                  </a:lnTo>
                  <a:lnTo>
                    <a:pt x="124" y="0"/>
                  </a:lnTo>
                  <a:close/>
                  <a:moveTo>
                    <a:pt x="124" y="209"/>
                  </a:moveTo>
                  <a:lnTo>
                    <a:pt x="124" y="209"/>
                  </a:lnTo>
                  <a:lnTo>
                    <a:pt x="109" y="207"/>
                  </a:lnTo>
                  <a:lnTo>
                    <a:pt x="96" y="203"/>
                  </a:lnTo>
                  <a:lnTo>
                    <a:pt x="83" y="198"/>
                  </a:lnTo>
                  <a:lnTo>
                    <a:pt x="71" y="190"/>
                  </a:lnTo>
                  <a:lnTo>
                    <a:pt x="61" y="181"/>
                  </a:lnTo>
                  <a:lnTo>
                    <a:pt x="53" y="169"/>
                  </a:lnTo>
                  <a:lnTo>
                    <a:pt x="47" y="158"/>
                  </a:lnTo>
                  <a:lnTo>
                    <a:pt x="41" y="145"/>
                  </a:lnTo>
                  <a:lnTo>
                    <a:pt x="41" y="145"/>
                  </a:lnTo>
                  <a:lnTo>
                    <a:pt x="40" y="134"/>
                  </a:lnTo>
                  <a:lnTo>
                    <a:pt x="39" y="124"/>
                  </a:lnTo>
                  <a:lnTo>
                    <a:pt x="39" y="124"/>
                  </a:lnTo>
                  <a:lnTo>
                    <a:pt x="40" y="115"/>
                  </a:lnTo>
                  <a:lnTo>
                    <a:pt x="41" y="107"/>
                  </a:lnTo>
                  <a:lnTo>
                    <a:pt x="43" y="99"/>
                  </a:lnTo>
                  <a:lnTo>
                    <a:pt x="45" y="91"/>
                  </a:lnTo>
                  <a:lnTo>
                    <a:pt x="49" y="83"/>
                  </a:lnTo>
                  <a:lnTo>
                    <a:pt x="53" y="77"/>
                  </a:lnTo>
                  <a:lnTo>
                    <a:pt x="64" y="64"/>
                  </a:lnTo>
                  <a:lnTo>
                    <a:pt x="77" y="53"/>
                  </a:lnTo>
                  <a:lnTo>
                    <a:pt x="83" y="49"/>
                  </a:lnTo>
                  <a:lnTo>
                    <a:pt x="91" y="45"/>
                  </a:lnTo>
                  <a:lnTo>
                    <a:pt x="99" y="43"/>
                  </a:lnTo>
                  <a:lnTo>
                    <a:pt x="107" y="40"/>
                  </a:lnTo>
                  <a:lnTo>
                    <a:pt x="114" y="39"/>
                  </a:lnTo>
                  <a:lnTo>
                    <a:pt x="124" y="39"/>
                  </a:lnTo>
                  <a:lnTo>
                    <a:pt x="124" y="39"/>
                  </a:lnTo>
                  <a:lnTo>
                    <a:pt x="139" y="40"/>
                  </a:lnTo>
                  <a:lnTo>
                    <a:pt x="154" y="44"/>
                  </a:lnTo>
                  <a:lnTo>
                    <a:pt x="167" y="51"/>
                  </a:lnTo>
                  <a:lnTo>
                    <a:pt x="178" y="58"/>
                  </a:lnTo>
                  <a:lnTo>
                    <a:pt x="189" y="69"/>
                  </a:lnTo>
                  <a:lnTo>
                    <a:pt x="197" y="81"/>
                  </a:lnTo>
                  <a:lnTo>
                    <a:pt x="203" y="94"/>
                  </a:lnTo>
                  <a:lnTo>
                    <a:pt x="207" y="108"/>
                  </a:lnTo>
                  <a:lnTo>
                    <a:pt x="207" y="108"/>
                  </a:lnTo>
                  <a:lnTo>
                    <a:pt x="209" y="124"/>
                  </a:lnTo>
                  <a:lnTo>
                    <a:pt x="209" y="124"/>
                  </a:lnTo>
                  <a:lnTo>
                    <a:pt x="209" y="132"/>
                  </a:lnTo>
                  <a:lnTo>
                    <a:pt x="207" y="141"/>
                  </a:lnTo>
                  <a:lnTo>
                    <a:pt x="205" y="149"/>
                  </a:lnTo>
                  <a:lnTo>
                    <a:pt x="202" y="156"/>
                  </a:lnTo>
                  <a:lnTo>
                    <a:pt x="198" y="164"/>
                  </a:lnTo>
                  <a:lnTo>
                    <a:pt x="194" y="171"/>
                  </a:lnTo>
                  <a:lnTo>
                    <a:pt x="184" y="184"/>
                  </a:lnTo>
                  <a:lnTo>
                    <a:pt x="171" y="194"/>
                  </a:lnTo>
                  <a:lnTo>
                    <a:pt x="164" y="198"/>
                  </a:lnTo>
                  <a:lnTo>
                    <a:pt x="156" y="201"/>
                  </a:lnTo>
                  <a:lnTo>
                    <a:pt x="148" y="205"/>
                  </a:lnTo>
                  <a:lnTo>
                    <a:pt x="141" y="206"/>
                  </a:lnTo>
                  <a:lnTo>
                    <a:pt x="133" y="207"/>
                  </a:lnTo>
                  <a:lnTo>
                    <a:pt x="124" y="209"/>
                  </a:lnTo>
                  <a:lnTo>
                    <a:pt x="124"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11384"/>
            <p:cNvSpPr>
              <a:spLocks/>
            </p:cNvSpPr>
            <p:nvPr/>
          </p:nvSpPr>
          <p:spPr bwMode="auto">
            <a:xfrm>
              <a:off x="7505746" y="3866474"/>
              <a:ext cx="28926" cy="24359"/>
            </a:xfrm>
            <a:custGeom>
              <a:avLst/>
              <a:gdLst>
                <a:gd name="T0" fmla="*/ 49 w 76"/>
                <a:gd name="T1" fmla="*/ 63 h 63"/>
                <a:gd name="T2" fmla="*/ 70 w 76"/>
                <a:gd name="T3" fmla="*/ 43 h 63"/>
                <a:gd name="T4" fmla="*/ 76 w 76"/>
                <a:gd name="T5" fmla="*/ 0 h 63"/>
                <a:gd name="T6" fmla="*/ 72 w 76"/>
                <a:gd name="T7" fmla="*/ 2 h 63"/>
                <a:gd name="T8" fmla="*/ 72 w 76"/>
                <a:gd name="T9" fmla="*/ 2 h 63"/>
                <a:gd name="T10" fmla="*/ 61 w 76"/>
                <a:gd name="T11" fmla="*/ 4 h 63"/>
                <a:gd name="T12" fmla="*/ 51 w 76"/>
                <a:gd name="T13" fmla="*/ 7 h 63"/>
                <a:gd name="T14" fmla="*/ 36 w 76"/>
                <a:gd name="T15" fmla="*/ 7 h 63"/>
                <a:gd name="T16" fmla="*/ 36 w 76"/>
                <a:gd name="T17" fmla="*/ 7 h 63"/>
                <a:gd name="T18" fmla="*/ 19 w 76"/>
                <a:gd name="T19" fmla="*/ 5 h 63"/>
                <a:gd name="T20" fmla="*/ 4 w 76"/>
                <a:gd name="T21" fmla="*/ 2 h 63"/>
                <a:gd name="T22" fmla="*/ 0 w 76"/>
                <a:gd name="T23" fmla="*/ 0 h 63"/>
                <a:gd name="T24" fmla="*/ 2 w 76"/>
                <a:gd name="T25" fmla="*/ 45 h 63"/>
                <a:gd name="T26" fmla="*/ 23 w 76"/>
                <a:gd name="T27" fmla="*/ 63 h 63"/>
                <a:gd name="T28" fmla="*/ 49 w 76"/>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3">
                  <a:moveTo>
                    <a:pt x="49" y="63"/>
                  </a:moveTo>
                  <a:lnTo>
                    <a:pt x="70" y="43"/>
                  </a:lnTo>
                  <a:lnTo>
                    <a:pt x="76" y="0"/>
                  </a:lnTo>
                  <a:lnTo>
                    <a:pt x="72" y="2"/>
                  </a:lnTo>
                  <a:lnTo>
                    <a:pt x="72" y="2"/>
                  </a:lnTo>
                  <a:lnTo>
                    <a:pt x="61" y="4"/>
                  </a:lnTo>
                  <a:lnTo>
                    <a:pt x="51" y="7"/>
                  </a:lnTo>
                  <a:lnTo>
                    <a:pt x="36" y="7"/>
                  </a:lnTo>
                  <a:lnTo>
                    <a:pt x="36" y="7"/>
                  </a:lnTo>
                  <a:lnTo>
                    <a:pt x="19" y="5"/>
                  </a:lnTo>
                  <a:lnTo>
                    <a:pt x="4" y="2"/>
                  </a:lnTo>
                  <a:lnTo>
                    <a:pt x="0" y="0"/>
                  </a:lnTo>
                  <a:lnTo>
                    <a:pt x="2" y="45"/>
                  </a:lnTo>
                  <a:lnTo>
                    <a:pt x="23" y="63"/>
                  </a:lnTo>
                  <a:lnTo>
                    <a:pt x="4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11385"/>
            <p:cNvSpPr>
              <a:spLocks/>
            </p:cNvSpPr>
            <p:nvPr/>
          </p:nvSpPr>
          <p:spPr bwMode="auto">
            <a:xfrm>
              <a:off x="7426579" y="3782740"/>
              <a:ext cx="18269" cy="13702"/>
            </a:xfrm>
            <a:custGeom>
              <a:avLst/>
              <a:gdLst>
                <a:gd name="T0" fmla="*/ 47 w 49"/>
                <a:gd name="T1" fmla="*/ 17 h 33"/>
                <a:gd name="T2" fmla="*/ 47 w 49"/>
                <a:gd name="T3" fmla="*/ 17 h 33"/>
                <a:gd name="T4" fmla="*/ 48 w 49"/>
                <a:gd name="T5" fmla="*/ 9 h 33"/>
                <a:gd name="T6" fmla="*/ 49 w 49"/>
                <a:gd name="T7" fmla="*/ 0 h 33"/>
                <a:gd name="T8" fmla="*/ 0 w 49"/>
                <a:gd name="T9" fmla="*/ 0 h 33"/>
                <a:gd name="T10" fmla="*/ 0 w 49"/>
                <a:gd name="T11" fmla="*/ 33 h 33"/>
                <a:gd name="T12" fmla="*/ 49 w 49"/>
                <a:gd name="T13" fmla="*/ 33 h 33"/>
                <a:gd name="T14" fmla="*/ 49 w 49"/>
                <a:gd name="T15" fmla="*/ 33 h 33"/>
                <a:gd name="T16" fmla="*/ 48 w 49"/>
                <a:gd name="T17" fmla="*/ 26 h 33"/>
                <a:gd name="T18" fmla="*/ 47 w 49"/>
                <a:gd name="T19" fmla="*/ 17 h 33"/>
                <a:gd name="T20" fmla="*/ 47 w 49"/>
                <a:gd name="T21"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3">
                  <a:moveTo>
                    <a:pt x="47" y="17"/>
                  </a:moveTo>
                  <a:lnTo>
                    <a:pt x="47" y="17"/>
                  </a:lnTo>
                  <a:lnTo>
                    <a:pt x="48" y="9"/>
                  </a:lnTo>
                  <a:lnTo>
                    <a:pt x="49" y="0"/>
                  </a:lnTo>
                  <a:lnTo>
                    <a:pt x="0" y="0"/>
                  </a:lnTo>
                  <a:lnTo>
                    <a:pt x="0" y="33"/>
                  </a:lnTo>
                  <a:lnTo>
                    <a:pt x="49" y="33"/>
                  </a:lnTo>
                  <a:lnTo>
                    <a:pt x="49" y="33"/>
                  </a:lnTo>
                  <a:lnTo>
                    <a:pt x="48" y="26"/>
                  </a:lnTo>
                  <a:lnTo>
                    <a:pt x="47" y="17"/>
                  </a:lnTo>
                  <a:lnTo>
                    <a:pt x="4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386"/>
            <p:cNvSpPr>
              <a:spLocks/>
            </p:cNvSpPr>
            <p:nvPr/>
          </p:nvSpPr>
          <p:spPr bwMode="auto">
            <a:xfrm>
              <a:off x="7595570" y="3782740"/>
              <a:ext cx="18269" cy="13702"/>
            </a:xfrm>
            <a:custGeom>
              <a:avLst/>
              <a:gdLst>
                <a:gd name="T0" fmla="*/ 0 w 49"/>
                <a:gd name="T1" fmla="*/ 0 h 33"/>
                <a:gd name="T2" fmla="*/ 0 w 49"/>
                <a:gd name="T3" fmla="*/ 0 h 33"/>
                <a:gd name="T4" fmla="*/ 1 w 49"/>
                <a:gd name="T5" fmla="*/ 9 h 33"/>
                <a:gd name="T6" fmla="*/ 2 w 49"/>
                <a:gd name="T7" fmla="*/ 17 h 33"/>
                <a:gd name="T8" fmla="*/ 2 w 49"/>
                <a:gd name="T9" fmla="*/ 17 h 33"/>
                <a:gd name="T10" fmla="*/ 1 w 49"/>
                <a:gd name="T11" fmla="*/ 26 h 33"/>
                <a:gd name="T12" fmla="*/ 0 w 49"/>
                <a:gd name="T13" fmla="*/ 33 h 33"/>
                <a:gd name="T14" fmla="*/ 49 w 49"/>
                <a:gd name="T15" fmla="*/ 33 h 33"/>
                <a:gd name="T16" fmla="*/ 49 w 49"/>
                <a:gd name="T17" fmla="*/ 0 h 33"/>
                <a:gd name="T18" fmla="*/ 0 w 49"/>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33">
                  <a:moveTo>
                    <a:pt x="0" y="0"/>
                  </a:moveTo>
                  <a:lnTo>
                    <a:pt x="0" y="0"/>
                  </a:lnTo>
                  <a:lnTo>
                    <a:pt x="1" y="9"/>
                  </a:lnTo>
                  <a:lnTo>
                    <a:pt x="2" y="17"/>
                  </a:lnTo>
                  <a:lnTo>
                    <a:pt x="2" y="17"/>
                  </a:lnTo>
                  <a:lnTo>
                    <a:pt x="1" y="26"/>
                  </a:lnTo>
                  <a:lnTo>
                    <a:pt x="0" y="33"/>
                  </a:lnTo>
                  <a:lnTo>
                    <a:pt x="49" y="33"/>
                  </a:lnTo>
                  <a:lnTo>
                    <a:pt x="4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387"/>
            <p:cNvSpPr>
              <a:spLocks/>
            </p:cNvSpPr>
            <p:nvPr/>
          </p:nvSpPr>
          <p:spPr bwMode="auto">
            <a:xfrm>
              <a:off x="7517926" y="3692916"/>
              <a:ext cx="13702" cy="21314"/>
            </a:xfrm>
            <a:custGeom>
              <a:avLst/>
              <a:gdLst>
                <a:gd name="T0" fmla="*/ 34 w 34"/>
                <a:gd name="T1" fmla="*/ 57 h 57"/>
                <a:gd name="T2" fmla="*/ 34 w 34"/>
                <a:gd name="T3" fmla="*/ 0 h 57"/>
                <a:gd name="T4" fmla="*/ 0 w 34"/>
                <a:gd name="T5" fmla="*/ 0 h 57"/>
                <a:gd name="T6" fmla="*/ 0 w 34"/>
                <a:gd name="T7" fmla="*/ 54 h 57"/>
                <a:gd name="T8" fmla="*/ 0 w 34"/>
                <a:gd name="T9" fmla="*/ 54 h 57"/>
                <a:gd name="T10" fmla="*/ 6 w 34"/>
                <a:gd name="T11" fmla="*/ 54 h 57"/>
                <a:gd name="T12" fmla="*/ 6 w 34"/>
                <a:gd name="T13" fmla="*/ 54 h 57"/>
                <a:gd name="T14" fmla="*/ 20 w 34"/>
                <a:gd name="T15" fmla="*/ 54 h 57"/>
                <a:gd name="T16" fmla="*/ 34 w 34"/>
                <a:gd name="T17" fmla="*/ 57 h 57"/>
                <a:gd name="T18" fmla="*/ 34 w 34"/>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7">
                  <a:moveTo>
                    <a:pt x="34" y="57"/>
                  </a:moveTo>
                  <a:lnTo>
                    <a:pt x="34" y="0"/>
                  </a:lnTo>
                  <a:lnTo>
                    <a:pt x="0" y="0"/>
                  </a:lnTo>
                  <a:lnTo>
                    <a:pt x="0" y="54"/>
                  </a:lnTo>
                  <a:lnTo>
                    <a:pt x="0" y="54"/>
                  </a:lnTo>
                  <a:lnTo>
                    <a:pt x="6" y="54"/>
                  </a:lnTo>
                  <a:lnTo>
                    <a:pt x="6" y="54"/>
                  </a:lnTo>
                  <a:lnTo>
                    <a:pt x="20" y="54"/>
                  </a:lnTo>
                  <a:lnTo>
                    <a:pt x="34" y="57"/>
                  </a:lnTo>
                  <a:lnTo>
                    <a:pt x="34"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1388"/>
            <p:cNvSpPr>
              <a:spLocks/>
            </p:cNvSpPr>
            <p:nvPr/>
          </p:nvSpPr>
          <p:spPr bwMode="auto">
            <a:xfrm>
              <a:off x="7447893" y="3718797"/>
              <a:ext cx="22837" cy="22837"/>
            </a:xfrm>
            <a:custGeom>
              <a:avLst/>
              <a:gdLst>
                <a:gd name="T0" fmla="*/ 61 w 61"/>
                <a:gd name="T1" fmla="*/ 38 h 62"/>
                <a:gd name="T2" fmla="*/ 23 w 61"/>
                <a:gd name="T3" fmla="*/ 0 h 62"/>
                <a:gd name="T4" fmla="*/ 0 w 61"/>
                <a:gd name="T5" fmla="*/ 25 h 62"/>
                <a:gd name="T6" fmla="*/ 38 w 61"/>
                <a:gd name="T7" fmla="*/ 62 h 62"/>
                <a:gd name="T8" fmla="*/ 38 w 61"/>
                <a:gd name="T9" fmla="*/ 62 h 62"/>
                <a:gd name="T10" fmla="*/ 48 w 61"/>
                <a:gd name="T11" fmla="*/ 49 h 62"/>
                <a:gd name="T12" fmla="*/ 61 w 61"/>
                <a:gd name="T13" fmla="*/ 38 h 62"/>
                <a:gd name="T14" fmla="*/ 61 w 61"/>
                <a:gd name="T15" fmla="*/ 38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61" y="38"/>
                  </a:moveTo>
                  <a:lnTo>
                    <a:pt x="23" y="0"/>
                  </a:lnTo>
                  <a:lnTo>
                    <a:pt x="0" y="25"/>
                  </a:lnTo>
                  <a:lnTo>
                    <a:pt x="38" y="62"/>
                  </a:lnTo>
                  <a:lnTo>
                    <a:pt x="38" y="62"/>
                  </a:lnTo>
                  <a:lnTo>
                    <a:pt x="48" y="49"/>
                  </a:lnTo>
                  <a:lnTo>
                    <a:pt x="61" y="38"/>
                  </a:lnTo>
                  <a:lnTo>
                    <a:pt x="6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389"/>
            <p:cNvSpPr>
              <a:spLocks/>
            </p:cNvSpPr>
            <p:nvPr/>
          </p:nvSpPr>
          <p:spPr bwMode="auto">
            <a:xfrm>
              <a:off x="7569689" y="3718797"/>
              <a:ext cx="21314" cy="22837"/>
            </a:xfrm>
            <a:custGeom>
              <a:avLst/>
              <a:gdLst>
                <a:gd name="T0" fmla="*/ 0 w 58"/>
                <a:gd name="T1" fmla="*/ 35 h 60"/>
                <a:gd name="T2" fmla="*/ 0 w 58"/>
                <a:gd name="T3" fmla="*/ 35 h 60"/>
                <a:gd name="T4" fmla="*/ 13 w 58"/>
                <a:gd name="T5" fmla="*/ 47 h 60"/>
                <a:gd name="T6" fmla="*/ 23 w 58"/>
                <a:gd name="T7" fmla="*/ 60 h 60"/>
                <a:gd name="T8" fmla="*/ 58 w 58"/>
                <a:gd name="T9" fmla="*/ 25 h 60"/>
                <a:gd name="T10" fmla="*/ 34 w 58"/>
                <a:gd name="T11" fmla="*/ 0 h 60"/>
                <a:gd name="T12" fmla="*/ 0 w 58"/>
                <a:gd name="T13" fmla="*/ 35 h 60"/>
              </a:gdLst>
              <a:ahLst/>
              <a:cxnLst>
                <a:cxn ang="0">
                  <a:pos x="T0" y="T1"/>
                </a:cxn>
                <a:cxn ang="0">
                  <a:pos x="T2" y="T3"/>
                </a:cxn>
                <a:cxn ang="0">
                  <a:pos x="T4" y="T5"/>
                </a:cxn>
                <a:cxn ang="0">
                  <a:pos x="T6" y="T7"/>
                </a:cxn>
                <a:cxn ang="0">
                  <a:pos x="T8" y="T9"/>
                </a:cxn>
                <a:cxn ang="0">
                  <a:pos x="T10" y="T11"/>
                </a:cxn>
                <a:cxn ang="0">
                  <a:pos x="T12" y="T13"/>
                </a:cxn>
              </a:cxnLst>
              <a:rect l="0" t="0" r="r" b="b"/>
              <a:pathLst>
                <a:path w="58" h="60">
                  <a:moveTo>
                    <a:pt x="0" y="35"/>
                  </a:moveTo>
                  <a:lnTo>
                    <a:pt x="0" y="35"/>
                  </a:lnTo>
                  <a:lnTo>
                    <a:pt x="13" y="47"/>
                  </a:lnTo>
                  <a:lnTo>
                    <a:pt x="23" y="60"/>
                  </a:lnTo>
                  <a:lnTo>
                    <a:pt x="58" y="25"/>
                  </a:lnTo>
                  <a:lnTo>
                    <a:pt x="3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390"/>
            <p:cNvSpPr>
              <a:spLocks/>
            </p:cNvSpPr>
            <p:nvPr/>
          </p:nvSpPr>
          <p:spPr bwMode="auto">
            <a:xfrm>
              <a:off x="7242364" y="3804054"/>
              <a:ext cx="310578" cy="368431"/>
            </a:xfrm>
            <a:custGeom>
              <a:avLst/>
              <a:gdLst>
                <a:gd name="T0" fmla="*/ 812 w 815"/>
                <a:gd name="T1" fmla="*/ 776 h 971"/>
                <a:gd name="T2" fmla="*/ 787 w 815"/>
                <a:gd name="T3" fmla="*/ 706 h 971"/>
                <a:gd name="T4" fmla="*/ 743 w 815"/>
                <a:gd name="T5" fmla="*/ 657 h 971"/>
                <a:gd name="T6" fmla="*/ 682 w 815"/>
                <a:gd name="T7" fmla="*/ 629 h 971"/>
                <a:gd name="T8" fmla="*/ 612 w 815"/>
                <a:gd name="T9" fmla="*/ 613 h 971"/>
                <a:gd name="T10" fmla="*/ 542 w 815"/>
                <a:gd name="T11" fmla="*/ 592 h 971"/>
                <a:gd name="T12" fmla="*/ 508 w 815"/>
                <a:gd name="T13" fmla="*/ 559 h 971"/>
                <a:gd name="T14" fmla="*/ 503 w 815"/>
                <a:gd name="T15" fmla="*/ 498 h 971"/>
                <a:gd name="T16" fmla="*/ 522 w 815"/>
                <a:gd name="T17" fmla="*/ 464 h 971"/>
                <a:gd name="T18" fmla="*/ 568 w 815"/>
                <a:gd name="T19" fmla="*/ 397 h 971"/>
                <a:gd name="T20" fmla="*/ 605 w 815"/>
                <a:gd name="T21" fmla="*/ 363 h 971"/>
                <a:gd name="T22" fmla="*/ 616 w 815"/>
                <a:gd name="T23" fmla="*/ 316 h 971"/>
                <a:gd name="T24" fmla="*/ 608 w 815"/>
                <a:gd name="T25" fmla="*/ 265 h 971"/>
                <a:gd name="T26" fmla="*/ 586 w 815"/>
                <a:gd name="T27" fmla="*/ 252 h 971"/>
                <a:gd name="T28" fmla="*/ 590 w 815"/>
                <a:gd name="T29" fmla="*/ 169 h 971"/>
                <a:gd name="T30" fmla="*/ 586 w 815"/>
                <a:gd name="T31" fmla="*/ 90 h 971"/>
                <a:gd name="T32" fmla="*/ 563 w 815"/>
                <a:gd name="T33" fmla="*/ 55 h 971"/>
                <a:gd name="T34" fmla="*/ 546 w 815"/>
                <a:gd name="T35" fmla="*/ 50 h 971"/>
                <a:gd name="T36" fmla="*/ 514 w 815"/>
                <a:gd name="T37" fmla="*/ 51 h 971"/>
                <a:gd name="T38" fmla="*/ 487 w 815"/>
                <a:gd name="T39" fmla="*/ 43 h 971"/>
                <a:gd name="T40" fmla="*/ 464 w 815"/>
                <a:gd name="T41" fmla="*/ 15 h 971"/>
                <a:gd name="T42" fmla="*/ 441 w 815"/>
                <a:gd name="T43" fmla="*/ 0 h 971"/>
                <a:gd name="T44" fmla="*/ 402 w 815"/>
                <a:gd name="T45" fmla="*/ 10 h 971"/>
                <a:gd name="T46" fmla="*/ 321 w 815"/>
                <a:gd name="T47" fmla="*/ 28 h 971"/>
                <a:gd name="T48" fmla="*/ 283 w 815"/>
                <a:gd name="T49" fmla="*/ 36 h 971"/>
                <a:gd name="T50" fmla="*/ 260 w 815"/>
                <a:gd name="T51" fmla="*/ 47 h 971"/>
                <a:gd name="T52" fmla="*/ 235 w 815"/>
                <a:gd name="T53" fmla="*/ 76 h 971"/>
                <a:gd name="T54" fmla="*/ 225 w 815"/>
                <a:gd name="T55" fmla="*/ 109 h 971"/>
                <a:gd name="T56" fmla="*/ 219 w 815"/>
                <a:gd name="T57" fmla="*/ 175 h 971"/>
                <a:gd name="T58" fmla="*/ 208 w 815"/>
                <a:gd name="T59" fmla="*/ 259 h 971"/>
                <a:gd name="T60" fmla="*/ 193 w 815"/>
                <a:gd name="T61" fmla="*/ 288 h 971"/>
                <a:gd name="T62" fmla="*/ 192 w 815"/>
                <a:gd name="T63" fmla="*/ 315 h 971"/>
                <a:gd name="T64" fmla="*/ 197 w 815"/>
                <a:gd name="T65" fmla="*/ 345 h 971"/>
                <a:gd name="T66" fmla="*/ 214 w 815"/>
                <a:gd name="T67" fmla="*/ 369 h 971"/>
                <a:gd name="T68" fmla="*/ 240 w 815"/>
                <a:gd name="T69" fmla="*/ 392 h 971"/>
                <a:gd name="T70" fmla="*/ 278 w 815"/>
                <a:gd name="T71" fmla="*/ 450 h 971"/>
                <a:gd name="T72" fmla="*/ 295 w 815"/>
                <a:gd name="T73" fmla="*/ 471 h 971"/>
                <a:gd name="T74" fmla="*/ 311 w 815"/>
                <a:gd name="T75" fmla="*/ 478 h 971"/>
                <a:gd name="T76" fmla="*/ 290 w 815"/>
                <a:gd name="T77" fmla="*/ 579 h 971"/>
                <a:gd name="T78" fmla="*/ 242 w 815"/>
                <a:gd name="T79" fmla="*/ 605 h 971"/>
                <a:gd name="T80" fmla="*/ 125 w 815"/>
                <a:gd name="T81" fmla="*/ 636 h 971"/>
                <a:gd name="T82" fmla="*/ 56 w 815"/>
                <a:gd name="T83" fmla="*/ 665 h 971"/>
                <a:gd name="T84" fmla="*/ 20 w 815"/>
                <a:gd name="T85" fmla="*/ 706 h 971"/>
                <a:gd name="T86" fmla="*/ 9 w 815"/>
                <a:gd name="T87" fmla="*/ 741 h 971"/>
                <a:gd name="T88" fmla="*/ 0 w 815"/>
                <a:gd name="T89" fmla="*/ 817 h 971"/>
                <a:gd name="T90" fmla="*/ 0 w 815"/>
                <a:gd name="T91" fmla="*/ 830 h 971"/>
                <a:gd name="T92" fmla="*/ 5 w 815"/>
                <a:gd name="T93" fmla="*/ 849 h 971"/>
                <a:gd name="T94" fmla="*/ 37 w 815"/>
                <a:gd name="T95" fmla="*/ 886 h 971"/>
                <a:gd name="T96" fmla="*/ 93 w 815"/>
                <a:gd name="T97" fmla="*/ 919 h 971"/>
                <a:gd name="T98" fmla="*/ 214 w 815"/>
                <a:gd name="T99" fmla="*/ 954 h 971"/>
                <a:gd name="T100" fmla="*/ 260 w 815"/>
                <a:gd name="T101" fmla="*/ 960 h 971"/>
                <a:gd name="T102" fmla="*/ 407 w 815"/>
                <a:gd name="T103" fmla="*/ 971 h 971"/>
                <a:gd name="T104" fmla="*/ 445 w 815"/>
                <a:gd name="T105" fmla="*/ 946 h 971"/>
                <a:gd name="T106" fmla="*/ 529 w 815"/>
                <a:gd name="T107" fmla="*/ 963 h 971"/>
                <a:gd name="T108" fmla="*/ 675 w 815"/>
                <a:gd name="T109" fmla="*/ 937 h 971"/>
                <a:gd name="T110" fmla="*/ 747 w 815"/>
                <a:gd name="T111" fmla="*/ 904 h 971"/>
                <a:gd name="T112" fmla="*/ 798 w 815"/>
                <a:gd name="T113" fmla="*/ 865 h 971"/>
                <a:gd name="T114" fmla="*/ 812 w 815"/>
                <a:gd name="T115" fmla="*/ 839 h 971"/>
                <a:gd name="T116" fmla="*/ 815 w 815"/>
                <a:gd name="T117" fmla="*/ 824 h 971"/>
                <a:gd name="T118" fmla="*/ 815 w 815"/>
                <a:gd name="T119" fmla="*/ 822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5" h="971">
                  <a:moveTo>
                    <a:pt x="815" y="822"/>
                  </a:moveTo>
                  <a:lnTo>
                    <a:pt x="815" y="822"/>
                  </a:lnTo>
                  <a:lnTo>
                    <a:pt x="815" y="798"/>
                  </a:lnTo>
                  <a:lnTo>
                    <a:pt x="812" y="776"/>
                  </a:lnTo>
                  <a:lnTo>
                    <a:pt x="808" y="757"/>
                  </a:lnTo>
                  <a:lnTo>
                    <a:pt x="802" y="738"/>
                  </a:lnTo>
                  <a:lnTo>
                    <a:pt x="795" y="721"/>
                  </a:lnTo>
                  <a:lnTo>
                    <a:pt x="787" y="706"/>
                  </a:lnTo>
                  <a:lnTo>
                    <a:pt x="778" y="691"/>
                  </a:lnTo>
                  <a:lnTo>
                    <a:pt x="768" y="680"/>
                  </a:lnTo>
                  <a:lnTo>
                    <a:pt x="756" y="668"/>
                  </a:lnTo>
                  <a:lnTo>
                    <a:pt x="743" y="657"/>
                  </a:lnTo>
                  <a:lnTo>
                    <a:pt x="729" y="649"/>
                  </a:lnTo>
                  <a:lnTo>
                    <a:pt x="714" y="642"/>
                  </a:lnTo>
                  <a:lnTo>
                    <a:pt x="699" y="634"/>
                  </a:lnTo>
                  <a:lnTo>
                    <a:pt x="682" y="629"/>
                  </a:lnTo>
                  <a:lnTo>
                    <a:pt x="665" y="623"/>
                  </a:lnTo>
                  <a:lnTo>
                    <a:pt x="646" y="619"/>
                  </a:lnTo>
                  <a:lnTo>
                    <a:pt x="646" y="619"/>
                  </a:lnTo>
                  <a:lnTo>
                    <a:pt x="612" y="613"/>
                  </a:lnTo>
                  <a:lnTo>
                    <a:pt x="582" y="606"/>
                  </a:lnTo>
                  <a:lnTo>
                    <a:pt x="568" y="602"/>
                  </a:lnTo>
                  <a:lnTo>
                    <a:pt x="555" y="597"/>
                  </a:lnTo>
                  <a:lnTo>
                    <a:pt x="542" y="592"/>
                  </a:lnTo>
                  <a:lnTo>
                    <a:pt x="531" y="587"/>
                  </a:lnTo>
                  <a:lnTo>
                    <a:pt x="522" y="579"/>
                  </a:lnTo>
                  <a:lnTo>
                    <a:pt x="514" y="570"/>
                  </a:lnTo>
                  <a:lnTo>
                    <a:pt x="508" y="559"/>
                  </a:lnTo>
                  <a:lnTo>
                    <a:pt x="504" y="548"/>
                  </a:lnTo>
                  <a:lnTo>
                    <a:pt x="501" y="533"/>
                  </a:lnTo>
                  <a:lnTo>
                    <a:pt x="501" y="518"/>
                  </a:lnTo>
                  <a:lnTo>
                    <a:pt x="503" y="498"/>
                  </a:lnTo>
                  <a:lnTo>
                    <a:pt x="508" y="477"/>
                  </a:lnTo>
                  <a:lnTo>
                    <a:pt x="508" y="477"/>
                  </a:lnTo>
                  <a:lnTo>
                    <a:pt x="516" y="471"/>
                  </a:lnTo>
                  <a:lnTo>
                    <a:pt x="522" y="464"/>
                  </a:lnTo>
                  <a:lnTo>
                    <a:pt x="535" y="448"/>
                  </a:lnTo>
                  <a:lnTo>
                    <a:pt x="547" y="431"/>
                  </a:lnTo>
                  <a:lnTo>
                    <a:pt x="558" y="414"/>
                  </a:lnTo>
                  <a:lnTo>
                    <a:pt x="568" y="397"/>
                  </a:lnTo>
                  <a:lnTo>
                    <a:pt x="581" y="382"/>
                  </a:lnTo>
                  <a:lnTo>
                    <a:pt x="589" y="375"/>
                  </a:lnTo>
                  <a:lnTo>
                    <a:pt x="597" y="369"/>
                  </a:lnTo>
                  <a:lnTo>
                    <a:pt x="605" y="363"/>
                  </a:lnTo>
                  <a:lnTo>
                    <a:pt x="614" y="360"/>
                  </a:lnTo>
                  <a:lnTo>
                    <a:pt x="614" y="360"/>
                  </a:lnTo>
                  <a:lnTo>
                    <a:pt x="616" y="336"/>
                  </a:lnTo>
                  <a:lnTo>
                    <a:pt x="616" y="316"/>
                  </a:lnTo>
                  <a:lnTo>
                    <a:pt x="614" y="272"/>
                  </a:lnTo>
                  <a:lnTo>
                    <a:pt x="614" y="272"/>
                  </a:lnTo>
                  <a:lnTo>
                    <a:pt x="612" y="268"/>
                  </a:lnTo>
                  <a:lnTo>
                    <a:pt x="608" y="265"/>
                  </a:lnTo>
                  <a:lnTo>
                    <a:pt x="601" y="263"/>
                  </a:lnTo>
                  <a:lnTo>
                    <a:pt x="592" y="259"/>
                  </a:lnTo>
                  <a:lnTo>
                    <a:pt x="589" y="256"/>
                  </a:lnTo>
                  <a:lnTo>
                    <a:pt x="586" y="252"/>
                  </a:lnTo>
                  <a:lnTo>
                    <a:pt x="586" y="252"/>
                  </a:lnTo>
                  <a:lnTo>
                    <a:pt x="586" y="226"/>
                  </a:lnTo>
                  <a:lnTo>
                    <a:pt x="588" y="198"/>
                  </a:lnTo>
                  <a:lnTo>
                    <a:pt x="590" y="169"/>
                  </a:lnTo>
                  <a:lnTo>
                    <a:pt x="592" y="141"/>
                  </a:lnTo>
                  <a:lnTo>
                    <a:pt x="590" y="114"/>
                  </a:lnTo>
                  <a:lnTo>
                    <a:pt x="588" y="102"/>
                  </a:lnTo>
                  <a:lnTo>
                    <a:pt x="586" y="90"/>
                  </a:lnTo>
                  <a:lnTo>
                    <a:pt x="582" y="80"/>
                  </a:lnTo>
                  <a:lnTo>
                    <a:pt x="577" y="71"/>
                  </a:lnTo>
                  <a:lnTo>
                    <a:pt x="571" y="62"/>
                  </a:lnTo>
                  <a:lnTo>
                    <a:pt x="563" y="55"/>
                  </a:lnTo>
                  <a:lnTo>
                    <a:pt x="563" y="55"/>
                  </a:lnTo>
                  <a:lnTo>
                    <a:pt x="558" y="53"/>
                  </a:lnTo>
                  <a:lnTo>
                    <a:pt x="552" y="50"/>
                  </a:lnTo>
                  <a:lnTo>
                    <a:pt x="546" y="50"/>
                  </a:lnTo>
                  <a:lnTo>
                    <a:pt x="541" y="49"/>
                  </a:lnTo>
                  <a:lnTo>
                    <a:pt x="541" y="49"/>
                  </a:lnTo>
                  <a:lnTo>
                    <a:pt x="514" y="51"/>
                  </a:lnTo>
                  <a:lnTo>
                    <a:pt x="514" y="51"/>
                  </a:lnTo>
                  <a:lnTo>
                    <a:pt x="505" y="50"/>
                  </a:lnTo>
                  <a:lnTo>
                    <a:pt x="496" y="47"/>
                  </a:lnTo>
                  <a:lnTo>
                    <a:pt x="496" y="47"/>
                  </a:lnTo>
                  <a:lnTo>
                    <a:pt x="487" y="43"/>
                  </a:lnTo>
                  <a:lnTo>
                    <a:pt x="481" y="37"/>
                  </a:lnTo>
                  <a:lnTo>
                    <a:pt x="475" y="29"/>
                  </a:lnTo>
                  <a:lnTo>
                    <a:pt x="470" y="21"/>
                  </a:lnTo>
                  <a:lnTo>
                    <a:pt x="464" y="15"/>
                  </a:lnTo>
                  <a:lnTo>
                    <a:pt x="458" y="8"/>
                  </a:lnTo>
                  <a:lnTo>
                    <a:pt x="450" y="3"/>
                  </a:lnTo>
                  <a:lnTo>
                    <a:pt x="447" y="2"/>
                  </a:lnTo>
                  <a:lnTo>
                    <a:pt x="441" y="0"/>
                  </a:lnTo>
                  <a:lnTo>
                    <a:pt x="441" y="0"/>
                  </a:lnTo>
                  <a:lnTo>
                    <a:pt x="418" y="0"/>
                  </a:lnTo>
                  <a:lnTo>
                    <a:pt x="418" y="0"/>
                  </a:lnTo>
                  <a:lnTo>
                    <a:pt x="402" y="10"/>
                  </a:lnTo>
                  <a:lnTo>
                    <a:pt x="386" y="16"/>
                  </a:lnTo>
                  <a:lnTo>
                    <a:pt x="371" y="20"/>
                  </a:lnTo>
                  <a:lnTo>
                    <a:pt x="354" y="23"/>
                  </a:lnTo>
                  <a:lnTo>
                    <a:pt x="321" y="28"/>
                  </a:lnTo>
                  <a:lnTo>
                    <a:pt x="306" y="30"/>
                  </a:lnTo>
                  <a:lnTo>
                    <a:pt x="290" y="34"/>
                  </a:lnTo>
                  <a:lnTo>
                    <a:pt x="290" y="34"/>
                  </a:lnTo>
                  <a:lnTo>
                    <a:pt x="283" y="36"/>
                  </a:lnTo>
                  <a:lnTo>
                    <a:pt x="283" y="36"/>
                  </a:lnTo>
                  <a:lnTo>
                    <a:pt x="275" y="40"/>
                  </a:lnTo>
                  <a:lnTo>
                    <a:pt x="268" y="43"/>
                  </a:lnTo>
                  <a:lnTo>
                    <a:pt x="260" y="47"/>
                  </a:lnTo>
                  <a:lnTo>
                    <a:pt x="255" y="53"/>
                  </a:lnTo>
                  <a:lnTo>
                    <a:pt x="248" y="58"/>
                  </a:lnTo>
                  <a:lnTo>
                    <a:pt x="244" y="63"/>
                  </a:lnTo>
                  <a:lnTo>
                    <a:pt x="235" y="76"/>
                  </a:lnTo>
                  <a:lnTo>
                    <a:pt x="235" y="76"/>
                  </a:lnTo>
                  <a:lnTo>
                    <a:pt x="231" y="87"/>
                  </a:lnTo>
                  <a:lnTo>
                    <a:pt x="227" y="97"/>
                  </a:lnTo>
                  <a:lnTo>
                    <a:pt x="225" y="109"/>
                  </a:lnTo>
                  <a:lnTo>
                    <a:pt x="223" y="122"/>
                  </a:lnTo>
                  <a:lnTo>
                    <a:pt x="221" y="148"/>
                  </a:lnTo>
                  <a:lnTo>
                    <a:pt x="219" y="175"/>
                  </a:lnTo>
                  <a:lnTo>
                    <a:pt x="219" y="175"/>
                  </a:lnTo>
                  <a:lnTo>
                    <a:pt x="221" y="249"/>
                  </a:lnTo>
                  <a:lnTo>
                    <a:pt x="221" y="249"/>
                  </a:lnTo>
                  <a:lnTo>
                    <a:pt x="213" y="254"/>
                  </a:lnTo>
                  <a:lnTo>
                    <a:pt x="208" y="259"/>
                  </a:lnTo>
                  <a:lnTo>
                    <a:pt x="202" y="265"/>
                  </a:lnTo>
                  <a:lnTo>
                    <a:pt x="198" y="272"/>
                  </a:lnTo>
                  <a:lnTo>
                    <a:pt x="196" y="280"/>
                  </a:lnTo>
                  <a:lnTo>
                    <a:pt x="193" y="288"/>
                  </a:lnTo>
                  <a:lnTo>
                    <a:pt x="192" y="297"/>
                  </a:lnTo>
                  <a:lnTo>
                    <a:pt x="192" y="305"/>
                  </a:lnTo>
                  <a:lnTo>
                    <a:pt x="192" y="305"/>
                  </a:lnTo>
                  <a:lnTo>
                    <a:pt x="192" y="315"/>
                  </a:lnTo>
                  <a:lnTo>
                    <a:pt x="192" y="326"/>
                  </a:lnTo>
                  <a:lnTo>
                    <a:pt x="195" y="335"/>
                  </a:lnTo>
                  <a:lnTo>
                    <a:pt x="197" y="345"/>
                  </a:lnTo>
                  <a:lnTo>
                    <a:pt x="197" y="345"/>
                  </a:lnTo>
                  <a:lnTo>
                    <a:pt x="200" y="352"/>
                  </a:lnTo>
                  <a:lnTo>
                    <a:pt x="204" y="358"/>
                  </a:lnTo>
                  <a:lnTo>
                    <a:pt x="209" y="363"/>
                  </a:lnTo>
                  <a:lnTo>
                    <a:pt x="214" y="369"/>
                  </a:lnTo>
                  <a:lnTo>
                    <a:pt x="227" y="379"/>
                  </a:lnTo>
                  <a:lnTo>
                    <a:pt x="234" y="384"/>
                  </a:lnTo>
                  <a:lnTo>
                    <a:pt x="240" y="392"/>
                  </a:lnTo>
                  <a:lnTo>
                    <a:pt x="240" y="392"/>
                  </a:lnTo>
                  <a:lnTo>
                    <a:pt x="247" y="401"/>
                  </a:lnTo>
                  <a:lnTo>
                    <a:pt x="253" y="410"/>
                  </a:lnTo>
                  <a:lnTo>
                    <a:pt x="266" y="431"/>
                  </a:lnTo>
                  <a:lnTo>
                    <a:pt x="278" y="450"/>
                  </a:lnTo>
                  <a:lnTo>
                    <a:pt x="283" y="459"/>
                  </a:lnTo>
                  <a:lnTo>
                    <a:pt x="290" y="465"/>
                  </a:lnTo>
                  <a:lnTo>
                    <a:pt x="290" y="465"/>
                  </a:lnTo>
                  <a:lnTo>
                    <a:pt x="295" y="471"/>
                  </a:lnTo>
                  <a:lnTo>
                    <a:pt x="300" y="474"/>
                  </a:lnTo>
                  <a:lnTo>
                    <a:pt x="306" y="477"/>
                  </a:lnTo>
                  <a:lnTo>
                    <a:pt x="311" y="478"/>
                  </a:lnTo>
                  <a:lnTo>
                    <a:pt x="311" y="478"/>
                  </a:lnTo>
                  <a:lnTo>
                    <a:pt x="311" y="555"/>
                  </a:lnTo>
                  <a:lnTo>
                    <a:pt x="311" y="555"/>
                  </a:lnTo>
                  <a:lnTo>
                    <a:pt x="302" y="568"/>
                  </a:lnTo>
                  <a:lnTo>
                    <a:pt x="290" y="579"/>
                  </a:lnTo>
                  <a:lnTo>
                    <a:pt x="290" y="579"/>
                  </a:lnTo>
                  <a:lnTo>
                    <a:pt x="275" y="589"/>
                  </a:lnTo>
                  <a:lnTo>
                    <a:pt x="260" y="599"/>
                  </a:lnTo>
                  <a:lnTo>
                    <a:pt x="242" y="605"/>
                  </a:lnTo>
                  <a:lnTo>
                    <a:pt x="223" y="612"/>
                  </a:lnTo>
                  <a:lnTo>
                    <a:pt x="184" y="622"/>
                  </a:lnTo>
                  <a:lnTo>
                    <a:pt x="145" y="631"/>
                  </a:lnTo>
                  <a:lnTo>
                    <a:pt x="125" y="636"/>
                  </a:lnTo>
                  <a:lnTo>
                    <a:pt x="107" y="642"/>
                  </a:lnTo>
                  <a:lnTo>
                    <a:pt x="89" y="648"/>
                  </a:lnTo>
                  <a:lnTo>
                    <a:pt x="72" y="656"/>
                  </a:lnTo>
                  <a:lnTo>
                    <a:pt x="56" y="665"/>
                  </a:lnTo>
                  <a:lnTo>
                    <a:pt x="42" y="677"/>
                  </a:lnTo>
                  <a:lnTo>
                    <a:pt x="30" y="690"/>
                  </a:lnTo>
                  <a:lnTo>
                    <a:pt x="25" y="698"/>
                  </a:lnTo>
                  <a:lnTo>
                    <a:pt x="20" y="706"/>
                  </a:lnTo>
                  <a:lnTo>
                    <a:pt x="20" y="706"/>
                  </a:lnTo>
                  <a:lnTo>
                    <a:pt x="14" y="717"/>
                  </a:lnTo>
                  <a:lnTo>
                    <a:pt x="12" y="729"/>
                  </a:lnTo>
                  <a:lnTo>
                    <a:pt x="9" y="741"/>
                  </a:lnTo>
                  <a:lnTo>
                    <a:pt x="8" y="755"/>
                  </a:lnTo>
                  <a:lnTo>
                    <a:pt x="5" y="784"/>
                  </a:lnTo>
                  <a:lnTo>
                    <a:pt x="3" y="800"/>
                  </a:lnTo>
                  <a:lnTo>
                    <a:pt x="0" y="817"/>
                  </a:lnTo>
                  <a:lnTo>
                    <a:pt x="0" y="818"/>
                  </a:lnTo>
                  <a:lnTo>
                    <a:pt x="0" y="818"/>
                  </a:lnTo>
                  <a:lnTo>
                    <a:pt x="0" y="828"/>
                  </a:lnTo>
                  <a:lnTo>
                    <a:pt x="0" y="830"/>
                  </a:lnTo>
                  <a:lnTo>
                    <a:pt x="0" y="830"/>
                  </a:lnTo>
                  <a:lnTo>
                    <a:pt x="0" y="830"/>
                  </a:lnTo>
                  <a:lnTo>
                    <a:pt x="1" y="839"/>
                  </a:lnTo>
                  <a:lnTo>
                    <a:pt x="5" y="849"/>
                  </a:lnTo>
                  <a:lnTo>
                    <a:pt x="10" y="858"/>
                  </a:lnTo>
                  <a:lnTo>
                    <a:pt x="18" y="868"/>
                  </a:lnTo>
                  <a:lnTo>
                    <a:pt x="26" y="877"/>
                  </a:lnTo>
                  <a:lnTo>
                    <a:pt x="37" y="886"/>
                  </a:lnTo>
                  <a:lnTo>
                    <a:pt x="48" y="895"/>
                  </a:lnTo>
                  <a:lnTo>
                    <a:pt x="61" y="903"/>
                  </a:lnTo>
                  <a:lnTo>
                    <a:pt x="77" y="911"/>
                  </a:lnTo>
                  <a:lnTo>
                    <a:pt x="93" y="919"/>
                  </a:lnTo>
                  <a:lnTo>
                    <a:pt x="110" y="925"/>
                  </a:lnTo>
                  <a:lnTo>
                    <a:pt x="128" y="932"/>
                  </a:lnTo>
                  <a:lnTo>
                    <a:pt x="168" y="945"/>
                  </a:lnTo>
                  <a:lnTo>
                    <a:pt x="214" y="954"/>
                  </a:lnTo>
                  <a:lnTo>
                    <a:pt x="214" y="954"/>
                  </a:lnTo>
                  <a:lnTo>
                    <a:pt x="215" y="954"/>
                  </a:lnTo>
                  <a:lnTo>
                    <a:pt x="215" y="954"/>
                  </a:lnTo>
                  <a:lnTo>
                    <a:pt x="260" y="960"/>
                  </a:lnTo>
                  <a:lnTo>
                    <a:pt x="307" y="966"/>
                  </a:lnTo>
                  <a:lnTo>
                    <a:pt x="356" y="969"/>
                  </a:lnTo>
                  <a:lnTo>
                    <a:pt x="407" y="971"/>
                  </a:lnTo>
                  <a:lnTo>
                    <a:pt x="407" y="971"/>
                  </a:lnTo>
                  <a:lnTo>
                    <a:pt x="450" y="969"/>
                  </a:lnTo>
                  <a:lnTo>
                    <a:pt x="450" y="969"/>
                  </a:lnTo>
                  <a:lnTo>
                    <a:pt x="448" y="958"/>
                  </a:lnTo>
                  <a:lnTo>
                    <a:pt x="445" y="946"/>
                  </a:lnTo>
                  <a:lnTo>
                    <a:pt x="450" y="969"/>
                  </a:lnTo>
                  <a:lnTo>
                    <a:pt x="450" y="969"/>
                  </a:lnTo>
                  <a:lnTo>
                    <a:pt x="488" y="967"/>
                  </a:lnTo>
                  <a:lnTo>
                    <a:pt x="529" y="963"/>
                  </a:lnTo>
                  <a:lnTo>
                    <a:pt x="576" y="958"/>
                  </a:lnTo>
                  <a:lnTo>
                    <a:pt x="627" y="949"/>
                  </a:lnTo>
                  <a:lnTo>
                    <a:pt x="652" y="943"/>
                  </a:lnTo>
                  <a:lnTo>
                    <a:pt x="675" y="937"/>
                  </a:lnTo>
                  <a:lnTo>
                    <a:pt x="697" y="930"/>
                  </a:lnTo>
                  <a:lnTo>
                    <a:pt x="717" y="922"/>
                  </a:lnTo>
                  <a:lnTo>
                    <a:pt x="734" y="915"/>
                  </a:lnTo>
                  <a:lnTo>
                    <a:pt x="747" y="904"/>
                  </a:lnTo>
                  <a:lnTo>
                    <a:pt x="747" y="904"/>
                  </a:lnTo>
                  <a:lnTo>
                    <a:pt x="768" y="892"/>
                  </a:lnTo>
                  <a:lnTo>
                    <a:pt x="785" y="879"/>
                  </a:lnTo>
                  <a:lnTo>
                    <a:pt x="798" y="865"/>
                  </a:lnTo>
                  <a:lnTo>
                    <a:pt x="803" y="858"/>
                  </a:lnTo>
                  <a:lnTo>
                    <a:pt x="808" y="851"/>
                  </a:lnTo>
                  <a:lnTo>
                    <a:pt x="808" y="851"/>
                  </a:lnTo>
                  <a:lnTo>
                    <a:pt x="812" y="839"/>
                  </a:lnTo>
                  <a:lnTo>
                    <a:pt x="815" y="828"/>
                  </a:lnTo>
                  <a:lnTo>
                    <a:pt x="815" y="828"/>
                  </a:lnTo>
                  <a:lnTo>
                    <a:pt x="815" y="828"/>
                  </a:lnTo>
                  <a:lnTo>
                    <a:pt x="815" y="824"/>
                  </a:lnTo>
                  <a:lnTo>
                    <a:pt x="815" y="823"/>
                  </a:lnTo>
                  <a:lnTo>
                    <a:pt x="815" y="823"/>
                  </a:lnTo>
                  <a:lnTo>
                    <a:pt x="815" y="822"/>
                  </a:lnTo>
                  <a:lnTo>
                    <a:pt x="815" y="8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391"/>
            <p:cNvSpPr>
              <a:spLocks/>
            </p:cNvSpPr>
            <p:nvPr/>
          </p:nvSpPr>
          <p:spPr bwMode="auto">
            <a:xfrm>
              <a:off x="7502701" y="3762948"/>
              <a:ext cx="35016" cy="33494"/>
            </a:xfrm>
            <a:custGeom>
              <a:avLst/>
              <a:gdLst>
                <a:gd name="T0" fmla="*/ 85 w 90"/>
                <a:gd name="T1" fmla="*/ 35 h 90"/>
                <a:gd name="T2" fmla="*/ 55 w 90"/>
                <a:gd name="T3" fmla="*/ 35 h 90"/>
                <a:gd name="T4" fmla="*/ 55 w 90"/>
                <a:gd name="T5" fmla="*/ 5 h 90"/>
                <a:gd name="T6" fmla="*/ 55 w 90"/>
                <a:gd name="T7" fmla="*/ 5 h 90"/>
                <a:gd name="T8" fmla="*/ 55 w 90"/>
                <a:gd name="T9" fmla="*/ 3 h 90"/>
                <a:gd name="T10" fmla="*/ 53 w 90"/>
                <a:gd name="T11" fmla="*/ 1 h 90"/>
                <a:gd name="T12" fmla="*/ 52 w 90"/>
                <a:gd name="T13" fmla="*/ 0 h 90"/>
                <a:gd name="T14" fmla="*/ 50 w 90"/>
                <a:gd name="T15" fmla="*/ 0 h 90"/>
                <a:gd name="T16" fmla="*/ 40 w 90"/>
                <a:gd name="T17" fmla="*/ 0 h 90"/>
                <a:gd name="T18" fmla="*/ 40 w 90"/>
                <a:gd name="T19" fmla="*/ 0 h 90"/>
                <a:gd name="T20" fmla="*/ 39 w 90"/>
                <a:gd name="T21" fmla="*/ 0 h 90"/>
                <a:gd name="T22" fmla="*/ 36 w 90"/>
                <a:gd name="T23" fmla="*/ 1 h 90"/>
                <a:gd name="T24" fmla="*/ 35 w 90"/>
                <a:gd name="T25" fmla="*/ 3 h 90"/>
                <a:gd name="T26" fmla="*/ 35 w 90"/>
                <a:gd name="T27" fmla="*/ 5 h 90"/>
                <a:gd name="T28" fmla="*/ 35 w 90"/>
                <a:gd name="T29" fmla="*/ 35 h 90"/>
                <a:gd name="T30" fmla="*/ 5 w 90"/>
                <a:gd name="T31" fmla="*/ 35 h 90"/>
                <a:gd name="T32" fmla="*/ 5 w 90"/>
                <a:gd name="T33" fmla="*/ 35 h 90"/>
                <a:gd name="T34" fmla="*/ 4 w 90"/>
                <a:gd name="T35" fmla="*/ 35 h 90"/>
                <a:gd name="T36" fmla="*/ 1 w 90"/>
                <a:gd name="T37" fmla="*/ 37 h 90"/>
                <a:gd name="T38" fmla="*/ 1 w 90"/>
                <a:gd name="T39" fmla="*/ 38 h 90"/>
                <a:gd name="T40" fmla="*/ 0 w 90"/>
                <a:gd name="T41" fmla="*/ 40 h 90"/>
                <a:gd name="T42" fmla="*/ 0 w 90"/>
                <a:gd name="T43" fmla="*/ 50 h 90"/>
                <a:gd name="T44" fmla="*/ 0 w 90"/>
                <a:gd name="T45" fmla="*/ 50 h 90"/>
                <a:gd name="T46" fmla="*/ 1 w 90"/>
                <a:gd name="T47" fmla="*/ 51 h 90"/>
                <a:gd name="T48" fmla="*/ 1 w 90"/>
                <a:gd name="T49" fmla="*/ 54 h 90"/>
                <a:gd name="T50" fmla="*/ 4 w 90"/>
                <a:gd name="T51" fmla="*/ 54 h 90"/>
                <a:gd name="T52" fmla="*/ 5 w 90"/>
                <a:gd name="T53" fmla="*/ 55 h 90"/>
                <a:gd name="T54" fmla="*/ 35 w 90"/>
                <a:gd name="T55" fmla="*/ 55 h 90"/>
                <a:gd name="T56" fmla="*/ 35 w 90"/>
                <a:gd name="T57" fmla="*/ 85 h 90"/>
                <a:gd name="T58" fmla="*/ 35 w 90"/>
                <a:gd name="T59" fmla="*/ 85 h 90"/>
                <a:gd name="T60" fmla="*/ 35 w 90"/>
                <a:gd name="T61" fmla="*/ 86 h 90"/>
                <a:gd name="T62" fmla="*/ 36 w 90"/>
                <a:gd name="T63" fmla="*/ 89 h 90"/>
                <a:gd name="T64" fmla="*/ 39 w 90"/>
                <a:gd name="T65" fmla="*/ 89 h 90"/>
                <a:gd name="T66" fmla="*/ 40 w 90"/>
                <a:gd name="T67" fmla="*/ 90 h 90"/>
                <a:gd name="T68" fmla="*/ 50 w 90"/>
                <a:gd name="T69" fmla="*/ 90 h 90"/>
                <a:gd name="T70" fmla="*/ 50 w 90"/>
                <a:gd name="T71" fmla="*/ 90 h 90"/>
                <a:gd name="T72" fmla="*/ 52 w 90"/>
                <a:gd name="T73" fmla="*/ 89 h 90"/>
                <a:gd name="T74" fmla="*/ 53 w 90"/>
                <a:gd name="T75" fmla="*/ 89 h 90"/>
                <a:gd name="T76" fmla="*/ 55 w 90"/>
                <a:gd name="T77" fmla="*/ 86 h 90"/>
                <a:gd name="T78" fmla="*/ 55 w 90"/>
                <a:gd name="T79" fmla="*/ 85 h 90"/>
                <a:gd name="T80" fmla="*/ 55 w 90"/>
                <a:gd name="T81" fmla="*/ 55 h 90"/>
                <a:gd name="T82" fmla="*/ 85 w 90"/>
                <a:gd name="T83" fmla="*/ 55 h 90"/>
                <a:gd name="T84" fmla="*/ 85 w 90"/>
                <a:gd name="T85" fmla="*/ 55 h 90"/>
                <a:gd name="T86" fmla="*/ 87 w 90"/>
                <a:gd name="T87" fmla="*/ 54 h 90"/>
                <a:gd name="T88" fmla="*/ 89 w 90"/>
                <a:gd name="T89" fmla="*/ 54 h 90"/>
                <a:gd name="T90" fmla="*/ 90 w 90"/>
                <a:gd name="T91" fmla="*/ 51 h 90"/>
                <a:gd name="T92" fmla="*/ 90 w 90"/>
                <a:gd name="T93" fmla="*/ 50 h 90"/>
                <a:gd name="T94" fmla="*/ 90 w 90"/>
                <a:gd name="T95" fmla="*/ 40 h 90"/>
                <a:gd name="T96" fmla="*/ 90 w 90"/>
                <a:gd name="T97" fmla="*/ 40 h 90"/>
                <a:gd name="T98" fmla="*/ 90 w 90"/>
                <a:gd name="T99" fmla="*/ 38 h 90"/>
                <a:gd name="T100" fmla="*/ 89 w 90"/>
                <a:gd name="T101" fmla="*/ 37 h 90"/>
                <a:gd name="T102" fmla="*/ 87 w 90"/>
                <a:gd name="T103" fmla="*/ 35 h 90"/>
                <a:gd name="T104" fmla="*/ 85 w 90"/>
                <a:gd name="T105" fmla="*/ 35 h 90"/>
                <a:gd name="T106" fmla="*/ 85 w 90"/>
                <a:gd name="T107"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90">
                  <a:moveTo>
                    <a:pt x="85" y="35"/>
                  </a:moveTo>
                  <a:lnTo>
                    <a:pt x="55" y="35"/>
                  </a:lnTo>
                  <a:lnTo>
                    <a:pt x="55" y="5"/>
                  </a:lnTo>
                  <a:lnTo>
                    <a:pt x="55" y="5"/>
                  </a:lnTo>
                  <a:lnTo>
                    <a:pt x="55" y="3"/>
                  </a:lnTo>
                  <a:lnTo>
                    <a:pt x="53" y="1"/>
                  </a:lnTo>
                  <a:lnTo>
                    <a:pt x="52" y="0"/>
                  </a:lnTo>
                  <a:lnTo>
                    <a:pt x="50" y="0"/>
                  </a:lnTo>
                  <a:lnTo>
                    <a:pt x="40" y="0"/>
                  </a:lnTo>
                  <a:lnTo>
                    <a:pt x="40" y="0"/>
                  </a:lnTo>
                  <a:lnTo>
                    <a:pt x="39" y="0"/>
                  </a:lnTo>
                  <a:lnTo>
                    <a:pt x="36" y="1"/>
                  </a:lnTo>
                  <a:lnTo>
                    <a:pt x="35" y="3"/>
                  </a:lnTo>
                  <a:lnTo>
                    <a:pt x="35" y="5"/>
                  </a:lnTo>
                  <a:lnTo>
                    <a:pt x="35" y="35"/>
                  </a:lnTo>
                  <a:lnTo>
                    <a:pt x="5" y="35"/>
                  </a:lnTo>
                  <a:lnTo>
                    <a:pt x="5" y="35"/>
                  </a:lnTo>
                  <a:lnTo>
                    <a:pt x="4" y="35"/>
                  </a:lnTo>
                  <a:lnTo>
                    <a:pt x="1" y="37"/>
                  </a:lnTo>
                  <a:lnTo>
                    <a:pt x="1" y="38"/>
                  </a:lnTo>
                  <a:lnTo>
                    <a:pt x="0" y="40"/>
                  </a:lnTo>
                  <a:lnTo>
                    <a:pt x="0" y="50"/>
                  </a:lnTo>
                  <a:lnTo>
                    <a:pt x="0" y="50"/>
                  </a:lnTo>
                  <a:lnTo>
                    <a:pt x="1" y="51"/>
                  </a:lnTo>
                  <a:lnTo>
                    <a:pt x="1" y="54"/>
                  </a:lnTo>
                  <a:lnTo>
                    <a:pt x="4" y="54"/>
                  </a:lnTo>
                  <a:lnTo>
                    <a:pt x="5" y="55"/>
                  </a:lnTo>
                  <a:lnTo>
                    <a:pt x="35" y="55"/>
                  </a:lnTo>
                  <a:lnTo>
                    <a:pt x="35" y="85"/>
                  </a:lnTo>
                  <a:lnTo>
                    <a:pt x="35" y="85"/>
                  </a:lnTo>
                  <a:lnTo>
                    <a:pt x="35" y="86"/>
                  </a:lnTo>
                  <a:lnTo>
                    <a:pt x="36" y="89"/>
                  </a:lnTo>
                  <a:lnTo>
                    <a:pt x="39" y="89"/>
                  </a:lnTo>
                  <a:lnTo>
                    <a:pt x="40" y="90"/>
                  </a:lnTo>
                  <a:lnTo>
                    <a:pt x="50" y="90"/>
                  </a:lnTo>
                  <a:lnTo>
                    <a:pt x="50" y="90"/>
                  </a:lnTo>
                  <a:lnTo>
                    <a:pt x="52" y="89"/>
                  </a:lnTo>
                  <a:lnTo>
                    <a:pt x="53" y="89"/>
                  </a:lnTo>
                  <a:lnTo>
                    <a:pt x="55" y="86"/>
                  </a:lnTo>
                  <a:lnTo>
                    <a:pt x="55" y="85"/>
                  </a:lnTo>
                  <a:lnTo>
                    <a:pt x="55" y="55"/>
                  </a:lnTo>
                  <a:lnTo>
                    <a:pt x="85" y="55"/>
                  </a:lnTo>
                  <a:lnTo>
                    <a:pt x="85" y="55"/>
                  </a:lnTo>
                  <a:lnTo>
                    <a:pt x="87" y="54"/>
                  </a:lnTo>
                  <a:lnTo>
                    <a:pt x="89" y="54"/>
                  </a:lnTo>
                  <a:lnTo>
                    <a:pt x="90" y="51"/>
                  </a:lnTo>
                  <a:lnTo>
                    <a:pt x="90" y="50"/>
                  </a:lnTo>
                  <a:lnTo>
                    <a:pt x="90" y="40"/>
                  </a:lnTo>
                  <a:lnTo>
                    <a:pt x="90" y="40"/>
                  </a:lnTo>
                  <a:lnTo>
                    <a:pt x="90" y="38"/>
                  </a:lnTo>
                  <a:lnTo>
                    <a:pt x="89" y="37"/>
                  </a:lnTo>
                  <a:lnTo>
                    <a:pt x="87" y="35"/>
                  </a:lnTo>
                  <a:lnTo>
                    <a:pt x="85" y="35"/>
                  </a:lnTo>
                  <a:lnTo>
                    <a:pt x="8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52" name="Group 151"/>
          <p:cNvGrpSpPr/>
          <p:nvPr/>
        </p:nvGrpSpPr>
        <p:grpSpPr>
          <a:xfrm>
            <a:off x="10711678" y="1553314"/>
            <a:ext cx="914271" cy="908023"/>
            <a:chOff x="2636837" y="4708524"/>
            <a:chExt cx="1393825" cy="1384300"/>
          </a:xfrm>
          <a:solidFill>
            <a:schemeClr val="tx1">
              <a:lumMod val="75000"/>
              <a:lumOff val="25000"/>
            </a:schemeClr>
          </a:solidFill>
        </p:grpSpPr>
        <p:sp>
          <p:nvSpPr>
            <p:cNvPr id="154" name="Freeform 24"/>
            <p:cNvSpPr>
              <a:spLocks/>
            </p:cNvSpPr>
            <p:nvPr/>
          </p:nvSpPr>
          <p:spPr bwMode="auto">
            <a:xfrm>
              <a:off x="2636837" y="4708524"/>
              <a:ext cx="1393825" cy="1201738"/>
            </a:xfrm>
            <a:custGeom>
              <a:avLst/>
              <a:gdLst>
                <a:gd name="T0" fmla="*/ 877 w 878"/>
                <a:gd name="T1" fmla="*/ 397 h 757"/>
                <a:gd name="T2" fmla="*/ 869 w 878"/>
                <a:gd name="T3" fmla="*/ 454 h 757"/>
                <a:gd name="T4" fmla="*/ 852 w 878"/>
                <a:gd name="T5" fmla="*/ 509 h 757"/>
                <a:gd name="T6" fmla="*/ 825 w 878"/>
                <a:gd name="T7" fmla="*/ 559 h 757"/>
                <a:gd name="T8" fmla="*/ 791 w 878"/>
                <a:gd name="T9" fmla="*/ 605 h 757"/>
                <a:gd name="T10" fmla="*/ 750 w 878"/>
                <a:gd name="T11" fmla="*/ 645 h 757"/>
                <a:gd name="T12" fmla="*/ 701 w 878"/>
                <a:gd name="T13" fmla="*/ 682 h 757"/>
                <a:gd name="T14" fmla="*/ 648 w 878"/>
                <a:gd name="T15" fmla="*/ 711 h 757"/>
                <a:gd name="T16" fmla="*/ 590 w 878"/>
                <a:gd name="T17" fmla="*/ 734 h 757"/>
                <a:gd name="T18" fmla="*/ 528 w 878"/>
                <a:gd name="T19" fmla="*/ 749 h 757"/>
                <a:gd name="T20" fmla="*/ 462 w 878"/>
                <a:gd name="T21" fmla="*/ 756 h 757"/>
                <a:gd name="T22" fmla="*/ 417 w 878"/>
                <a:gd name="T23" fmla="*/ 756 h 757"/>
                <a:gd name="T24" fmla="*/ 351 w 878"/>
                <a:gd name="T25" fmla="*/ 749 h 757"/>
                <a:gd name="T26" fmla="*/ 288 w 878"/>
                <a:gd name="T27" fmla="*/ 734 h 757"/>
                <a:gd name="T28" fmla="*/ 230 w 878"/>
                <a:gd name="T29" fmla="*/ 711 h 757"/>
                <a:gd name="T30" fmla="*/ 177 w 878"/>
                <a:gd name="T31" fmla="*/ 682 h 757"/>
                <a:gd name="T32" fmla="*/ 129 w 878"/>
                <a:gd name="T33" fmla="*/ 645 h 757"/>
                <a:gd name="T34" fmla="*/ 88 w 878"/>
                <a:gd name="T35" fmla="*/ 605 h 757"/>
                <a:gd name="T36" fmla="*/ 53 w 878"/>
                <a:gd name="T37" fmla="*/ 559 h 757"/>
                <a:gd name="T38" fmla="*/ 27 w 878"/>
                <a:gd name="T39" fmla="*/ 509 h 757"/>
                <a:gd name="T40" fmla="*/ 10 w 878"/>
                <a:gd name="T41" fmla="*/ 454 h 757"/>
                <a:gd name="T42" fmla="*/ 1 w 878"/>
                <a:gd name="T43" fmla="*/ 397 h 757"/>
                <a:gd name="T44" fmla="*/ 1 w 878"/>
                <a:gd name="T45" fmla="*/ 359 h 757"/>
                <a:gd name="T46" fmla="*/ 10 w 878"/>
                <a:gd name="T47" fmla="*/ 302 h 757"/>
                <a:gd name="T48" fmla="*/ 27 w 878"/>
                <a:gd name="T49" fmla="*/ 248 h 757"/>
                <a:gd name="T50" fmla="*/ 53 w 878"/>
                <a:gd name="T51" fmla="*/ 198 h 757"/>
                <a:gd name="T52" fmla="*/ 88 w 878"/>
                <a:gd name="T53" fmla="*/ 152 h 757"/>
                <a:gd name="T54" fmla="*/ 129 w 878"/>
                <a:gd name="T55" fmla="*/ 111 h 757"/>
                <a:gd name="T56" fmla="*/ 177 w 878"/>
                <a:gd name="T57" fmla="*/ 76 h 757"/>
                <a:gd name="T58" fmla="*/ 230 w 878"/>
                <a:gd name="T59" fmla="*/ 46 h 757"/>
                <a:gd name="T60" fmla="*/ 288 w 878"/>
                <a:gd name="T61" fmla="*/ 24 h 757"/>
                <a:gd name="T62" fmla="*/ 351 w 878"/>
                <a:gd name="T63" fmla="*/ 8 h 757"/>
                <a:gd name="T64" fmla="*/ 417 w 878"/>
                <a:gd name="T65" fmla="*/ 1 h 757"/>
                <a:gd name="T66" fmla="*/ 462 w 878"/>
                <a:gd name="T67" fmla="*/ 1 h 757"/>
                <a:gd name="T68" fmla="*/ 528 w 878"/>
                <a:gd name="T69" fmla="*/ 8 h 757"/>
                <a:gd name="T70" fmla="*/ 590 w 878"/>
                <a:gd name="T71" fmla="*/ 24 h 757"/>
                <a:gd name="T72" fmla="*/ 648 w 878"/>
                <a:gd name="T73" fmla="*/ 46 h 757"/>
                <a:gd name="T74" fmla="*/ 701 w 878"/>
                <a:gd name="T75" fmla="*/ 76 h 757"/>
                <a:gd name="T76" fmla="*/ 750 w 878"/>
                <a:gd name="T77" fmla="*/ 111 h 757"/>
                <a:gd name="T78" fmla="*/ 791 w 878"/>
                <a:gd name="T79" fmla="*/ 152 h 757"/>
                <a:gd name="T80" fmla="*/ 825 w 878"/>
                <a:gd name="T81" fmla="*/ 198 h 757"/>
                <a:gd name="T82" fmla="*/ 852 w 878"/>
                <a:gd name="T83" fmla="*/ 248 h 757"/>
                <a:gd name="T84" fmla="*/ 869 w 878"/>
                <a:gd name="T85" fmla="*/ 302 h 757"/>
                <a:gd name="T86" fmla="*/ 877 w 878"/>
                <a:gd name="T87" fmla="*/ 35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8" h="757">
                  <a:moveTo>
                    <a:pt x="878" y="378"/>
                  </a:moveTo>
                  <a:lnTo>
                    <a:pt x="878" y="378"/>
                  </a:lnTo>
                  <a:lnTo>
                    <a:pt x="877" y="397"/>
                  </a:lnTo>
                  <a:lnTo>
                    <a:pt x="876" y="418"/>
                  </a:lnTo>
                  <a:lnTo>
                    <a:pt x="873" y="437"/>
                  </a:lnTo>
                  <a:lnTo>
                    <a:pt x="869" y="454"/>
                  </a:lnTo>
                  <a:lnTo>
                    <a:pt x="864" y="473"/>
                  </a:lnTo>
                  <a:lnTo>
                    <a:pt x="858" y="491"/>
                  </a:lnTo>
                  <a:lnTo>
                    <a:pt x="852" y="509"/>
                  </a:lnTo>
                  <a:lnTo>
                    <a:pt x="844" y="525"/>
                  </a:lnTo>
                  <a:lnTo>
                    <a:pt x="835" y="542"/>
                  </a:lnTo>
                  <a:lnTo>
                    <a:pt x="825" y="559"/>
                  </a:lnTo>
                  <a:lnTo>
                    <a:pt x="814" y="574"/>
                  </a:lnTo>
                  <a:lnTo>
                    <a:pt x="803" y="590"/>
                  </a:lnTo>
                  <a:lnTo>
                    <a:pt x="791" y="605"/>
                  </a:lnTo>
                  <a:lnTo>
                    <a:pt x="778" y="619"/>
                  </a:lnTo>
                  <a:lnTo>
                    <a:pt x="764" y="632"/>
                  </a:lnTo>
                  <a:lnTo>
                    <a:pt x="750" y="645"/>
                  </a:lnTo>
                  <a:lnTo>
                    <a:pt x="734" y="658"/>
                  </a:lnTo>
                  <a:lnTo>
                    <a:pt x="718" y="670"/>
                  </a:lnTo>
                  <a:lnTo>
                    <a:pt x="701" y="682"/>
                  </a:lnTo>
                  <a:lnTo>
                    <a:pt x="685" y="692"/>
                  </a:lnTo>
                  <a:lnTo>
                    <a:pt x="667" y="702"/>
                  </a:lnTo>
                  <a:lnTo>
                    <a:pt x="648" y="711"/>
                  </a:lnTo>
                  <a:lnTo>
                    <a:pt x="630" y="719"/>
                  </a:lnTo>
                  <a:lnTo>
                    <a:pt x="610" y="727"/>
                  </a:lnTo>
                  <a:lnTo>
                    <a:pt x="590" y="734"/>
                  </a:lnTo>
                  <a:lnTo>
                    <a:pt x="570" y="740"/>
                  </a:lnTo>
                  <a:lnTo>
                    <a:pt x="549" y="745"/>
                  </a:lnTo>
                  <a:lnTo>
                    <a:pt x="528" y="749"/>
                  </a:lnTo>
                  <a:lnTo>
                    <a:pt x="507" y="752"/>
                  </a:lnTo>
                  <a:lnTo>
                    <a:pt x="484" y="754"/>
                  </a:lnTo>
                  <a:lnTo>
                    <a:pt x="462" y="756"/>
                  </a:lnTo>
                  <a:lnTo>
                    <a:pt x="439" y="757"/>
                  </a:lnTo>
                  <a:lnTo>
                    <a:pt x="439" y="757"/>
                  </a:lnTo>
                  <a:lnTo>
                    <a:pt x="417" y="756"/>
                  </a:lnTo>
                  <a:lnTo>
                    <a:pt x="394" y="754"/>
                  </a:lnTo>
                  <a:lnTo>
                    <a:pt x="373" y="752"/>
                  </a:lnTo>
                  <a:lnTo>
                    <a:pt x="351" y="749"/>
                  </a:lnTo>
                  <a:lnTo>
                    <a:pt x="330" y="745"/>
                  </a:lnTo>
                  <a:lnTo>
                    <a:pt x="309" y="740"/>
                  </a:lnTo>
                  <a:lnTo>
                    <a:pt x="288" y="734"/>
                  </a:lnTo>
                  <a:lnTo>
                    <a:pt x="268" y="727"/>
                  </a:lnTo>
                  <a:lnTo>
                    <a:pt x="249" y="719"/>
                  </a:lnTo>
                  <a:lnTo>
                    <a:pt x="230" y="711"/>
                  </a:lnTo>
                  <a:lnTo>
                    <a:pt x="211" y="702"/>
                  </a:lnTo>
                  <a:lnTo>
                    <a:pt x="193" y="692"/>
                  </a:lnTo>
                  <a:lnTo>
                    <a:pt x="177" y="682"/>
                  </a:lnTo>
                  <a:lnTo>
                    <a:pt x="160" y="670"/>
                  </a:lnTo>
                  <a:lnTo>
                    <a:pt x="145" y="658"/>
                  </a:lnTo>
                  <a:lnTo>
                    <a:pt x="129" y="645"/>
                  </a:lnTo>
                  <a:lnTo>
                    <a:pt x="114" y="632"/>
                  </a:lnTo>
                  <a:lnTo>
                    <a:pt x="101" y="619"/>
                  </a:lnTo>
                  <a:lnTo>
                    <a:pt x="88" y="605"/>
                  </a:lnTo>
                  <a:lnTo>
                    <a:pt x="76" y="590"/>
                  </a:lnTo>
                  <a:lnTo>
                    <a:pt x="64" y="574"/>
                  </a:lnTo>
                  <a:lnTo>
                    <a:pt x="53" y="559"/>
                  </a:lnTo>
                  <a:lnTo>
                    <a:pt x="44" y="542"/>
                  </a:lnTo>
                  <a:lnTo>
                    <a:pt x="34" y="525"/>
                  </a:lnTo>
                  <a:lnTo>
                    <a:pt x="27" y="509"/>
                  </a:lnTo>
                  <a:lnTo>
                    <a:pt x="20" y="491"/>
                  </a:lnTo>
                  <a:lnTo>
                    <a:pt x="14" y="473"/>
                  </a:lnTo>
                  <a:lnTo>
                    <a:pt x="10" y="454"/>
                  </a:lnTo>
                  <a:lnTo>
                    <a:pt x="6" y="437"/>
                  </a:lnTo>
                  <a:lnTo>
                    <a:pt x="2" y="418"/>
                  </a:lnTo>
                  <a:lnTo>
                    <a:pt x="1" y="397"/>
                  </a:lnTo>
                  <a:lnTo>
                    <a:pt x="0" y="378"/>
                  </a:lnTo>
                  <a:lnTo>
                    <a:pt x="0" y="378"/>
                  </a:lnTo>
                  <a:lnTo>
                    <a:pt x="1" y="359"/>
                  </a:lnTo>
                  <a:lnTo>
                    <a:pt x="2" y="339"/>
                  </a:lnTo>
                  <a:lnTo>
                    <a:pt x="6" y="320"/>
                  </a:lnTo>
                  <a:lnTo>
                    <a:pt x="10" y="302"/>
                  </a:lnTo>
                  <a:lnTo>
                    <a:pt x="14" y="283"/>
                  </a:lnTo>
                  <a:lnTo>
                    <a:pt x="20" y="266"/>
                  </a:lnTo>
                  <a:lnTo>
                    <a:pt x="27" y="248"/>
                  </a:lnTo>
                  <a:lnTo>
                    <a:pt x="34" y="231"/>
                  </a:lnTo>
                  <a:lnTo>
                    <a:pt x="44" y="215"/>
                  </a:lnTo>
                  <a:lnTo>
                    <a:pt x="53" y="198"/>
                  </a:lnTo>
                  <a:lnTo>
                    <a:pt x="64" y="183"/>
                  </a:lnTo>
                  <a:lnTo>
                    <a:pt x="76" y="167"/>
                  </a:lnTo>
                  <a:lnTo>
                    <a:pt x="88" y="152"/>
                  </a:lnTo>
                  <a:lnTo>
                    <a:pt x="101" y="138"/>
                  </a:lnTo>
                  <a:lnTo>
                    <a:pt x="114" y="124"/>
                  </a:lnTo>
                  <a:lnTo>
                    <a:pt x="129" y="111"/>
                  </a:lnTo>
                  <a:lnTo>
                    <a:pt x="145" y="98"/>
                  </a:lnTo>
                  <a:lnTo>
                    <a:pt x="160" y="87"/>
                  </a:lnTo>
                  <a:lnTo>
                    <a:pt x="177" y="76"/>
                  </a:lnTo>
                  <a:lnTo>
                    <a:pt x="193" y="65"/>
                  </a:lnTo>
                  <a:lnTo>
                    <a:pt x="211" y="54"/>
                  </a:lnTo>
                  <a:lnTo>
                    <a:pt x="230" y="46"/>
                  </a:lnTo>
                  <a:lnTo>
                    <a:pt x="249" y="38"/>
                  </a:lnTo>
                  <a:lnTo>
                    <a:pt x="268" y="30"/>
                  </a:lnTo>
                  <a:lnTo>
                    <a:pt x="288" y="24"/>
                  </a:lnTo>
                  <a:lnTo>
                    <a:pt x="309" y="18"/>
                  </a:lnTo>
                  <a:lnTo>
                    <a:pt x="330" y="12"/>
                  </a:lnTo>
                  <a:lnTo>
                    <a:pt x="351" y="8"/>
                  </a:lnTo>
                  <a:lnTo>
                    <a:pt x="373" y="5"/>
                  </a:lnTo>
                  <a:lnTo>
                    <a:pt x="394" y="2"/>
                  </a:lnTo>
                  <a:lnTo>
                    <a:pt x="417" y="1"/>
                  </a:lnTo>
                  <a:lnTo>
                    <a:pt x="439" y="0"/>
                  </a:lnTo>
                  <a:lnTo>
                    <a:pt x="439" y="0"/>
                  </a:lnTo>
                  <a:lnTo>
                    <a:pt x="462" y="1"/>
                  </a:lnTo>
                  <a:lnTo>
                    <a:pt x="484" y="2"/>
                  </a:lnTo>
                  <a:lnTo>
                    <a:pt x="507" y="5"/>
                  </a:lnTo>
                  <a:lnTo>
                    <a:pt x="528" y="8"/>
                  </a:lnTo>
                  <a:lnTo>
                    <a:pt x="549" y="12"/>
                  </a:lnTo>
                  <a:lnTo>
                    <a:pt x="570" y="18"/>
                  </a:lnTo>
                  <a:lnTo>
                    <a:pt x="590" y="24"/>
                  </a:lnTo>
                  <a:lnTo>
                    <a:pt x="610" y="30"/>
                  </a:lnTo>
                  <a:lnTo>
                    <a:pt x="630" y="38"/>
                  </a:lnTo>
                  <a:lnTo>
                    <a:pt x="648" y="46"/>
                  </a:lnTo>
                  <a:lnTo>
                    <a:pt x="667" y="54"/>
                  </a:lnTo>
                  <a:lnTo>
                    <a:pt x="685" y="65"/>
                  </a:lnTo>
                  <a:lnTo>
                    <a:pt x="701" y="76"/>
                  </a:lnTo>
                  <a:lnTo>
                    <a:pt x="718" y="87"/>
                  </a:lnTo>
                  <a:lnTo>
                    <a:pt x="734" y="98"/>
                  </a:lnTo>
                  <a:lnTo>
                    <a:pt x="750" y="111"/>
                  </a:lnTo>
                  <a:lnTo>
                    <a:pt x="764" y="124"/>
                  </a:lnTo>
                  <a:lnTo>
                    <a:pt x="778" y="138"/>
                  </a:lnTo>
                  <a:lnTo>
                    <a:pt x="791" y="152"/>
                  </a:lnTo>
                  <a:lnTo>
                    <a:pt x="803" y="167"/>
                  </a:lnTo>
                  <a:lnTo>
                    <a:pt x="814" y="183"/>
                  </a:lnTo>
                  <a:lnTo>
                    <a:pt x="825" y="198"/>
                  </a:lnTo>
                  <a:lnTo>
                    <a:pt x="835" y="215"/>
                  </a:lnTo>
                  <a:lnTo>
                    <a:pt x="844" y="231"/>
                  </a:lnTo>
                  <a:lnTo>
                    <a:pt x="852" y="248"/>
                  </a:lnTo>
                  <a:lnTo>
                    <a:pt x="858" y="266"/>
                  </a:lnTo>
                  <a:lnTo>
                    <a:pt x="864" y="283"/>
                  </a:lnTo>
                  <a:lnTo>
                    <a:pt x="869" y="302"/>
                  </a:lnTo>
                  <a:lnTo>
                    <a:pt x="873" y="320"/>
                  </a:lnTo>
                  <a:lnTo>
                    <a:pt x="876" y="339"/>
                  </a:lnTo>
                  <a:lnTo>
                    <a:pt x="877" y="359"/>
                  </a:lnTo>
                  <a:lnTo>
                    <a:pt x="878" y="378"/>
                  </a:lnTo>
                  <a:lnTo>
                    <a:pt x="87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25"/>
            <p:cNvSpPr>
              <a:spLocks/>
            </p:cNvSpPr>
            <p:nvPr/>
          </p:nvSpPr>
          <p:spPr bwMode="auto">
            <a:xfrm>
              <a:off x="3371850" y="5746749"/>
              <a:ext cx="361950" cy="346075"/>
            </a:xfrm>
            <a:custGeom>
              <a:avLst/>
              <a:gdLst>
                <a:gd name="T0" fmla="*/ 228 w 228"/>
                <a:gd name="T1" fmla="*/ 0 h 218"/>
                <a:gd name="T2" fmla="*/ 0 w 228"/>
                <a:gd name="T3" fmla="*/ 218 h 218"/>
                <a:gd name="T4" fmla="*/ 44 w 228"/>
                <a:gd name="T5" fmla="*/ 39 h 218"/>
                <a:gd name="T6" fmla="*/ 228 w 228"/>
                <a:gd name="T7" fmla="*/ 0 h 218"/>
              </a:gdLst>
              <a:ahLst/>
              <a:cxnLst>
                <a:cxn ang="0">
                  <a:pos x="T0" y="T1"/>
                </a:cxn>
                <a:cxn ang="0">
                  <a:pos x="T2" y="T3"/>
                </a:cxn>
                <a:cxn ang="0">
                  <a:pos x="T4" y="T5"/>
                </a:cxn>
                <a:cxn ang="0">
                  <a:pos x="T6" y="T7"/>
                </a:cxn>
              </a:cxnLst>
              <a:rect l="0" t="0" r="r" b="b"/>
              <a:pathLst>
                <a:path w="228" h="218">
                  <a:moveTo>
                    <a:pt x="228" y="0"/>
                  </a:moveTo>
                  <a:lnTo>
                    <a:pt x="0" y="218"/>
                  </a:lnTo>
                  <a:lnTo>
                    <a:pt x="44" y="39"/>
                  </a:lnTo>
                  <a:lnTo>
                    <a:pt x="2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53" name="Freeform 41"/>
          <p:cNvSpPr>
            <a:spLocks noEditPoints="1"/>
          </p:cNvSpPr>
          <p:nvPr/>
        </p:nvSpPr>
        <p:spPr bwMode="auto">
          <a:xfrm>
            <a:off x="10294485" y="2459725"/>
            <a:ext cx="1139825" cy="1087439"/>
          </a:xfrm>
          <a:custGeom>
            <a:avLst/>
            <a:gdLst>
              <a:gd name="T0" fmla="*/ 646 w 718"/>
              <a:gd name="T1" fmla="*/ 496 h 685"/>
              <a:gd name="T2" fmla="*/ 544 w 718"/>
              <a:gd name="T3" fmla="*/ 422 h 685"/>
              <a:gd name="T4" fmla="*/ 520 w 718"/>
              <a:gd name="T5" fmla="*/ 338 h 685"/>
              <a:gd name="T6" fmla="*/ 492 w 718"/>
              <a:gd name="T7" fmla="*/ 140 h 685"/>
              <a:gd name="T8" fmla="*/ 463 w 718"/>
              <a:gd name="T9" fmla="*/ 64 h 685"/>
              <a:gd name="T10" fmla="*/ 405 w 718"/>
              <a:gd name="T11" fmla="*/ 12 h 685"/>
              <a:gd name="T12" fmla="*/ 318 w 718"/>
              <a:gd name="T13" fmla="*/ 2 h 685"/>
              <a:gd name="T14" fmla="*/ 268 w 718"/>
              <a:gd name="T15" fmla="*/ 20 h 685"/>
              <a:gd name="T16" fmla="*/ 218 w 718"/>
              <a:gd name="T17" fmla="*/ 79 h 685"/>
              <a:gd name="T18" fmla="*/ 178 w 718"/>
              <a:gd name="T19" fmla="*/ 227 h 685"/>
              <a:gd name="T20" fmla="*/ 163 w 718"/>
              <a:gd name="T21" fmla="*/ 367 h 685"/>
              <a:gd name="T22" fmla="*/ 97 w 718"/>
              <a:gd name="T23" fmla="*/ 493 h 685"/>
              <a:gd name="T24" fmla="*/ 40 w 718"/>
              <a:gd name="T25" fmla="*/ 535 h 685"/>
              <a:gd name="T26" fmla="*/ 718 w 718"/>
              <a:gd name="T27" fmla="*/ 685 h 685"/>
              <a:gd name="T28" fmla="*/ 680 w 718"/>
              <a:gd name="T29" fmla="*/ 525 h 685"/>
              <a:gd name="T30" fmla="*/ 315 w 718"/>
              <a:gd name="T31" fmla="*/ 99 h 685"/>
              <a:gd name="T32" fmla="*/ 362 w 718"/>
              <a:gd name="T33" fmla="*/ 109 h 685"/>
              <a:gd name="T34" fmla="*/ 419 w 718"/>
              <a:gd name="T35" fmla="*/ 180 h 685"/>
              <a:gd name="T36" fmla="*/ 446 w 718"/>
              <a:gd name="T37" fmla="*/ 280 h 685"/>
              <a:gd name="T38" fmla="*/ 413 w 718"/>
              <a:gd name="T39" fmla="*/ 351 h 685"/>
              <a:gd name="T40" fmla="*/ 376 w 718"/>
              <a:gd name="T41" fmla="*/ 390 h 685"/>
              <a:gd name="T42" fmla="*/ 337 w 718"/>
              <a:gd name="T43" fmla="*/ 397 h 685"/>
              <a:gd name="T44" fmla="*/ 288 w 718"/>
              <a:gd name="T45" fmla="*/ 369 h 685"/>
              <a:gd name="T46" fmla="*/ 260 w 718"/>
              <a:gd name="T47" fmla="*/ 330 h 685"/>
              <a:gd name="T48" fmla="*/ 239 w 718"/>
              <a:gd name="T49" fmla="*/ 197 h 685"/>
              <a:gd name="T50" fmla="*/ 261 w 718"/>
              <a:gd name="T51" fmla="*/ 142 h 685"/>
              <a:gd name="T52" fmla="*/ 212 w 718"/>
              <a:gd name="T53" fmla="*/ 559 h 685"/>
              <a:gd name="T54" fmla="*/ 245 w 718"/>
              <a:gd name="T55" fmla="*/ 581 h 685"/>
              <a:gd name="T56" fmla="*/ 264 w 718"/>
              <a:gd name="T57" fmla="*/ 592 h 685"/>
              <a:gd name="T58" fmla="*/ 233 w 718"/>
              <a:gd name="T59" fmla="*/ 561 h 685"/>
              <a:gd name="T60" fmla="*/ 281 w 718"/>
              <a:gd name="T61" fmla="*/ 579 h 685"/>
              <a:gd name="T62" fmla="*/ 246 w 718"/>
              <a:gd name="T63" fmla="*/ 537 h 685"/>
              <a:gd name="T64" fmla="*/ 260 w 718"/>
              <a:gd name="T65" fmla="*/ 545 h 685"/>
              <a:gd name="T66" fmla="*/ 256 w 718"/>
              <a:gd name="T67" fmla="*/ 511 h 685"/>
              <a:gd name="T68" fmla="*/ 265 w 718"/>
              <a:gd name="T69" fmla="*/ 504 h 685"/>
              <a:gd name="T70" fmla="*/ 260 w 718"/>
              <a:gd name="T71" fmla="*/ 467 h 685"/>
              <a:gd name="T72" fmla="*/ 265 w 718"/>
              <a:gd name="T73" fmla="*/ 370 h 685"/>
              <a:gd name="T74" fmla="*/ 294 w 718"/>
              <a:gd name="T75" fmla="*/ 383 h 685"/>
              <a:gd name="T76" fmla="*/ 345 w 718"/>
              <a:gd name="T77" fmla="*/ 403 h 685"/>
              <a:gd name="T78" fmla="*/ 371 w 718"/>
              <a:gd name="T79" fmla="*/ 398 h 685"/>
              <a:gd name="T80" fmla="*/ 406 w 718"/>
              <a:gd name="T81" fmla="*/ 371 h 685"/>
              <a:gd name="T82" fmla="*/ 421 w 718"/>
              <a:gd name="T83" fmla="*/ 390 h 685"/>
              <a:gd name="T84" fmla="*/ 446 w 718"/>
              <a:gd name="T85" fmla="*/ 483 h 685"/>
              <a:gd name="T86" fmla="*/ 449 w 718"/>
              <a:gd name="T87" fmla="*/ 534 h 685"/>
              <a:gd name="T88" fmla="*/ 457 w 718"/>
              <a:gd name="T89" fmla="*/ 517 h 685"/>
              <a:gd name="T90" fmla="*/ 450 w 718"/>
              <a:gd name="T91" fmla="*/ 562 h 685"/>
              <a:gd name="T92" fmla="*/ 462 w 718"/>
              <a:gd name="T93" fmla="*/ 554 h 685"/>
              <a:gd name="T94" fmla="*/ 453 w 718"/>
              <a:gd name="T95" fmla="*/ 582 h 685"/>
              <a:gd name="T96" fmla="*/ 472 w 718"/>
              <a:gd name="T97" fmla="*/ 535 h 685"/>
              <a:gd name="T98" fmla="*/ 457 w 718"/>
              <a:gd name="T99" fmla="*/ 594 h 685"/>
              <a:gd name="T100" fmla="*/ 446 w 718"/>
              <a:gd name="T101" fmla="*/ 608 h 685"/>
              <a:gd name="T102" fmla="*/ 488 w 718"/>
              <a:gd name="T103" fmla="*/ 570 h 685"/>
              <a:gd name="T104" fmla="*/ 491 w 718"/>
              <a:gd name="T105" fmla="*/ 580 h 685"/>
              <a:gd name="T106" fmla="*/ 414 w 718"/>
              <a:gd name="T107" fmla="*/ 627 h 685"/>
              <a:gd name="T108" fmla="*/ 309 w 718"/>
              <a:gd name="T109" fmla="*/ 632 h 685"/>
              <a:gd name="T110" fmla="*/ 249 w 718"/>
              <a:gd name="T111" fmla="*/ 600 h 685"/>
              <a:gd name="T112" fmla="*/ 502 w 718"/>
              <a:gd name="T113" fmla="*/ 566 h 685"/>
              <a:gd name="T114" fmla="*/ 508 w 718"/>
              <a:gd name="T115" fmla="*/ 556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8" h="685">
                <a:moveTo>
                  <a:pt x="680" y="525"/>
                </a:moveTo>
                <a:lnTo>
                  <a:pt x="680" y="525"/>
                </a:lnTo>
                <a:lnTo>
                  <a:pt x="678" y="521"/>
                </a:lnTo>
                <a:lnTo>
                  <a:pt x="673" y="516"/>
                </a:lnTo>
                <a:lnTo>
                  <a:pt x="661" y="506"/>
                </a:lnTo>
                <a:lnTo>
                  <a:pt x="646" y="496"/>
                </a:lnTo>
                <a:lnTo>
                  <a:pt x="629" y="486"/>
                </a:lnTo>
                <a:lnTo>
                  <a:pt x="610" y="477"/>
                </a:lnTo>
                <a:lnTo>
                  <a:pt x="592" y="468"/>
                </a:lnTo>
                <a:lnTo>
                  <a:pt x="560" y="455"/>
                </a:lnTo>
                <a:lnTo>
                  <a:pt x="560" y="455"/>
                </a:lnTo>
                <a:lnTo>
                  <a:pt x="544" y="422"/>
                </a:lnTo>
                <a:lnTo>
                  <a:pt x="534" y="400"/>
                </a:lnTo>
                <a:lnTo>
                  <a:pt x="530" y="388"/>
                </a:lnTo>
                <a:lnTo>
                  <a:pt x="527" y="375"/>
                </a:lnTo>
                <a:lnTo>
                  <a:pt x="527" y="375"/>
                </a:lnTo>
                <a:lnTo>
                  <a:pt x="522" y="356"/>
                </a:lnTo>
                <a:lnTo>
                  <a:pt x="520" y="338"/>
                </a:lnTo>
                <a:lnTo>
                  <a:pt x="516" y="297"/>
                </a:lnTo>
                <a:lnTo>
                  <a:pt x="511" y="246"/>
                </a:lnTo>
                <a:lnTo>
                  <a:pt x="507" y="214"/>
                </a:lnTo>
                <a:lnTo>
                  <a:pt x="501" y="176"/>
                </a:lnTo>
                <a:lnTo>
                  <a:pt x="501" y="176"/>
                </a:lnTo>
                <a:lnTo>
                  <a:pt x="492" y="140"/>
                </a:lnTo>
                <a:lnTo>
                  <a:pt x="489" y="123"/>
                </a:lnTo>
                <a:lnTo>
                  <a:pt x="484" y="109"/>
                </a:lnTo>
                <a:lnTo>
                  <a:pt x="479" y="96"/>
                </a:lnTo>
                <a:lnTo>
                  <a:pt x="474" y="84"/>
                </a:lnTo>
                <a:lnTo>
                  <a:pt x="469" y="73"/>
                </a:lnTo>
                <a:lnTo>
                  <a:pt x="463" y="64"/>
                </a:lnTo>
                <a:lnTo>
                  <a:pt x="452" y="48"/>
                </a:lnTo>
                <a:lnTo>
                  <a:pt x="440" y="35"/>
                </a:lnTo>
                <a:lnTo>
                  <a:pt x="428" y="26"/>
                </a:lnTo>
                <a:lnTo>
                  <a:pt x="417" y="18"/>
                </a:lnTo>
                <a:lnTo>
                  <a:pt x="417" y="18"/>
                </a:lnTo>
                <a:lnTo>
                  <a:pt x="405" y="12"/>
                </a:lnTo>
                <a:lnTo>
                  <a:pt x="389" y="7"/>
                </a:lnTo>
                <a:lnTo>
                  <a:pt x="374" y="3"/>
                </a:lnTo>
                <a:lnTo>
                  <a:pt x="358" y="1"/>
                </a:lnTo>
                <a:lnTo>
                  <a:pt x="343" y="0"/>
                </a:lnTo>
                <a:lnTo>
                  <a:pt x="330" y="1"/>
                </a:lnTo>
                <a:lnTo>
                  <a:pt x="318" y="2"/>
                </a:lnTo>
                <a:lnTo>
                  <a:pt x="311" y="4"/>
                </a:lnTo>
                <a:lnTo>
                  <a:pt x="311" y="4"/>
                </a:lnTo>
                <a:lnTo>
                  <a:pt x="303" y="6"/>
                </a:lnTo>
                <a:lnTo>
                  <a:pt x="293" y="8"/>
                </a:lnTo>
                <a:lnTo>
                  <a:pt x="281" y="13"/>
                </a:lnTo>
                <a:lnTo>
                  <a:pt x="268" y="20"/>
                </a:lnTo>
                <a:lnTo>
                  <a:pt x="255" y="29"/>
                </a:lnTo>
                <a:lnTo>
                  <a:pt x="242" y="42"/>
                </a:lnTo>
                <a:lnTo>
                  <a:pt x="236" y="51"/>
                </a:lnTo>
                <a:lnTo>
                  <a:pt x="230" y="59"/>
                </a:lnTo>
                <a:lnTo>
                  <a:pt x="224" y="69"/>
                </a:lnTo>
                <a:lnTo>
                  <a:pt x="218" y="79"/>
                </a:lnTo>
                <a:lnTo>
                  <a:pt x="218" y="79"/>
                </a:lnTo>
                <a:lnTo>
                  <a:pt x="209" y="105"/>
                </a:lnTo>
                <a:lnTo>
                  <a:pt x="199" y="134"/>
                </a:lnTo>
                <a:lnTo>
                  <a:pt x="191" y="165"/>
                </a:lnTo>
                <a:lnTo>
                  <a:pt x="184" y="197"/>
                </a:lnTo>
                <a:lnTo>
                  <a:pt x="178" y="227"/>
                </a:lnTo>
                <a:lnTo>
                  <a:pt x="173" y="256"/>
                </a:lnTo>
                <a:lnTo>
                  <a:pt x="171" y="281"/>
                </a:lnTo>
                <a:lnTo>
                  <a:pt x="169" y="299"/>
                </a:lnTo>
                <a:lnTo>
                  <a:pt x="169" y="299"/>
                </a:lnTo>
                <a:lnTo>
                  <a:pt x="164" y="349"/>
                </a:lnTo>
                <a:lnTo>
                  <a:pt x="163" y="367"/>
                </a:lnTo>
                <a:lnTo>
                  <a:pt x="163" y="367"/>
                </a:lnTo>
                <a:lnTo>
                  <a:pt x="151" y="414"/>
                </a:lnTo>
                <a:lnTo>
                  <a:pt x="140" y="451"/>
                </a:lnTo>
                <a:lnTo>
                  <a:pt x="132" y="478"/>
                </a:lnTo>
                <a:lnTo>
                  <a:pt x="132" y="478"/>
                </a:lnTo>
                <a:lnTo>
                  <a:pt x="97" y="493"/>
                </a:lnTo>
                <a:lnTo>
                  <a:pt x="97" y="493"/>
                </a:lnTo>
                <a:lnTo>
                  <a:pt x="78" y="504"/>
                </a:lnTo>
                <a:lnTo>
                  <a:pt x="68" y="511"/>
                </a:lnTo>
                <a:lnTo>
                  <a:pt x="58" y="518"/>
                </a:lnTo>
                <a:lnTo>
                  <a:pt x="49" y="526"/>
                </a:lnTo>
                <a:lnTo>
                  <a:pt x="40" y="535"/>
                </a:lnTo>
                <a:lnTo>
                  <a:pt x="35" y="544"/>
                </a:lnTo>
                <a:lnTo>
                  <a:pt x="31" y="554"/>
                </a:lnTo>
                <a:lnTo>
                  <a:pt x="31" y="554"/>
                </a:lnTo>
                <a:lnTo>
                  <a:pt x="0" y="685"/>
                </a:lnTo>
                <a:lnTo>
                  <a:pt x="718" y="685"/>
                </a:lnTo>
                <a:lnTo>
                  <a:pt x="718" y="685"/>
                </a:lnTo>
                <a:lnTo>
                  <a:pt x="716" y="668"/>
                </a:lnTo>
                <a:lnTo>
                  <a:pt x="707" y="623"/>
                </a:lnTo>
                <a:lnTo>
                  <a:pt x="701" y="595"/>
                </a:lnTo>
                <a:lnTo>
                  <a:pt x="695" y="569"/>
                </a:lnTo>
                <a:lnTo>
                  <a:pt x="688" y="545"/>
                </a:lnTo>
                <a:lnTo>
                  <a:pt x="680" y="525"/>
                </a:lnTo>
                <a:lnTo>
                  <a:pt x="680" y="525"/>
                </a:lnTo>
                <a:close/>
                <a:moveTo>
                  <a:pt x="274" y="131"/>
                </a:moveTo>
                <a:lnTo>
                  <a:pt x="274" y="131"/>
                </a:lnTo>
                <a:lnTo>
                  <a:pt x="288" y="122"/>
                </a:lnTo>
                <a:lnTo>
                  <a:pt x="303" y="110"/>
                </a:lnTo>
                <a:lnTo>
                  <a:pt x="315" y="99"/>
                </a:lnTo>
                <a:lnTo>
                  <a:pt x="319" y="95"/>
                </a:lnTo>
                <a:lnTo>
                  <a:pt x="320" y="92"/>
                </a:lnTo>
                <a:lnTo>
                  <a:pt x="320" y="92"/>
                </a:lnTo>
                <a:lnTo>
                  <a:pt x="335" y="96"/>
                </a:lnTo>
                <a:lnTo>
                  <a:pt x="348" y="102"/>
                </a:lnTo>
                <a:lnTo>
                  <a:pt x="362" y="109"/>
                </a:lnTo>
                <a:lnTo>
                  <a:pt x="374" y="120"/>
                </a:lnTo>
                <a:lnTo>
                  <a:pt x="387" y="131"/>
                </a:lnTo>
                <a:lnTo>
                  <a:pt x="398" y="146"/>
                </a:lnTo>
                <a:lnTo>
                  <a:pt x="409" y="162"/>
                </a:lnTo>
                <a:lnTo>
                  <a:pt x="419" y="180"/>
                </a:lnTo>
                <a:lnTo>
                  <a:pt x="419" y="180"/>
                </a:lnTo>
                <a:lnTo>
                  <a:pt x="439" y="220"/>
                </a:lnTo>
                <a:lnTo>
                  <a:pt x="451" y="246"/>
                </a:lnTo>
                <a:lnTo>
                  <a:pt x="451" y="246"/>
                </a:lnTo>
                <a:lnTo>
                  <a:pt x="450" y="255"/>
                </a:lnTo>
                <a:lnTo>
                  <a:pt x="450" y="255"/>
                </a:lnTo>
                <a:lnTo>
                  <a:pt x="446" y="280"/>
                </a:lnTo>
                <a:lnTo>
                  <a:pt x="443" y="290"/>
                </a:lnTo>
                <a:lnTo>
                  <a:pt x="440" y="300"/>
                </a:lnTo>
                <a:lnTo>
                  <a:pt x="440" y="300"/>
                </a:lnTo>
                <a:lnTo>
                  <a:pt x="433" y="318"/>
                </a:lnTo>
                <a:lnTo>
                  <a:pt x="424" y="334"/>
                </a:lnTo>
                <a:lnTo>
                  <a:pt x="413" y="351"/>
                </a:lnTo>
                <a:lnTo>
                  <a:pt x="401" y="367"/>
                </a:lnTo>
                <a:lnTo>
                  <a:pt x="401" y="367"/>
                </a:lnTo>
                <a:lnTo>
                  <a:pt x="395" y="375"/>
                </a:lnTo>
                <a:lnTo>
                  <a:pt x="389" y="381"/>
                </a:lnTo>
                <a:lnTo>
                  <a:pt x="383" y="386"/>
                </a:lnTo>
                <a:lnTo>
                  <a:pt x="376" y="390"/>
                </a:lnTo>
                <a:lnTo>
                  <a:pt x="370" y="394"/>
                </a:lnTo>
                <a:lnTo>
                  <a:pt x="363" y="396"/>
                </a:lnTo>
                <a:lnTo>
                  <a:pt x="356" y="397"/>
                </a:lnTo>
                <a:lnTo>
                  <a:pt x="348" y="398"/>
                </a:lnTo>
                <a:lnTo>
                  <a:pt x="348" y="398"/>
                </a:lnTo>
                <a:lnTo>
                  <a:pt x="337" y="397"/>
                </a:lnTo>
                <a:lnTo>
                  <a:pt x="328" y="395"/>
                </a:lnTo>
                <a:lnTo>
                  <a:pt x="319" y="392"/>
                </a:lnTo>
                <a:lnTo>
                  <a:pt x="311" y="388"/>
                </a:lnTo>
                <a:lnTo>
                  <a:pt x="304" y="383"/>
                </a:lnTo>
                <a:lnTo>
                  <a:pt x="298" y="378"/>
                </a:lnTo>
                <a:lnTo>
                  <a:pt x="288" y="369"/>
                </a:lnTo>
                <a:lnTo>
                  <a:pt x="288" y="369"/>
                </a:lnTo>
                <a:lnTo>
                  <a:pt x="280" y="362"/>
                </a:lnTo>
                <a:lnTo>
                  <a:pt x="273" y="352"/>
                </a:lnTo>
                <a:lnTo>
                  <a:pt x="266" y="341"/>
                </a:lnTo>
                <a:lnTo>
                  <a:pt x="260" y="330"/>
                </a:lnTo>
                <a:lnTo>
                  <a:pt x="260" y="330"/>
                </a:lnTo>
                <a:lnTo>
                  <a:pt x="252" y="305"/>
                </a:lnTo>
                <a:lnTo>
                  <a:pt x="245" y="279"/>
                </a:lnTo>
                <a:lnTo>
                  <a:pt x="245" y="279"/>
                </a:lnTo>
                <a:lnTo>
                  <a:pt x="241" y="235"/>
                </a:lnTo>
                <a:lnTo>
                  <a:pt x="239" y="197"/>
                </a:lnTo>
                <a:lnTo>
                  <a:pt x="239" y="197"/>
                </a:lnTo>
                <a:lnTo>
                  <a:pt x="240" y="188"/>
                </a:lnTo>
                <a:lnTo>
                  <a:pt x="242" y="179"/>
                </a:lnTo>
                <a:lnTo>
                  <a:pt x="246" y="169"/>
                </a:lnTo>
                <a:lnTo>
                  <a:pt x="250" y="160"/>
                </a:lnTo>
                <a:lnTo>
                  <a:pt x="255" y="150"/>
                </a:lnTo>
                <a:lnTo>
                  <a:pt x="261" y="142"/>
                </a:lnTo>
                <a:lnTo>
                  <a:pt x="267" y="136"/>
                </a:lnTo>
                <a:lnTo>
                  <a:pt x="274" y="131"/>
                </a:lnTo>
                <a:lnTo>
                  <a:pt x="274" y="131"/>
                </a:lnTo>
                <a:close/>
                <a:moveTo>
                  <a:pt x="222" y="572"/>
                </a:moveTo>
                <a:lnTo>
                  <a:pt x="222" y="572"/>
                </a:lnTo>
                <a:lnTo>
                  <a:pt x="212" y="559"/>
                </a:lnTo>
                <a:lnTo>
                  <a:pt x="205" y="543"/>
                </a:lnTo>
                <a:lnTo>
                  <a:pt x="205" y="543"/>
                </a:lnTo>
                <a:lnTo>
                  <a:pt x="214" y="554"/>
                </a:lnTo>
                <a:lnTo>
                  <a:pt x="223" y="563"/>
                </a:lnTo>
                <a:lnTo>
                  <a:pt x="234" y="573"/>
                </a:lnTo>
                <a:lnTo>
                  <a:pt x="245" y="581"/>
                </a:lnTo>
                <a:lnTo>
                  <a:pt x="254" y="588"/>
                </a:lnTo>
                <a:lnTo>
                  <a:pt x="262" y="593"/>
                </a:lnTo>
                <a:lnTo>
                  <a:pt x="268" y="596"/>
                </a:lnTo>
                <a:lnTo>
                  <a:pt x="272" y="596"/>
                </a:lnTo>
                <a:lnTo>
                  <a:pt x="272" y="596"/>
                </a:lnTo>
                <a:lnTo>
                  <a:pt x="264" y="592"/>
                </a:lnTo>
                <a:lnTo>
                  <a:pt x="254" y="585"/>
                </a:lnTo>
                <a:lnTo>
                  <a:pt x="237" y="569"/>
                </a:lnTo>
                <a:lnTo>
                  <a:pt x="224" y="556"/>
                </a:lnTo>
                <a:lnTo>
                  <a:pt x="220" y="549"/>
                </a:lnTo>
                <a:lnTo>
                  <a:pt x="220" y="549"/>
                </a:lnTo>
                <a:lnTo>
                  <a:pt x="233" y="561"/>
                </a:lnTo>
                <a:lnTo>
                  <a:pt x="246" y="568"/>
                </a:lnTo>
                <a:lnTo>
                  <a:pt x="256" y="573"/>
                </a:lnTo>
                <a:lnTo>
                  <a:pt x="265" y="576"/>
                </a:lnTo>
                <a:lnTo>
                  <a:pt x="272" y="579"/>
                </a:lnTo>
                <a:lnTo>
                  <a:pt x="278" y="579"/>
                </a:lnTo>
                <a:lnTo>
                  <a:pt x="281" y="579"/>
                </a:lnTo>
                <a:lnTo>
                  <a:pt x="281" y="579"/>
                </a:lnTo>
                <a:lnTo>
                  <a:pt x="269" y="569"/>
                </a:lnTo>
                <a:lnTo>
                  <a:pt x="260" y="561"/>
                </a:lnTo>
                <a:lnTo>
                  <a:pt x="253" y="553"/>
                </a:lnTo>
                <a:lnTo>
                  <a:pt x="248" y="544"/>
                </a:lnTo>
                <a:lnTo>
                  <a:pt x="246" y="537"/>
                </a:lnTo>
                <a:lnTo>
                  <a:pt x="245" y="531"/>
                </a:lnTo>
                <a:lnTo>
                  <a:pt x="243" y="526"/>
                </a:lnTo>
                <a:lnTo>
                  <a:pt x="243" y="526"/>
                </a:lnTo>
                <a:lnTo>
                  <a:pt x="247" y="534"/>
                </a:lnTo>
                <a:lnTo>
                  <a:pt x="252" y="538"/>
                </a:lnTo>
                <a:lnTo>
                  <a:pt x="260" y="545"/>
                </a:lnTo>
                <a:lnTo>
                  <a:pt x="266" y="550"/>
                </a:lnTo>
                <a:lnTo>
                  <a:pt x="269" y="551"/>
                </a:lnTo>
                <a:lnTo>
                  <a:pt x="269" y="551"/>
                </a:lnTo>
                <a:lnTo>
                  <a:pt x="266" y="544"/>
                </a:lnTo>
                <a:lnTo>
                  <a:pt x="262" y="535"/>
                </a:lnTo>
                <a:lnTo>
                  <a:pt x="256" y="511"/>
                </a:lnTo>
                <a:lnTo>
                  <a:pt x="252" y="483"/>
                </a:lnTo>
                <a:lnTo>
                  <a:pt x="247" y="458"/>
                </a:lnTo>
                <a:lnTo>
                  <a:pt x="247" y="458"/>
                </a:lnTo>
                <a:lnTo>
                  <a:pt x="252" y="477"/>
                </a:lnTo>
                <a:lnTo>
                  <a:pt x="259" y="492"/>
                </a:lnTo>
                <a:lnTo>
                  <a:pt x="265" y="504"/>
                </a:lnTo>
                <a:lnTo>
                  <a:pt x="268" y="507"/>
                </a:lnTo>
                <a:lnTo>
                  <a:pt x="272" y="510"/>
                </a:lnTo>
                <a:lnTo>
                  <a:pt x="272" y="510"/>
                </a:lnTo>
                <a:lnTo>
                  <a:pt x="265" y="494"/>
                </a:lnTo>
                <a:lnTo>
                  <a:pt x="261" y="480"/>
                </a:lnTo>
                <a:lnTo>
                  <a:pt x="260" y="467"/>
                </a:lnTo>
                <a:lnTo>
                  <a:pt x="259" y="455"/>
                </a:lnTo>
                <a:lnTo>
                  <a:pt x="261" y="434"/>
                </a:lnTo>
                <a:lnTo>
                  <a:pt x="262" y="419"/>
                </a:lnTo>
                <a:lnTo>
                  <a:pt x="262" y="419"/>
                </a:lnTo>
                <a:lnTo>
                  <a:pt x="264" y="389"/>
                </a:lnTo>
                <a:lnTo>
                  <a:pt x="265" y="370"/>
                </a:lnTo>
                <a:lnTo>
                  <a:pt x="266" y="351"/>
                </a:lnTo>
                <a:lnTo>
                  <a:pt x="266" y="351"/>
                </a:lnTo>
                <a:lnTo>
                  <a:pt x="275" y="363"/>
                </a:lnTo>
                <a:lnTo>
                  <a:pt x="284" y="373"/>
                </a:lnTo>
                <a:lnTo>
                  <a:pt x="284" y="373"/>
                </a:lnTo>
                <a:lnTo>
                  <a:pt x="294" y="383"/>
                </a:lnTo>
                <a:lnTo>
                  <a:pt x="300" y="388"/>
                </a:lnTo>
                <a:lnTo>
                  <a:pt x="307" y="392"/>
                </a:lnTo>
                <a:lnTo>
                  <a:pt x="316" y="397"/>
                </a:lnTo>
                <a:lnTo>
                  <a:pt x="325" y="401"/>
                </a:lnTo>
                <a:lnTo>
                  <a:pt x="335" y="403"/>
                </a:lnTo>
                <a:lnTo>
                  <a:pt x="345" y="403"/>
                </a:lnTo>
                <a:lnTo>
                  <a:pt x="345" y="403"/>
                </a:lnTo>
                <a:lnTo>
                  <a:pt x="348" y="403"/>
                </a:lnTo>
                <a:lnTo>
                  <a:pt x="348" y="403"/>
                </a:lnTo>
                <a:lnTo>
                  <a:pt x="356" y="403"/>
                </a:lnTo>
                <a:lnTo>
                  <a:pt x="364" y="402"/>
                </a:lnTo>
                <a:lnTo>
                  <a:pt x="371" y="398"/>
                </a:lnTo>
                <a:lnTo>
                  <a:pt x="379" y="396"/>
                </a:lnTo>
                <a:lnTo>
                  <a:pt x="386" y="391"/>
                </a:lnTo>
                <a:lnTo>
                  <a:pt x="393" y="385"/>
                </a:lnTo>
                <a:lnTo>
                  <a:pt x="399" y="379"/>
                </a:lnTo>
                <a:lnTo>
                  <a:pt x="406" y="371"/>
                </a:lnTo>
                <a:lnTo>
                  <a:pt x="406" y="371"/>
                </a:lnTo>
                <a:lnTo>
                  <a:pt x="415" y="359"/>
                </a:lnTo>
                <a:lnTo>
                  <a:pt x="424" y="346"/>
                </a:lnTo>
                <a:lnTo>
                  <a:pt x="424" y="346"/>
                </a:lnTo>
                <a:lnTo>
                  <a:pt x="421" y="357"/>
                </a:lnTo>
                <a:lnTo>
                  <a:pt x="421" y="372"/>
                </a:lnTo>
                <a:lnTo>
                  <a:pt x="421" y="390"/>
                </a:lnTo>
                <a:lnTo>
                  <a:pt x="422" y="400"/>
                </a:lnTo>
                <a:lnTo>
                  <a:pt x="425" y="408"/>
                </a:lnTo>
                <a:lnTo>
                  <a:pt x="425" y="408"/>
                </a:lnTo>
                <a:lnTo>
                  <a:pt x="432" y="433"/>
                </a:lnTo>
                <a:lnTo>
                  <a:pt x="439" y="458"/>
                </a:lnTo>
                <a:lnTo>
                  <a:pt x="446" y="483"/>
                </a:lnTo>
                <a:lnTo>
                  <a:pt x="449" y="493"/>
                </a:lnTo>
                <a:lnTo>
                  <a:pt x="450" y="503"/>
                </a:lnTo>
                <a:lnTo>
                  <a:pt x="450" y="503"/>
                </a:lnTo>
                <a:lnTo>
                  <a:pt x="451" y="511"/>
                </a:lnTo>
                <a:lnTo>
                  <a:pt x="450" y="519"/>
                </a:lnTo>
                <a:lnTo>
                  <a:pt x="449" y="534"/>
                </a:lnTo>
                <a:lnTo>
                  <a:pt x="445" y="543"/>
                </a:lnTo>
                <a:lnTo>
                  <a:pt x="444" y="547"/>
                </a:lnTo>
                <a:lnTo>
                  <a:pt x="444" y="547"/>
                </a:lnTo>
                <a:lnTo>
                  <a:pt x="447" y="541"/>
                </a:lnTo>
                <a:lnTo>
                  <a:pt x="457" y="517"/>
                </a:lnTo>
                <a:lnTo>
                  <a:pt x="457" y="517"/>
                </a:lnTo>
                <a:lnTo>
                  <a:pt x="457" y="523"/>
                </a:lnTo>
                <a:lnTo>
                  <a:pt x="457" y="528"/>
                </a:lnTo>
                <a:lnTo>
                  <a:pt x="455" y="540"/>
                </a:lnTo>
                <a:lnTo>
                  <a:pt x="444" y="569"/>
                </a:lnTo>
                <a:lnTo>
                  <a:pt x="444" y="569"/>
                </a:lnTo>
                <a:lnTo>
                  <a:pt x="450" y="562"/>
                </a:lnTo>
                <a:lnTo>
                  <a:pt x="453" y="555"/>
                </a:lnTo>
                <a:lnTo>
                  <a:pt x="464" y="521"/>
                </a:lnTo>
                <a:lnTo>
                  <a:pt x="464" y="521"/>
                </a:lnTo>
                <a:lnTo>
                  <a:pt x="465" y="532"/>
                </a:lnTo>
                <a:lnTo>
                  <a:pt x="464" y="544"/>
                </a:lnTo>
                <a:lnTo>
                  <a:pt x="462" y="554"/>
                </a:lnTo>
                <a:lnTo>
                  <a:pt x="458" y="563"/>
                </a:lnTo>
                <a:lnTo>
                  <a:pt x="451" y="579"/>
                </a:lnTo>
                <a:lnTo>
                  <a:pt x="444" y="592"/>
                </a:lnTo>
                <a:lnTo>
                  <a:pt x="444" y="592"/>
                </a:lnTo>
                <a:lnTo>
                  <a:pt x="449" y="587"/>
                </a:lnTo>
                <a:lnTo>
                  <a:pt x="453" y="582"/>
                </a:lnTo>
                <a:lnTo>
                  <a:pt x="458" y="576"/>
                </a:lnTo>
                <a:lnTo>
                  <a:pt x="462" y="570"/>
                </a:lnTo>
                <a:lnTo>
                  <a:pt x="465" y="562"/>
                </a:lnTo>
                <a:lnTo>
                  <a:pt x="469" y="554"/>
                </a:lnTo>
                <a:lnTo>
                  <a:pt x="471" y="544"/>
                </a:lnTo>
                <a:lnTo>
                  <a:pt x="472" y="535"/>
                </a:lnTo>
                <a:lnTo>
                  <a:pt x="472" y="535"/>
                </a:lnTo>
                <a:lnTo>
                  <a:pt x="474" y="551"/>
                </a:lnTo>
                <a:lnTo>
                  <a:pt x="472" y="564"/>
                </a:lnTo>
                <a:lnTo>
                  <a:pt x="469" y="576"/>
                </a:lnTo>
                <a:lnTo>
                  <a:pt x="463" y="586"/>
                </a:lnTo>
                <a:lnTo>
                  <a:pt x="457" y="594"/>
                </a:lnTo>
                <a:lnTo>
                  <a:pt x="449" y="601"/>
                </a:lnTo>
                <a:lnTo>
                  <a:pt x="440" y="607"/>
                </a:lnTo>
                <a:lnTo>
                  <a:pt x="432" y="612"/>
                </a:lnTo>
                <a:lnTo>
                  <a:pt x="432" y="612"/>
                </a:lnTo>
                <a:lnTo>
                  <a:pt x="439" y="611"/>
                </a:lnTo>
                <a:lnTo>
                  <a:pt x="446" y="608"/>
                </a:lnTo>
                <a:lnTo>
                  <a:pt x="452" y="606"/>
                </a:lnTo>
                <a:lnTo>
                  <a:pt x="458" y="602"/>
                </a:lnTo>
                <a:lnTo>
                  <a:pt x="468" y="595"/>
                </a:lnTo>
                <a:lnTo>
                  <a:pt x="476" y="586"/>
                </a:lnTo>
                <a:lnTo>
                  <a:pt x="483" y="577"/>
                </a:lnTo>
                <a:lnTo>
                  <a:pt x="488" y="570"/>
                </a:lnTo>
                <a:lnTo>
                  <a:pt x="491" y="563"/>
                </a:lnTo>
                <a:lnTo>
                  <a:pt x="491" y="563"/>
                </a:lnTo>
                <a:lnTo>
                  <a:pt x="492" y="577"/>
                </a:lnTo>
                <a:lnTo>
                  <a:pt x="492" y="577"/>
                </a:lnTo>
                <a:lnTo>
                  <a:pt x="491" y="580"/>
                </a:lnTo>
                <a:lnTo>
                  <a:pt x="491" y="580"/>
                </a:lnTo>
                <a:lnTo>
                  <a:pt x="483" y="588"/>
                </a:lnTo>
                <a:lnTo>
                  <a:pt x="472" y="596"/>
                </a:lnTo>
                <a:lnTo>
                  <a:pt x="460" y="605"/>
                </a:lnTo>
                <a:lnTo>
                  <a:pt x="446" y="613"/>
                </a:lnTo>
                <a:lnTo>
                  <a:pt x="431" y="621"/>
                </a:lnTo>
                <a:lnTo>
                  <a:pt x="414" y="627"/>
                </a:lnTo>
                <a:lnTo>
                  <a:pt x="396" y="633"/>
                </a:lnTo>
                <a:lnTo>
                  <a:pt x="377" y="637"/>
                </a:lnTo>
                <a:lnTo>
                  <a:pt x="358" y="638"/>
                </a:lnTo>
                <a:lnTo>
                  <a:pt x="339" y="638"/>
                </a:lnTo>
                <a:lnTo>
                  <a:pt x="319" y="636"/>
                </a:lnTo>
                <a:lnTo>
                  <a:pt x="309" y="632"/>
                </a:lnTo>
                <a:lnTo>
                  <a:pt x="299" y="630"/>
                </a:lnTo>
                <a:lnTo>
                  <a:pt x="288" y="625"/>
                </a:lnTo>
                <a:lnTo>
                  <a:pt x="279" y="620"/>
                </a:lnTo>
                <a:lnTo>
                  <a:pt x="269" y="614"/>
                </a:lnTo>
                <a:lnTo>
                  <a:pt x="259" y="608"/>
                </a:lnTo>
                <a:lnTo>
                  <a:pt x="249" y="600"/>
                </a:lnTo>
                <a:lnTo>
                  <a:pt x="240" y="592"/>
                </a:lnTo>
                <a:lnTo>
                  <a:pt x="230" y="582"/>
                </a:lnTo>
                <a:lnTo>
                  <a:pt x="222" y="572"/>
                </a:lnTo>
                <a:lnTo>
                  <a:pt x="222" y="572"/>
                </a:lnTo>
                <a:close/>
                <a:moveTo>
                  <a:pt x="502" y="566"/>
                </a:moveTo>
                <a:lnTo>
                  <a:pt x="502" y="566"/>
                </a:lnTo>
                <a:lnTo>
                  <a:pt x="508" y="538"/>
                </a:lnTo>
                <a:lnTo>
                  <a:pt x="514" y="517"/>
                </a:lnTo>
                <a:lnTo>
                  <a:pt x="514" y="517"/>
                </a:lnTo>
                <a:lnTo>
                  <a:pt x="514" y="532"/>
                </a:lnTo>
                <a:lnTo>
                  <a:pt x="511" y="545"/>
                </a:lnTo>
                <a:lnTo>
                  <a:pt x="508" y="556"/>
                </a:lnTo>
                <a:lnTo>
                  <a:pt x="502" y="566"/>
                </a:lnTo>
                <a:lnTo>
                  <a:pt x="502" y="566"/>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27" name="Group 126"/>
          <p:cNvGrpSpPr/>
          <p:nvPr/>
        </p:nvGrpSpPr>
        <p:grpSpPr>
          <a:xfrm>
            <a:off x="10979151" y="1706091"/>
            <a:ext cx="379324" cy="513408"/>
            <a:chOff x="5668963" y="581025"/>
            <a:chExt cx="866775" cy="1173163"/>
          </a:xfrm>
          <a:solidFill>
            <a:schemeClr val="bg1"/>
          </a:solidFill>
        </p:grpSpPr>
        <p:sp>
          <p:nvSpPr>
            <p:cNvPr id="128" name="Freeform 36"/>
            <p:cNvSpPr>
              <a:spLocks noEditPoints="1"/>
            </p:cNvSpPr>
            <p:nvPr/>
          </p:nvSpPr>
          <p:spPr bwMode="auto">
            <a:xfrm>
              <a:off x="5668963" y="581025"/>
              <a:ext cx="866775" cy="865188"/>
            </a:xfrm>
            <a:custGeom>
              <a:avLst/>
              <a:gdLst>
                <a:gd name="T0" fmla="*/ 521 w 1092"/>
                <a:gd name="T1" fmla="*/ 38 h 1090"/>
                <a:gd name="T2" fmla="*/ 598 w 1092"/>
                <a:gd name="T3" fmla="*/ 36 h 1090"/>
                <a:gd name="T4" fmla="*/ 666 w 1092"/>
                <a:gd name="T5" fmla="*/ 8 h 1090"/>
                <a:gd name="T6" fmla="*/ 739 w 1092"/>
                <a:gd name="T7" fmla="*/ 83 h 1090"/>
                <a:gd name="T8" fmla="*/ 807 w 1092"/>
                <a:gd name="T9" fmla="*/ 81 h 1090"/>
                <a:gd name="T10" fmla="*/ 858 w 1092"/>
                <a:gd name="T11" fmla="*/ 109 h 1090"/>
                <a:gd name="T12" fmla="*/ 898 w 1092"/>
                <a:gd name="T13" fmla="*/ 187 h 1090"/>
                <a:gd name="T14" fmla="*/ 983 w 1092"/>
                <a:gd name="T15" fmla="*/ 214 h 1090"/>
                <a:gd name="T16" fmla="*/ 989 w 1092"/>
                <a:gd name="T17" fmla="*/ 285 h 1090"/>
                <a:gd name="T18" fmla="*/ 1044 w 1092"/>
                <a:gd name="T19" fmla="*/ 368 h 1090"/>
                <a:gd name="T20" fmla="*/ 1075 w 1092"/>
                <a:gd name="T21" fmla="*/ 420 h 1090"/>
                <a:gd name="T22" fmla="*/ 1046 w 1092"/>
                <a:gd name="T23" fmla="*/ 503 h 1090"/>
                <a:gd name="T24" fmla="*/ 1089 w 1092"/>
                <a:gd name="T25" fmla="*/ 581 h 1090"/>
                <a:gd name="T26" fmla="*/ 1067 w 1092"/>
                <a:gd name="T27" fmla="*/ 635 h 1090"/>
                <a:gd name="T28" fmla="*/ 1027 w 1092"/>
                <a:gd name="T29" fmla="*/ 730 h 1090"/>
                <a:gd name="T30" fmla="*/ 1029 w 1092"/>
                <a:gd name="T31" fmla="*/ 801 h 1090"/>
                <a:gd name="T32" fmla="*/ 959 w 1092"/>
                <a:gd name="T33" fmla="*/ 834 h 1090"/>
                <a:gd name="T34" fmla="*/ 929 w 1092"/>
                <a:gd name="T35" fmla="*/ 912 h 1090"/>
                <a:gd name="T36" fmla="*/ 868 w 1092"/>
                <a:gd name="T37" fmla="*/ 965 h 1090"/>
                <a:gd name="T38" fmla="*/ 795 w 1092"/>
                <a:gd name="T39" fmla="*/ 979 h 1090"/>
                <a:gd name="T40" fmla="*/ 754 w 1092"/>
                <a:gd name="T41" fmla="*/ 1047 h 1090"/>
                <a:gd name="T42" fmla="*/ 674 w 1092"/>
                <a:gd name="T43" fmla="*/ 1038 h 1090"/>
                <a:gd name="T44" fmla="*/ 584 w 1092"/>
                <a:gd name="T45" fmla="*/ 1075 h 1090"/>
                <a:gd name="T46" fmla="*/ 526 w 1092"/>
                <a:gd name="T47" fmla="*/ 1085 h 1090"/>
                <a:gd name="T48" fmla="*/ 462 w 1092"/>
                <a:gd name="T49" fmla="*/ 1035 h 1090"/>
                <a:gd name="T50" fmla="*/ 374 w 1092"/>
                <a:gd name="T51" fmla="*/ 1053 h 1090"/>
                <a:gd name="T52" fmla="*/ 316 w 1092"/>
                <a:gd name="T53" fmla="*/ 1007 h 1090"/>
                <a:gd name="T54" fmla="*/ 256 w 1092"/>
                <a:gd name="T55" fmla="*/ 959 h 1090"/>
                <a:gd name="T56" fmla="*/ 173 w 1092"/>
                <a:gd name="T57" fmla="*/ 929 h 1090"/>
                <a:gd name="T58" fmla="*/ 151 w 1092"/>
                <a:gd name="T59" fmla="*/ 839 h 1090"/>
                <a:gd name="T60" fmla="*/ 72 w 1092"/>
                <a:gd name="T61" fmla="*/ 796 h 1090"/>
                <a:gd name="T62" fmla="*/ 67 w 1092"/>
                <a:gd name="T63" fmla="*/ 743 h 1090"/>
                <a:gd name="T64" fmla="*/ 63 w 1092"/>
                <a:gd name="T65" fmla="*/ 664 h 1090"/>
                <a:gd name="T66" fmla="*/ 0 w 1092"/>
                <a:gd name="T67" fmla="*/ 584 h 1090"/>
                <a:gd name="T68" fmla="*/ 53 w 1092"/>
                <a:gd name="T69" fmla="*/ 499 h 1090"/>
                <a:gd name="T70" fmla="*/ 33 w 1092"/>
                <a:gd name="T71" fmla="*/ 421 h 1090"/>
                <a:gd name="T72" fmla="*/ 38 w 1092"/>
                <a:gd name="T73" fmla="*/ 377 h 1090"/>
                <a:gd name="T74" fmla="*/ 106 w 1092"/>
                <a:gd name="T75" fmla="*/ 320 h 1090"/>
                <a:gd name="T76" fmla="*/ 113 w 1092"/>
                <a:gd name="T77" fmla="*/ 229 h 1090"/>
                <a:gd name="T78" fmla="*/ 151 w 1092"/>
                <a:gd name="T79" fmla="*/ 199 h 1090"/>
                <a:gd name="T80" fmla="*/ 246 w 1092"/>
                <a:gd name="T81" fmla="*/ 129 h 1090"/>
                <a:gd name="T82" fmla="*/ 272 w 1092"/>
                <a:gd name="T83" fmla="*/ 76 h 1090"/>
                <a:gd name="T84" fmla="*/ 337 w 1092"/>
                <a:gd name="T85" fmla="*/ 85 h 1090"/>
                <a:gd name="T86" fmla="*/ 407 w 1092"/>
                <a:gd name="T87" fmla="*/ 56 h 1090"/>
                <a:gd name="T88" fmla="*/ 326 w 1092"/>
                <a:gd name="T89" fmla="*/ 468 h 1090"/>
                <a:gd name="T90" fmla="*/ 259 w 1092"/>
                <a:gd name="T91" fmla="*/ 531 h 1090"/>
                <a:gd name="T92" fmla="*/ 276 w 1092"/>
                <a:gd name="T93" fmla="*/ 587 h 1090"/>
                <a:gd name="T94" fmla="*/ 452 w 1092"/>
                <a:gd name="T95" fmla="*/ 761 h 1090"/>
                <a:gd name="T96" fmla="*/ 505 w 1092"/>
                <a:gd name="T97" fmla="*/ 745 h 1090"/>
                <a:gd name="T98" fmla="*/ 842 w 1092"/>
                <a:gd name="T99" fmla="*/ 393 h 1090"/>
                <a:gd name="T100" fmla="*/ 800 w 1092"/>
                <a:gd name="T101" fmla="*/ 323 h 1090"/>
                <a:gd name="T102" fmla="*/ 752 w 1092"/>
                <a:gd name="T103" fmla="*/ 310 h 1090"/>
                <a:gd name="T104" fmla="*/ 568 w 1092"/>
                <a:gd name="T105" fmla="*/ 496 h 1090"/>
                <a:gd name="T106" fmla="*/ 462 w 1092"/>
                <a:gd name="T107" fmla="*/ 569 h 1090"/>
                <a:gd name="T108" fmla="*/ 335 w 1092"/>
                <a:gd name="T109" fmla="*/ 463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2" h="1090">
                  <a:moveTo>
                    <a:pt x="447" y="0"/>
                  </a:moveTo>
                  <a:lnTo>
                    <a:pt x="447" y="0"/>
                  </a:lnTo>
                  <a:lnTo>
                    <a:pt x="458" y="0"/>
                  </a:lnTo>
                  <a:lnTo>
                    <a:pt x="458" y="0"/>
                  </a:lnTo>
                  <a:lnTo>
                    <a:pt x="480" y="17"/>
                  </a:lnTo>
                  <a:lnTo>
                    <a:pt x="500" y="28"/>
                  </a:lnTo>
                  <a:lnTo>
                    <a:pt x="521" y="38"/>
                  </a:lnTo>
                  <a:lnTo>
                    <a:pt x="531" y="41"/>
                  </a:lnTo>
                  <a:lnTo>
                    <a:pt x="543" y="45"/>
                  </a:lnTo>
                  <a:lnTo>
                    <a:pt x="553" y="45"/>
                  </a:lnTo>
                  <a:lnTo>
                    <a:pt x="564" y="45"/>
                  </a:lnTo>
                  <a:lnTo>
                    <a:pt x="576" y="45"/>
                  </a:lnTo>
                  <a:lnTo>
                    <a:pt x="588" y="41"/>
                  </a:lnTo>
                  <a:lnTo>
                    <a:pt x="598" y="36"/>
                  </a:lnTo>
                  <a:lnTo>
                    <a:pt x="609" y="32"/>
                  </a:lnTo>
                  <a:lnTo>
                    <a:pt x="623" y="25"/>
                  </a:lnTo>
                  <a:lnTo>
                    <a:pt x="634" y="15"/>
                  </a:lnTo>
                  <a:lnTo>
                    <a:pt x="634" y="15"/>
                  </a:lnTo>
                  <a:lnTo>
                    <a:pt x="641" y="12"/>
                  </a:lnTo>
                  <a:lnTo>
                    <a:pt x="649" y="10"/>
                  </a:lnTo>
                  <a:lnTo>
                    <a:pt x="666" y="8"/>
                  </a:lnTo>
                  <a:lnTo>
                    <a:pt x="666" y="8"/>
                  </a:lnTo>
                  <a:lnTo>
                    <a:pt x="679" y="28"/>
                  </a:lnTo>
                  <a:lnTo>
                    <a:pt x="691" y="45"/>
                  </a:lnTo>
                  <a:lnTo>
                    <a:pt x="705" y="61"/>
                  </a:lnTo>
                  <a:lnTo>
                    <a:pt x="720" y="73"/>
                  </a:lnTo>
                  <a:lnTo>
                    <a:pt x="729" y="78"/>
                  </a:lnTo>
                  <a:lnTo>
                    <a:pt x="739" y="83"/>
                  </a:lnTo>
                  <a:lnTo>
                    <a:pt x="747" y="86"/>
                  </a:lnTo>
                  <a:lnTo>
                    <a:pt x="759" y="88"/>
                  </a:lnTo>
                  <a:lnTo>
                    <a:pt x="769" y="88"/>
                  </a:lnTo>
                  <a:lnTo>
                    <a:pt x="780" y="88"/>
                  </a:lnTo>
                  <a:lnTo>
                    <a:pt x="793" y="85"/>
                  </a:lnTo>
                  <a:lnTo>
                    <a:pt x="807" y="81"/>
                  </a:lnTo>
                  <a:lnTo>
                    <a:pt x="807" y="81"/>
                  </a:lnTo>
                  <a:lnTo>
                    <a:pt x="818" y="78"/>
                  </a:lnTo>
                  <a:lnTo>
                    <a:pt x="828" y="78"/>
                  </a:lnTo>
                  <a:lnTo>
                    <a:pt x="837" y="81"/>
                  </a:lnTo>
                  <a:lnTo>
                    <a:pt x="843" y="85"/>
                  </a:lnTo>
                  <a:lnTo>
                    <a:pt x="850" y="91"/>
                  </a:lnTo>
                  <a:lnTo>
                    <a:pt x="855" y="100"/>
                  </a:lnTo>
                  <a:lnTo>
                    <a:pt x="858" y="109"/>
                  </a:lnTo>
                  <a:lnTo>
                    <a:pt x="860" y="121"/>
                  </a:lnTo>
                  <a:lnTo>
                    <a:pt x="860" y="121"/>
                  </a:lnTo>
                  <a:lnTo>
                    <a:pt x="865" y="138"/>
                  </a:lnTo>
                  <a:lnTo>
                    <a:pt x="870" y="153"/>
                  </a:lnTo>
                  <a:lnTo>
                    <a:pt x="878" y="168"/>
                  </a:lnTo>
                  <a:lnTo>
                    <a:pt x="886" y="179"/>
                  </a:lnTo>
                  <a:lnTo>
                    <a:pt x="898" y="187"/>
                  </a:lnTo>
                  <a:lnTo>
                    <a:pt x="911" y="196"/>
                  </a:lnTo>
                  <a:lnTo>
                    <a:pt x="928" y="201"/>
                  </a:lnTo>
                  <a:lnTo>
                    <a:pt x="946" y="202"/>
                  </a:lnTo>
                  <a:lnTo>
                    <a:pt x="946" y="202"/>
                  </a:lnTo>
                  <a:lnTo>
                    <a:pt x="961" y="204"/>
                  </a:lnTo>
                  <a:lnTo>
                    <a:pt x="973" y="209"/>
                  </a:lnTo>
                  <a:lnTo>
                    <a:pt x="983" y="214"/>
                  </a:lnTo>
                  <a:lnTo>
                    <a:pt x="989" y="222"/>
                  </a:lnTo>
                  <a:lnTo>
                    <a:pt x="994" y="231"/>
                  </a:lnTo>
                  <a:lnTo>
                    <a:pt x="996" y="242"/>
                  </a:lnTo>
                  <a:lnTo>
                    <a:pt x="996" y="254"/>
                  </a:lnTo>
                  <a:lnTo>
                    <a:pt x="993" y="267"/>
                  </a:lnTo>
                  <a:lnTo>
                    <a:pt x="993" y="267"/>
                  </a:lnTo>
                  <a:lnTo>
                    <a:pt x="989" y="285"/>
                  </a:lnTo>
                  <a:lnTo>
                    <a:pt x="989" y="302"/>
                  </a:lnTo>
                  <a:lnTo>
                    <a:pt x="993" y="315"/>
                  </a:lnTo>
                  <a:lnTo>
                    <a:pt x="997" y="328"/>
                  </a:lnTo>
                  <a:lnTo>
                    <a:pt x="1006" y="340"/>
                  </a:lnTo>
                  <a:lnTo>
                    <a:pt x="1016" y="352"/>
                  </a:lnTo>
                  <a:lnTo>
                    <a:pt x="1029" y="360"/>
                  </a:lnTo>
                  <a:lnTo>
                    <a:pt x="1044" y="368"/>
                  </a:lnTo>
                  <a:lnTo>
                    <a:pt x="1044" y="368"/>
                  </a:lnTo>
                  <a:lnTo>
                    <a:pt x="1054" y="375"/>
                  </a:lnTo>
                  <a:lnTo>
                    <a:pt x="1064" y="383"/>
                  </a:lnTo>
                  <a:lnTo>
                    <a:pt x="1071" y="390"/>
                  </a:lnTo>
                  <a:lnTo>
                    <a:pt x="1075" y="400"/>
                  </a:lnTo>
                  <a:lnTo>
                    <a:pt x="1077" y="408"/>
                  </a:lnTo>
                  <a:lnTo>
                    <a:pt x="1075" y="420"/>
                  </a:lnTo>
                  <a:lnTo>
                    <a:pt x="1072" y="430"/>
                  </a:lnTo>
                  <a:lnTo>
                    <a:pt x="1066" y="441"/>
                  </a:lnTo>
                  <a:lnTo>
                    <a:pt x="1066" y="441"/>
                  </a:lnTo>
                  <a:lnTo>
                    <a:pt x="1056" y="458"/>
                  </a:lnTo>
                  <a:lnTo>
                    <a:pt x="1049" y="473"/>
                  </a:lnTo>
                  <a:lnTo>
                    <a:pt x="1046" y="488"/>
                  </a:lnTo>
                  <a:lnTo>
                    <a:pt x="1046" y="503"/>
                  </a:lnTo>
                  <a:lnTo>
                    <a:pt x="1049" y="518"/>
                  </a:lnTo>
                  <a:lnTo>
                    <a:pt x="1054" y="532"/>
                  </a:lnTo>
                  <a:lnTo>
                    <a:pt x="1062" y="546"/>
                  </a:lnTo>
                  <a:lnTo>
                    <a:pt x="1074" y="561"/>
                  </a:lnTo>
                  <a:lnTo>
                    <a:pt x="1074" y="561"/>
                  </a:lnTo>
                  <a:lnTo>
                    <a:pt x="1082" y="571"/>
                  </a:lnTo>
                  <a:lnTo>
                    <a:pt x="1089" y="581"/>
                  </a:lnTo>
                  <a:lnTo>
                    <a:pt x="1092" y="589"/>
                  </a:lnTo>
                  <a:lnTo>
                    <a:pt x="1092" y="599"/>
                  </a:lnTo>
                  <a:lnTo>
                    <a:pt x="1090" y="609"/>
                  </a:lnTo>
                  <a:lnTo>
                    <a:pt x="1085" y="617"/>
                  </a:lnTo>
                  <a:lnTo>
                    <a:pt x="1079" y="627"/>
                  </a:lnTo>
                  <a:lnTo>
                    <a:pt x="1067" y="635"/>
                  </a:lnTo>
                  <a:lnTo>
                    <a:pt x="1067" y="635"/>
                  </a:lnTo>
                  <a:lnTo>
                    <a:pt x="1054" y="645"/>
                  </a:lnTo>
                  <a:lnTo>
                    <a:pt x="1042" y="659"/>
                  </a:lnTo>
                  <a:lnTo>
                    <a:pt x="1034" y="670"/>
                  </a:lnTo>
                  <a:lnTo>
                    <a:pt x="1027" y="685"/>
                  </a:lnTo>
                  <a:lnTo>
                    <a:pt x="1024" y="698"/>
                  </a:lnTo>
                  <a:lnTo>
                    <a:pt x="1024" y="715"/>
                  </a:lnTo>
                  <a:lnTo>
                    <a:pt x="1027" y="730"/>
                  </a:lnTo>
                  <a:lnTo>
                    <a:pt x="1032" y="748"/>
                  </a:lnTo>
                  <a:lnTo>
                    <a:pt x="1032" y="748"/>
                  </a:lnTo>
                  <a:lnTo>
                    <a:pt x="1037" y="761"/>
                  </a:lnTo>
                  <a:lnTo>
                    <a:pt x="1039" y="773"/>
                  </a:lnTo>
                  <a:lnTo>
                    <a:pt x="1039" y="785"/>
                  </a:lnTo>
                  <a:lnTo>
                    <a:pt x="1036" y="793"/>
                  </a:lnTo>
                  <a:lnTo>
                    <a:pt x="1029" y="801"/>
                  </a:lnTo>
                  <a:lnTo>
                    <a:pt x="1021" y="808"/>
                  </a:lnTo>
                  <a:lnTo>
                    <a:pt x="1009" y="813"/>
                  </a:lnTo>
                  <a:lnTo>
                    <a:pt x="996" y="818"/>
                  </a:lnTo>
                  <a:lnTo>
                    <a:pt x="996" y="818"/>
                  </a:lnTo>
                  <a:lnTo>
                    <a:pt x="983" y="823"/>
                  </a:lnTo>
                  <a:lnTo>
                    <a:pt x="971" y="828"/>
                  </a:lnTo>
                  <a:lnTo>
                    <a:pt x="959" y="834"/>
                  </a:lnTo>
                  <a:lnTo>
                    <a:pt x="949" y="843"/>
                  </a:lnTo>
                  <a:lnTo>
                    <a:pt x="941" y="851"/>
                  </a:lnTo>
                  <a:lnTo>
                    <a:pt x="934" y="863"/>
                  </a:lnTo>
                  <a:lnTo>
                    <a:pt x="931" y="876"/>
                  </a:lnTo>
                  <a:lnTo>
                    <a:pt x="929" y="892"/>
                  </a:lnTo>
                  <a:lnTo>
                    <a:pt x="929" y="892"/>
                  </a:lnTo>
                  <a:lnTo>
                    <a:pt x="929" y="912"/>
                  </a:lnTo>
                  <a:lnTo>
                    <a:pt x="926" y="929"/>
                  </a:lnTo>
                  <a:lnTo>
                    <a:pt x="920" y="942"/>
                  </a:lnTo>
                  <a:lnTo>
                    <a:pt x="916" y="947"/>
                  </a:lnTo>
                  <a:lnTo>
                    <a:pt x="911" y="952"/>
                  </a:lnTo>
                  <a:lnTo>
                    <a:pt x="900" y="959"/>
                  </a:lnTo>
                  <a:lnTo>
                    <a:pt x="885" y="964"/>
                  </a:lnTo>
                  <a:lnTo>
                    <a:pt x="868" y="965"/>
                  </a:lnTo>
                  <a:lnTo>
                    <a:pt x="850" y="964"/>
                  </a:lnTo>
                  <a:lnTo>
                    <a:pt x="850" y="964"/>
                  </a:lnTo>
                  <a:lnTo>
                    <a:pt x="835" y="962"/>
                  </a:lnTo>
                  <a:lnTo>
                    <a:pt x="823" y="962"/>
                  </a:lnTo>
                  <a:lnTo>
                    <a:pt x="813" y="965"/>
                  </a:lnTo>
                  <a:lnTo>
                    <a:pt x="803" y="972"/>
                  </a:lnTo>
                  <a:lnTo>
                    <a:pt x="795" y="979"/>
                  </a:lnTo>
                  <a:lnTo>
                    <a:pt x="788" y="989"/>
                  </a:lnTo>
                  <a:lnTo>
                    <a:pt x="783" y="999"/>
                  </a:lnTo>
                  <a:lnTo>
                    <a:pt x="778" y="1010"/>
                  </a:lnTo>
                  <a:lnTo>
                    <a:pt x="778" y="1010"/>
                  </a:lnTo>
                  <a:lnTo>
                    <a:pt x="770" y="1025"/>
                  </a:lnTo>
                  <a:lnTo>
                    <a:pt x="764" y="1037"/>
                  </a:lnTo>
                  <a:lnTo>
                    <a:pt x="754" y="1047"/>
                  </a:lnTo>
                  <a:lnTo>
                    <a:pt x="744" y="1053"/>
                  </a:lnTo>
                  <a:lnTo>
                    <a:pt x="732" y="1057"/>
                  </a:lnTo>
                  <a:lnTo>
                    <a:pt x="720" y="1057"/>
                  </a:lnTo>
                  <a:lnTo>
                    <a:pt x="705" y="1053"/>
                  </a:lnTo>
                  <a:lnTo>
                    <a:pt x="691" y="1045"/>
                  </a:lnTo>
                  <a:lnTo>
                    <a:pt x="691" y="1045"/>
                  </a:lnTo>
                  <a:lnTo>
                    <a:pt x="674" y="1038"/>
                  </a:lnTo>
                  <a:lnTo>
                    <a:pt x="659" y="1035"/>
                  </a:lnTo>
                  <a:lnTo>
                    <a:pt x="644" y="1033"/>
                  </a:lnTo>
                  <a:lnTo>
                    <a:pt x="631" y="1037"/>
                  </a:lnTo>
                  <a:lnTo>
                    <a:pt x="618" y="1042"/>
                  </a:lnTo>
                  <a:lnTo>
                    <a:pt x="606" y="1050"/>
                  </a:lnTo>
                  <a:lnTo>
                    <a:pt x="594" y="1062"/>
                  </a:lnTo>
                  <a:lnTo>
                    <a:pt x="584" y="1075"/>
                  </a:lnTo>
                  <a:lnTo>
                    <a:pt x="584" y="1075"/>
                  </a:lnTo>
                  <a:lnTo>
                    <a:pt x="574" y="1082"/>
                  </a:lnTo>
                  <a:lnTo>
                    <a:pt x="564" y="1087"/>
                  </a:lnTo>
                  <a:lnTo>
                    <a:pt x="554" y="1090"/>
                  </a:lnTo>
                  <a:lnTo>
                    <a:pt x="545" y="1090"/>
                  </a:lnTo>
                  <a:lnTo>
                    <a:pt x="535" y="1088"/>
                  </a:lnTo>
                  <a:lnTo>
                    <a:pt x="526" y="1085"/>
                  </a:lnTo>
                  <a:lnTo>
                    <a:pt x="516" y="1080"/>
                  </a:lnTo>
                  <a:lnTo>
                    <a:pt x="506" y="1072"/>
                  </a:lnTo>
                  <a:lnTo>
                    <a:pt x="506" y="1072"/>
                  </a:lnTo>
                  <a:lnTo>
                    <a:pt x="496" y="1060"/>
                  </a:lnTo>
                  <a:lnTo>
                    <a:pt x="485" y="1048"/>
                  </a:lnTo>
                  <a:lnTo>
                    <a:pt x="473" y="1042"/>
                  </a:lnTo>
                  <a:lnTo>
                    <a:pt x="462" y="1035"/>
                  </a:lnTo>
                  <a:lnTo>
                    <a:pt x="448" y="1033"/>
                  </a:lnTo>
                  <a:lnTo>
                    <a:pt x="433" y="1033"/>
                  </a:lnTo>
                  <a:lnTo>
                    <a:pt x="418" y="1037"/>
                  </a:lnTo>
                  <a:lnTo>
                    <a:pt x="403" y="1043"/>
                  </a:lnTo>
                  <a:lnTo>
                    <a:pt x="403" y="1043"/>
                  </a:lnTo>
                  <a:lnTo>
                    <a:pt x="387" y="1050"/>
                  </a:lnTo>
                  <a:lnTo>
                    <a:pt x="374" y="1053"/>
                  </a:lnTo>
                  <a:lnTo>
                    <a:pt x="360" y="1053"/>
                  </a:lnTo>
                  <a:lnTo>
                    <a:pt x="349" y="1050"/>
                  </a:lnTo>
                  <a:lnTo>
                    <a:pt x="339" y="1043"/>
                  </a:lnTo>
                  <a:lnTo>
                    <a:pt x="330" y="1033"/>
                  </a:lnTo>
                  <a:lnTo>
                    <a:pt x="322" y="1022"/>
                  </a:lnTo>
                  <a:lnTo>
                    <a:pt x="316" y="1007"/>
                  </a:lnTo>
                  <a:lnTo>
                    <a:pt x="316" y="1007"/>
                  </a:lnTo>
                  <a:lnTo>
                    <a:pt x="311" y="995"/>
                  </a:lnTo>
                  <a:lnTo>
                    <a:pt x="304" y="984"/>
                  </a:lnTo>
                  <a:lnTo>
                    <a:pt x="297" y="975"/>
                  </a:lnTo>
                  <a:lnTo>
                    <a:pt x="289" y="967"/>
                  </a:lnTo>
                  <a:lnTo>
                    <a:pt x="279" y="962"/>
                  </a:lnTo>
                  <a:lnTo>
                    <a:pt x="269" y="959"/>
                  </a:lnTo>
                  <a:lnTo>
                    <a:pt x="256" y="959"/>
                  </a:lnTo>
                  <a:lnTo>
                    <a:pt x="243" y="960"/>
                  </a:lnTo>
                  <a:lnTo>
                    <a:pt x="243" y="960"/>
                  </a:lnTo>
                  <a:lnTo>
                    <a:pt x="223" y="960"/>
                  </a:lnTo>
                  <a:lnTo>
                    <a:pt x="206" y="957"/>
                  </a:lnTo>
                  <a:lnTo>
                    <a:pt x="193" y="950"/>
                  </a:lnTo>
                  <a:lnTo>
                    <a:pt x="181" y="941"/>
                  </a:lnTo>
                  <a:lnTo>
                    <a:pt x="173" y="929"/>
                  </a:lnTo>
                  <a:lnTo>
                    <a:pt x="168" y="914"/>
                  </a:lnTo>
                  <a:lnTo>
                    <a:pt x="165" y="897"/>
                  </a:lnTo>
                  <a:lnTo>
                    <a:pt x="165" y="879"/>
                  </a:lnTo>
                  <a:lnTo>
                    <a:pt x="165" y="879"/>
                  </a:lnTo>
                  <a:lnTo>
                    <a:pt x="163" y="863"/>
                  </a:lnTo>
                  <a:lnTo>
                    <a:pt x="158" y="849"/>
                  </a:lnTo>
                  <a:lnTo>
                    <a:pt x="151" y="839"/>
                  </a:lnTo>
                  <a:lnTo>
                    <a:pt x="143" y="831"/>
                  </a:lnTo>
                  <a:lnTo>
                    <a:pt x="131" y="824"/>
                  </a:lnTo>
                  <a:lnTo>
                    <a:pt x="120" y="819"/>
                  </a:lnTo>
                  <a:lnTo>
                    <a:pt x="97" y="809"/>
                  </a:lnTo>
                  <a:lnTo>
                    <a:pt x="97" y="809"/>
                  </a:lnTo>
                  <a:lnTo>
                    <a:pt x="78" y="801"/>
                  </a:lnTo>
                  <a:lnTo>
                    <a:pt x="72" y="796"/>
                  </a:lnTo>
                  <a:lnTo>
                    <a:pt x="65" y="791"/>
                  </a:lnTo>
                  <a:lnTo>
                    <a:pt x="60" y="785"/>
                  </a:lnTo>
                  <a:lnTo>
                    <a:pt x="57" y="776"/>
                  </a:lnTo>
                  <a:lnTo>
                    <a:pt x="57" y="768"/>
                  </a:lnTo>
                  <a:lnTo>
                    <a:pt x="62" y="756"/>
                  </a:lnTo>
                  <a:lnTo>
                    <a:pt x="62" y="756"/>
                  </a:lnTo>
                  <a:lnTo>
                    <a:pt x="67" y="743"/>
                  </a:lnTo>
                  <a:lnTo>
                    <a:pt x="72" y="730"/>
                  </a:lnTo>
                  <a:lnTo>
                    <a:pt x="73" y="717"/>
                  </a:lnTo>
                  <a:lnTo>
                    <a:pt x="73" y="705"/>
                  </a:lnTo>
                  <a:lnTo>
                    <a:pt x="73" y="693"/>
                  </a:lnTo>
                  <a:lnTo>
                    <a:pt x="72" y="683"/>
                  </a:lnTo>
                  <a:lnTo>
                    <a:pt x="68" y="673"/>
                  </a:lnTo>
                  <a:lnTo>
                    <a:pt x="63" y="664"/>
                  </a:lnTo>
                  <a:lnTo>
                    <a:pt x="58" y="654"/>
                  </a:lnTo>
                  <a:lnTo>
                    <a:pt x="52" y="645"/>
                  </a:lnTo>
                  <a:lnTo>
                    <a:pt x="37" y="629"/>
                  </a:lnTo>
                  <a:lnTo>
                    <a:pt x="19" y="612"/>
                  </a:lnTo>
                  <a:lnTo>
                    <a:pt x="0" y="596"/>
                  </a:lnTo>
                  <a:lnTo>
                    <a:pt x="0" y="596"/>
                  </a:lnTo>
                  <a:lnTo>
                    <a:pt x="0" y="584"/>
                  </a:lnTo>
                  <a:lnTo>
                    <a:pt x="0" y="584"/>
                  </a:lnTo>
                  <a:lnTo>
                    <a:pt x="17" y="567"/>
                  </a:lnTo>
                  <a:lnTo>
                    <a:pt x="32" y="549"/>
                  </a:lnTo>
                  <a:lnTo>
                    <a:pt x="43" y="529"/>
                  </a:lnTo>
                  <a:lnTo>
                    <a:pt x="48" y="519"/>
                  </a:lnTo>
                  <a:lnTo>
                    <a:pt x="52" y="509"/>
                  </a:lnTo>
                  <a:lnTo>
                    <a:pt x="53" y="499"/>
                  </a:lnTo>
                  <a:lnTo>
                    <a:pt x="55" y="489"/>
                  </a:lnTo>
                  <a:lnTo>
                    <a:pt x="55" y="479"/>
                  </a:lnTo>
                  <a:lnTo>
                    <a:pt x="53" y="468"/>
                  </a:lnTo>
                  <a:lnTo>
                    <a:pt x="52" y="456"/>
                  </a:lnTo>
                  <a:lnTo>
                    <a:pt x="47" y="445"/>
                  </a:lnTo>
                  <a:lnTo>
                    <a:pt x="40" y="433"/>
                  </a:lnTo>
                  <a:lnTo>
                    <a:pt x="33" y="421"/>
                  </a:lnTo>
                  <a:lnTo>
                    <a:pt x="33" y="421"/>
                  </a:lnTo>
                  <a:lnTo>
                    <a:pt x="29" y="411"/>
                  </a:lnTo>
                  <a:lnTo>
                    <a:pt x="25" y="403"/>
                  </a:lnTo>
                  <a:lnTo>
                    <a:pt x="25" y="395"/>
                  </a:lnTo>
                  <a:lnTo>
                    <a:pt x="29" y="388"/>
                  </a:lnTo>
                  <a:lnTo>
                    <a:pt x="32" y="382"/>
                  </a:lnTo>
                  <a:lnTo>
                    <a:pt x="38" y="377"/>
                  </a:lnTo>
                  <a:lnTo>
                    <a:pt x="45" y="372"/>
                  </a:lnTo>
                  <a:lnTo>
                    <a:pt x="53" y="367"/>
                  </a:lnTo>
                  <a:lnTo>
                    <a:pt x="53" y="367"/>
                  </a:lnTo>
                  <a:lnTo>
                    <a:pt x="70" y="357"/>
                  </a:lnTo>
                  <a:lnTo>
                    <a:pt x="85" y="347"/>
                  </a:lnTo>
                  <a:lnTo>
                    <a:pt x="97" y="333"/>
                  </a:lnTo>
                  <a:lnTo>
                    <a:pt x="106" y="320"/>
                  </a:lnTo>
                  <a:lnTo>
                    <a:pt x="113" y="304"/>
                  </a:lnTo>
                  <a:lnTo>
                    <a:pt x="116" y="287"/>
                  </a:lnTo>
                  <a:lnTo>
                    <a:pt x="116" y="269"/>
                  </a:lnTo>
                  <a:lnTo>
                    <a:pt x="115" y="249"/>
                  </a:lnTo>
                  <a:lnTo>
                    <a:pt x="115" y="249"/>
                  </a:lnTo>
                  <a:lnTo>
                    <a:pt x="113" y="237"/>
                  </a:lnTo>
                  <a:lnTo>
                    <a:pt x="113" y="229"/>
                  </a:lnTo>
                  <a:lnTo>
                    <a:pt x="115" y="221"/>
                  </a:lnTo>
                  <a:lnTo>
                    <a:pt x="118" y="212"/>
                  </a:lnTo>
                  <a:lnTo>
                    <a:pt x="125" y="207"/>
                  </a:lnTo>
                  <a:lnTo>
                    <a:pt x="131" y="202"/>
                  </a:lnTo>
                  <a:lnTo>
                    <a:pt x="141" y="201"/>
                  </a:lnTo>
                  <a:lnTo>
                    <a:pt x="151" y="199"/>
                  </a:lnTo>
                  <a:lnTo>
                    <a:pt x="151" y="199"/>
                  </a:lnTo>
                  <a:lnTo>
                    <a:pt x="171" y="196"/>
                  </a:lnTo>
                  <a:lnTo>
                    <a:pt x="189" y="191"/>
                  </a:lnTo>
                  <a:lnTo>
                    <a:pt x="204" y="182"/>
                  </a:lnTo>
                  <a:lnTo>
                    <a:pt x="218" y="174"/>
                  </a:lnTo>
                  <a:lnTo>
                    <a:pt x="229" y="161"/>
                  </a:lnTo>
                  <a:lnTo>
                    <a:pt x="238" y="146"/>
                  </a:lnTo>
                  <a:lnTo>
                    <a:pt x="246" y="129"/>
                  </a:lnTo>
                  <a:lnTo>
                    <a:pt x="251" y="109"/>
                  </a:lnTo>
                  <a:lnTo>
                    <a:pt x="251" y="109"/>
                  </a:lnTo>
                  <a:lnTo>
                    <a:pt x="253" y="101"/>
                  </a:lnTo>
                  <a:lnTo>
                    <a:pt x="256" y="93"/>
                  </a:lnTo>
                  <a:lnTo>
                    <a:pt x="261" y="86"/>
                  </a:lnTo>
                  <a:lnTo>
                    <a:pt x="266" y="80"/>
                  </a:lnTo>
                  <a:lnTo>
                    <a:pt x="272" y="76"/>
                  </a:lnTo>
                  <a:lnTo>
                    <a:pt x="279" y="75"/>
                  </a:lnTo>
                  <a:lnTo>
                    <a:pt x="289" y="75"/>
                  </a:lnTo>
                  <a:lnTo>
                    <a:pt x="299" y="78"/>
                  </a:lnTo>
                  <a:lnTo>
                    <a:pt x="299" y="78"/>
                  </a:lnTo>
                  <a:lnTo>
                    <a:pt x="312" y="81"/>
                  </a:lnTo>
                  <a:lnTo>
                    <a:pt x="326" y="83"/>
                  </a:lnTo>
                  <a:lnTo>
                    <a:pt x="337" y="85"/>
                  </a:lnTo>
                  <a:lnTo>
                    <a:pt x="349" y="83"/>
                  </a:lnTo>
                  <a:lnTo>
                    <a:pt x="360" y="81"/>
                  </a:lnTo>
                  <a:lnTo>
                    <a:pt x="370" y="80"/>
                  </a:lnTo>
                  <a:lnTo>
                    <a:pt x="380" y="75"/>
                  </a:lnTo>
                  <a:lnTo>
                    <a:pt x="389" y="70"/>
                  </a:lnTo>
                  <a:lnTo>
                    <a:pt x="399" y="63"/>
                  </a:lnTo>
                  <a:lnTo>
                    <a:pt x="407" y="56"/>
                  </a:lnTo>
                  <a:lnTo>
                    <a:pt x="422" y="40"/>
                  </a:lnTo>
                  <a:lnTo>
                    <a:pt x="435" y="22"/>
                  </a:lnTo>
                  <a:lnTo>
                    <a:pt x="447" y="0"/>
                  </a:lnTo>
                  <a:lnTo>
                    <a:pt x="447" y="0"/>
                  </a:lnTo>
                  <a:close/>
                  <a:moveTo>
                    <a:pt x="335" y="463"/>
                  </a:moveTo>
                  <a:lnTo>
                    <a:pt x="335" y="463"/>
                  </a:lnTo>
                  <a:lnTo>
                    <a:pt x="326" y="468"/>
                  </a:lnTo>
                  <a:lnTo>
                    <a:pt x="319" y="474"/>
                  </a:lnTo>
                  <a:lnTo>
                    <a:pt x="304" y="486"/>
                  </a:lnTo>
                  <a:lnTo>
                    <a:pt x="291" y="499"/>
                  </a:lnTo>
                  <a:lnTo>
                    <a:pt x="277" y="513"/>
                  </a:lnTo>
                  <a:lnTo>
                    <a:pt x="277" y="513"/>
                  </a:lnTo>
                  <a:lnTo>
                    <a:pt x="266" y="521"/>
                  </a:lnTo>
                  <a:lnTo>
                    <a:pt x="259" y="531"/>
                  </a:lnTo>
                  <a:lnTo>
                    <a:pt x="254" y="539"/>
                  </a:lnTo>
                  <a:lnTo>
                    <a:pt x="253" y="547"/>
                  </a:lnTo>
                  <a:lnTo>
                    <a:pt x="253" y="557"/>
                  </a:lnTo>
                  <a:lnTo>
                    <a:pt x="257" y="567"/>
                  </a:lnTo>
                  <a:lnTo>
                    <a:pt x="266" y="577"/>
                  </a:lnTo>
                  <a:lnTo>
                    <a:pt x="276" y="587"/>
                  </a:lnTo>
                  <a:lnTo>
                    <a:pt x="276" y="587"/>
                  </a:lnTo>
                  <a:lnTo>
                    <a:pt x="317" y="625"/>
                  </a:lnTo>
                  <a:lnTo>
                    <a:pt x="357" y="664"/>
                  </a:lnTo>
                  <a:lnTo>
                    <a:pt x="395" y="705"/>
                  </a:lnTo>
                  <a:lnTo>
                    <a:pt x="433" y="745"/>
                  </a:lnTo>
                  <a:lnTo>
                    <a:pt x="433" y="745"/>
                  </a:lnTo>
                  <a:lnTo>
                    <a:pt x="443" y="755"/>
                  </a:lnTo>
                  <a:lnTo>
                    <a:pt x="452" y="761"/>
                  </a:lnTo>
                  <a:lnTo>
                    <a:pt x="462" y="766"/>
                  </a:lnTo>
                  <a:lnTo>
                    <a:pt x="468" y="768"/>
                  </a:lnTo>
                  <a:lnTo>
                    <a:pt x="477" y="766"/>
                  </a:lnTo>
                  <a:lnTo>
                    <a:pt x="486" y="761"/>
                  </a:lnTo>
                  <a:lnTo>
                    <a:pt x="495" y="755"/>
                  </a:lnTo>
                  <a:lnTo>
                    <a:pt x="505" y="745"/>
                  </a:lnTo>
                  <a:lnTo>
                    <a:pt x="505" y="745"/>
                  </a:lnTo>
                  <a:lnTo>
                    <a:pt x="578" y="668"/>
                  </a:lnTo>
                  <a:lnTo>
                    <a:pt x="652" y="594"/>
                  </a:lnTo>
                  <a:lnTo>
                    <a:pt x="800" y="443"/>
                  </a:lnTo>
                  <a:lnTo>
                    <a:pt x="800" y="443"/>
                  </a:lnTo>
                  <a:lnTo>
                    <a:pt x="820" y="423"/>
                  </a:lnTo>
                  <a:lnTo>
                    <a:pt x="833" y="406"/>
                  </a:lnTo>
                  <a:lnTo>
                    <a:pt x="842" y="393"/>
                  </a:lnTo>
                  <a:lnTo>
                    <a:pt x="845" y="388"/>
                  </a:lnTo>
                  <a:lnTo>
                    <a:pt x="845" y="383"/>
                  </a:lnTo>
                  <a:lnTo>
                    <a:pt x="843" y="377"/>
                  </a:lnTo>
                  <a:lnTo>
                    <a:pt x="842" y="372"/>
                  </a:lnTo>
                  <a:lnTo>
                    <a:pt x="833" y="358"/>
                  </a:lnTo>
                  <a:lnTo>
                    <a:pt x="820" y="343"/>
                  </a:lnTo>
                  <a:lnTo>
                    <a:pt x="800" y="323"/>
                  </a:lnTo>
                  <a:lnTo>
                    <a:pt x="800" y="323"/>
                  </a:lnTo>
                  <a:lnTo>
                    <a:pt x="790" y="314"/>
                  </a:lnTo>
                  <a:lnTo>
                    <a:pt x="782" y="309"/>
                  </a:lnTo>
                  <a:lnTo>
                    <a:pt x="775" y="305"/>
                  </a:lnTo>
                  <a:lnTo>
                    <a:pt x="767" y="305"/>
                  </a:lnTo>
                  <a:lnTo>
                    <a:pt x="760" y="307"/>
                  </a:lnTo>
                  <a:lnTo>
                    <a:pt x="752" y="310"/>
                  </a:lnTo>
                  <a:lnTo>
                    <a:pt x="745" y="317"/>
                  </a:lnTo>
                  <a:lnTo>
                    <a:pt x="737" y="325"/>
                  </a:lnTo>
                  <a:lnTo>
                    <a:pt x="737" y="325"/>
                  </a:lnTo>
                  <a:lnTo>
                    <a:pt x="696" y="368"/>
                  </a:lnTo>
                  <a:lnTo>
                    <a:pt x="652" y="411"/>
                  </a:lnTo>
                  <a:lnTo>
                    <a:pt x="568" y="496"/>
                  </a:lnTo>
                  <a:lnTo>
                    <a:pt x="568" y="496"/>
                  </a:lnTo>
                  <a:lnTo>
                    <a:pt x="536" y="528"/>
                  </a:lnTo>
                  <a:lnTo>
                    <a:pt x="510" y="551"/>
                  </a:lnTo>
                  <a:lnTo>
                    <a:pt x="500" y="559"/>
                  </a:lnTo>
                  <a:lnTo>
                    <a:pt x="488" y="566"/>
                  </a:lnTo>
                  <a:lnTo>
                    <a:pt x="480" y="569"/>
                  </a:lnTo>
                  <a:lnTo>
                    <a:pt x="470" y="571"/>
                  </a:lnTo>
                  <a:lnTo>
                    <a:pt x="462" y="569"/>
                  </a:lnTo>
                  <a:lnTo>
                    <a:pt x="452" y="566"/>
                  </a:lnTo>
                  <a:lnTo>
                    <a:pt x="442" y="561"/>
                  </a:lnTo>
                  <a:lnTo>
                    <a:pt x="430" y="552"/>
                  </a:lnTo>
                  <a:lnTo>
                    <a:pt x="405" y="529"/>
                  </a:lnTo>
                  <a:lnTo>
                    <a:pt x="372" y="498"/>
                  </a:lnTo>
                  <a:lnTo>
                    <a:pt x="372" y="498"/>
                  </a:lnTo>
                  <a:lnTo>
                    <a:pt x="335" y="463"/>
                  </a:lnTo>
                  <a:lnTo>
                    <a:pt x="335" y="4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38"/>
            <p:cNvSpPr>
              <a:spLocks/>
            </p:cNvSpPr>
            <p:nvPr/>
          </p:nvSpPr>
          <p:spPr bwMode="auto">
            <a:xfrm>
              <a:off x="6132513" y="1344613"/>
              <a:ext cx="274638" cy="153988"/>
            </a:xfrm>
            <a:custGeom>
              <a:avLst/>
              <a:gdLst>
                <a:gd name="T0" fmla="*/ 266 w 347"/>
                <a:gd name="T1" fmla="*/ 2 h 194"/>
                <a:gd name="T2" fmla="*/ 266 w 347"/>
                <a:gd name="T3" fmla="*/ 2 h 194"/>
                <a:gd name="T4" fmla="*/ 347 w 347"/>
                <a:gd name="T5" fmla="*/ 186 h 194"/>
                <a:gd name="T6" fmla="*/ 347 w 347"/>
                <a:gd name="T7" fmla="*/ 186 h 194"/>
                <a:gd name="T8" fmla="*/ 340 w 347"/>
                <a:gd name="T9" fmla="*/ 191 h 194"/>
                <a:gd name="T10" fmla="*/ 332 w 347"/>
                <a:gd name="T11" fmla="*/ 193 h 194"/>
                <a:gd name="T12" fmla="*/ 326 w 347"/>
                <a:gd name="T13" fmla="*/ 194 h 194"/>
                <a:gd name="T14" fmla="*/ 317 w 347"/>
                <a:gd name="T15" fmla="*/ 194 h 194"/>
                <a:gd name="T16" fmla="*/ 302 w 347"/>
                <a:gd name="T17" fmla="*/ 191 h 194"/>
                <a:gd name="T18" fmla="*/ 287 w 347"/>
                <a:gd name="T19" fmla="*/ 188 h 194"/>
                <a:gd name="T20" fmla="*/ 287 w 347"/>
                <a:gd name="T21" fmla="*/ 188 h 194"/>
                <a:gd name="T22" fmla="*/ 253 w 347"/>
                <a:gd name="T23" fmla="*/ 179 h 194"/>
                <a:gd name="T24" fmla="*/ 218 w 347"/>
                <a:gd name="T25" fmla="*/ 169 h 194"/>
                <a:gd name="T26" fmla="*/ 148 w 347"/>
                <a:gd name="T27" fmla="*/ 149 h 194"/>
                <a:gd name="T28" fmla="*/ 77 w 347"/>
                <a:gd name="T29" fmla="*/ 129 h 194"/>
                <a:gd name="T30" fmla="*/ 42 w 347"/>
                <a:gd name="T31" fmla="*/ 123 h 194"/>
                <a:gd name="T32" fmla="*/ 5 w 347"/>
                <a:gd name="T33" fmla="*/ 116 h 194"/>
                <a:gd name="T34" fmla="*/ 5 w 347"/>
                <a:gd name="T35" fmla="*/ 116 h 194"/>
                <a:gd name="T36" fmla="*/ 2 w 347"/>
                <a:gd name="T37" fmla="*/ 115 h 194"/>
                <a:gd name="T38" fmla="*/ 0 w 347"/>
                <a:gd name="T39" fmla="*/ 113 h 194"/>
                <a:gd name="T40" fmla="*/ 0 w 347"/>
                <a:gd name="T41" fmla="*/ 113 h 194"/>
                <a:gd name="T42" fmla="*/ 10 w 347"/>
                <a:gd name="T43" fmla="*/ 100 h 194"/>
                <a:gd name="T44" fmla="*/ 22 w 347"/>
                <a:gd name="T45" fmla="*/ 88 h 194"/>
                <a:gd name="T46" fmla="*/ 34 w 347"/>
                <a:gd name="T47" fmla="*/ 80 h 194"/>
                <a:gd name="T48" fmla="*/ 47 w 347"/>
                <a:gd name="T49" fmla="*/ 75 h 194"/>
                <a:gd name="T50" fmla="*/ 60 w 347"/>
                <a:gd name="T51" fmla="*/ 71 h 194"/>
                <a:gd name="T52" fmla="*/ 75 w 347"/>
                <a:gd name="T53" fmla="*/ 73 h 194"/>
                <a:gd name="T54" fmla="*/ 90 w 347"/>
                <a:gd name="T55" fmla="*/ 76 h 194"/>
                <a:gd name="T56" fmla="*/ 107 w 347"/>
                <a:gd name="T57" fmla="*/ 83 h 194"/>
                <a:gd name="T58" fmla="*/ 107 w 347"/>
                <a:gd name="T59" fmla="*/ 83 h 194"/>
                <a:gd name="T60" fmla="*/ 121 w 347"/>
                <a:gd name="T61" fmla="*/ 91 h 194"/>
                <a:gd name="T62" fmla="*/ 136 w 347"/>
                <a:gd name="T63" fmla="*/ 95 h 194"/>
                <a:gd name="T64" fmla="*/ 148 w 347"/>
                <a:gd name="T65" fmla="*/ 95 h 194"/>
                <a:gd name="T66" fmla="*/ 160 w 347"/>
                <a:gd name="T67" fmla="*/ 91 h 194"/>
                <a:gd name="T68" fmla="*/ 170 w 347"/>
                <a:gd name="T69" fmla="*/ 85 h 194"/>
                <a:gd name="T70" fmla="*/ 180 w 347"/>
                <a:gd name="T71" fmla="*/ 75 h 194"/>
                <a:gd name="T72" fmla="*/ 186 w 347"/>
                <a:gd name="T73" fmla="*/ 63 h 194"/>
                <a:gd name="T74" fmla="*/ 194 w 347"/>
                <a:gd name="T75" fmla="*/ 48 h 194"/>
                <a:gd name="T76" fmla="*/ 194 w 347"/>
                <a:gd name="T77" fmla="*/ 48 h 194"/>
                <a:gd name="T78" fmla="*/ 199 w 347"/>
                <a:gd name="T79" fmla="*/ 37 h 194"/>
                <a:gd name="T80" fmla="*/ 204 w 347"/>
                <a:gd name="T81" fmla="*/ 27 h 194"/>
                <a:gd name="T82" fmla="*/ 211 w 347"/>
                <a:gd name="T83" fmla="*/ 17 h 194"/>
                <a:gd name="T84" fmla="*/ 219 w 347"/>
                <a:gd name="T85" fmla="*/ 10 h 194"/>
                <a:gd name="T86" fmla="*/ 229 w 347"/>
                <a:gd name="T87" fmla="*/ 3 h 194"/>
                <a:gd name="T88" fmla="*/ 239 w 347"/>
                <a:gd name="T89" fmla="*/ 0 h 194"/>
                <a:gd name="T90" fmla="*/ 251 w 347"/>
                <a:gd name="T91" fmla="*/ 0 h 194"/>
                <a:gd name="T92" fmla="*/ 266 w 347"/>
                <a:gd name="T93" fmla="*/ 2 h 194"/>
                <a:gd name="T94" fmla="*/ 266 w 347"/>
                <a:gd name="T95" fmla="*/ 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7" h="194">
                  <a:moveTo>
                    <a:pt x="266" y="2"/>
                  </a:moveTo>
                  <a:lnTo>
                    <a:pt x="266" y="2"/>
                  </a:lnTo>
                  <a:lnTo>
                    <a:pt x="347" y="186"/>
                  </a:lnTo>
                  <a:lnTo>
                    <a:pt x="347" y="186"/>
                  </a:lnTo>
                  <a:lnTo>
                    <a:pt x="340" y="191"/>
                  </a:lnTo>
                  <a:lnTo>
                    <a:pt x="332" y="193"/>
                  </a:lnTo>
                  <a:lnTo>
                    <a:pt x="326" y="194"/>
                  </a:lnTo>
                  <a:lnTo>
                    <a:pt x="317" y="194"/>
                  </a:lnTo>
                  <a:lnTo>
                    <a:pt x="302" y="191"/>
                  </a:lnTo>
                  <a:lnTo>
                    <a:pt x="287" y="188"/>
                  </a:lnTo>
                  <a:lnTo>
                    <a:pt x="287" y="188"/>
                  </a:lnTo>
                  <a:lnTo>
                    <a:pt x="253" y="179"/>
                  </a:lnTo>
                  <a:lnTo>
                    <a:pt x="218" y="169"/>
                  </a:lnTo>
                  <a:lnTo>
                    <a:pt x="148" y="149"/>
                  </a:lnTo>
                  <a:lnTo>
                    <a:pt x="77" y="129"/>
                  </a:lnTo>
                  <a:lnTo>
                    <a:pt x="42" y="123"/>
                  </a:lnTo>
                  <a:lnTo>
                    <a:pt x="5" y="116"/>
                  </a:lnTo>
                  <a:lnTo>
                    <a:pt x="5" y="116"/>
                  </a:lnTo>
                  <a:lnTo>
                    <a:pt x="2" y="115"/>
                  </a:lnTo>
                  <a:lnTo>
                    <a:pt x="0" y="113"/>
                  </a:lnTo>
                  <a:lnTo>
                    <a:pt x="0" y="113"/>
                  </a:lnTo>
                  <a:lnTo>
                    <a:pt x="10" y="100"/>
                  </a:lnTo>
                  <a:lnTo>
                    <a:pt x="22" y="88"/>
                  </a:lnTo>
                  <a:lnTo>
                    <a:pt x="34" y="80"/>
                  </a:lnTo>
                  <a:lnTo>
                    <a:pt x="47" y="75"/>
                  </a:lnTo>
                  <a:lnTo>
                    <a:pt x="60" y="71"/>
                  </a:lnTo>
                  <a:lnTo>
                    <a:pt x="75" y="73"/>
                  </a:lnTo>
                  <a:lnTo>
                    <a:pt x="90" y="76"/>
                  </a:lnTo>
                  <a:lnTo>
                    <a:pt x="107" y="83"/>
                  </a:lnTo>
                  <a:lnTo>
                    <a:pt x="107" y="83"/>
                  </a:lnTo>
                  <a:lnTo>
                    <a:pt x="121" y="91"/>
                  </a:lnTo>
                  <a:lnTo>
                    <a:pt x="136" y="95"/>
                  </a:lnTo>
                  <a:lnTo>
                    <a:pt x="148" y="95"/>
                  </a:lnTo>
                  <a:lnTo>
                    <a:pt x="160" y="91"/>
                  </a:lnTo>
                  <a:lnTo>
                    <a:pt x="170" y="85"/>
                  </a:lnTo>
                  <a:lnTo>
                    <a:pt x="180" y="75"/>
                  </a:lnTo>
                  <a:lnTo>
                    <a:pt x="186" y="63"/>
                  </a:lnTo>
                  <a:lnTo>
                    <a:pt x="194" y="48"/>
                  </a:lnTo>
                  <a:lnTo>
                    <a:pt x="194" y="48"/>
                  </a:lnTo>
                  <a:lnTo>
                    <a:pt x="199" y="37"/>
                  </a:lnTo>
                  <a:lnTo>
                    <a:pt x="204" y="27"/>
                  </a:lnTo>
                  <a:lnTo>
                    <a:pt x="211" y="17"/>
                  </a:lnTo>
                  <a:lnTo>
                    <a:pt x="219" y="10"/>
                  </a:lnTo>
                  <a:lnTo>
                    <a:pt x="229" y="3"/>
                  </a:lnTo>
                  <a:lnTo>
                    <a:pt x="239" y="0"/>
                  </a:lnTo>
                  <a:lnTo>
                    <a:pt x="251" y="0"/>
                  </a:lnTo>
                  <a:lnTo>
                    <a:pt x="266" y="2"/>
                  </a:lnTo>
                  <a:lnTo>
                    <a:pt x="26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39"/>
            <p:cNvSpPr>
              <a:spLocks/>
            </p:cNvSpPr>
            <p:nvPr/>
          </p:nvSpPr>
          <p:spPr bwMode="auto">
            <a:xfrm>
              <a:off x="5807075" y="1341438"/>
              <a:ext cx="263525" cy="160338"/>
            </a:xfrm>
            <a:custGeom>
              <a:avLst/>
              <a:gdLst>
                <a:gd name="T0" fmla="*/ 0 w 331"/>
                <a:gd name="T1" fmla="*/ 201 h 201"/>
                <a:gd name="T2" fmla="*/ 0 w 331"/>
                <a:gd name="T3" fmla="*/ 201 h 201"/>
                <a:gd name="T4" fmla="*/ 68 w 331"/>
                <a:gd name="T5" fmla="*/ 1 h 201"/>
                <a:gd name="T6" fmla="*/ 68 w 331"/>
                <a:gd name="T7" fmla="*/ 1 h 201"/>
                <a:gd name="T8" fmla="*/ 81 w 331"/>
                <a:gd name="T9" fmla="*/ 0 h 201"/>
                <a:gd name="T10" fmla="*/ 94 w 331"/>
                <a:gd name="T11" fmla="*/ 0 h 201"/>
                <a:gd name="T12" fmla="*/ 104 w 331"/>
                <a:gd name="T13" fmla="*/ 3 h 201"/>
                <a:gd name="T14" fmla="*/ 114 w 331"/>
                <a:gd name="T15" fmla="*/ 8 h 201"/>
                <a:gd name="T16" fmla="*/ 122 w 331"/>
                <a:gd name="T17" fmla="*/ 16 h 201"/>
                <a:gd name="T18" fmla="*/ 129 w 331"/>
                <a:gd name="T19" fmla="*/ 25 h 201"/>
                <a:gd name="T20" fmla="*/ 136 w 331"/>
                <a:gd name="T21" fmla="*/ 36 h 201"/>
                <a:gd name="T22" fmla="*/ 141 w 331"/>
                <a:gd name="T23" fmla="*/ 48 h 201"/>
                <a:gd name="T24" fmla="*/ 141 w 331"/>
                <a:gd name="T25" fmla="*/ 48 h 201"/>
                <a:gd name="T26" fmla="*/ 147 w 331"/>
                <a:gd name="T27" fmla="*/ 63 h 201"/>
                <a:gd name="T28" fmla="*/ 155 w 331"/>
                <a:gd name="T29" fmla="*/ 74 h 201"/>
                <a:gd name="T30" fmla="*/ 164 w 331"/>
                <a:gd name="T31" fmla="*/ 84 h 201"/>
                <a:gd name="T32" fmla="*/ 174 w 331"/>
                <a:gd name="T33" fmla="*/ 91 h 201"/>
                <a:gd name="T34" fmla="*/ 185 w 331"/>
                <a:gd name="T35" fmla="*/ 94 h 201"/>
                <a:gd name="T36" fmla="*/ 199 w 331"/>
                <a:gd name="T37" fmla="*/ 94 h 201"/>
                <a:gd name="T38" fmla="*/ 212 w 331"/>
                <a:gd name="T39" fmla="*/ 91 h 201"/>
                <a:gd name="T40" fmla="*/ 228 w 331"/>
                <a:gd name="T41" fmla="*/ 84 h 201"/>
                <a:gd name="T42" fmla="*/ 228 w 331"/>
                <a:gd name="T43" fmla="*/ 84 h 201"/>
                <a:gd name="T44" fmla="*/ 243 w 331"/>
                <a:gd name="T45" fmla="*/ 78 h 201"/>
                <a:gd name="T46" fmla="*/ 258 w 331"/>
                <a:gd name="T47" fmla="*/ 74 h 201"/>
                <a:gd name="T48" fmla="*/ 273 w 331"/>
                <a:gd name="T49" fmla="*/ 74 h 201"/>
                <a:gd name="T50" fmla="*/ 287 w 331"/>
                <a:gd name="T51" fmla="*/ 76 h 201"/>
                <a:gd name="T52" fmla="*/ 298 w 331"/>
                <a:gd name="T53" fmla="*/ 83 h 201"/>
                <a:gd name="T54" fmla="*/ 310 w 331"/>
                <a:gd name="T55" fmla="*/ 89 h 201"/>
                <a:gd name="T56" fmla="*/ 321 w 331"/>
                <a:gd name="T57" fmla="*/ 101 h 201"/>
                <a:gd name="T58" fmla="*/ 331 w 331"/>
                <a:gd name="T59" fmla="*/ 113 h 201"/>
                <a:gd name="T60" fmla="*/ 331 w 331"/>
                <a:gd name="T61" fmla="*/ 113 h 201"/>
                <a:gd name="T62" fmla="*/ 330 w 331"/>
                <a:gd name="T63" fmla="*/ 116 h 201"/>
                <a:gd name="T64" fmla="*/ 328 w 331"/>
                <a:gd name="T65" fmla="*/ 118 h 201"/>
                <a:gd name="T66" fmla="*/ 328 w 331"/>
                <a:gd name="T67" fmla="*/ 118 h 201"/>
                <a:gd name="T68" fmla="*/ 287 w 331"/>
                <a:gd name="T69" fmla="*/ 128 h 201"/>
                <a:gd name="T70" fmla="*/ 245 w 331"/>
                <a:gd name="T71" fmla="*/ 139 h 201"/>
                <a:gd name="T72" fmla="*/ 164 w 331"/>
                <a:gd name="T73" fmla="*/ 161 h 201"/>
                <a:gd name="T74" fmla="*/ 122 w 331"/>
                <a:gd name="T75" fmla="*/ 172 h 201"/>
                <a:gd name="T76" fmla="*/ 82 w 331"/>
                <a:gd name="T77" fmla="*/ 184 h 201"/>
                <a:gd name="T78" fmla="*/ 41 w 331"/>
                <a:gd name="T79" fmla="*/ 192 h 201"/>
                <a:gd name="T80" fmla="*/ 0 w 331"/>
                <a:gd name="T81" fmla="*/ 201 h 201"/>
                <a:gd name="T82" fmla="*/ 0 w 331"/>
                <a:gd name="T8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1" h="201">
                  <a:moveTo>
                    <a:pt x="0" y="201"/>
                  </a:moveTo>
                  <a:lnTo>
                    <a:pt x="0" y="201"/>
                  </a:lnTo>
                  <a:lnTo>
                    <a:pt x="68" y="1"/>
                  </a:lnTo>
                  <a:lnTo>
                    <a:pt x="68" y="1"/>
                  </a:lnTo>
                  <a:lnTo>
                    <a:pt x="81" y="0"/>
                  </a:lnTo>
                  <a:lnTo>
                    <a:pt x="94" y="0"/>
                  </a:lnTo>
                  <a:lnTo>
                    <a:pt x="104" y="3"/>
                  </a:lnTo>
                  <a:lnTo>
                    <a:pt x="114" y="8"/>
                  </a:lnTo>
                  <a:lnTo>
                    <a:pt x="122" y="16"/>
                  </a:lnTo>
                  <a:lnTo>
                    <a:pt x="129" y="25"/>
                  </a:lnTo>
                  <a:lnTo>
                    <a:pt x="136" y="36"/>
                  </a:lnTo>
                  <a:lnTo>
                    <a:pt x="141" y="48"/>
                  </a:lnTo>
                  <a:lnTo>
                    <a:pt x="141" y="48"/>
                  </a:lnTo>
                  <a:lnTo>
                    <a:pt x="147" y="63"/>
                  </a:lnTo>
                  <a:lnTo>
                    <a:pt x="155" y="74"/>
                  </a:lnTo>
                  <a:lnTo>
                    <a:pt x="164" y="84"/>
                  </a:lnTo>
                  <a:lnTo>
                    <a:pt x="174" y="91"/>
                  </a:lnTo>
                  <a:lnTo>
                    <a:pt x="185" y="94"/>
                  </a:lnTo>
                  <a:lnTo>
                    <a:pt x="199" y="94"/>
                  </a:lnTo>
                  <a:lnTo>
                    <a:pt x="212" y="91"/>
                  </a:lnTo>
                  <a:lnTo>
                    <a:pt x="228" y="84"/>
                  </a:lnTo>
                  <a:lnTo>
                    <a:pt x="228" y="84"/>
                  </a:lnTo>
                  <a:lnTo>
                    <a:pt x="243" y="78"/>
                  </a:lnTo>
                  <a:lnTo>
                    <a:pt x="258" y="74"/>
                  </a:lnTo>
                  <a:lnTo>
                    <a:pt x="273" y="74"/>
                  </a:lnTo>
                  <a:lnTo>
                    <a:pt x="287" y="76"/>
                  </a:lnTo>
                  <a:lnTo>
                    <a:pt x="298" y="83"/>
                  </a:lnTo>
                  <a:lnTo>
                    <a:pt x="310" y="89"/>
                  </a:lnTo>
                  <a:lnTo>
                    <a:pt x="321" y="101"/>
                  </a:lnTo>
                  <a:lnTo>
                    <a:pt x="331" y="113"/>
                  </a:lnTo>
                  <a:lnTo>
                    <a:pt x="331" y="113"/>
                  </a:lnTo>
                  <a:lnTo>
                    <a:pt x="330" y="116"/>
                  </a:lnTo>
                  <a:lnTo>
                    <a:pt x="328" y="118"/>
                  </a:lnTo>
                  <a:lnTo>
                    <a:pt x="328" y="118"/>
                  </a:lnTo>
                  <a:lnTo>
                    <a:pt x="287" y="128"/>
                  </a:lnTo>
                  <a:lnTo>
                    <a:pt x="245" y="139"/>
                  </a:lnTo>
                  <a:lnTo>
                    <a:pt x="164" y="161"/>
                  </a:lnTo>
                  <a:lnTo>
                    <a:pt x="122" y="172"/>
                  </a:lnTo>
                  <a:lnTo>
                    <a:pt x="82" y="184"/>
                  </a:lnTo>
                  <a:lnTo>
                    <a:pt x="41" y="192"/>
                  </a:lnTo>
                  <a:lnTo>
                    <a:pt x="0"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40"/>
            <p:cNvSpPr>
              <a:spLocks/>
            </p:cNvSpPr>
            <p:nvPr/>
          </p:nvSpPr>
          <p:spPr bwMode="auto">
            <a:xfrm>
              <a:off x="6135688" y="1436688"/>
              <a:ext cx="346075" cy="317500"/>
            </a:xfrm>
            <a:custGeom>
              <a:avLst/>
              <a:gdLst>
                <a:gd name="T0" fmla="*/ 0 w 437"/>
                <a:gd name="T1" fmla="*/ 0 h 400"/>
                <a:gd name="T2" fmla="*/ 0 w 437"/>
                <a:gd name="T3" fmla="*/ 0 h 400"/>
                <a:gd name="T4" fmla="*/ 37 w 437"/>
                <a:gd name="T5" fmla="*/ 7 h 400"/>
                <a:gd name="T6" fmla="*/ 72 w 437"/>
                <a:gd name="T7" fmla="*/ 13 h 400"/>
                <a:gd name="T8" fmla="*/ 143 w 437"/>
                <a:gd name="T9" fmla="*/ 33 h 400"/>
                <a:gd name="T10" fmla="*/ 213 w 437"/>
                <a:gd name="T11" fmla="*/ 53 h 400"/>
                <a:gd name="T12" fmla="*/ 248 w 437"/>
                <a:gd name="T13" fmla="*/ 63 h 400"/>
                <a:gd name="T14" fmla="*/ 282 w 437"/>
                <a:gd name="T15" fmla="*/ 72 h 400"/>
                <a:gd name="T16" fmla="*/ 282 w 437"/>
                <a:gd name="T17" fmla="*/ 72 h 400"/>
                <a:gd name="T18" fmla="*/ 297 w 437"/>
                <a:gd name="T19" fmla="*/ 75 h 400"/>
                <a:gd name="T20" fmla="*/ 312 w 437"/>
                <a:gd name="T21" fmla="*/ 78 h 400"/>
                <a:gd name="T22" fmla="*/ 321 w 437"/>
                <a:gd name="T23" fmla="*/ 78 h 400"/>
                <a:gd name="T24" fmla="*/ 327 w 437"/>
                <a:gd name="T25" fmla="*/ 77 h 400"/>
                <a:gd name="T26" fmla="*/ 335 w 437"/>
                <a:gd name="T27" fmla="*/ 75 h 400"/>
                <a:gd name="T28" fmla="*/ 342 w 437"/>
                <a:gd name="T29" fmla="*/ 70 h 400"/>
                <a:gd name="T30" fmla="*/ 342 w 437"/>
                <a:gd name="T31" fmla="*/ 70 h 400"/>
                <a:gd name="T32" fmla="*/ 437 w 437"/>
                <a:gd name="T33" fmla="*/ 264 h 400"/>
                <a:gd name="T34" fmla="*/ 437 w 437"/>
                <a:gd name="T35" fmla="*/ 264 h 400"/>
                <a:gd name="T36" fmla="*/ 428 w 437"/>
                <a:gd name="T37" fmla="*/ 271 h 400"/>
                <a:gd name="T38" fmla="*/ 428 w 437"/>
                <a:gd name="T39" fmla="*/ 271 h 400"/>
                <a:gd name="T40" fmla="*/ 229 w 437"/>
                <a:gd name="T41" fmla="*/ 156 h 400"/>
                <a:gd name="T42" fmla="*/ 229 w 437"/>
                <a:gd name="T43" fmla="*/ 156 h 400"/>
                <a:gd name="T44" fmla="*/ 185 w 437"/>
                <a:gd name="T45" fmla="*/ 400 h 400"/>
                <a:gd name="T46" fmla="*/ 185 w 437"/>
                <a:gd name="T47" fmla="*/ 400 h 400"/>
                <a:gd name="T48" fmla="*/ 0 w 437"/>
                <a:gd name="T49" fmla="*/ 0 h 400"/>
                <a:gd name="T50" fmla="*/ 0 w 437"/>
                <a:gd name="T5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00">
                  <a:moveTo>
                    <a:pt x="0" y="0"/>
                  </a:moveTo>
                  <a:lnTo>
                    <a:pt x="0" y="0"/>
                  </a:lnTo>
                  <a:lnTo>
                    <a:pt x="37" y="7"/>
                  </a:lnTo>
                  <a:lnTo>
                    <a:pt x="72" y="13"/>
                  </a:lnTo>
                  <a:lnTo>
                    <a:pt x="143" y="33"/>
                  </a:lnTo>
                  <a:lnTo>
                    <a:pt x="213" y="53"/>
                  </a:lnTo>
                  <a:lnTo>
                    <a:pt x="248" y="63"/>
                  </a:lnTo>
                  <a:lnTo>
                    <a:pt x="282" y="72"/>
                  </a:lnTo>
                  <a:lnTo>
                    <a:pt x="282" y="72"/>
                  </a:lnTo>
                  <a:lnTo>
                    <a:pt x="297" y="75"/>
                  </a:lnTo>
                  <a:lnTo>
                    <a:pt x="312" y="78"/>
                  </a:lnTo>
                  <a:lnTo>
                    <a:pt x="321" y="78"/>
                  </a:lnTo>
                  <a:lnTo>
                    <a:pt x="327" y="77"/>
                  </a:lnTo>
                  <a:lnTo>
                    <a:pt x="335" y="75"/>
                  </a:lnTo>
                  <a:lnTo>
                    <a:pt x="342" y="70"/>
                  </a:lnTo>
                  <a:lnTo>
                    <a:pt x="342" y="70"/>
                  </a:lnTo>
                  <a:lnTo>
                    <a:pt x="437" y="264"/>
                  </a:lnTo>
                  <a:lnTo>
                    <a:pt x="437" y="264"/>
                  </a:lnTo>
                  <a:lnTo>
                    <a:pt x="428" y="271"/>
                  </a:lnTo>
                  <a:lnTo>
                    <a:pt x="428" y="271"/>
                  </a:lnTo>
                  <a:lnTo>
                    <a:pt x="229" y="156"/>
                  </a:lnTo>
                  <a:lnTo>
                    <a:pt x="229" y="156"/>
                  </a:lnTo>
                  <a:lnTo>
                    <a:pt x="185" y="400"/>
                  </a:lnTo>
                  <a:lnTo>
                    <a:pt x="185" y="40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41"/>
            <p:cNvSpPr>
              <a:spLocks/>
            </p:cNvSpPr>
            <p:nvPr/>
          </p:nvSpPr>
          <p:spPr bwMode="auto">
            <a:xfrm>
              <a:off x="5745163" y="1435100"/>
              <a:ext cx="322263" cy="317500"/>
            </a:xfrm>
            <a:custGeom>
              <a:avLst/>
              <a:gdLst>
                <a:gd name="T0" fmla="*/ 78 w 406"/>
                <a:gd name="T1" fmla="*/ 83 h 399"/>
                <a:gd name="T2" fmla="*/ 78 w 406"/>
                <a:gd name="T3" fmla="*/ 83 h 399"/>
                <a:gd name="T4" fmla="*/ 119 w 406"/>
                <a:gd name="T5" fmla="*/ 74 h 399"/>
                <a:gd name="T6" fmla="*/ 160 w 406"/>
                <a:gd name="T7" fmla="*/ 66 h 399"/>
                <a:gd name="T8" fmla="*/ 200 w 406"/>
                <a:gd name="T9" fmla="*/ 54 h 399"/>
                <a:gd name="T10" fmla="*/ 242 w 406"/>
                <a:gd name="T11" fmla="*/ 43 h 399"/>
                <a:gd name="T12" fmla="*/ 323 w 406"/>
                <a:gd name="T13" fmla="*/ 21 h 399"/>
                <a:gd name="T14" fmla="*/ 365 w 406"/>
                <a:gd name="T15" fmla="*/ 10 h 399"/>
                <a:gd name="T16" fmla="*/ 406 w 406"/>
                <a:gd name="T17" fmla="*/ 0 h 399"/>
                <a:gd name="T18" fmla="*/ 406 w 406"/>
                <a:gd name="T19" fmla="*/ 0 h 399"/>
                <a:gd name="T20" fmla="*/ 263 w 406"/>
                <a:gd name="T21" fmla="*/ 399 h 399"/>
                <a:gd name="T22" fmla="*/ 263 w 406"/>
                <a:gd name="T23" fmla="*/ 399 h 399"/>
                <a:gd name="T24" fmla="*/ 197 w 406"/>
                <a:gd name="T25" fmla="*/ 160 h 399"/>
                <a:gd name="T26" fmla="*/ 197 w 406"/>
                <a:gd name="T27" fmla="*/ 160 h 399"/>
                <a:gd name="T28" fmla="*/ 6 w 406"/>
                <a:gd name="T29" fmla="*/ 293 h 399"/>
                <a:gd name="T30" fmla="*/ 6 w 406"/>
                <a:gd name="T31" fmla="*/ 293 h 399"/>
                <a:gd name="T32" fmla="*/ 0 w 406"/>
                <a:gd name="T33" fmla="*/ 285 h 399"/>
                <a:gd name="T34" fmla="*/ 0 w 406"/>
                <a:gd name="T35" fmla="*/ 285 h 399"/>
                <a:gd name="T36" fmla="*/ 78 w 406"/>
                <a:gd name="T37" fmla="*/ 83 h 399"/>
                <a:gd name="T38" fmla="*/ 78 w 406"/>
                <a:gd name="T39" fmla="*/ 8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99">
                  <a:moveTo>
                    <a:pt x="78" y="83"/>
                  </a:moveTo>
                  <a:lnTo>
                    <a:pt x="78" y="83"/>
                  </a:lnTo>
                  <a:lnTo>
                    <a:pt x="119" y="74"/>
                  </a:lnTo>
                  <a:lnTo>
                    <a:pt x="160" y="66"/>
                  </a:lnTo>
                  <a:lnTo>
                    <a:pt x="200" y="54"/>
                  </a:lnTo>
                  <a:lnTo>
                    <a:pt x="242" y="43"/>
                  </a:lnTo>
                  <a:lnTo>
                    <a:pt x="323" y="21"/>
                  </a:lnTo>
                  <a:lnTo>
                    <a:pt x="365" y="10"/>
                  </a:lnTo>
                  <a:lnTo>
                    <a:pt x="406" y="0"/>
                  </a:lnTo>
                  <a:lnTo>
                    <a:pt x="406" y="0"/>
                  </a:lnTo>
                  <a:lnTo>
                    <a:pt x="263" y="399"/>
                  </a:lnTo>
                  <a:lnTo>
                    <a:pt x="263" y="399"/>
                  </a:lnTo>
                  <a:lnTo>
                    <a:pt x="197" y="160"/>
                  </a:lnTo>
                  <a:lnTo>
                    <a:pt x="197" y="160"/>
                  </a:lnTo>
                  <a:lnTo>
                    <a:pt x="6" y="293"/>
                  </a:lnTo>
                  <a:lnTo>
                    <a:pt x="6" y="293"/>
                  </a:lnTo>
                  <a:lnTo>
                    <a:pt x="0" y="285"/>
                  </a:lnTo>
                  <a:lnTo>
                    <a:pt x="0" y="285"/>
                  </a:lnTo>
                  <a:lnTo>
                    <a:pt x="78" y="83"/>
                  </a:lnTo>
                  <a:lnTo>
                    <a:pt x="78"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962166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SOSIAL MEDIA</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22</a:t>
            </a:fld>
            <a:endParaRPr lang="en-US" dirty="0"/>
          </a:p>
        </p:txBody>
      </p:sp>
      <p:sp>
        <p:nvSpPr>
          <p:cNvPr id="88" name="Freeform 115"/>
          <p:cNvSpPr>
            <a:spLocks noEditPoints="1"/>
          </p:cNvSpPr>
          <p:nvPr/>
        </p:nvSpPr>
        <p:spPr bwMode="auto">
          <a:xfrm>
            <a:off x="2056522" y="4936080"/>
            <a:ext cx="474262" cy="47426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rgbClr val="EF413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1" name="Freeform 185"/>
          <p:cNvSpPr>
            <a:spLocks noEditPoints="1"/>
          </p:cNvSpPr>
          <p:nvPr/>
        </p:nvSpPr>
        <p:spPr bwMode="auto">
          <a:xfrm>
            <a:off x="1001090" y="4936080"/>
            <a:ext cx="474262" cy="47426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EF413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89" name="Group 88"/>
          <p:cNvGrpSpPr/>
          <p:nvPr/>
        </p:nvGrpSpPr>
        <p:grpSpPr>
          <a:xfrm>
            <a:off x="3111954" y="4937284"/>
            <a:ext cx="474262" cy="471856"/>
            <a:chOff x="5682043" y="4553457"/>
            <a:chExt cx="287906" cy="286445"/>
          </a:xfrm>
          <a:solidFill>
            <a:srgbClr val="EF4136"/>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90" name="Group 89"/>
          <p:cNvGrpSpPr/>
          <p:nvPr/>
        </p:nvGrpSpPr>
        <p:grpSpPr>
          <a:xfrm>
            <a:off x="4167387" y="4937284"/>
            <a:ext cx="474262" cy="471856"/>
            <a:chOff x="6848284" y="4553457"/>
            <a:chExt cx="287906" cy="286445"/>
          </a:xfrm>
          <a:solidFill>
            <a:srgbClr val="EF4136"/>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aphicFrame>
        <p:nvGraphicFramePr>
          <p:cNvPr id="26" name="Chart 25"/>
          <p:cNvGraphicFramePr/>
          <p:nvPr>
            <p:extLst>
              <p:ext uri="{D42A27DB-BD31-4B8C-83A1-F6EECF244321}">
                <p14:modId xmlns:p14="http://schemas.microsoft.com/office/powerpoint/2010/main" val="3667767598"/>
              </p:ext>
            </p:extLst>
          </p:nvPr>
        </p:nvGraphicFramePr>
        <p:xfrm>
          <a:off x="604868" y="1977081"/>
          <a:ext cx="4442941" cy="2937933"/>
        </p:xfrm>
        <a:graphic>
          <a:graphicData uri="http://schemas.openxmlformats.org/drawingml/2006/chart">
            <c:chart xmlns:c="http://schemas.openxmlformats.org/drawingml/2006/chart" xmlns:r="http://schemas.openxmlformats.org/officeDocument/2006/relationships" r:id="rId3"/>
          </a:graphicData>
        </a:graphic>
      </p:graphicFrame>
      <p:sp>
        <p:nvSpPr>
          <p:cNvPr id="27" name="Rectangle 26"/>
          <p:cNvSpPr/>
          <p:nvPr/>
        </p:nvSpPr>
        <p:spPr>
          <a:xfrm>
            <a:off x="5587485" y="3711795"/>
            <a:ext cx="197708" cy="197708"/>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5587485" y="4437030"/>
            <a:ext cx="197708" cy="19770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5785193" y="3679844"/>
            <a:ext cx="539613" cy="261610"/>
          </a:xfrm>
          <a:prstGeom prst="rect">
            <a:avLst/>
          </a:prstGeom>
        </p:spPr>
        <p:txBody>
          <a:bodyPr wrap="square">
            <a:spAutoFit/>
          </a:bodyPr>
          <a:lstStyle/>
          <a:p>
            <a:pPr>
              <a:spcBef>
                <a:spcPts val="600"/>
              </a:spcBef>
              <a:buClr>
                <a:srgbClr val="4CC1BA"/>
              </a:buClr>
              <a:defRPr/>
            </a:pP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MAN</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85" name="Rectangle 184"/>
          <p:cNvSpPr/>
          <p:nvPr/>
        </p:nvSpPr>
        <p:spPr>
          <a:xfrm>
            <a:off x="5785193" y="4405079"/>
            <a:ext cx="798693" cy="261610"/>
          </a:xfrm>
          <a:prstGeom prst="rect">
            <a:avLst/>
          </a:prstGeom>
        </p:spPr>
        <p:txBody>
          <a:bodyPr wrap="square">
            <a:spAutoFit/>
          </a:bodyPr>
          <a:lstStyle/>
          <a:p>
            <a:pPr>
              <a:spcBef>
                <a:spcPts val="600"/>
              </a:spcBef>
              <a:buClr>
                <a:srgbClr val="4CC1BA"/>
              </a:buClr>
              <a:defRPr/>
            </a:pP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WOMAN</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grpSp>
        <p:nvGrpSpPr>
          <p:cNvPr id="186" name="Group 185"/>
          <p:cNvGrpSpPr/>
          <p:nvPr/>
        </p:nvGrpSpPr>
        <p:grpSpPr>
          <a:xfrm>
            <a:off x="5256818" y="4284775"/>
            <a:ext cx="224080" cy="502218"/>
            <a:chOff x="3327401" y="4335463"/>
            <a:chExt cx="407988" cy="914400"/>
          </a:xfrm>
          <a:solidFill>
            <a:schemeClr val="tx1">
              <a:lumMod val="75000"/>
              <a:lumOff val="25000"/>
            </a:schemeClr>
          </a:solidFill>
        </p:grpSpPr>
        <p:sp>
          <p:nvSpPr>
            <p:cNvPr id="187" name="Freeform 58"/>
            <p:cNvSpPr>
              <a:spLocks/>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9"/>
            <p:cNvSpPr>
              <a:spLocks/>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89" name="Group 188"/>
          <p:cNvGrpSpPr/>
          <p:nvPr/>
        </p:nvGrpSpPr>
        <p:grpSpPr>
          <a:xfrm>
            <a:off x="5273384" y="3566080"/>
            <a:ext cx="190948" cy="489138"/>
            <a:chOff x="3647164" y="2464482"/>
            <a:chExt cx="231047" cy="591857"/>
          </a:xfrm>
        </p:grpSpPr>
        <p:sp>
          <p:nvSpPr>
            <p:cNvPr id="190" name="Freeform 56"/>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7"/>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2" name="Freeform 115"/>
          <p:cNvSpPr>
            <a:spLocks noEditPoints="1"/>
          </p:cNvSpPr>
          <p:nvPr/>
        </p:nvSpPr>
        <p:spPr bwMode="auto">
          <a:xfrm>
            <a:off x="6846145" y="3060171"/>
            <a:ext cx="391952" cy="39195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rgbClr val="EF413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3" name="Freeform 185"/>
          <p:cNvSpPr>
            <a:spLocks noEditPoints="1"/>
          </p:cNvSpPr>
          <p:nvPr/>
        </p:nvSpPr>
        <p:spPr bwMode="auto">
          <a:xfrm>
            <a:off x="6846145" y="2203658"/>
            <a:ext cx="391952" cy="39195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EF413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94" name="Group 193"/>
          <p:cNvGrpSpPr/>
          <p:nvPr/>
        </p:nvGrpSpPr>
        <p:grpSpPr>
          <a:xfrm>
            <a:off x="6846145" y="3916685"/>
            <a:ext cx="391952" cy="389964"/>
            <a:chOff x="5682043" y="4553457"/>
            <a:chExt cx="287906" cy="286445"/>
          </a:xfrm>
          <a:solidFill>
            <a:srgbClr val="EF4136"/>
          </a:solidFill>
        </p:grpSpPr>
        <p:sp>
          <p:nvSpPr>
            <p:cNvPr id="195"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6"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7"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8"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199" name="Group 198"/>
          <p:cNvGrpSpPr/>
          <p:nvPr/>
        </p:nvGrpSpPr>
        <p:grpSpPr>
          <a:xfrm>
            <a:off x="6858993" y="4771209"/>
            <a:ext cx="391952" cy="389964"/>
            <a:chOff x="6848284" y="4553457"/>
            <a:chExt cx="287906" cy="286445"/>
          </a:xfrm>
          <a:solidFill>
            <a:srgbClr val="EF4136"/>
          </a:solidFill>
        </p:grpSpPr>
        <p:sp>
          <p:nvSpPr>
            <p:cNvPr id="200"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1"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2"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203" name="Rectangle 202"/>
          <p:cNvSpPr/>
          <p:nvPr/>
        </p:nvSpPr>
        <p:spPr>
          <a:xfrm>
            <a:off x="7365245" y="2098591"/>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Twitter</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4" name="Rectangle 203"/>
          <p:cNvSpPr/>
          <p:nvPr/>
        </p:nvSpPr>
        <p:spPr>
          <a:xfrm>
            <a:off x="7365245" y="2393978"/>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5" name="Rectangle 204"/>
          <p:cNvSpPr/>
          <p:nvPr/>
        </p:nvSpPr>
        <p:spPr>
          <a:xfrm>
            <a:off x="7365245" y="2960762"/>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Facebook</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6" name="Rectangle 205"/>
          <p:cNvSpPr/>
          <p:nvPr/>
        </p:nvSpPr>
        <p:spPr>
          <a:xfrm>
            <a:off x="7365245" y="3256149"/>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7" name="Rectangle 206"/>
          <p:cNvSpPr/>
          <p:nvPr/>
        </p:nvSpPr>
        <p:spPr>
          <a:xfrm>
            <a:off x="7365245" y="3824744"/>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Instagram</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8" name="Rectangle 207"/>
          <p:cNvSpPr/>
          <p:nvPr/>
        </p:nvSpPr>
        <p:spPr>
          <a:xfrm>
            <a:off x="7365245" y="4120131"/>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9" name="Rectangle 208"/>
          <p:cNvSpPr/>
          <p:nvPr/>
        </p:nvSpPr>
        <p:spPr>
          <a:xfrm>
            <a:off x="7365245" y="4606074"/>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Google +</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0" name="Rectangle 209"/>
          <p:cNvSpPr/>
          <p:nvPr/>
        </p:nvSpPr>
        <p:spPr>
          <a:xfrm>
            <a:off x="7365245" y="4901461"/>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Tree>
    <p:extLst>
      <p:ext uri="{BB962C8B-B14F-4D97-AF65-F5344CB8AC3E}">
        <p14:creationId xmlns:p14="http://schemas.microsoft.com/office/powerpoint/2010/main" val="4263954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SOSIAL MEDIA</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23</a:t>
            </a:fld>
            <a:endParaRPr lang="en-US" dirty="0"/>
          </a:p>
        </p:txBody>
      </p:sp>
      <p:graphicFrame>
        <p:nvGraphicFramePr>
          <p:cNvPr id="84" name="Chart 83"/>
          <p:cNvGraphicFramePr/>
          <p:nvPr>
            <p:extLst>
              <p:ext uri="{D42A27DB-BD31-4B8C-83A1-F6EECF244321}">
                <p14:modId xmlns:p14="http://schemas.microsoft.com/office/powerpoint/2010/main" val="2361778647"/>
              </p:ext>
            </p:extLst>
          </p:nvPr>
        </p:nvGraphicFramePr>
        <p:xfrm>
          <a:off x="3711281" y="2093241"/>
          <a:ext cx="4789707" cy="3193139"/>
        </p:xfrm>
        <a:graphic>
          <a:graphicData uri="http://schemas.openxmlformats.org/drawingml/2006/chart">
            <c:chart xmlns:c="http://schemas.openxmlformats.org/drawingml/2006/chart" xmlns:r="http://schemas.openxmlformats.org/officeDocument/2006/relationships" r:id="rId3"/>
          </a:graphicData>
        </a:graphic>
      </p:graphicFrame>
      <p:sp>
        <p:nvSpPr>
          <p:cNvPr id="85" name="Freeform 45"/>
          <p:cNvSpPr>
            <a:spLocks noEditPoints="1"/>
          </p:cNvSpPr>
          <p:nvPr/>
        </p:nvSpPr>
        <p:spPr bwMode="auto">
          <a:xfrm>
            <a:off x="5509693" y="3735272"/>
            <a:ext cx="1272887" cy="1119909"/>
          </a:xfrm>
          <a:custGeom>
            <a:avLst/>
            <a:gdLst>
              <a:gd name="T0" fmla="*/ 715 w 882"/>
              <a:gd name="T1" fmla="*/ 584 h 776"/>
              <a:gd name="T2" fmla="*/ 568 w 882"/>
              <a:gd name="T3" fmla="*/ 532 h 776"/>
              <a:gd name="T4" fmla="*/ 556 w 882"/>
              <a:gd name="T5" fmla="*/ 349 h 776"/>
              <a:gd name="T6" fmla="*/ 598 w 882"/>
              <a:gd name="T7" fmla="*/ 265 h 776"/>
              <a:gd name="T8" fmla="*/ 551 w 882"/>
              <a:gd name="T9" fmla="*/ 222 h 776"/>
              <a:gd name="T10" fmla="*/ 556 w 882"/>
              <a:gd name="T11" fmla="*/ 181 h 776"/>
              <a:gd name="T12" fmla="*/ 550 w 882"/>
              <a:gd name="T13" fmla="*/ 136 h 776"/>
              <a:gd name="T14" fmla="*/ 545 w 882"/>
              <a:gd name="T15" fmla="*/ 118 h 776"/>
              <a:gd name="T16" fmla="*/ 535 w 882"/>
              <a:gd name="T17" fmla="*/ 87 h 776"/>
              <a:gd name="T18" fmla="*/ 532 w 882"/>
              <a:gd name="T19" fmla="*/ 67 h 776"/>
              <a:gd name="T20" fmla="*/ 507 w 882"/>
              <a:gd name="T21" fmla="*/ 28 h 776"/>
              <a:gd name="T22" fmla="*/ 440 w 882"/>
              <a:gd name="T23" fmla="*/ 4 h 776"/>
              <a:gd name="T24" fmla="*/ 359 w 882"/>
              <a:gd name="T25" fmla="*/ 12 h 776"/>
              <a:gd name="T26" fmla="*/ 319 w 882"/>
              <a:gd name="T27" fmla="*/ 24 h 776"/>
              <a:gd name="T28" fmla="*/ 249 w 882"/>
              <a:gd name="T29" fmla="*/ 82 h 776"/>
              <a:gd name="T30" fmla="*/ 201 w 882"/>
              <a:gd name="T31" fmla="*/ 203 h 776"/>
              <a:gd name="T32" fmla="*/ 216 w 882"/>
              <a:gd name="T33" fmla="*/ 295 h 776"/>
              <a:gd name="T34" fmla="*/ 245 w 882"/>
              <a:gd name="T35" fmla="*/ 362 h 776"/>
              <a:gd name="T36" fmla="*/ 283 w 882"/>
              <a:gd name="T37" fmla="*/ 430 h 776"/>
              <a:gd name="T38" fmla="*/ 262 w 882"/>
              <a:gd name="T39" fmla="*/ 522 h 776"/>
              <a:gd name="T40" fmla="*/ 19 w 882"/>
              <a:gd name="T41" fmla="*/ 685 h 776"/>
              <a:gd name="T42" fmla="*/ 848 w 882"/>
              <a:gd name="T43" fmla="*/ 666 h 776"/>
              <a:gd name="T44" fmla="*/ 579 w 882"/>
              <a:gd name="T45" fmla="*/ 296 h 776"/>
              <a:gd name="T46" fmla="*/ 562 w 882"/>
              <a:gd name="T47" fmla="*/ 292 h 776"/>
              <a:gd name="T48" fmla="*/ 512 w 882"/>
              <a:gd name="T49" fmla="*/ 274 h 776"/>
              <a:gd name="T50" fmla="*/ 555 w 882"/>
              <a:gd name="T51" fmla="*/ 315 h 776"/>
              <a:gd name="T52" fmla="*/ 523 w 882"/>
              <a:gd name="T53" fmla="*/ 335 h 776"/>
              <a:gd name="T54" fmla="*/ 509 w 882"/>
              <a:gd name="T55" fmla="*/ 285 h 776"/>
              <a:gd name="T56" fmla="*/ 326 w 882"/>
              <a:gd name="T57" fmla="*/ 203 h 776"/>
              <a:gd name="T58" fmla="*/ 345 w 882"/>
              <a:gd name="T59" fmla="*/ 164 h 776"/>
              <a:gd name="T60" fmla="*/ 467 w 882"/>
              <a:gd name="T61" fmla="*/ 157 h 776"/>
              <a:gd name="T62" fmla="*/ 517 w 882"/>
              <a:gd name="T63" fmla="*/ 139 h 776"/>
              <a:gd name="T64" fmla="*/ 535 w 882"/>
              <a:gd name="T65" fmla="*/ 248 h 776"/>
              <a:gd name="T66" fmla="*/ 469 w 882"/>
              <a:gd name="T67" fmla="*/ 269 h 776"/>
              <a:gd name="T68" fmla="*/ 334 w 882"/>
              <a:gd name="T69" fmla="*/ 283 h 776"/>
              <a:gd name="T70" fmla="*/ 333 w 882"/>
              <a:gd name="T71" fmla="*/ 241 h 776"/>
              <a:gd name="T72" fmla="*/ 453 w 882"/>
              <a:gd name="T73" fmla="*/ 277 h 776"/>
              <a:gd name="T74" fmla="*/ 449 w 882"/>
              <a:gd name="T75" fmla="*/ 328 h 776"/>
              <a:gd name="T76" fmla="*/ 402 w 882"/>
              <a:gd name="T77" fmla="*/ 359 h 776"/>
              <a:gd name="T78" fmla="*/ 351 w 882"/>
              <a:gd name="T79" fmla="*/ 333 h 776"/>
              <a:gd name="T80" fmla="*/ 224 w 882"/>
              <a:gd name="T81" fmla="*/ 309 h 776"/>
              <a:gd name="T82" fmla="*/ 250 w 882"/>
              <a:gd name="T83" fmla="*/ 267 h 776"/>
              <a:gd name="T84" fmla="*/ 302 w 882"/>
              <a:gd name="T85" fmla="*/ 331 h 776"/>
              <a:gd name="T86" fmla="*/ 343 w 882"/>
              <a:gd name="T87" fmla="*/ 355 h 776"/>
              <a:gd name="T88" fmla="*/ 404 w 882"/>
              <a:gd name="T89" fmla="*/ 371 h 776"/>
              <a:gd name="T90" fmla="*/ 472 w 882"/>
              <a:gd name="T91" fmla="*/ 315 h 776"/>
              <a:gd name="T92" fmla="*/ 500 w 882"/>
              <a:gd name="T93" fmla="*/ 318 h 776"/>
              <a:gd name="T94" fmla="*/ 535 w 882"/>
              <a:gd name="T95" fmla="*/ 353 h 776"/>
              <a:gd name="T96" fmla="*/ 515 w 882"/>
              <a:gd name="T97" fmla="*/ 508 h 776"/>
              <a:gd name="T98" fmla="*/ 455 w 882"/>
              <a:gd name="T99" fmla="*/ 521 h 776"/>
              <a:gd name="T100" fmla="*/ 345 w 882"/>
              <a:gd name="T101" fmla="*/ 464 h 776"/>
              <a:gd name="T102" fmla="*/ 292 w 882"/>
              <a:gd name="T103" fmla="*/ 360 h 776"/>
              <a:gd name="T104" fmla="*/ 248 w 882"/>
              <a:gd name="T105" fmla="*/ 356 h 776"/>
              <a:gd name="T106" fmla="*/ 296 w 882"/>
              <a:gd name="T107" fmla="*/ 659 h 776"/>
              <a:gd name="T108" fmla="*/ 283 w 882"/>
              <a:gd name="T109" fmla="*/ 535 h 776"/>
              <a:gd name="T110" fmla="*/ 292 w 882"/>
              <a:gd name="T111" fmla="*/ 445 h 776"/>
              <a:gd name="T112" fmla="*/ 332 w 882"/>
              <a:gd name="T113" fmla="*/ 461 h 776"/>
              <a:gd name="T114" fmla="*/ 439 w 882"/>
              <a:gd name="T115" fmla="*/ 522 h 776"/>
              <a:gd name="T116" fmla="*/ 518 w 882"/>
              <a:gd name="T117" fmla="*/ 514 h 776"/>
              <a:gd name="T118" fmla="*/ 524 w 882"/>
              <a:gd name="T119" fmla="*/ 613 h 776"/>
              <a:gd name="T120" fmla="*/ 448 w 882"/>
              <a:gd name="T121" fmla="*/ 719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776">
                <a:moveTo>
                  <a:pt x="841" y="651"/>
                </a:moveTo>
                <a:lnTo>
                  <a:pt x="841" y="651"/>
                </a:lnTo>
                <a:lnTo>
                  <a:pt x="831" y="640"/>
                </a:lnTo>
                <a:lnTo>
                  <a:pt x="819" y="630"/>
                </a:lnTo>
                <a:lnTo>
                  <a:pt x="806" y="622"/>
                </a:lnTo>
                <a:lnTo>
                  <a:pt x="795" y="615"/>
                </a:lnTo>
                <a:lnTo>
                  <a:pt x="780" y="608"/>
                </a:lnTo>
                <a:lnTo>
                  <a:pt x="767" y="602"/>
                </a:lnTo>
                <a:lnTo>
                  <a:pt x="740" y="591"/>
                </a:lnTo>
                <a:lnTo>
                  <a:pt x="715" y="584"/>
                </a:lnTo>
                <a:lnTo>
                  <a:pt x="694" y="578"/>
                </a:lnTo>
                <a:lnTo>
                  <a:pt x="677" y="573"/>
                </a:lnTo>
                <a:lnTo>
                  <a:pt x="668" y="571"/>
                </a:lnTo>
                <a:lnTo>
                  <a:pt x="668" y="571"/>
                </a:lnTo>
                <a:lnTo>
                  <a:pt x="649" y="564"/>
                </a:lnTo>
                <a:lnTo>
                  <a:pt x="619" y="553"/>
                </a:lnTo>
                <a:lnTo>
                  <a:pt x="588" y="543"/>
                </a:lnTo>
                <a:lnTo>
                  <a:pt x="576" y="537"/>
                </a:lnTo>
                <a:lnTo>
                  <a:pt x="568" y="532"/>
                </a:lnTo>
                <a:lnTo>
                  <a:pt x="568" y="532"/>
                </a:lnTo>
                <a:lnTo>
                  <a:pt x="547" y="513"/>
                </a:lnTo>
                <a:lnTo>
                  <a:pt x="537" y="503"/>
                </a:lnTo>
                <a:lnTo>
                  <a:pt x="525" y="493"/>
                </a:lnTo>
                <a:lnTo>
                  <a:pt x="525" y="493"/>
                </a:lnTo>
                <a:lnTo>
                  <a:pt x="532" y="462"/>
                </a:lnTo>
                <a:lnTo>
                  <a:pt x="532" y="462"/>
                </a:lnTo>
                <a:lnTo>
                  <a:pt x="545" y="410"/>
                </a:lnTo>
                <a:lnTo>
                  <a:pt x="545" y="410"/>
                </a:lnTo>
                <a:lnTo>
                  <a:pt x="550" y="386"/>
                </a:lnTo>
                <a:lnTo>
                  <a:pt x="556" y="349"/>
                </a:lnTo>
                <a:lnTo>
                  <a:pt x="556" y="349"/>
                </a:lnTo>
                <a:lnTo>
                  <a:pt x="566" y="347"/>
                </a:lnTo>
                <a:lnTo>
                  <a:pt x="573" y="342"/>
                </a:lnTo>
                <a:lnTo>
                  <a:pt x="580" y="335"/>
                </a:lnTo>
                <a:lnTo>
                  <a:pt x="583" y="327"/>
                </a:lnTo>
                <a:lnTo>
                  <a:pt x="583" y="327"/>
                </a:lnTo>
                <a:lnTo>
                  <a:pt x="588" y="314"/>
                </a:lnTo>
                <a:lnTo>
                  <a:pt x="590" y="297"/>
                </a:lnTo>
                <a:lnTo>
                  <a:pt x="594" y="271"/>
                </a:lnTo>
                <a:lnTo>
                  <a:pt x="598" y="265"/>
                </a:lnTo>
                <a:lnTo>
                  <a:pt x="599" y="244"/>
                </a:lnTo>
                <a:lnTo>
                  <a:pt x="594" y="242"/>
                </a:lnTo>
                <a:lnTo>
                  <a:pt x="594" y="242"/>
                </a:lnTo>
                <a:lnTo>
                  <a:pt x="582" y="241"/>
                </a:lnTo>
                <a:lnTo>
                  <a:pt x="582" y="241"/>
                </a:lnTo>
                <a:lnTo>
                  <a:pt x="570" y="242"/>
                </a:lnTo>
                <a:lnTo>
                  <a:pt x="556" y="244"/>
                </a:lnTo>
                <a:lnTo>
                  <a:pt x="556" y="244"/>
                </a:lnTo>
                <a:lnTo>
                  <a:pt x="551" y="222"/>
                </a:lnTo>
                <a:lnTo>
                  <a:pt x="551" y="222"/>
                </a:lnTo>
                <a:lnTo>
                  <a:pt x="553" y="213"/>
                </a:lnTo>
                <a:lnTo>
                  <a:pt x="554" y="209"/>
                </a:lnTo>
                <a:lnTo>
                  <a:pt x="556" y="206"/>
                </a:lnTo>
                <a:lnTo>
                  <a:pt x="556" y="206"/>
                </a:lnTo>
                <a:lnTo>
                  <a:pt x="558" y="200"/>
                </a:lnTo>
                <a:lnTo>
                  <a:pt x="560" y="193"/>
                </a:lnTo>
                <a:lnTo>
                  <a:pt x="560" y="185"/>
                </a:lnTo>
                <a:lnTo>
                  <a:pt x="558" y="183"/>
                </a:lnTo>
                <a:lnTo>
                  <a:pt x="556" y="181"/>
                </a:lnTo>
                <a:lnTo>
                  <a:pt x="556" y="181"/>
                </a:lnTo>
                <a:lnTo>
                  <a:pt x="553" y="176"/>
                </a:lnTo>
                <a:lnTo>
                  <a:pt x="549" y="172"/>
                </a:lnTo>
                <a:lnTo>
                  <a:pt x="548" y="168"/>
                </a:lnTo>
                <a:lnTo>
                  <a:pt x="548" y="164"/>
                </a:lnTo>
                <a:lnTo>
                  <a:pt x="548" y="164"/>
                </a:lnTo>
                <a:lnTo>
                  <a:pt x="553" y="150"/>
                </a:lnTo>
                <a:lnTo>
                  <a:pt x="553" y="150"/>
                </a:lnTo>
                <a:lnTo>
                  <a:pt x="554" y="145"/>
                </a:lnTo>
                <a:lnTo>
                  <a:pt x="553" y="142"/>
                </a:lnTo>
                <a:lnTo>
                  <a:pt x="550" y="136"/>
                </a:lnTo>
                <a:lnTo>
                  <a:pt x="550" y="136"/>
                </a:lnTo>
                <a:lnTo>
                  <a:pt x="547" y="133"/>
                </a:lnTo>
                <a:lnTo>
                  <a:pt x="542" y="130"/>
                </a:lnTo>
                <a:lnTo>
                  <a:pt x="539" y="127"/>
                </a:lnTo>
                <a:lnTo>
                  <a:pt x="538" y="126"/>
                </a:lnTo>
                <a:lnTo>
                  <a:pt x="538" y="125"/>
                </a:lnTo>
                <a:lnTo>
                  <a:pt x="541" y="124"/>
                </a:lnTo>
                <a:lnTo>
                  <a:pt x="541" y="124"/>
                </a:lnTo>
                <a:lnTo>
                  <a:pt x="543" y="121"/>
                </a:lnTo>
                <a:lnTo>
                  <a:pt x="545" y="118"/>
                </a:lnTo>
                <a:lnTo>
                  <a:pt x="547" y="113"/>
                </a:lnTo>
                <a:lnTo>
                  <a:pt x="548" y="108"/>
                </a:lnTo>
                <a:lnTo>
                  <a:pt x="548" y="104"/>
                </a:lnTo>
                <a:lnTo>
                  <a:pt x="547" y="99"/>
                </a:lnTo>
                <a:lnTo>
                  <a:pt x="545" y="95"/>
                </a:lnTo>
                <a:lnTo>
                  <a:pt x="543" y="93"/>
                </a:lnTo>
                <a:lnTo>
                  <a:pt x="543" y="93"/>
                </a:lnTo>
                <a:lnTo>
                  <a:pt x="537" y="89"/>
                </a:lnTo>
                <a:lnTo>
                  <a:pt x="536" y="88"/>
                </a:lnTo>
                <a:lnTo>
                  <a:pt x="535" y="87"/>
                </a:lnTo>
                <a:lnTo>
                  <a:pt x="536" y="87"/>
                </a:lnTo>
                <a:lnTo>
                  <a:pt x="536" y="87"/>
                </a:lnTo>
                <a:lnTo>
                  <a:pt x="536" y="83"/>
                </a:lnTo>
                <a:lnTo>
                  <a:pt x="536" y="77"/>
                </a:lnTo>
                <a:lnTo>
                  <a:pt x="536" y="75"/>
                </a:lnTo>
                <a:lnTo>
                  <a:pt x="535" y="72"/>
                </a:lnTo>
                <a:lnTo>
                  <a:pt x="534" y="70"/>
                </a:lnTo>
                <a:lnTo>
                  <a:pt x="531" y="69"/>
                </a:lnTo>
                <a:lnTo>
                  <a:pt x="531" y="69"/>
                </a:lnTo>
                <a:lnTo>
                  <a:pt x="532" y="67"/>
                </a:lnTo>
                <a:lnTo>
                  <a:pt x="532" y="63"/>
                </a:lnTo>
                <a:lnTo>
                  <a:pt x="532" y="60"/>
                </a:lnTo>
                <a:lnTo>
                  <a:pt x="530" y="55"/>
                </a:lnTo>
                <a:lnTo>
                  <a:pt x="526" y="49"/>
                </a:lnTo>
                <a:lnTo>
                  <a:pt x="520" y="44"/>
                </a:lnTo>
                <a:lnTo>
                  <a:pt x="520" y="44"/>
                </a:lnTo>
                <a:lnTo>
                  <a:pt x="519" y="40"/>
                </a:lnTo>
                <a:lnTo>
                  <a:pt x="516" y="35"/>
                </a:lnTo>
                <a:lnTo>
                  <a:pt x="512" y="30"/>
                </a:lnTo>
                <a:lnTo>
                  <a:pt x="507" y="28"/>
                </a:lnTo>
                <a:lnTo>
                  <a:pt x="503" y="25"/>
                </a:lnTo>
                <a:lnTo>
                  <a:pt x="497" y="23"/>
                </a:lnTo>
                <a:lnTo>
                  <a:pt x="486" y="21"/>
                </a:lnTo>
                <a:lnTo>
                  <a:pt x="486" y="21"/>
                </a:lnTo>
                <a:lnTo>
                  <a:pt x="479" y="15"/>
                </a:lnTo>
                <a:lnTo>
                  <a:pt x="472" y="11"/>
                </a:lnTo>
                <a:lnTo>
                  <a:pt x="464" y="7"/>
                </a:lnTo>
                <a:lnTo>
                  <a:pt x="455" y="5"/>
                </a:lnTo>
                <a:lnTo>
                  <a:pt x="448" y="4"/>
                </a:lnTo>
                <a:lnTo>
                  <a:pt x="440" y="4"/>
                </a:lnTo>
                <a:lnTo>
                  <a:pt x="432" y="6"/>
                </a:lnTo>
                <a:lnTo>
                  <a:pt x="424" y="11"/>
                </a:lnTo>
                <a:lnTo>
                  <a:pt x="424" y="11"/>
                </a:lnTo>
                <a:lnTo>
                  <a:pt x="409" y="5"/>
                </a:lnTo>
                <a:lnTo>
                  <a:pt x="402" y="2"/>
                </a:lnTo>
                <a:lnTo>
                  <a:pt x="395" y="0"/>
                </a:lnTo>
                <a:lnTo>
                  <a:pt x="388" y="0"/>
                </a:lnTo>
                <a:lnTo>
                  <a:pt x="379" y="2"/>
                </a:lnTo>
                <a:lnTo>
                  <a:pt x="370" y="5"/>
                </a:lnTo>
                <a:lnTo>
                  <a:pt x="359" y="12"/>
                </a:lnTo>
                <a:lnTo>
                  <a:pt x="359" y="12"/>
                </a:lnTo>
                <a:lnTo>
                  <a:pt x="351" y="15"/>
                </a:lnTo>
                <a:lnTo>
                  <a:pt x="344" y="15"/>
                </a:lnTo>
                <a:lnTo>
                  <a:pt x="338" y="16"/>
                </a:lnTo>
                <a:lnTo>
                  <a:pt x="332" y="18"/>
                </a:lnTo>
                <a:lnTo>
                  <a:pt x="332" y="18"/>
                </a:lnTo>
                <a:lnTo>
                  <a:pt x="326" y="22"/>
                </a:lnTo>
                <a:lnTo>
                  <a:pt x="322" y="23"/>
                </a:lnTo>
                <a:lnTo>
                  <a:pt x="319" y="24"/>
                </a:lnTo>
                <a:lnTo>
                  <a:pt x="319" y="24"/>
                </a:lnTo>
                <a:lnTo>
                  <a:pt x="310" y="25"/>
                </a:lnTo>
                <a:lnTo>
                  <a:pt x="303" y="29"/>
                </a:lnTo>
                <a:lnTo>
                  <a:pt x="301" y="31"/>
                </a:lnTo>
                <a:lnTo>
                  <a:pt x="299" y="35"/>
                </a:lnTo>
                <a:lnTo>
                  <a:pt x="299" y="35"/>
                </a:lnTo>
                <a:lnTo>
                  <a:pt x="293" y="41"/>
                </a:lnTo>
                <a:lnTo>
                  <a:pt x="286" y="49"/>
                </a:lnTo>
                <a:lnTo>
                  <a:pt x="258" y="74"/>
                </a:lnTo>
                <a:lnTo>
                  <a:pt x="258" y="74"/>
                </a:lnTo>
                <a:lnTo>
                  <a:pt x="249" y="82"/>
                </a:lnTo>
                <a:lnTo>
                  <a:pt x="242" y="91"/>
                </a:lnTo>
                <a:lnTo>
                  <a:pt x="235" y="100"/>
                </a:lnTo>
                <a:lnTo>
                  <a:pt x="229" y="110"/>
                </a:lnTo>
                <a:lnTo>
                  <a:pt x="224" y="120"/>
                </a:lnTo>
                <a:lnTo>
                  <a:pt x="219" y="131"/>
                </a:lnTo>
                <a:lnTo>
                  <a:pt x="216" y="144"/>
                </a:lnTo>
                <a:lnTo>
                  <a:pt x="212" y="157"/>
                </a:lnTo>
                <a:lnTo>
                  <a:pt x="212" y="157"/>
                </a:lnTo>
                <a:lnTo>
                  <a:pt x="206" y="183"/>
                </a:lnTo>
                <a:lnTo>
                  <a:pt x="201" y="203"/>
                </a:lnTo>
                <a:lnTo>
                  <a:pt x="201" y="212"/>
                </a:lnTo>
                <a:lnTo>
                  <a:pt x="201" y="221"/>
                </a:lnTo>
                <a:lnTo>
                  <a:pt x="203" y="229"/>
                </a:lnTo>
                <a:lnTo>
                  <a:pt x="206" y="238"/>
                </a:lnTo>
                <a:lnTo>
                  <a:pt x="206" y="238"/>
                </a:lnTo>
                <a:lnTo>
                  <a:pt x="206" y="258"/>
                </a:lnTo>
                <a:lnTo>
                  <a:pt x="208" y="274"/>
                </a:lnTo>
                <a:lnTo>
                  <a:pt x="212" y="286"/>
                </a:lnTo>
                <a:lnTo>
                  <a:pt x="216" y="295"/>
                </a:lnTo>
                <a:lnTo>
                  <a:pt x="216" y="295"/>
                </a:lnTo>
                <a:lnTo>
                  <a:pt x="217" y="302"/>
                </a:lnTo>
                <a:lnTo>
                  <a:pt x="217" y="308"/>
                </a:lnTo>
                <a:lnTo>
                  <a:pt x="220" y="321"/>
                </a:lnTo>
                <a:lnTo>
                  <a:pt x="225" y="331"/>
                </a:lnTo>
                <a:lnTo>
                  <a:pt x="230" y="342"/>
                </a:lnTo>
                <a:lnTo>
                  <a:pt x="231" y="346"/>
                </a:lnTo>
                <a:lnTo>
                  <a:pt x="231" y="346"/>
                </a:lnTo>
                <a:lnTo>
                  <a:pt x="235" y="352"/>
                </a:lnTo>
                <a:lnTo>
                  <a:pt x="238" y="355"/>
                </a:lnTo>
                <a:lnTo>
                  <a:pt x="245" y="362"/>
                </a:lnTo>
                <a:lnTo>
                  <a:pt x="245" y="362"/>
                </a:lnTo>
                <a:lnTo>
                  <a:pt x="250" y="386"/>
                </a:lnTo>
                <a:lnTo>
                  <a:pt x="254" y="400"/>
                </a:lnTo>
                <a:lnTo>
                  <a:pt x="256" y="407"/>
                </a:lnTo>
                <a:lnTo>
                  <a:pt x="259" y="412"/>
                </a:lnTo>
                <a:lnTo>
                  <a:pt x="259" y="412"/>
                </a:lnTo>
                <a:lnTo>
                  <a:pt x="267" y="419"/>
                </a:lnTo>
                <a:lnTo>
                  <a:pt x="273" y="424"/>
                </a:lnTo>
                <a:lnTo>
                  <a:pt x="283" y="430"/>
                </a:lnTo>
                <a:lnTo>
                  <a:pt x="283" y="430"/>
                </a:lnTo>
                <a:lnTo>
                  <a:pt x="286" y="445"/>
                </a:lnTo>
                <a:lnTo>
                  <a:pt x="286" y="448"/>
                </a:lnTo>
                <a:lnTo>
                  <a:pt x="286" y="448"/>
                </a:lnTo>
                <a:lnTo>
                  <a:pt x="288" y="473"/>
                </a:lnTo>
                <a:lnTo>
                  <a:pt x="289" y="487"/>
                </a:lnTo>
                <a:lnTo>
                  <a:pt x="288" y="502"/>
                </a:lnTo>
                <a:lnTo>
                  <a:pt x="288" y="502"/>
                </a:lnTo>
                <a:lnTo>
                  <a:pt x="282" y="506"/>
                </a:lnTo>
                <a:lnTo>
                  <a:pt x="275" y="511"/>
                </a:lnTo>
                <a:lnTo>
                  <a:pt x="262" y="522"/>
                </a:lnTo>
                <a:lnTo>
                  <a:pt x="249" y="535"/>
                </a:lnTo>
                <a:lnTo>
                  <a:pt x="240" y="547"/>
                </a:lnTo>
                <a:lnTo>
                  <a:pt x="240" y="547"/>
                </a:lnTo>
                <a:lnTo>
                  <a:pt x="211" y="563"/>
                </a:lnTo>
                <a:lnTo>
                  <a:pt x="184" y="579"/>
                </a:lnTo>
                <a:lnTo>
                  <a:pt x="136" y="607"/>
                </a:lnTo>
                <a:lnTo>
                  <a:pt x="136" y="607"/>
                </a:lnTo>
                <a:lnTo>
                  <a:pt x="22" y="673"/>
                </a:lnTo>
                <a:lnTo>
                  <a:pt x="22" y="673"/>
                </a:lnTo>
                <a:lnTo>
                  <a:pt x="19" y="685"/>
                </a:lnTo>
                <a:lnTo>
                  <a:pt x="9" y="713"/>
                </a:lnTo>
                <a:lnTo>
                  <a:pt x="6" y="730"/>
                </a:lnTo>
                <a:lnTo>
                  <a:pt x="2" y="748"/>
                </a:lnTo>
                <a:lnTo>
                  <a:pt x="0" y="763"/>
                </a:lnTo>
                <a:lnTo>
                  <a:pt x="0" y="776"/>
                </a:lnTo>
                <a:lnTo>
                  <a:pt x="882" y="776"/>
                </a:lnTo>
                <a:lnTo>
                  <a:pt x="882" y="776"/>
                </a:lnTo>
                <a:lnTo>
                  <a:pt x="868" y="726"/>
                </a:lnTo>
                <a:lnTo>
                  <a:pt x="855" y="685"/>
                </a:lnTo>
                <a:lnTo>
                  <a:pt x="848" y="666"/>
                </a:lnTo>
                <a:lnTo>
                  <a:pt x="841" y="651"/>
                </a:lnTo>
                <a:lnTo>
                  <a:pt x="841" y="651"/>
                </a:lnTo>
                <a:close/>
                <a:moveTo>
                  <a:pt x="582" y="254"/>
                </a:moveTo>
                <a:lnTo>
                  <a:pt x="582" y="254"/>
                </a:lnTo>
                <a:lnTo>
                  <a:pt x="586" y="254"/>
                </a:lnTo>
                <a:lnTo>
                  <a:pt x="586" y="261"/>
                </a:lnTo>
                <a:lnTo>
                  <a:pt x="582" y="267"/>
                </a:lnTo>
                <a:lnTo>
                  <a:pt x="582" y="269"/>
                </a:lnTo>
                <a:lnTo>
                  <a:pt x="582" y="269"/>
                </a:lnTo>
                <a:lnTo>
                  <a:pt x="579" y="296"/>
                </a:lnTo>
                <a:lnTo>
                  <a:pt x="576" y="311"/>
                </a:lnTo>
                <a:lnTo>
                  <a:pt x="573" y="323"/>
                </a:lnTo>
                <a:lnTo>
                  <a:pt x="573" y="323"/>
                </a:lnTo>
                <a:lnTo>
                  <a:pt x="570" y="327"/>
                </a:lnTo>
                <a:lnTo>
                  <a:pt x="567" y="330"/>
                </a:lnTo>
                <a:lnTo>
                  <a:pt x="563" y="334"/>
                </a:lnTo>
                <a:lnTo>
                  <a:pt x="558" y="336"/>
                </a:lnTo>
                <a:lnTo>
                  <a:pt x="558" y="336"/>
                </a:lnTo>
                <a:lnTo>
                  <a:pt x="561" y="314"/>
                </a:lnTo>
                <a:lnTo>
                  <a:pt x="562" y="292"/>
                </a:lnTo>
                <a:lnTo>
                  <a:pt x="562" y="292"/>
                </a:lnTo>
                <a:lnTo>
                  <a:pt x="562" y="276"/>
                </a:lnTo>
                <a:lnTo>
                  <a:pt x="558" y="255"/>
                </a:lnTo>
                <a:lnTo>
                  <a:pt x="558" y="255"/>
                </a:lnTo>
                <a:lnTo>
                  <a:pt x="572" y="254"/>
                </a:lnTo>
                <a:lnTo>
                  <a:pt x="582" y="254"/>
                </a:lnTo>
                <a:lnTo>
                  <a:pt x="582" y="254"/>
                </a:lnTo>
                <a:close/>
                <a:moveTo>
                  <a:pt x="510" y="277"/>
                </a:moveTo>
                <a:lnTo>
                  <a:pt x="510" y="277"/>
                </a:lnTo>
                <a:lnTo>
                  <a:pt x="512" y="274"/>
                </a:lnTo>
                <a:lnTo>
                  <a:pt x="516" y="271"/>
                </a:lnTo>
                <a:lnTo>
                  <a:pt x="519" y="267"/>
                </a:lnTo>
                <a:lnTo>
                  <a:pt x="525" y="265"/>
                </a:lnTo>
                <a:lnTo>
                  <a:pt x="538" y="260"/>
                </a:lnTo>
                <a:lnTo>
                  <a:pt x="553" y="257"/>
                </a:lnTo>
                <a:lnTo>
                  <a:pt x="553" y="257"/>
                </a:lnTo>
                <a:lnTo>
                  <a:pt x="556" y="276"/>
                </a:lnTo>
                <a:lnTo>
                  <a:pt x="556" y="292"/>
                </a:lnTo>
                <a:lnTo>
                  <a:pt x="556" y="292"/>
                </a:lnTo>
                <a:lnTo>
                  <a:pt x="555" y="315"/>
                </a:lnTo>
                <a:lnTo>
                  <a:pt x="553" y="339"/>
                </a:lnTo>
                <a:lnTo>
                  <a:pt x="553" y="339"/>
                </a:lnTo>
                <a:lnTo>
                  <a:pt x="541" y="340"/>
                </a:lnTo>
                <a:lnTo>
                  <a:pt x="541" y="340"/>
                </a:lnTo>
                <a:lnTo>
                  <a:pt x="535" y="341"/>
                </a:lnTo>
                <a:lnTo>
                  <a:pt x="535" y="341"/>
                </a:lnTo>
                <a:lnTo>
                  <a:pt x="530" y="340"/>
                </a:lnTo>
                <a:lnTo>
                  <a:pt x="528" y="340"/>
                </a:lnTo>
                <a:lnTo>
                  <a:pt x="525" y="337"/>
                </a:lnTo>
                <a:lnTo>
                  <a:pt x="523" y="335"/>
                </a:lnTo>
                <a:lnTo>
                  <a:pt x="523" y="335"/>
                </a:lnTo>
                <a:lnTo>
                  <a:pt x="522" y="334"/>
                </a:lnTo>
                <a:lnTo>
                  <a:pt x="522" y="334"/>
                </a:lnTo>
                <a:lnTo>
                  <a:pt x="518" y="329"/>
                </a:lnTo>
                <a:lnTo>
                  <a:pt x="516" y="323"/>
                </a:lnTo>
                <a:lnTo>
                  <a:pt x="513" y="316"/>
                </a:lnTo>
                <a:lnTo>
                  <a:pt x="511" y="309"/>
                </a:lnTo>
                <a:lnTo>
                  <a:pt x="509" y="301"/>
                </a:lnTo>
                <a:lnTo>
                  <a:pt x="509" y="292"/>
                </a:lnTo>
                <a:lnTo>
                  <a:pt x="509" y="285"/>
                </a:lnTo>
                <a:lnTo>
                  <a:pt x="510" y="277"/>
                </a:lnTo>
                <a:lnTo>
                  <a:pt x="510" y="277"/>
                </a:lnTo>
                <a:close/>
                <a:moveTo>
                  <a:pt x="333" y="241"/>
                </a:moveTo>
                <a:lnTo>
                  <a:pt x="333" y="241"/>
                </a:lnTo>
                <a:lnTo>
                  <a:pt x="337" y="238"/>
                </a:lnTo>
                <a:lnTo>
                  <a:pt x="338" y="233"/>
                </a:lnTo>
                <a:lnTo>
                  <a:pt x="337" y="228"/>
                </a:lnTo>
                <a:lnTo>
                  <a:pt x="335" y="222"/>
                </a:lnTo>
                <a:lnTo>
                  <a:pt x="331" y="212"/>
                </a:lnTo>
                <a:lnTo>
                  <a:pt x="326" y="203"/>
                </a:lnTo>
                <a:lnTo>
                  <a:pt x="326" y="203"/>
                </a:lnTo>
                <a:lnTo>
                  <a:pt x="322" y="196"/>
                </a:lnTo>
                <a:lnTo>
                  <a:pt x="321" y="191"/>
                </a:lnTo>
                <a:lnTo>
                  <a:pt x="321" y="187"/>
                </a:lnTo>
                <a:lnTo>
                  <a:pt x="322" y="181"/>
                </a:lnTo>
                <a:lnTo>
                  <a:pt x="325" y="176"/>
                </a:lnTo>
                <a:lnTo>
                  <a:pt x="329" y="170"/>
                </a:lnTo>
                <a:lnTo>
                  <a:pt x="335" y="165"/>
                </a:lnTo>
                <a:lnTo>
                  <a:pt x="335" y="165"/>
                </a:lnTo>
                <a:lnTo>
                  <a:pt x="345" y="164"/>
                </a:lnTo>
                <a:lnTo>
                  <a:pt x="357" y="162"/>
                </a:lnTo>
                <a:lnTo>
                  <a:pt x="369" y="158"/>
                </a:lnTo>
                <a:lnTo>
                  <a:pt x="378" y="153"/>
                </a:lnTo>
                <a:lnTo>
                  <a:pt x="378" y="153"/>
                </a:lnTo>
                <a:lnTo>
                  <a:pt x="422" y="157"/>
                </a:lnTo>
                <a:lnTo>
                  <a:pt x="447" y="158"/>
                </a:lnTo>
                <a:lnTo>
                  <a:pt x="455" y="158"/>
                </a:lnTo>
                <a:lnTo>
                  <a:pt x="460" y="157"/>
                </a:lnTo>
                <a:lnTo>
                  <a:pt x="460" y="157"/>
                </a:lnTo>
                <a:lnTo>
                  <a:pt x="467" y="157"/>
                </a:lnTo>
                <a:lnTo>
                  <a:pt x="473" y="156"/>
                </a:lnTo>
                <a:lnTo>
                  <a:pt x="479" y="155"/>
                </a:lnTo>
                <a:lnTo>
                  <a:pt x="484" y="152"/>
                </a:lnTo>
                <a:lnTo>
                  <a:pt x="493" y="147"/>
                </a:lnTo>
                <a:lnTo>
                  <a:pt x="499" y="143"/>
                </a:lnTo>
                <a:lnTo>
                  <a:pt x="499" y="143"/>
                </a:lnTo>
                <a:lnTo>
                  <a:pt x="505" y="143"/>
                </a:lnTo>
                <a:lnTo>
                  <a:pt x="510" y="143"/>
                </a:lnTo>
                <a:lnTo>
                  <a:pt x="517" y="139"/>
                </a:lnTo>
                <a:lnTo>
                  <a:pt x="517" y="139"/>
                </a:lnTo>
                <a:lnTo>
                  <a:pt x="522" y="145"/>
                </a:lnTo>
                <a:lnTo>
                  <a:pt x="526" y="151"/>
                </a:lnTo>
                <a:lnTo>
                  <a:pt x="524" y="152"/>
                </a:lnTo>
                <a:lnTo>
                  <a:pt x="524" y="152"/>
                </a:lnTo>
                <a:lnTo>
                  <a:pt x="529" y="165"/>
                </a:lnTo>
                <a:lnTo>
                  <a:pt x="536" y="188"/>
                </a:lnTo>
                <a:lnTo>
                  <a:pt x="544" y="215"/>
                </a:lnTo>
                <a:lnTo>
                  <a:pt x="550" y="245"/>
                </a:lnTo>
                <a:lnTo>
                  <a:pt x="550" y="245"/>
                </a:lnTo>
                <a:lnTo>
                  <a:pt x="535" y="248"/>
                </a:lnTo>
                <a:lnTo>
                  <a:pt x="520" y="253"/>
                </a:lnTo>
                <a:lnTo>
                  <a:pt x="515" y="257"/>
                </a:lnTo>
                <a:lnTo>
                  <a:pt x="509" y="260"/>
                </a:lnTo>
                <a:lnTo>
                  <a:pt x="504" y="265"/>
                </a:lnTo>
                <a:lnTo>
                  <a:pt x="500" y="269"/>
                </a:lnTo>
                <a:lnTo>
                  <a:pt x="500" y="269"/>
                </a:lnTo>
                <a:lnTo>
                  <a:pt x="487" y="271"/>
                </a:lnTo>
                <a:lnTo>
                  <a:pt x="474" y="272"/>
                </a:lnTo>
                <a:lnTo>
                  <a:pt x="474" y="272"/>
                </a:lnTo>
                <a:lnTo>
                  <a:pt x="469" y="269"/>
                </a:lnTo>
                <a:lnTo>
                  <a:pt x="462" y="266"/>
                </a:lnTo>
                <a:lnTo>
                  <a:pt x="453" y="265"/>
                </a:lnTo>
                <a:lnTo>
                  <a:pt x="441" y="264"/>
                </a:lnTo>
                <a:lnTo>
                  <a:pt x="441" y="264"/>
                </a:lnTo>
                <a:lnTo>
                  <a:pt x="428" y="264"/>
                </a:lnTo>
                <a:lnTo>
                  <a:pt x="414" y="266"/>
                </a:lnTo>
                <a:lnTo>
                  <a:pt x="384" y="270"/>
                </a:lnTo>
                <a:lnTo>
                  <a:pt x="357" y="276"/>
                </a:lnTo>
                <a:lnTo>
                  <a:pt x="338" y="282"/>
                </a:lnTo>
                <a:lnTo>
                  <a:pt x="334" y="283"/>
                </a:lnTo>
                <a:lnTo>
                  <a:pt x="334" y="284"/>
                </a:lnTo>
                <a:lnTo>
                  <a:pt x="334" y="284"/>
                </a:lnTo>
                <a:lnTo>
                  <a:pt x="299" y="271"/>
                </a:lnTo>
                <a:lnTo>
                  <a:pt x="299" y="271"/>
                </a:lnTo>
                <a:lnTo>
                  <a:pt x="301" y="266"/>
                </a:lnTo>
                <a:lnTo>
                  <a:pt x="303" y="261"/>
                </a:lnTo>
                <a:lnTo>
                  <a:pt x="308" y="258"/>
                </a:lnTo>
                <a:lnTo>
                  <a:pt x="313" y="253"/>
                </a:lnTo>
                <a:lnTo>
                  <a:pt x="324" y="246"/>
                </a:lnTo>
                <a:lnTo>
                  <a:pt x="333" y="241"/>
                </a:lnTo>
                <a:lnTo>
                  <a:pt x="333" y="241"/>
                </a:lnTo>
                <a:close/>
                <a:moveTo>
                  <a:pt x="345" y="299"/>
                </a:moveTo>
                <a:lnTo>
                  <a:pt x="346" y="291"/>
                </a:lnTo>
                <a:lnTo>
                  <a:pt x="346" y="291"/>
                </a:lnTo>
                <a:lnTo>
                  <a:pt x="365" y="286"/>
                </a:lnTo>
                <a:lnTo>
                  <a:pt x="389" y="282"/>
                </a:lnTo>
                <a:lnTo>
                  <a:pt x="416" y="278"/>
                </a:lnTo>
                <a:lnTo>
                  <a:pt x="441" y="276"/>
                </a:lnTo>
                <a:lnTo>
                  <a:pt x="441" y="276"/>
                </a:lnTo>
                <a:lnTo>
                  <a:pt x="453" y="277"/>
                </a:lnTo>
                <a:lnTo>
                  <a:pt x="460" y="278"/>
                </a:lnTo>
                <a:lnTo>
                  <a:pt x="465" y="279"/>
                </a:lnTo>
                <a:lnTo>
                  <a:pt x="466" y="280"/>
                </a:lnTo>
                <a:lnTo>
                  <a:pt x="466" y="280"/>
                </a:lnTo>
                <a:lnTo>
                  <a:pt x="467" y="287"/>
                </a:lnTo>
                <a:lnTo>
                  <a:pt x="466" y="295"/>
                </a:lnTo>
                <a:lnTo>
                  <a:pt x="464" y="303"/>
                </a:lnTo>
                <a:lnTo>
                  <a:pt x="460" y="312"/>
                </a:lnTo>
                <a:lnTo>
                  <a:pt x="455" y="321"/>
                </a:lnTo>
                <a:lnTo>
                  <a:pt x="449" y="328"/>
                </a:lnTo>
                <a:lnTo>
                  <a:pt x="445" y="335"/>
                </a:lnTo>
                <a:lnTo>
                  <a:pt x="439" y="341"/>
                </a:lnTo>
                <a:lnTo>
                  <a:pt x="439" y="341"/>
                </a:lnTo>
                <a:lnTo>
                  <a:pt x="436" y="343"/>
                </a:lnTo>
                <a:lnTo>
                  <a:pt x="436" y="343"/>
                </a:lnTo>
                <a:lnTo>
                  <a:pt x="432" y="348"/>
                </a:lnTo>
                <a:lnTo>
                  <a:pt x="426" y="352"/>
                </a:lnTo>
                <a:lnTo>
                  <a:pt x="416" y="355"/>
                </a:lnTo>
                <a:lnTo>
                  <a:pt x="402" y="359"/>
                </a:lnTo>
                <a:lnTo>
                  <a:pt x="402" y="359"/>
                </a:lnTo>
                <a:lnTo>
                  <a:pt x="386" y="361"/>
                </a:lnTo>
                <a:lnTo>
                  <a:pt x="375" y="362"/>
                </a:lnTo>
                <a:lnTo>
                  <a:pt x="375" y="362"/>
                </a:lnTo>
                <a:lnTo>
                  <a:pt x="366" y="361"/>
                </a:lnTo>
                <a:lnTo>
                  <a:pt x="360" y="360"/>
                </a:lnTo>
                <a:lnTo>
                  <a:pt x="357" y="357"/>
                </a:lnTo>
                <a:lnTo>
                  <a:pt x="356" y="355"/>
                </a:lnTo>
                <a:lnTo>
                  <a:pt x="356" y="355"/>
                </a:lnTo>
                <a:lnTo>
                  <a:pt x="353" y="346"/>
                </a:lnTo>
                <a:lnTo>
                  <a:pt x="351" y="333"/>
                </a:lnTo>
                <a:lnTo>
                  <a:pt x="351" y="320"/>
                </a:lnTo>
                <a:lnTo>
                  <a:pt x="350" y="306"/>
                </a:lnTo>
                <a:lnTo>
                  <a:pt x="351" y="303"/>
                </a:lnTo>
                <a:lnTo>
                  <a:pt x="345" y="299"/>
                </a:lnTo>
                <a:close/>
                <a:moveTo>
                  <a:pt x="237" y="343"/>
                </a:moveTo>
                <a:lnTo>
                  <a:pt x="235" y="340"/>
                </a:lnTo>
                <a:lnTo>
                  <a:pt x="235" y="340"/>
                </a:lnTo>
                <a:lnTo>
                  <a:pt x="229" y="324"/>
                </a:lnTo>
                <a:lnTo>
                  <a:pt x="225" y="317"/>
                </a:lnTo>
                <a:lnTo>
                  <a:pt x="224" y="309"/>
                </a:lnTo>
                <a:lnTo>
                  <a:pt x="223" y="301"/>
                </a:lnTo>
                <a:lnTo>
                  <a:pt x="223" y="292"/>
                </a:lnTo>
                <a:lnTo>
                  <a:pt x="224" y="285"/>
                </a:lnTo>
                <a:lnTo>
                  <a:pt x="229" y="278"/>
                </a:lnTo>
                <a:lnTo>
                  <a:pt x="229" y="278"/>
                </a:lnTo>
                <a:lnTo>
                  <a:pt x="233" y="273"/>
                </a:lnTo>
                <a:lnTo>
                  <a:pt x="238" y="270"/>
                </a:lnTo>
                <a:lnTo>
                  <a:pt x="244" y="267"/>
                </a:lnTo>
                <a:lnTo>
                  <a:pt x="250" y="267"/>
                </a:lnTo>
                <a:lnTo>
                  <a:pt x="250" y="267"/>
                </a:lnTo>
                <a:lnTo>
                  <a:pt x="258" y="269"/>
                </a:lnTo>
                <a:lnTo>
                  <a:pt x="265" y="272"/>
                </a:lnTo>
                <a:lnTo>
                  <a:pt x="274" y="278"/>
                </a:lnTo>
                <a:lnTo>
                  <a:pt x="280" y="286"/>
                </a:lnTo>
                <a:lnTo>
                  <a:pt x="282" y="285"/>
                </a:lnTo>
                <a:lnTo>
                  <a:pt x="282" y="285"/>
                </a:lnTo>
                <a:lnTo>
                  <a:pt x="286" y="297"/>
                </a:lnTo>
                <a:lnTo>
                  <a:pt x="288" y="309"/>
                </a:lnTo>
                <a:lnTo>
                  <a:pt x="289" y="323"/>
                </a:lnTo>
                <a:lnTo>
                  <a:pt x="302" y="331"/>
                </a:lnTo>
                <a:lnTo>
                  <a:pt x="302" y="331"/>
                </a:lnTo>
                <a:lnTo>
                  <a:pt x="299" y="284"/>
                </a:lnTo>
                <a:lnTo>
                  <a:pt x="333" y="299"/>
                </a:lnTo>
                <a:lnTo>
                  <a:pt x="333" y="304"/>
                </a:lnTo>
                <a:lnTo>
                  <a:pt x="338" y="309"/>
                </a:lnTo>
                <a:lnTo>
                  <a:pt x="338" y="309"/>
                </a:lnTo>
                <a:lnTo>
                  <a:pt x="338" y="320"/>
                </a:lnTo>
                <a:lnTo>
                  <a:pt x="339" y="334"/>
                </a:lnTo>
                <a:lnTo>
                  <a:pt x="341" y="349"/>
                </a:lnTo>
                <a:lnTo>
                  <a:pt x="343" y="355"/>
                </a:lnTo>
                <a:lnTo>
                  <a:pt x="345" y="361"/>
                </a:lnTo>
                <a:lnTo>
                  <a:pt x="345" y="361"/>
                </a:lnTo>
                <a:lnTo>
                  <a:pt x="350" y="367"/>
                </a:lnTo>
                <a:lnTo>
                  <a:pt x="356" y="371"/>
                </a:lnTo>
                <a:lnTo>
                  <a:pt x="364" y="373"/>
                </a:lnTo>
                <a:lnTo>
                  <a:pt x="375" y="374"/>
                </a:lnTo>
                <a:lnTo>
                  <a:pt x="375" y="374"/>
                </a:lnTo>
                <a:lnTo>
                  <a:pt x="388" y="373"/>
                </a:lnTo>
                <a:lnTo>
                  <a:pt x="404" y="371"/>
                </a:lnTo>
                <a:lnTo>
                  <a:pt x="404" y="371"/>
                </a:lnTo>
                <a:lnTo>
                  <a:pt x="421" y="367"/>
                </a:lnTo>
                <a:lnTo>
                  <a:pt x="432" y="362"/>
                </a:lnTo>
                <a:lnTo>
                  <a:pt x="439" y="357"/>
                </a:lnTo>
                <a:lnTo>
                  <a:pt x="445" y="353"/>
                </a:lnTo>
                <a:lnTo>
                  <a:pt x="445" y="353"/>
                </a:lnTo>
                <a:lnTo>
                  <a:pt x="447" y="350"/>
                </a:lnTo>
                <a:lnTo>
                  <a:pt x="447" y="350"/>
                </a:lnTo>
                <a:lnTo>
                  <a:pt x="458" y="339"/>
                </a:lnTo>
                <a:lnTo>
                  <a:pt x="467" y="323"/>
                </a:lnTo>
                <a:lnTo>
                  <a:pt x="472" y="315"/>
                </a:lnTo>
                <a:lnTo>
                  <a:pt x="475" y="306"/>
                </a:lnTo>
                <a:lnTo>
                  <a:pt x="478" y="299"/>
                </a:lnTo>
                <a:lnTo>
                  <a:pt x="479" y="291"/>
                </a:lnTo>
                <a:lnTo>
                  <a:pt x="479" y="291"/>
                </a:lnTo>
                <a:lnTo>
                  <a:pt x="487" y="289"/>
                </a:lnTo>
                <a:lnTo>
                  <a:pt x="497" y="287"/>
                </a:lnTo>
                <a:lnTo>
                  <a:pt x="497" y="287"/>
                </a:lnTo>
                <a:lnTo>
                  <a:pt x="497" y="296"/>
                </a:lnTo>
                <a:lnTo>
                  <a:pt x="497" y="303"/>
                </a:lnTo>
                <a:lnTo>
                  <a:pt x="500" y="318"/>
                </a:lnTo>
                <a:lnTo>
                  <a:pt x="506" y="331"/>
                </a:lnTo>
                <a:lnTo>
                  <a:pt x="512" y="341"/>
                </a:lnTo>
                <a:lnTo>
                  <a:pt x="512" y="341"/>
                </a:lnTo>
                <a:lnTo>
                  <a:pt x="513" y="342"/>
                </a:lnTo>
                <a:lnTo>
                  <a:pt x="513" y="342"/>
                </a:lnTo>
                <a:lnTo>
                  <a:pt x="517" y="346"/>
                </a:lnTo>
                <a:lnTo>
                  <a:pt x="520" y="349"/>
                </a:lnTo>
                <a:lnTo>
                  <a:pt x="526" y="352"/>
                </a:lnTo>
                <a:lnTo>
                  <a:pt x="535" y="353"/>
                </a:lnTo>
                <a:lnTo>
                  <a:pt x="535" y="353"/>
                </a:lnTo>
                <a:lnTo>
                  <a:pt x="543" y="353"/>
                </a:lnTo>
                <a:lnTo>
                  <a:pt x="543" y="353"/>
                </a:lnTo>
                <a:lnTo>
                  <a:pt x="550" y="352"/>
                </a:lnTo>
                <a:lnTo>
                  <a:pt x="550" y="352"/>
                </a:lnTo>
                <a:lnTo>
                  <a:pt x="544" y="385"/>
                </a:lnTo>
                <a:lnTo>
                  <a:pt x="539" y="407"/>
                </a:lnTo>
                <a:lnTo>
                  <a:pt x="539" y="407"/>
                </a:lnTo>
                <a:lnTo>
                  <a:pt x="526" y="460"/>
                </a:lnTo>
                <a:lnTo>
                  <a:pt x="526" y="460"/>
                </a:lnTo>
                <a:lnTo>
                  <a:pt x="515" y="508"/>
                </a:lnTo>
                <a:lnTo>
                  <a:pt x="515" y="508"/>
                </a:lnTo>
                <a:lnTo>
                  <a:pt x="512" y="511"/>
                </a:lnTo>
                <a:lnTo>
                  <a:pt x="506" y="514"/>
                </a:lnTo>
                <a:lnTo>
                  <a:pt x="499" y="516"/>
                </a:lnTo>
                <a:lnTo>
                  <a:pt x="491" y="519"/>
                </a:lnTo>
                <a:lnTo>
                  <a:pt x="481" y="521"/>
                </a:lnTo>
                <a:lnTo>
                  <a:pt x="472" y="522"/>
                </a:lnTo>
                <a:lnTo>
                  <a:pt x="462" y="522"/>
                </a:lnTo>
                <a:lnTo>
                  <a:pt x="455" y="521"/>
                </a:lnTo>
                <a:lnTo>
                  <a:pt x="455" y="521"/>
                </a:lnTo>
                <a:lnTo>
                  <a:pt x="441" y="516"/>
                </a:lnTo>
                <a:lnTo>
                  <a:pt x="428" y="512"/>
                </a:lnTo>
                <a:lnTo>
                  <a:pt x="416" y="506"/>
                </a:lnTo>
                <a:lnTo>
                  <a:pt x="405" y="500"/>
                </a:lnTo>
                <a:lnTo>
                  <a:pt x="405" y="500"/>
                </a:lnTo>
                <a:lnTo>
                  <a:pt x="386" y="488"/>
                </a:lnTo>
                <a:lnTo>
                  <a:pt x="370" y="479"/>
                </a:lnTo>
                <a:lnTo>
                  <a:pt x="370" y="479"/>
                </a:lnTo>
                <a:lnTo>
                  <a:pt x="357" y="471"/>
                </a:lnTo>
                <a:lnTo>
                  <a:pt x="345" y="464"/>
                </a:lnTo>
                <a:lnTo>
                  <a:pt x="335" y="456"/>
                </a:lnTo>
                <a:lnTo>
                  <a:pt x="326" y="444"/>
                </a:lnTo>
                <a:lnTo>
                  <a:pt x="318" y="430"/>
                </a:lnTo>
                <a:lnTo>
                  <a:pt x="310" y="411"/>
                </a:lnTo>
                <a:lnTo>
                  <a:pt x="303" y="385"/>
                </a:lnTo>
                <a:lnTo>
                  <a:pt x="297" y="353"/>
                </a:lnTo>
                <a:lnTo>
                  <a:pt x="292" y="354"/>
                </a:lnTo>
                <a:lnTo>
                  <a:pt x="292" y="354"/>
                </a:lnTo>
                <a:lnTo>
                  <a:pt x="292" y="360"/>
                </a:lnTo>
                <a:lnTo>
                  <a:pt x="292" y="360"/>
                </a:lnTo>
                <a:lnTo>
                  <a:pt x="289" y="362"/>
                </a:lnTo>
                <a:lnTo>
                  <a:pt x="284" y="366"/>
                </a:lnTo>
                <a:lnTo>
                  <a:pt x="278" y="368"/>
                </a:lnTo>
                <a:lnTo>
                  <a:pt x="276" y="368"/>
                </a:lnTo>
                <a:lnTo>
                  <a:pt x="273" y="368"/>
                </a:lnTo>
                <a:lnTo>
                  <a:pt x="271" y="367"/>
                </a:lnTo>
                <a:lnTo>
                  <a:pt x="271" y="367"/>
                </a:lnTo>
                <a:lnTo>
                  <a:pt x="262" y="363"/>
                </a:lnTo>
                <a:lnTo>
                  <a:pt x="252" y="360"/>
                </a:lnTo>
                <a:lnTo>
                  <a:pt x="248" y="356"/>
                </a:lnTo>
                <a:lnTo>
                  <a:pt x="244" y="353"/>
                </a:lnTo>
                <a:lnTo>
                  <a:pt x="239" y="348"/>
                </a:lnTo>
                <a:lnTo>
                  <a:pt x="237" y="343"/>
                </a:lnTo>
                <a:lnTo>
                  <a:pt x="237" y="343"/>
                </a:lnTo>
                <a:close/>
                <a:moveTo>
                  <a:pt x="402" y="747"/>
                </a:moveTo>
                <a:lnTo>
                  <a:pt x="402" y="747"/>
                </a:lnTo>
                <a:lnTo>
                  <a:pt x="365" y="719"/>
                </a:lnTo>
                <a:lnTo>
                  <a:pt x="335" y="696"/>
                </a:lnTo>
                <a:lnTo>
                  <a:pt x="313" y="675"/>
                </a:lnTo>
                <a:lnTo>
                  <a:pt x="296" y="659"/>
                </a:lnTo>
                <a:lnTo>
                  <a:pt x="284" y="645"/>
                </a:lnTo>
                <a:lnTo>
                  <a:pt x="276" y="633"/>
                </a:lnTo>
                <a:lnTo>
                  <a:pt x="271" y="622"/>
                </a:lnTo>
                <a:lnTo>
                  <a:pt x="269" y="614"/>
                </a:lnTo>
                <a:lnTo>
                  <a:pt x="269" y="614"/>
                </a:lnTo>
                <a:lnTo>
                  <a:pt x="269" y="605"/>
                </a:lnTo>
                <a:lnTo>
                  <a:pt x="269" y="596"/>
                </a:lnTo>
                <a:lnTo>
                  <a:pt x="273" y="575"/>
                </a:lnTo>
                <a:lnTo>
                  <a:pt x="278" y="553"/>
                </a:lnTo>
                <a:lnTo>
                  <a:pt x="283" y="535"/>
                </a:lnTo>
                <a:lnTo>
                  <a:pt x="287" y="537"/>
                </a:lnTo>
                <a:lnTo>
                  <a:pt x="287" y="537"/>
                </a:lnTo>
                <a:lnTo>
                  <a:pt x="290" y="524"/>
                </a:lnTo>
                <a:lnTo>
                  <a:pt x="293" y="512"/>
                </a:lnTo>
                <a:lnTo>
                  <a:pt x="294" y="499"/>
                </a:lnTo>
                <a:lnTo>
                  <a:pt x="295" y="487"/>
                </a:lnTo>
                <a:lnTo>
                  <a:pt x="294" y="465"/>
                </a:lnTo>
                <a:lnTo>
                  <a:pt x="292" y="446"/>
                </a:lnTo>
                <a:lnTo>
                  <a:pt x="292" y="445"/>
                </a:lnTo>
                <a:lnTo>
                  <a:pt x="292" y="445"/>
                </a:lnTo>
                <a:lnTo>
                  <a:pt x="282" y="373"/>
                </a:lnTo>
                <a:lnTo>
                  <a:pt x="282" y="373"/>
                </a:lnTo>
                <a:lnTo>
                  <a:pt x="288" y="371"/>
                </a:lnTo>
                <a:lnTo>
                  <a:pt x="294" y="367"/>
                </a:lnTo>
                <a:lnTo>
                  <a:pt x="294" y="367"/>
                </a:lnTo>
                <a:lnTo>
                  <a:pt x="300" y="395"/>
                </a:lnTo>
                <a:lnTo>
                  <a:pt x="307" y="419"/>
                </a:lnTo>
                <a:lnTo>
                  <a:pt x="315" y="437"/>
                </a:lnTo>
                <a:lnTo>
                  <a:pt x="322" y="450"/>
                </a:lnTo>
                <a:lnTo>
                  <a:pt x="332" y="461"/>
                </a:lnTo>
                <a:lnTo>
                  <a:pt x="343" y="469"/>
                </a:lnTo>
                <a:lnTo>
                  <a:pt x="354" y="477"/>
                </a:lnTo>
                <a:lnTo>
                  <a:pt x="367" y="484"/>
                </a:lnTo>
                <a:lnTo>
                  <a:pt x="367" y="484"/>
                </a:lnTo>
                <a:lnTo>
                  <a:pt x="384" y="493"/>
                </a:lnTo>
                <a:lnTo>
                  <a:pt x="403" y="505"/>
                </a:lnTo>
                <a:lnTo>
                  <a:pt x="403" y="505"/>
                </a:lnTo>
                <a:lnTo>
                  <a:pt x="414" y="511"/>
                </a:lnTo>
                <a:lnTo>
                  <a:pt x="426" y="516"/>
                </a:lnTo>
                <a:lnTo>
                  <a:pt x="439" y="522"/>
                </a:lnTo>
                <a:lnTo>
                  <a:pt x="454" y="527"/>
                </a:lnTo>
                <a:lnTo>
                  <a:pt x="454" y="527"/>
                </a:lnTo>
                <a:lnTo>
                  <a:pt x="460" y="528"/>
                </a:lnTo>
                <a:lnTo>
                  <a:pt x="466" y="528"/>
                </a:lnTo>
                <a:lnTo>
                  <a:pt x="466" y="528"/>
                </a:lnTo>
                <a:lnTo>
                  <a:pt x="483" y="527"/>
                </a:lnTo>
                <a:lnTo>
                  <a:pt x="499" y="522"/>
                </a:lnTo>
                <a:lnTo>
                  <a:pt x="507" y="520"/>
                </a:lnTo>
                <a:lnTo>
                  <a:pt x="513" y="518"/>
                </a:lnTo>
                <a:lnTo>
                  <a:pt x="518" y="514"/>
                </a:lnTo>
                <a:lnTo>
                  <a:pt x="520" y="511"/>
                </a:lnTo>
                <a:lnTo>
                  <a:pt x="520" y="511"/>
                </a:lnTo>
                <a:lnTo>
                  <a:pt x="522" y="506"/>
                </a:lnTo>
                <a:lnTo>
                  <a:pt x="522" y="506"/>
                </a:lnTo>
                <a:lnTo>
                  <a:pt x="522" y="548"/>
                </a:lnTo>
                <a:lnTo>
                  <a:pt x="523" y="573"/>
                </a:lnTo>
                <a:lnTo>
                  <a:pt x="525" y="596"/>
                </a:lnTo>
                <a:lnTo>
                  <a:pt x="525" y="596"/>
                </a:lnTo>
                <a:lnTo>
                  <a:pt x="525" y="604"/>
                </a:lnTo>
                <a:lnTo>
                  <a:pt x="524" y="613"/>
                </a:lnTo>
                <a:lnTo>
                  <a:pt x="522" y="622"/>
                </a:lnTo>
                <a:lnTo>
                  <a:pt x="517" y="633"/>
                </a:lnTo>
                <a:lnTo>
                  <a:pt x="511" y="643"/>
                </a:lnTo>
                <a:lnTo>
                  <a:pt x="505" y="654"/>
                </a:lnTo>
                <a:lnTo>
                  <a:pt x="498" y="666"/>
                </a:lnTo>
                <a:lnTo>
                  <a:pt x="488" y="678"/>
                </a:lnTo>
                <a:lnTo>
                  <a:pt x="480" y="688"/>
                </a:lnTo>
                <a:lnTo>
                  <a:pt x="469" y="699"/>
                </a:lnTo>
                <a:lnTo>
                  <a:pt x="459" y="710"/>
                </a:lnTo>
                <a:lnTo>
                  <a:pt x="448" y="719"/>
                </a:lnTo>
                <a:lnTo>
                  <a:pt x="436" y="729"/>
                </a:lnTo>
                <a:lnTo>
                  <a:pt x="426" y="736"/>
                </a:lnTo>
                <a:lnTo>
                  <a:pt x="414" y="742"/>
                </a:lnTo>
                <a:lnTo>
                  <a:pt x="402" y="747"/>
                </a:lnTo>
                <a:lnTo>
                  <a:pt x="402" y="747"/>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600" dirty="0"/>
          </a:p>
        </p:txBody>
      </p:sp>
      <p:sp>
        <p:nvSpPr>
          <p:cNvPr id="86" name="Rectangle 85"/>
          <p:cNvSpPr/>
          <p:nvPr/>
        </p:nvSpPr>
        <p:spPr>
          <a:xfrm>
            <a:off x="3956278" y="4939493"/>
            <a:ext cx="4279447" cy="738664"/>
          </a:xfrm>
          <a:prstGeom prst="rect">
            <a:avLst/>
          </a:prstGeom>
        </p:spPr>
        <p:txBody>
          <a:bodyPr wrap="square" anchor="ctr">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87" name="Group 86"/>
          <p:cNvGrpSpPr/>
          <p:nvPr/>
        </p:nvGrpSpPr>
        <p:grpSpPr>
          <a:xfrm>
            <a:off x="5697370" y="2990178"/>
            <a:ext cx="833335" cy="750001"/>
            <a:chOff x="5464175" y="1958976"/>
            <a:chExt cx="285750" cy="257175"/>
          </a:xfrm>
          <a:solidFill>
            <a:srgbClr val="EF4136"/>
          </a:solidFill>
        </p:grpSpPr>
        <p:sp>
          <p:nvSpPr>
            <p:cNvPr id="150" name="Freeform 52"/>
            <p:cNvSpPr>
              <a:spLocks noEditPoints="1"/>
            </p:cNvSpPr>
            <p:nvPr/>
          </p:nvSpPr>
          <p:spPr bwMode="auto">
            <a:xfrm>
              <a:off x="5464175" y="1958976"/>
              <a:ext cx="228600" cy="195263"/>
            </a:xfrm>
            <a:custGeom>
              <a:avLst/>
              <a:gdLst>
                <a:gd name="T0" fmla="*/ 369 w 721"/>
                <a:gd name="T1" fmla="*/ 421 h 615"/>
                <a:gd name="T2" fmla="*/ 241 w 721"/>
                <a:gd name="T3" fmla="*/ 561 h 615"/>
                <a:gd name="T4" fmla="*/ 240 w 721"/>
                <a:gd name="T5" fmla="*/ 429 h 615"/>
                <a:gd name="T6" fmla="*/ 234 w 721"/>
                <a:gd name="T7" fmla="*/ 422 h 615"/>
                <a:gd name="T8" fmla="*/ 226 w 721"/>
                <a:gd name="T9" fmla="*/ 420 h 615"/>
                <a:gd name="T10" fmla="*/ 138 w 721"/>
                <a:gd name="T11" fmla="*/ 417 h 615"/>
                <a:gd name="T12" fmla="*/ 100 w 721"/>
                <a:gd name="T13" fmla="*/ 406 h 615"/>
                <a:gd name="T14" fmla="*/ 68 w 721"/>
                <a:gd name="T15" fmla="*/ 386 h 615"/>
                <a:gd name="T16" fmla="*/ 46 w 721"/>
                <a:gd name="T17" fmla="*/ 359 h 615"/>
                <a:gd name="T18" fmla="*/ 33 w 721"/>
                <a:gd name="T19" fmla="*/ 325 h 615"/>
                <a:gd name="T20" fmla="*/ 30 w 721"/>
                <a:gd name="T21" fmla="*/ 164 h 615"/>
                <a:gd name="T22" fmla="*/ 36 w 721"/>
                <a:gd name="T23" fmla="*/ 124 h 615"/>
                <a:gd name="T24" fmla="*/ 53 w 721"/>
                <a:gd name="T25" fmla="*/ 88 h 615"/>
                <a:gd name="T26" fmla="*/ 79 w 721"/>
                <a:gd name="T27" fmla="*/ 59 h 615"/>
                <a:gd name="T28" fmla="*/ 112 w 721"/>
                <a:gd name="T29" fmla="*/ 40 h 615"/>
                <a:gd name="T30" fmla="*/ 152 w 721"/>
                <a:gd name="T31" fmla="*/ 30 h 615"/>
                <a:gd name="T32" fmla="*/ 556 w 721"/>
                <a:gd name="T33" fmla="*/ 30 h 615"/>
                <a:gd name="T34" fmla="*/ 598 w 721"/>
                <a:gd name="T35" fmla="*/ 40 h 615"/>
                <a:gd name="T36" fmla="*/ 636 w 721"/>
                <a:gd name="T37" fmla="*/ 61 h 615"/>
                <a:gd name="T38" fmla="*/ 664 w 721"/>
                <a:gd name="T39" fmla="*/ 89 h 615"/>
                <a:gd name="T40" fmla="*/ 684 w 721"/>
                <a:gd name="T41" fmla="*/ 125 h 615"/>
                <a:gd name="T42" fmla="*/ 691 w 721"/>
                <a:gd name="T43" fmla="*/ 164 h 615"/>
                <a:gd name="T44" fmla="*/ 688 w 721"/>
                <a:gd name="T45" fmla="*/ 311 h 615"/>
                <a:gd name="T46" fmla="*/ 672 w 721"/>
                <a:gd name="T47" fmla="*/ 347 h 615"/>
                <a:gd name="T48" fmla="*/ 646 w 721"/>
                <a:gd name="T49" fmla="*/ 379 h 615"/>
                <a:gd name="T50" fmla="*/ 611 w 721"/>
                <a:gd name="T51" fmla="*/ 403 h 615"/>
                <a:gd name="T52" fmla="*/ 570 w 721"/>
                <a:gd name="T53" fmla="*/ 417 h 615"/>
                <a:gd name="T54" fmla="*/ 376 w 721"/>
                <a:gd name="T55" fmla="*/ 420 h 615"/>
                <a:gd name="T56" fmla="*/ 720 w 721"/>
                <a:gd name="T57" fmla="*/ 148 h 615"/>
                <a:gd name="T58" fmla="*/ 706 w 721"/>
                <a:gd name="T59" fmla="*/ 101 h 615"/>
                <a:gd name="T60" fmla="*/ 678 w 721"/>
                <a:gd name="T61" fmla="*/ 61 h 615"/>
                <a:gd name="T62" fmla="*/ 640 w 721"/>
                <a:gd name="T63" fmla="*/ 28 h 615"/>
                <a:gd name="T64" fmla="*/ 593 w 721"/>
                <a:gd name="T65" fmla="*/ 7 h 615"/>
                <a:gd name="T66" fmla="*/ 541 w 721"/>
                <a:gd name="T67" fmla="*/ 0 h 615"/>
                <a:gd name="T68" fmla="*/ 132 w 721"/>
                <a:gd name="T69" fmla="*/ 3 h 615"/>
                <a:gd name="T70" fmla="*/ 87 w 721"/>
                <a:gd name="T71" fmla="*/ 19 h 615"/>
                <a:gd name="T72" fmla="*/ 48 w 721"/>
                <a:gd name="T73" fmla="*/ 47 h 615"/>
                <a:gd name="T74" fmla="*/ 20 w 721"/>
                <a:gd name="T75" fmla="*/ 85 h 615"/>
                <a:gd name="T76" fmla="*/ 3 w 721"/>
                <a:gd name="T77" fmla="*/ 131 h 615"/>
                <a:gd name="T78" fmla="*/ 0 w 721"/>
                <a:gd name="T79" fmla="*/ 299 h 615"/>
                <a:gd name="T80" fmla="*/ 7 w 721"/>
                <a:gd name="T81" fmla="*/ 345 h 615"/>
                <a:gd name="T82" fmla="*/ 28 w 721"/>
                <a:gd name="T83" fmla="*/ 385 h 615"/>
                <a:gd name="T84" fmla="*/ 59 w 721"/>
                <a:gd name="T85" fmla="*/ 417 h 615"/>
                <a:gd name="T86" fmla="*/ 101 w 721"/>
                <a:gd name="T87" fmla="*/ 438 h 615"/>
                <a:gd name="T88" fmla="*/ 149 w 721"/>
                <a:gd name="T89" fmla="*/ 449 h 615"/>
                <a:gd name="T90" fmla="*/ 211 w 721"/>
                <a:gd name="T91" fmla="*/ 600 h 615"/>
                <a:gd name="T92" fmla="*/ 216 w 721"/>
                <a:gd name="T93" fmla="*/ 612 h 615"/>
                <a:gd name="T94" fmla="*/ 226 w 721"/>
                <a:gd name="T95" fmla="*/ 615 h 615"/>
                <a:gd name="T96" fmla="*/ 234 w 721"/>
                <a:gd name="T97" fmla="*/ 612 h 615"/>
                <a:gd name="T98" fmla="*/ 541 w 721"/>
                <a:gd name="T99" fmla="*/ 450 h 615"/>
                <a:gd name="T100" fmla="*/ 593 w 721"/>
                <a:gd name="T101" fmla="*/ 442 h 615"/>
                <a:gd name="T102" fmla="*/ 640 w 721"/>
                <a:gd name="T103" fmla="*/ 420 h 615"/>
                <a:gd name="T104" fmla="*/ 678 w 721"/>
                <a:gd name="T105" fmla="*/ 388 h 615"/>
                <a:gd name="T106" fmla="*/ 706 w 721"/>
                <a:gd name="T107" fmla="*/ 347 h 615"/>
                <a:gd name="T108" fmla="*/ 720 w 721"/>
                <a:gd name="T109" fmla="*/ 301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1" h="615">
                  <a:moveTo>
                    <a:pt x="376" y="420"/>
                  </a:moveTo>
                  <a:lnTo>
                    <a:pt x="372" y="420"/>
                  </a:lnTo>
                  <a:lnTo>
                    <a:pt x="369" y="421"/>
                  </a:lnTo>
                  <a:lnTo>
                    <a:pt x="366" y="422"/>
                  </a:lnTo>
                  <a:lnTo>
                    <a:pt x="364" y="424"/>
                  </a:lnTo>
                  <a:lnTo>
                    <a:pt x="241" y="561"/>
                  </a:lnTo>
                  <a:lnTo>
                    <a:pt x="241" y="435"/>
                  </a:lnTo>
                  <a:lnTo>
                    <a:pt x="241" y="432"/>
                  </a:lnTo>
                  <a:lnTo>
                    <a:pt x="240" y="429"/>
                  </a:lnTo>
                  <a:lnTo>
                    <a:pt x="239" y="427"/>
                  </a:lnTo>
                  <a:lnTo>
                    <a:pt x="236" y="424"/>
                  </a:lnTo>
                  <a:lnTo>
                    <a:pt x="234" y="422"/>
                  </a:lnTo>
                  <a:lnTo>
                    <a:pt x="231" y="421"/>
                  </a:lnTo>
                  <a:lnTo>
                    <a:pt x="229" y="420"/>
                  </a:lnTo>
                  <a:lnTo>
                    <a:pt x="226" y="420"/>
                  </a:lnTo>
                  <a:lnTo>
                    <a:pt x="167" y="420"/>
                  </a:lnTo>
                  <a:lnTo>
                    <a:pt x="152" y="419"/>
                  </a:lnTo>
                  <a:lnTo>
                    <a:pt x="138" y="417"/>
                  </a:lnTo>
                  <a:lnTo>
                    <a:pt x="124" y="415"/>
                  </a:lnTo>
                  <a:lnTo>
                    <a:pt x="111" y="410"/>
                  </a:lnTo>
                  <a:lnTo>
                    <a:pt x="100" y="406"/>
                  </a:lnTo>
                  <a:lnTo>
                    <a:pt x="89" y="401"/>
                  </a:lnTo>
                  <a:lnTo>
                    <a:pt x="78" y="393"/>
                  </a:lnTo>
                  <a:lnTo>
                    <a:pt x="68" y="386"/>
                  </a:lnTo>
                  <a:lnTo>
                    <a:pt x="60" y="377"/>
                  </a:lnTo>
                  <a:lnTo>
                    <a:pt x="52" y="369"/>
                  </a:lnTo>
                  <a:lnTo>
                    <a:pt x="46" y="359"/>
                  </a:lnTo>
                  <a:lnTo>
                    <a:pt x="41" y="348"/>
                  </a:lnTo>
                  <a:lnTo>
                    <a:pt x="36" y="337"/>
                  </a:lnTo>
                  <a:lnTo>
                    <a:pt x="33" y="325"/>
                  </a:lnTo>
                  <a:lnTo>
                    <a:pt x="31" y="313"/>
                  </a:lnTo>
                  <a:lnTo>
                    <a:pt x="30" y="299"/>
                  </a:lnTo>
                  <a:lnTo>
                    <a:pt x="30" y="164"/>
                  </a:lnTo>
                  <a:lnTo>
                    <a:pt x="31" y="150"/>
                  </a:lnTo>
                  <a:lnTo>
                    <a:pt x="33" y="137"/>
                  </a:lnTo>
                  <a:lnTo>
                    <a:pt x="36" y="124"/>
                  </a:lnTo>
                  <a:lnTo>
                    <a:pt x="41" y="111"/>
                  </a:lnTo>
                  <a:lnTo>
                    <a:pt x="46" y="99"/>
                  </a:lnTo>
                  <a:lnTo>
                    <a:pt x="53" y="88"/>
                  </a:lnTo>
                  <a:lnTo>
                    <a:pt x="61" y="78"/>
                  </a:lnTo>
                  <a:lnTo>
                    <a:pt x="70" y="68"/>
                  </a:lnTo>
                  <a:lnTo>
                    <a:pt x="79" y="59"/>
                  </a:lnTo>
                  <a:lnTo>
                    <a:pt x="90" y="52"/>
                  </a:lnTo>
                  <a:lnTo>
                    <a:pt x="101" y="46"/>
                  </a:lnTo>
                  <a:lnTo>
                    <a:pt x="112" y="40"/>
                  </a:lnTo>
                  <a:lnTo>
                    <a:pt x="125" y="35"/>
                  </a:lnTo>
                  <a:lnTo>
                    <a:pt x="138" y="32"/>
                  </a:lnTo>
                  <a:lnTo>
                    <a:pt x="152" y="30"/>
                  </a:lnTo>
                  <a:lnTo>
                    <a:pt x="166" y="30"/>
                  </a:lnTo>
                  <a:lnTo>
                    <a:pt x="541" y="30"/>
                  </a:lnTo>
                  <a:lnTo>
                    <a:pt x="556" y="30"/>
                  </a:lnTo>
                  <a:lnTo>
                    <a:pt x="570" y="32"/>
                  </a:lnTo>
                  <a:lnTo>
                    <a:pt x="584" y="36"/>
                  </a:lnTo>
                  <a:lnTo>
                    <a:pt x="598" y="40"/>
                  </a:lnTo>
                  <a:lnTo>
                    <a:pt x="611" y="46"/>
                  </a:lnTo>
                  <a:lnTo>
                    <a:pt x="624" y="53"/>
                  </a:lnTo>
                  <a:lnTo>
                    <a:pt x="636" y="61"/>
                  </a:lnTo>
                  <a:lnTo>
                    <a:pt x="646" y="70"/>
                  </a:lnTo>
                  <a:lnTo>
                    <a:pt x="656" y="80"/>
                  </a:lnTo>
                  <a:lnTo>
                    <a:pt x="664" y="89"/>
                  </a:lnTo>
                  <a:lnTo>
                    <a:pt x="672" y="101"/>
                  </a:lnTo>
                  <a:lnTo>
                    <a:pt x="679" y="113"/>
                  </a:lnTo>
                  <a:lnTo>
                    <a:pt x="684" y="125"/>
                  </a:lnTo>
                  <a:lnTo>
                    <a:pt x="688" y="138"/>
                  </a:lnTo>
                  <a:lnTo>
                    <a:pt x="690" y="152"/>
                  </a:lnTo>
                  <a:lnTo>
                    <a:pt x="691" y="164"/>
                  </a:lnTo>
                  <a:lnTo>
                    <a:pt x="691" y="284"/>
                  </a:lnTo>
                  <a:lnTo>
                    <a:pt x="690" y="298"/>
                  </a:lnTo>
                  <a:lnTo>
                    <a:pt x="688" y="311"/>
                  </a:lnTo>
                  <a:lnTo>
                    <a:pt x="684" y="324"/>
                  </a:lnTo>
                  <a:lnTo>
                    <a:pt x="679" y="336"/>
                  </a:lnTo>
                  <a:lnTo>
                    <a:pt x="672" y="347"/>
                  </a:lnTo>
                  <a:lnTo>
                    <a:pt x="664" y="359"/>
                  </a:lnTo>
                  <a:lnTo>
                    <a:pt x="656" y="370"/>
                  </a:lnTo>
                  <a:lnTo>
                    <a:pt x="646" y="379"/>
                  </a:lnTo>
                  <a:lnTo>
                    <a:pt x="636" y="388"/>
                  </a:lnTo>
                  <a:lnTo>
                    <a:pt x="624" y="395"/>
                  </a:lnTo>
                  <a:lnTo>
                    <a:pt x="611" y="403"/>
                  </a:lnTo>
                  <a:lnTo>
                    <a:pt x="598" y="408"/>
                  </a:lnTo>
                  <a:lnTo>
                    <a:pt x="584" y="414"/>
                  </a:lnTo>
                  <a:lnTo>
                    <a:pt x="570" y="417"/>
                  </a:lnTo>
                  <a:lnTo>
                    <a:pt x="556" y="419"/>
                  </a:lnTo>
                  <a:lnTo>
                    <a:pt x="541" y="420"/>
                  </a:lnTo>
                  <a:lnTo>
                    <a:pt x="376" y="420"/>
                  </a:lnTo>
                  <a:close/>
                  <a:moveTo>
                    <a:pt x="721" y="284"/>
                  </a:moveTo>
                  <a:lnTo>
                    <a:pt x="721" y="164"/>
                  </a:lnTo>
                  <a:lnTo>
                    <a:pt x="720" y="148"/>
                  </a:lnTo>
                  <a:lnTo>
                    <a:pt x="717" y="132"/>
                  </a:lnTo>
                  <a:lnTo>
                    <a:pt x="713" y="116"/>
                  </a:lnTo>
                  <a:lnTo>
                    <a:pt x="706" y="101"/>
                  </a:lnTo>
                  <a:lnTo>
                    <a:pt x="699" y="87"/>
                  </a:lnTo>
                  <a:lnTo>
                    <a:pt x="689" y="73"/>
                  </a:lnTo>
                  <a:lnTo>
                    <a:pt x="678" y="61"/>
                  </a:lnTo>
                  <a:lnTo>
                    <a:pt x="667" y="49"/>
                  </a:lnTo>
                  <a:lnTo>
                    <a:pt x="654" y="38"/>
                  </a:lnTo>
                  <a:lnTo>
                    <a:pt x="640" y="28"/>
                  </a:lnTo>
                  <a:lnTo>
                    <a:pt x="625" y="20"/>
                  </a:lnTo>
                  <a:lnTo>
                    <a:pt x="610" y="12"/>
                  </a:lnTo>
                  <a:lnTo>
                    <a:pt x="593" y="7"/>
                  </a:lnTo>
                  <a:lnTo>
                    <a:pt x="577" y="3"/>
                  </a:lnTo>
                  <a:lnTo>
                    <a:pt x="559" y="1"/>
                  </a:lnTo>
                  <a:lnTo>
                    <a:pt x="541" y="0"/>
                  </a:lnTo>
                  <a:lnTo>
                    <a:pt x="166" y="0"/>
                  </a:lnTo>
                  <a:lnTo>
                    <a:pt x="149" y="0"/>
                  </a:lnTo>
                  <a:lnTo>
                    <a:pt x="132" y="3"/>
                  </a:lnTo>
                  <a:lnTo>
                    <a:pt x="116" y="6"/>
                  </a:lnTo>
                  <a:lnTo>
                    <a:pt x="101" y="12"/>
                  </a:lnTo>
                  <a:lnTo>
                    <a:pt x="87" y="19"/>
                  </a:lnTo>
                  <a:lnTo>
                    <a:pt x="73" y="27"/>
                  </a:lnTo>
                  <a:lnTo>
                    <a:pt x="60" y="36"/>
                  </a:lnTo>
                  <a:lnTo>
                    <a:pt x="48" y="47"/>
                  </a:lnTo>
                  <a:lnTo>
                    <a:pt x="37" y="58"/>
                  </a:lnTo>
                  <a:lnTo>
                    <a:pt x="28" y="71"/>
                  </a:lnTo>
                  <a:lnTo>
                    <a:pt x="20" y="85"/>
                  </a:lnTo>
                  <a:lnTo>
                    <a:pt x="13" y="99"/>
                  </a:lnTo>
                  <a:lnTo>
                    <a:pt x="7" y="115"/>
                  </a:lnTo>
                  <a:lnTo>
                    <a:pt x="3" y="131"/>
                  </a:lnTo>
                  <a:lnTo>
                    <a:pt x="1" y="147"/>
                  </a:lnTo>
                  <a:lnTo>
                    <a:pt x="0" y="164"/>
                  </a:lnTo>
                  <a:lnTo>
                    <a:pt x="0" y="299"/>
                  </a:lnTo>
                  <a:lnTo>
                    <a:pt x="1" y="315"/>
                  </a:lnTo>
                  <a:lnTo>
                    <a:pt x="3" y="331"/>
                  </a:lnTo>
                  <a:lnTo>
                    <a:pt x="7" y="345"/>
                  </a:lnTo>
                  <a:lnTo>
                    <a:pt x="13" y="360"/>
                  </a:lnTo>
                  <a:lnTo>
                    <a:pt x="19" y="373"/>
                  </a:lnTo>
                  <a:lnTo>
                    <a:pt x="28" y="385"/>
                  </a:lnTo>
                  <a:lnTo>
                    <a:pt x="37" y="397"/>
                  </a:lnTo>
                  <a:lnTo>
                    <a:pt x="47" y="407"/>
                  </a:lnTo>
                  <a:lnTo>
                    <a:pt x="59" y="417"/>
                  </a:lnTo>
                  <a:lnTo>
                    <a:pt x="72" y="425"/>
                  </a:lnTo>
                  <a:lnTo>
                    <a:pt x="86" y="433"/>
                  </a:lnTo>
                  <a:lnTo>
                    <a:pt x="101" y="438"/>
                  </a:lnTo>
                  <a:lnTo>
                    <a:pt x="116" y="444"/>
                  </a:lnTo>
                  <a:lnTo>
                    <a:pt x="132" y="447"/>
                  </a:lnTo>
                  <a:lnTo>
                    <a:pt x="149" y="449"/>
                  </a:lnTo>
                  <a:lnTo>
                    <a:pt x="167" y="450"/>
                  </a:lnTo>
                  <a:lnTo>
                    <a:pt x="211" y="450"/>
                  </a:lnTo>
                  <a:lnTo>
                    <a:pt x="211" y="600"/>
                  </a:lnTo>
                  <a:lnTo>
                    <a:pt x="211" y="604"/>
                  </a:lnTo>
                  <a:lnTo>
                    <a:pt x="213" y="608"/>
                  </a:lnTo>
                  <a:lnTo>
                    <a:pt x="216" y="612"/>
                  </a:lnTo>
                  <a:lnTo>
                    <a:pt x="220" y="614"/>
                  </a:lnTo>
                  <a:lnTo>
                    <a:pt x="223" y="615"/>
                  </a:lnTo>
                  <a:lnTo>
                    <a:pt x="226" y="615"/>
                  </a:lnTo>
                  <a:lnTo>
                    <a:pt x="229" y="615"/>
                  </a:lnTo>
                  <a:lnTo>
                    <a:pt x="232" y="614"/>
                  </a:lnTo>
                  <a:lnTo>
                    <a:pt x="234" y="612"/>
                  </a:lnTo>
                  <a:lnTo>
                    <a:pt x="236" y="610"/>
                  </a:lnTo>
                  <a:lnTo>
                    <a:pt x="382" y="450"/>
                  </a:lnTo>
                  <a:lnTo>
                    <a:pt x="541" y="450"/>
                  </a:lnTo>
                  <a:lnTo>
                    <a:pt x="559" y="449"/>
                  </a:lnTo>
                  <a:lnTo>
                    <a:pt x="577" y="446"/>
                  </a:lnTo>
                  <a:lnTo>
                    <a:pt x="593" y="442"/>
                  </a:lnTo>
                  <a:lnTo>
                    <a:pt x="610" y="436"/>
                  </a:lnTo>
                  <a:lnTo>
                    <a:pt x="625" y="429"/>
                  </a:lnTo>
                  <a:lnTo>
                    <a:pt x="640" y="420"/>
                  </a:lnTo>
                  <a:lnTo>
                    <a:pt x="654" y="410"/>
                  </a:lnTo>
                  <a:lnTo>
                    <a:pt x="667" y="400"/>
                  </a:lnTo>
                  <a:lnTo>
                    <a:pt x="678" y="388"/>
                  </a:lnTo>
                  <a:lnTo>
                    <a:pt x="689" y="375"/>
                  </a:lnTo>
                  <a:lnTo>
                    <a:pt x="699" y="362"/>
                  </a:lnTo>
                  <a:lnTo>
                    <a:pt x="706" y="347"/>
                  </a:lnTo>
                  <a:lnTo>
                    <a:pt x="713" y="332"/>
                  </a:lnTo>
                  <a:lnTo>
                    <a:pt x="717" y="317"/>
                  </a:lnTo>
                  <a:lnTo>
                    <a:pt x="720" y="301"/>
                  </a:lnTo>
                  <a:lnTo>
                    <a:pt x="721" y="284"/>
                  </a:lnTo>
                  <a:lnTo>
                    <a:pt x="721"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51" name="Freeform 53"/>
            <p:cNvSpPr>
              <a:spLocks/>
            </p:cNvSpPr>
            <p:nvPr/>
          </p:nvSpPr>
          <p:spPr bwMode="auto">
            <a:xfrm>
              <a:off x="5597525" y="2087563"/>
              <a:ext cx="152400" cy="128588"/>
            </a:xfrm>
            <a:custGeom>
              <a:avLst/>
              <a:gdLst>
                <a:gd name="T0" fmla="*/ 479 w 481"/>
                <a:gd name="T1" fmla="*/ 84 h 406"/>
                <a:gd name="T2" fmla="*/ 468 w 481"/>
                <a:gd name="T3" fmla="*/ 55 h 406"/>
                <a:gd name="T4" fmla="*/ 450 w 481"/>
                <a:gd name="T5" fmla="*/ 30 h 406"/>
                <a:gd name="T6" fmla="*/ 426 w 481"/>
                <a:gd name="T7" fmla="*/ 12 h 406"/>
                <a:gd name="T8" fmla="*/ 396 w 481"/>
                <a:gd name="T9" fmla="*/ 2 h 406"/>
                <a:gd name="T10" fmla="*/ 372 w 481"/>
                <a:gd name="T11" fmla="*/ 0 h 406"/>
                <a:gd name="T12" fmla="*/ 364 w 481"/>
                <a:gd name="T13" fmla="*/ 4 h 406"/>
                <a:gd name="T14" fmla="*/ 360 w 481"/>
                <a:gd name="T15" fmla="*/ 12 h 406"/>
                <a:gd name="T16" fmla="*/ 361 w 481"/>
                <a:gd name="T17" fmla="*/ 20 h 406"/>
                <a:gd name="T18" fmla="*/ 367 w 481"/>
                <a:gd name="T19" fmla="*/ 27 h 406"/>
                <a:gd name="T20" fmla="*/ 375 w 481"/>
                <a:gd name="T21" fmla="*/ 30 h 406"/>
                <a:gd name="T22" fmla="*/ 399 w 481"/>
                <a:gd name="T23" fmla="*/ 33 h 406"/>
                <a:gd name="T24" fmla="*/ 418 w 481"/>
                <a:gd name="T25" fmla="*/ 42 h 406"/>
                <a:gd name="T26" fmla="*/ 434 w 481"/>
                <a:gd name="T27" fmla="*/ 57 h 406"/>
                <a:gd name="T28" fmla="*/ 445 w 481"/>
                <a:gd name="T29" fmla="*/ 75 h 406"/>
                <a:gd name="T30" fmla="*/ 450 w 481"/>
                <a:gd name="T31" fmla="*/ 98 h 406"/>
                <a:gd name="T32" fmla="*/ 451 w 481"/>
                <a:gd name="T33" fmla="*/ 183 h 406"/>
                <a:gd name="T34" fmla="*/ 445 w 481"/>
                <a:gd name="T35" fmla="*/ 206 h 406"/>
                <a:gd name="T36" fmla="*/ 433 w 481"/>
                <a:gd name="T37" fmla="*/ 226 h 406"/>
                <a:gd name="T38" fmla="*/ 416 w 481"/>
                <a:gd name="T39" fmla="*/ 242 h 406"/>
                <a:gd name="T40" fmla="*/ 394 w 481"/>
                <a:gd name="T41" fmla="*/ 252 h 406"/>
                <a:gd name="T42" fmla="*/ 371 w 481"/>
                <a:gd name="T43" fmla="*/ 255 h 406"/>
                <a:gd name="T44" fmla="*/ 310 w 481"/>
                <a:gd name="T45" fmla="*/ 256 h 406"/>
                <a:gd name="T46" fmla="*/ 302 w 481"/>
                <a:gd name="T47" fmla="*/ 261 h 406"/>
                <a:gd name="T48" fmla="*/ 300 w 481"/>
                <a:gd name="T49" fmla="*/ 270 h 406"/>
                <a:gd name="T50" fmla="*/ 204 w 481"/>
                <a:gd name="T51" fmla="*/ 257 h 406"/>
                <a:gd name="T52" fmla="*/ 195 w 481"/>
                <a:gd name="T53" fmla="*/ 255 h 406"/>
                <a:gd name="T54" fmla="*/ 89 w 481"/>
                <a:gd name="T55" fmla="*/ 254 h 406"/>
                <a:gd name="T56" fmla="*/ 68 w 481"/>
                <a:gd name="T57" fmla="*/ 246 h 406"/>
                <a:gd name="T58" fmla="*/ 51 w 481"/>
                <a:gd name="T59" fmla="*/ 234 h 406"/>
                <a:gd name="T60" fmla="*/ 38 w 481"/>
                <a:gd name="T61" fmla="*/ 217 h 406"/>
                <a:gd name="T62" fmla="*/ 32 w 481"/>
                <a:gd name="T63" fmla="*/ 196 h 406"/>
                <a:gd name="T64" fmla="*/ 29 w 481"/>
                <a:gd name="T65" fmla="*/ 177 h 406"/>
                <a:gd name="T66" fmla="*/ 25 w 481"/>
                <a:gd name="T67" fmla="*/ 169 h 406"/>
                <a:gd name="T68" fmla="*/ 18 w 481"/>
                <a:gd name="T69" fmla="*/ 165 h 406"/>
                <a:gd name="T70" fmla="*/ 9 w 481"/>
                <a:gd name="T71" fmla="*/ 166 h 406"/>
                <a:gd name="T72" fmla="*/ 3 w 481"/>
                <a:gd name="T73" fmla="*/ 171 h 406"/>
                <a:gd name="T74" fmla="*/ 0 w 481"/>
                <a:gd name="T75" fmla="*/ 180 h 406"/>
                <a:gd name="T76" fmla="*/ 5 w 481"/>
                <a:gd name="T77" fmla="*/ 212 h 406"/>
                <a:gd name="T78" fmla="*/ 17 w 481"/>
                <a:gd name="T79" fmla="*/ 240 h 406"/>
                <a:gd name="T80" fmla="*/ 37 w 481"/>
                <a:gd name="T81" fmla="*/ 262 h 406"/>
                <a:gd name="T82" fmla="*/ 63 w 481"/>
                <a:gd name="T83" fmla="*/ 277 h 406"/>
                <a:gd name="T84" fmla="*/ 94 w 481"/>
                <a:gd name="T85" fmla="*/ 285 h 406"/>
                <a:gd name="T86" fmla="*/ 304 w 481"/>
                <a:gd name="T87" fmla="*/ 400 h 406"/>
                <a:gd name="T88" fmla="*/ 312 w 481"/>
                <a:gd name="T89" fmla="*/ 405 h 406"/>
                <a:gd name="T90" fmla="*/ 321 w 481"/>
                <a:gd name="T91" fmla="*/ 404 h 406"/>
                <a:gd name="T92" fmla="*/ 329 w 481"/>
                <a:gd name="T93" fmla="*/ 395 h 406"/>
                <a:gd name="T94" fmla="*/ 371 w 481"/>
                <a:gd name="T95" fmla="*/ 285 h 406"/>
                <a:gd name="T96" fmla="*/ 403 w 481"/>
                <a:gd name="T97" fmla="*/ 280 h 406"/>
                <a:gd name="T98" fmla="*/ 433 w 481"/>
                <a:gd name="T99" fmla="*/ 267 h 406"/>
                <a:gd name="T100" fmla="*/ 456 w 481"/>
                <a:gd name="T101" fmla="*/ 244 h 406"/>
                <a:gd name="T102" fmla="*/ 472 w 481"/>
                <a:gd name="T103" fmla="*/ 216 h 406"/>
                <a:gd name="T104" fmla="*/ 481 w 481"/>
                <a:gd name="T105" fmla="*/ 18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406">
                  <a:moveTo>
                    <a:pt x="480" y="105"/>
                  </a:moveTo>
                  <a:lnTo>
                    <a:pt x="480" y="94"/>
                  </a:lnTo>
                  <a:lnTo>
                    <a:pt x="479" y="84"/>
                  </a:lnTo>
                  <a:lnTo>
                    <a:pt x="476" y="73"/>
                  </a:lnTo>
                  <a:lnTo>
                    <a:pt x="472" y="63"/>
                  </a:lnTo>
                  <a:lnTo>
                    <a:pt x="468" y="55"/>
                  </a:lnTo>
                  <a:lnTo>
                    <a:pt x="463" y="45"/>
                  </a:lnTo>
                  <a:lnTo>
                    <a:pt x="457" y="38"/>
                  </a:lnTo>
                  <a:lnTo>
                    <a:pt x="450" y="30"/>
                  </a:lnTo>
                  <a:lnTo>
                    <a:pt x="442" y="24"/>
                  </a:lnTo>
                  <a:lnTo>
                    <a:pt x="435" y="17"/>
                  </a:lnTo>
                  <a:lnTo>
                    <a:pt x="426" y="12"/>
                  </a:lnTo>
                  <a:lnTo>
                    <a:pt x="417" y="8"/>
                  </a:lnTo>
                  <a:lnTo>
                    <a:pt x="407" y="4"/>
                  </a:lnTo>
                  <a:lnTo>
                    <a:pt x="396" y="2"/>
                  </a:lnTo>
                  <a:lnTo>
                    <a:pt x="387" y="0"/>
                  </a:lnTo>
                  <a:lnTo>
                    <a:pt x="375" y="0"/>
                  </a:lnTo>
                  <a:lnTo>
                    <a:pt x="372" y="0"/>
                  </a:lnTo>
                  <a:lnTo>
                    <a:pt x="370" y="1"/>
                  </a:lnTo>
                  <a:lnTo>
                    <a:pt x="367" y="2"/>
                  </a:lnTo>
                  <a:lnTo>
                    <a:pt x="364" y="4"/>
                  </a:lnTo>
                  <a:lnTo>
                    <a:pt x="363" y="7"/>
                  </a:lnTo>
                  <a:lnTo>
                    <a:pt x="361" y="9"/>
                  </a:lnTo>
                  <a:lnTo>
                    <a:pt x="360" y="12"/>
                  </a:lnTo>
                  <a:lnTo>
                    <a:pt x="360" y="15"/>
                  </a:lnTo>
                  <a:lnTo>
                    <a:pt x="360" y="17"/>
                  </a:lnTo>
                  <a:lnTo>
                    <a:pt x="361" y="20"/>
                  </a:lnTo>
                  <a:lnTo>
                    <a:pt x="363" y="23"/>
                  </a:lnTo>
                  <a:lnTo>
                    <a:pt x="364" y="26"/>
                  </a:lnTo>
                  <a:lnTo>
                    <a:pt x="367" y="27"/>
                  </a:lnTo>
                  <a:lnTo>
                    <a:pt x="370" y="29"/>
                  </a:lnTo>
                  <a:lnTo>
                    <a:pt x="372" y="29"/>
                  </a:lnTo>
                  <a:lnTo>
                    <a:pt x="375" y="30"/>
                  </a:lnTo>
                  <a:lnTo>
                    <a:pt x="384" y="30"/>
                  </a:lnTo>
                  <a:lnTo>
                    <a:pt x="391" y="31"/>
                  </a:lnTo>
                  <a:lnTo>
                    <a:pt x="399" y="33"/>
                  </a:lnTo>
                  <a:lnTo>
                    <a:pt x="405" y="35"/>
                  </a:lnTo>
                  <a:lnTo>
                    <a:pt x="413" y="39"/>
                  </a:lnTo>
                  <a:lnTo>
                    <a:pt x="418" y="42"/>
                  </a:lnTo>
                  <a:lnTo>
                    <a:pt x="424" y="46"/>
                  </a:lnTo>
                  <a:lnTo>
                    <a:pt x="430" y="51"/>
                  </a:lnTo>
                  <a:lnTo>
                    <a:pt x="434" y="57"/>
                  </a:lnTo>
                  <a:lnTo>
                    <a:pt x="438" y="62"/>
                  </a:lnTo>
                  <a:lnTo>
                    <a:pt x="441" y="69"/>
                  </a:lnTo>
                  <a:lnTo>
                    <a:pt x="445" y="75"/>
                  </a:lnTo>
                  <a:lnTo>
                    <a:pt x="447" y="83"/>
                  </a:lnTo>
                  <a:lnTo>
                    <a:pt x="449" y="90"/>
                  </a:lnTo>
                  <a:lnTo>
                    <a:pt x="450" y="98"/>
                  </a:lnTo>
                  <a:lnTo>
                    <a:pt x="450" y="106"/>
                  </a:lnTo>
                  <a:lnTo>
                    <a:pt x="451" y="175"/>
                  </a:lnTo>
                  <a:lnTo>
                    <a:pt x="451" y="183"/>
                  </a:lnTo>
                  <a:lnTo>
                    <a:pt x="450" y="191"/>
                  </a:lnTo>
                  <a:lnTo>
                    <a:pt x="448" y="198"/>
                  </a:lnTo>
                  <a:lnTo>
                    <a:pt x="445" y="206"/>
                  </a:lnTo>
                  <a:lnTo>
                    <a:pt x="441" y="212"/>
                  </a:lnTo>
                  <a:lnTo>
                    <a:pt x="438" y="219"/>
                  </a:lnTo>
                  <a:lnTo>
                    <a:pt x="433" y="226"/>
                  </a:lnTo>
                  <a:lnTo>
                    <a:pt x="428" y="231"/>
                  </a:lnTo>
                  <a:lnTo>
                    <a:pt x="422" y="237"/>
                  </a:lnTo>
                  <a:lnTo>
                    <a:pt x="416" y="242"/>
                  </a:lnTo>
                  <a:lnTo>
                    <a:pt x="409" y="245"/>
                  </a:lnTo>
                  <a:lnTo>
                    <a:pt x="402" y="249"/>
                  </a:lnTo>
                  <a:lnTo>
                    <a:pt x="394" y="252"/>
                  </a:lnTo>
                  <a:lnTo>
                    <a:pt x="387" y="254"/>
                  </a:lnTo>
                  <a:lnTo>
                    <a:pt x="379" y="255"/>
                  </a:lnTo>
                  <a:lnTo>
                    <a:pt x="371" y="255"/>
                  </a:lnTo>
                  <a:lnTo>
                    <a:pt x="315" y="255"/>
                  </a:lnTo>
                  <a:lnTo>
                    <a:pt x="312" y="255"/>
                  </a:lnTo>
                  <a:lnTo>
                    <a:pt x="310" y="256"/>
                  </a:lnTo>
                  <a:lnTo>
                    <a:pt x="307" y="258"/>
                  </a:lnTo>
                  <a:lnTo>
                    <a:pt x="304" y="259"/>
                  </a:lnTo>
                  <a:lnTo>
                    <a:pt x="302" y="261"/>
                  </a:lnTo>
                  <a:lnTo>
                    <a:pt x="301" y="264"/>
                  </a:lnTo>
                  <a:lnTo>
                    <a:pt x="300" y="267"/>
                  </a:lnTo>
                  <a:lnTo>
                    <a:pt x="300" y="270"/>
                  </a:lnTo>
                  <a:lnTo>
                    <a:pt x="300" y="353"/>
                  </a:lnTo>
                  <a:lnTo>
                    <a:pt x="206" y="259"/>
                  </a:lnTo>
                  <a:lnTo>
                    <a:pt x="204" y="257"/>
                  </a:lnTo>
                  <a:lnTo>
                    <a:pt x="201" y="256"/>
                  </a:lnTo>
                  <a:lnTo>
                    <a:pt x="199" y="255"/>
                  </a:lnTo>
                  <a:lnTo>
                    <a:pt x="195" y="255"/>
                  </a:lnTo>
                  <a:lnTo>
                    <a:pt x="105" y="255"/>
                  </a:lnTo>
                  <a:lnTo>
                    <a:pt x="97" y="255"/>
                  </a:lnTo>
                  <a:lnTo>
                    <a:pt x="89" y="254"/>
                  </a:lnTo>
                  <a:lnTo>
                    <a:pt x="82" y="252"/>
                  </a:lnTo>
                  <a:lnTo>
                    <a:pt x="74" y="249"/>
                  </a:lnTo>
                  <a:lnTo>
                    <a:pt x="68" y="246"/>
                  </a:lnTo>
                  <a:lnTo>
                    <a:pt x="62" y="243"/>
                  </a:lnTo>
                  <a:lnTo>
                    <a:pt x="56" y="239"/>
                  </a:lnTo>
                  <a:lnTo>
                    <a:pt x="51" y="234"/>
                  </a:lnTo>
                  <a:lnTo>
                    <a:pt x="47" y="229"/>
                  </a:lnTo>
                  <a:lnTo>
                    <a:pt x="42" y="223"/>
                  </a:lnTo>
                  <a:lnTo>
                    <a:pt x="38" y="217"/>
                  </a:lnTo>
                  <a:lnTo>
                    <a:pt x="36" y="210"/>
                  </a:lnTo>
                  <a:lnTo>
                    <a:pt x="33" y="203"/>
                  </a:lnTo>
                  <a:lnTo>
                    <a:pt x="32" y="196"/>
                  </a:lnTo>
                  <a:lnTo>
                    <a:pt x="31" y="188"/>
                  </a:lnTo>
                  <a:lnTo>
                    <a:pt x="29" y="180"/>
                  </a:lnTo>
                  <a:lnTo>
                    <a:pt x="29" y="177"/>
                  </a:lnTo>
                  <a:lnTo>
                    <a:pt x="28" y="175"/>
                  </a:lnTo>
                  <a:lnTo>
                    <a:pt x="27" y="171"/>
                  </a:lnTo>
                  <a:lnTo>
                    <a:pt x="25" y="169"/>
                  </a:lnTo>
                  <a:lnTo>
                    <a:pt x="23" y="167"/>
                  </a:lnTo>
                  <a:lnTo>
                    <a:pt x="21" y="166"/>
                  </a:lnTo>
                  <a:lnTo>
                    <a:pt x="18" y="165"/>
                  </a:lnTo>
                  <a:lnTo>
                    <a:pt x="14" y="165"/>
                  </a:lnTo>
                  <a:lnTo>
                    <a:pt x="12" y="165"/>
                  </a:lnTo>
                  <a:lnTo>
                    <a:pt x="9" y="166"/>
                  </a:lnTo>
                  <a:lnTo>
                    <a:pt x="7" y="167"/>
                  </a:lnTo>
                  <a:lnTo>
                    <a:pt x="4" y="169"/>
                  </a:lnTo>
                  <a:lnTo>
                    <a:pt x="3" y="171"/>
                  </a:lnTo>
                  <a:lnTo>
                    <a:pt x="1" y="175"/>
                  </a:lnTo>
                  <a:lnTo>
                    <a:pt x="1" y="177"/>
                  </a:lnTo>
                  <a:lnTo>
                    <a:pt x="0" y="180"/>
                  </a:lnTo>
                  <a:lnTo>
                    <a:pt x="1" y="191"/>
                  </a:lnTo>
                  <a:lnTo>
                    <a:pt x="2" y="202"/>
                  </a:lnTo>
                  <a:lnTo>
                    <a:pt x="5" y="212"/>
                  </a:lnTo>
                  <a:lnTo>
                    <a:pt x="8" y="222"/>
                  </a:lnTo>
                  <a:lnTo>
                    <a:pt x="12" y="231"/>
                  </a:lnTo>
                  <a:lnTo>
                    <a:pt x="17" y="240"/>
                  </a:lnTo>
                  <a:lnTo>
                    <a:pt x="23" y="248"/>
                  </a:lnTo>
                  <a:lnTo>
                    <a:pt x="29" y="255"/>
                  </a:lnTo>
                  <a:lnTo>
                    <a:pt x="37" y="262"/>
                  </a:lnTo>
                  <a:lnTo>
                    <a:pt x="44" y="268"/>
                  </a:lnTo>
                  <a:lnTo>
                    <a:pt x="54" y="273"/>
                  </a:lnTo>
                  <a:lnTo>
                    <a:pt x="63" y="277"/>
                  </a:lnTo>
                  <a:lnTo>
                    <a:pt x="72" y="280"/>
                  </a:lnTo>
                  <a:lnTo>
                    <a:pt x="83" y="283"/>
                  </a:lnTo>
                  <a:lnTo>
                    <a:pt x="94" y="285"/>
                  </a:lnTo>
                  <a:lnTo>
                    <a:pt x="105" y="285"/>
                  </a:lnTo>
                  <a:lnTo>
                    <a:pt x="189" y="285"/>
                  </a:lnTo>
                  <a:lnTo>
                    <a:pt x="304" y="400"/>
                  </a:lnTo>
                  <a:lnTo>
                    <a:pt x="307" y="402"/>
                  </a:lnTo>
                  <a:lnTo>
                    <a:pt x="310" y="404"/>
                  </a:lnTo>
                  <a:lnTo>
                    <a:pt x="312" y="405"/>
                  </a:lnTo>
                  <a:lnTo>
                    <a:pt x="315" y="406"/>
                  </a:lnTo>
                  <a:lnTo>
                    <a:pt x="318" y="405"/>
                  </a:lnTo>
                  <a:lnTo>
                    <a:pt x="321" y="404"/>
                  </a:lnTo>
                  <a:lnTo>
                    <a:pt x="325" y="401"/>
                  </a:lnTo>
                  <a:lnTo>
                    <a:pt x="328" y="398"/>
                  </a:lnTo>
                  <a:lnTo>
                    <a:pt x="329" y="395"/>
                  </a:lnTo>
                  <a:lnTo>
                    <a:pt x="330" y="391"/>
                  </a:lnTo>
                  <a:lnTo>
                    <a:pt x="330" y="285"/>
                  </a:lnTo>
                  <a:lnTo>
                    <a:pt x="371" y="285"/>
                  </a:lnTo>
                  <a:lnTo>
                    <a:pt x="383" y="285"/>
                  </a:lnTo>
                  <a:lnTo>
                    <a:pt x="393" y="283"/>
                  </a:lnTo>
                  <a:lnTo>
                    <a:pt x="403" y="280"/>
                  </a:lnTo>
                  <a:lnTo>
                    <a:pt x="414" y="276"/>
                  </a:lnTo>
                  <a:lnTo>
                    <a:pt x="423" y="272"/>
                  </a:lnTo>
                  <a:lnTo>
                    <a:pt x="433" y="267"/>
                  </a:lnTo>
                  <a:lnTo>
                    <a:pt x="441" y="260"/>
                  </a:lnTo>
                  <a:lnTo>
                    <a:pt x="449" y="253"/>
                  </a:lnTo>
                  <a:lnTo>
                    <a:pt x="456" y="244"/>
                  </a:lnTo>
                  <a:lnTo>
                    <a:pt x="463" y="236"/>
                  </a:lnTo>
                  <a:lnTo>
                    <a:pt x="468" y="226"/>
                  </a:lnTo>
                  <a:lnTo>
                    <a:pt x="472" y="216"/>
                  </a:lnTo>
                  <a:lnTo>
                    <a:pt x="477" y="207"/>
                  </a:lnTo>
                  <a:lnTo>
                    <a:pt x="479" y="196"/>
                  </a:lnTo>
                  <a:lnTo>
                    <a:pt x="481" y="185"/>
                  </a:lnTo>
                  <a:lnTo>
                    <a:pt x="481" y="175"/>
                  </a:lnTo>
                  <a:lnTo>
                    <a:pt x="48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88" name="Freeform 115"/>
          <p:cNvSpPr>
            <a:spLocks noEditPoints="1"/>
          </p:cNvSpPr>
          <p:nvPr/>
        </p:nvSpPr>
        <p:spPr bwMode="auto">
          <a:xfrm>
            <a:off x="4798982" y="4058623"/>
            <a:ext cx="348367" cy="348368"/>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grpSp>
        <p:nvGrpSpPr>
          <p:cNvPr id="89" name="Group 88"/>
          <p:cNvGrpSpPr/>
          <p:nvPr/>
        </p:nvGrpSpPr>
        <p:grpSpPr>
          <a:xfrm>
            <a:off x="6743006" y="2569869"/>
            <a:ext cx="348367" cy="346599"/>
            <a:chOff x="5682043" y="4553457"/>
            <a:chExt cx="287906" cy="286445"/>
          </a:xfrm>
          <a:solidFill>
            <a:schemeClr val="bg1"/>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90" name="Group 89"/>
          <p:cNvGrpSpPr/>
          <p:nvPr/>
        </p:nvGrpSpPr>
        <p:grpSpPr>
          <a:xfrm>
            <a:off x="7051450" y="4059509"/>
            <a:ext cx="348367" cy="346599"/>
            <a:chOff x="6848284" y="4553457"/>
            <a:chExt cx="287906" cy="286445"/>
          </a:xfrm>
          <a:solidFill>
            <a:schemeClr val="bg1"/>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91" name="Freeform 185"/>
          <p:cNvSpPr>
            <a:spLocks noEditPoints="1"/>
          </p:cNvSpPr>
          <p:nvPr/>
        </p:nvSpPr>
        <p:spPr bwMode="auto">
          <a:xfrm>
            <a:off x="5121991" y="2569867"/>
            <a:ext cx="348367" cy="348368"/>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92" name="Rectangle 91"/>
          <p:cNvSpPr/>
          <p:nvPr/>
        </p:nvSpPr>
        <p:spPr>
          <a:xfrm>
            <a:off x="8235652" y="2189359"/>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3" name="Rectangle 92"/>
          <p:cNvSpPr/>
          <p:nvPr/>
        </p:nvSpPr>
        <p:spPr>
          <a:xfrm>
            <a:off x="8235652" y="2484746"/>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94" name="Rectangle 93"/>
          <p:cNvSpPr/>
          <p:nvPr/>
        </p:nvSpPr>
        <p:spPr>
          <a:xfrm>
            <a:off x="7506535" y="2372079"/>
            <a:ext cx="984388" cy="461665"/>
          </a:xfrm>
          <a:prstGeom prst="rect">
            <a:avLst/>
          </a:prstGeom>
        </p:spPr>
        <p:txBody>
          <a:bodyPr wrap="square">
            <a:spAutoFit/>
          </a:bodyPr>
          <a:lstStyle/>
          <a:p>
            <a:pP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95" name="Rectangle 94"/>
          <p:cNvSpPr/>
          <p:nvPr/>
        </p:nvSpPr>
        <p:spPr>
          <a:xfrm>
            <a:off x="8443956" y="3592878"/>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7" name="Rectangle 96"/>
          <p:cNvSpPr/>
          <p:nvPr/>
        </p:nvSpPr>
        <p:spPr>
          <a:xfrm>
            <a:off x="8443953" y="3888269"/>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29" name="Rectangle 128"/>
          <p:cNvSpPr/>
          <p:nvPr/>
        </p:nvSpPr>
        <p:spPr>
          <a:xfrm>
            <a:off x="7714839" y="3775598"/>
            <a:ext cx="984388" cy="461665"/>
          </a:xfrm>
          <a:prstGeom prst="rect">
            <a:avLst/>
          </a:prstGeom>
        </p:spPr>
        <p:txBody>
          <a:bodyPr wrap="square">
            <a:spAutoFit/>
          </a:bodyPr>
          <a:lstStyle/>
          <a:p>
            <a:pP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4" name="Rectangle 133"/>
          <p:cNvSpPr/>
          <p:nvPr/>
        </p:nvSpPr>
        <p:spPr>
          <a:xfrm>
            <a:off x="3629191" y="2372079"/>
            <a:ext cx="984388" cy="461665"/>
          </a:xfrm>
          <a:prstGeom prst="rect">
            <a:avLst/>
          </a:prstGeom>
        </p:spPr>
        <p:txBody>
          <a:bodyPr wrap="square">
            <a:spAutoFit/>
          </a:bodyPr>
          <a:lstStyle/>
          <a:p>
            <a:pPr algn="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5" name="Rectangle 134"/>
          <p:cNvSpPr/>
          <p:nvPr/>
        </p:nvSpPr>
        <p:spPr>
          <a:xfrm>
            <a:off x="3314331" y="3775598"/>
            <a:ext cx="984388" cy="461665"/>
          </a:xfrm>
          <a:prstGeom prst="rect">
            <a:avLst/>
          </a:prstGeom>
        </p:spPr>
        <p:txBody>
          <a:bodyPr wrap="square">
            <a:spAutoFit/>
          </a:bodyPr>
          <a:lstStyle/>
          <a:p>
            <a:pPr algn="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9" name="Rectangle 138"/>
          <p:cNvSpPr/>
          <p:nvPr/>
        </p:nvSpPr>
        <p:spPr>
          <a:xfrm>
            <a:off x="1995328" y="2189359"/>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0" name="Rectangle 139"/>
          <p:cNvSpPr/>
          <p:nvPr/>
        </p:nvSpPr>
        <p:spPr>
          <a:xfrm>
            <a:off x="1995328" y="2484746"/>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41" name="Rectangle 140"/>
          <p:cNvSpPr/>
          <p:nvPr/>
        </p:nvSpPr>
        <p:spPr>
          <a:xfrm>
            <a:off x="1685255" y="3592878"/>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2" name="Rectangle 141"/>
          <p:cNvSpPr/>
          <p:nvPr/>
        </p:nvSpPr>
        <p:spPr>
          <a:xfrm>
            <a:off x="1685253" y="3888269"/>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1451701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3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24</a:t>
            </a:fld>
            <a:endParaRPr lang="en-US" dirty="0"/>
          </a:p>
        </p:txBody>
      </p:sp>
      <p:grpSp>
        <p:nvGrpSpPr>
          <p:cNvPr id="309" name="Group 308"/>
          <p:cNvGrpSpPr/>
          <p:nvPr/>
        </p:nvGrpSpPr>
        <p:grpSpPr>
          <a:xfrm>
            <a:off x="391881" y="2759983"/>
            <a:ext cx="11408238" cy="2098236"/>
            <a:chOff x="671101" y="3194897"/>
            <a:chExt cx="11408238" cy="2098236"/>
          </a:xfrm>
        </p:grpSpPr>
        <p:grpSp>
          <p:nvGrpSpPr>
            <p:cNvPr id="262" name="Group 261"/>
            <p:cNvGrpSpPr/>
            <p:nvPr/>
          </p:nvGrpSpPr>
          <p:grpSpPr>
            <a:xfrm>
              <a:off x="2564107" y="3194897"/>
              <a:ext cx="1133154" cy="1133153"/>
              <a:chOff x="3561416" y="2805766"/>
              <a:chExt cx="1246469" cy="1246469"/>
            </a:xfrm>
          </p:grpSpPr>
          <p:sp>
            <p:nvSpPr>
              <p:cNvPr id="249" name="Oval 248"/>
              <p:cNvSpPr/>
              <p:nvPr/>
            </p:nvSpPr>
            <p:spPr>
              <a:xfrm>
                <a:off x="35614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0" name="Chord 249"/>
              <p:cNvSpPr/>
              <p:nvPr/>
            </p:nvSpPr>
            <p:spPr>
              <a:xfrm>
                <a:off x="3686064" y="2930413"/>
                <a:ext cx="997173" cy="997173"/>
              </a:xfrm>
              <a:prstGeom prst="chord">
                <a:avLst>
                  <a:gd name="adj1" fmla="val 1168272"/>
                  <a:gd name="adj2" fmla="val 9631728"/>
                </a:avLst>
              </a:prstGeom>
              <a:solidFill>
                <a:srgbClr val="EF413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3" name="Group 262"/>
            <p:cNvGrpSpPr/>
            <p:nvPr/>
          </p:nvGrpSpPr>
          <p:grpSpPr>
            <a:xfrm>
              <a:off x="5832770" y="3194897"/>
              <a:ext cx="1133154" cy="1133153"/>
              <a:chOff x="5472766" y="2805766"/>
              <a:chExt cx="1246469" cy="1246469"/>
            </a:xfrm>
          </p:grpSpPr>
          <p:sp>
            <p:nvSpPr>
              <p:cNvPr id="253" name="Oval 252"/>
              <p:cNvSpPr/>
              <p:nvPr/>
            </p:nvSpPr>
            <p:spPr>
              <a:xfrm>
                <a:off x="547276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4" name="Chord 253"/>
              <p:cNvSpPr/>
              <p:nvPr/>
            </p:nvSpPr>
            <p:spPr>
              <a:xfrm>
                <a:off x="5597414" y="2930413"/>
                <a:ext cx="997173" cy="997173"/>
              </a:xfrm>
              <a:prstGeom prst="chord">
                <a:avLst>
                  <a:gd name="adj1" fmla="val 20431728"/>
                  <a:gd name="adj2" fmla="val 11968272"/>
                </a:avLst>
              </a:prstGeom>
              <a:solidFill>
                <a:schemeClr val="tx1">
                  <a:lumMod val="75000"/>
                  <a:lumOff val="2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4" name="Group 263"/>
            <p:cNvGrpSpPr/>
            <p:nvPr/>
          </p:nvGrpSpPr>
          <p:grpSpPr>
            <a:xfrm>
              <a:off x="9101431" y="3194897"/>
              <a:ext cx="1133154" cy="1133153"/>
              <a:chOff x="7384116" y="2805766"/>
              <a:chExt cx="1246469" cy="1246469"/>
            </a:xfrm>
          </p:grpSpPr>
          <p:sp>
            <p:nvSpPr>
              <p:cNvPr id="257" name="Oval 256"/>
              <p:cNvSpPr/>
              <p:nvPr/>
            </p:nvSpPr>
            <p:spPr>
              <a:xfrm>
                <a:off x="73841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8" name="Chord 257"/>
              <p:cNvSpPr/>
              <p:nvPr/>
            </p:nvSpPr>
            <p:spPr>
              <a:xfrm>
                <a:off x="7508764" y="2930413"/>
                <a:ext cx="997173" cy="997173"/>
              </a:xfrm>
              <a:prstGeom prst="chord">
                <a:avLst>
                  <a:gd name="adj1" fmla="val 16200000"/>
                  <a:gd name="adj2" fmla="val 16200000"/>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95" name="Group 294"/>
            <p:cNvGrpSpPr/>
            <p:nvPr/>
          </p:nvGrpSpPr>
          <p:grpSpPr>
            <a:xfrm>
              <a:off x="3793762" y="3761472"/>
              <a:ext cx="1942507" cy="1307831"/>
              <a:chOff x="3695790" y="4328050"/>
              <a:chExt cx="1942507" cy="1307831"/>
            </a:xfrm>
          </p:grpSpPr>
          <p:cxnSp>
            <p:nvCxnSpPr>
              <p:cNvPr id="267" name="Straight Connector 266"/>
              <p:cNvCxnSpPr/>
              <p:nvPr/>
            </p:nvCxnSpPr>
            <p:spPr>
              <a:xfrm>
                <a:off x="3695790" y="4384928"/>
                <a:ext cx="541319" cy="671945"/>
              </a:xfrm>
              <a:prstGeom prst="line">
                <a:avLst/>
              </a:prstGeom>
              <a:ln>
                <a:solidFill>
                  <a:schemeClr val="bg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H="1">
                <a:off x="5040802" y="4328050"/>
                <a:ext cx="597495" cy="742677"/>
              </a:xfrm>
              <a:prstGeom prst="line">
                <a:avLst/>
              </a:prstGeom>
              <a:ln>
                <a:solidFill>
                  <a:schemeClr val="bg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3" name="Oval 272"/>
              <p:cNvSpPr/>
              <p:nvPr/>
            </p:nvSpPr>
            <p:spPr>
              <a:xfrm>
                <a:off x="4319138" y="4996246"/>
                <a:ext cx="639635" cy="639635"/>
              </a:xfrm>
              <a:prstGeom prst="ellipse">
                <a:avLst/>
              </a:prstGeom>
              <a:solidFill>
                <a:schemeClr val="bg1">
                  <a:lumMod val="75000"/>
                </a:schemeClr>
              </a:solidFill>
              <a:ln>
                <a:solidFill>
                  <a:schemeClr val="bg1">
                    <a:lumMod val="7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grpSp>
          <p:nvGrpSpPr>
            <p:cNvPr id="293" name="Group 292"/>
            <p:cNvGrpSpPr/>
            <p:nvPr/>
          </p:nvGrpSpPr>
          <p:grpSpPr>
            <a:xfrm>
              <a:off x="7062425" y="3743666"/>
              <a:ext cx="1942507" cy="1307831"/>
              <a:chOff x="6623978" y="4052235"/>
              <a:chExt cx="2136758" cy="1438614"/>
            </a:xfrm>
          </p:grpSpPr>
          <p:cxnSp>
            <p:nvCxnSpPr>
              <p:cNvPr id="290" name="Straight Connector 289"/>
              <p:cNvCxnSpPr/>
              <p:nvPr/>
            </p:nvCxnSpPr>
            <p:spPr>
              <a:xfrm>
                <a:off x="6623978" y="4114800"/>
                <a:ext cx="595451" cy="739140"/>
              </a:xfrm>
              <a:prstGeom prst="line">
                <a:avLst/>
              </a:prstGeom>
              <a:ln>
                <a:solidFill>
                  <a:schemeClr val="bg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flipH="1">
                <a:off x="8103492" y="4052235"/>
                <a:ext cx="657244" cy="816945"/>
              </a:xfrm>
              <a:prstGeom prst="line">
                <a:avLst/>
              </a:prstGeom>
              <a:ln>
                <a:solidFill>
                  <a:schemeClr val="bg1">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2" name="Oval 291"/>
              <p:cNvSpPr/>
              <p:nvPr/>
            </p:nvSpPr>
            <p:spPr>
              <a:xfrm>
                <a:off x="7309661" y="4787250"/>
                <a:ext cx="703599" cy="703599"/>
              </a:xfrm>
              <a:prstGeom prst="ellipse">
                <a:avLst/>
              </a:prstGeom>
              <a:solidFill>
                <a:schemeClr val="bg1">
                  <a:lumMod val="75000"/>
                </a:schemeClr>
              </a:solidFill>
              <a:ln>
                <a:solidFill>
                  <a:schemeClr val="bg1">
                    <a:lumMod val="7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sp>
          <p:nvSpPr>
            <p:cNvPr id="296" name="Rectangle 295"/>
            <p:cNvSpPr/>
            <p:nvPr/>
          </p:nvSpPr>
          <p:spPr>
            <a:xfrm>
              <a:off x="671101" y="3296613"/>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7" name="Rectangle 296"/>
            <p:cNvSpPr/>
            <p:nvPr/>
          </p:nvSpPr>
          <p:spPr>
            <a:xfrm>
              <a:off x="671101" y="3592000"/>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nvGrpSpPr>
            <p:cNvPr id="306" name="Group 305"/>
            <p:cNvGrpSpPr/>
            <p:nvPr/>
          </p:nvGrpSpPr>
          <p:grpSpPr>
            <a:xfrm>
              <a:off x="5488590" y="4397582"/>
              <a:ext cx="1844755" cy="895551"/>
              <a:chOff x="5572814" y="4397582"/>
              <a:chExt cx="1844755" cy="895551"/>
            </a:xfrm>
          </p:grpSpPr>
          <p:sp>
            <p:nvSpPr>
              <p:cNvPr id="298" name="Rectangle 297"/>
              <p:cNvSpPr/>
              <p:nvPr/>
            </p:nvSpPr>
            <p:spPr>
              <a:xfrm>
                <a:off x="5572814" y="4397582"/>
                <a:ext cx="1844752" cy="338554"/>
              </a:xfrm>
              <a:prstGeom prst="rect">
                <a:avLst/>
              </a:prstGeom>
            </p:spPr>
            <p:txBody>
              <a:bodyPr wrap="square">
                <a:spAutoFit/>
              </a:bodyPr>
              <a:lstStyle/>
              <a:p>
                <a:pPr algn="ct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9" name="Rectangle 298"/>
              <p:cNvSpPr/>
              <p:nvPr/>
            </p:nvSpPr>
            <p:spPr>
              <a:xfrm>
                <a:off x="5572814" y="4692969"/>
                <a:ext cx="1844755" cy="600164"/>
              </a:xfrm>
              <a:prstGeom prst="rect">
                <a:avLst/>
              </a:prstGeom>
            </p:spPr>
            <p:txBody>
              <a:bodyPr wrap="square">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sp>
          <p:nvSpPr>
            <p:cNvPr id="304" name="Rectangle 303"/>
            <p:cNvSpPr/>
            <p:nvPr/>
          </p:nvSpPr>
          <p:spPr>
            <a:xfrm>
              <a:off x="4276598" y="4083927"/>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307" name="Rectangle 306"/>
            <p:cNvSpPr/>
            <p:nvPr/>
          </p:nvSpPr>
          <p:spPr>
            <a:xfrm>
              <a:off x="10234584" y="329661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308" name="Rectangle 307"/>
            <p:cNvSpPr/>
            <p:nvPr/>
          </p:nvSpPr>
          <p:spPr>
            <a:xfrm>
              <a:off x="10234584" y="3592000"/>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2" name="Rectangle 311"/>
            <p:cNvSpPr/>
            <p:nvPr/>
          </p:nvSpPr>
          <p:spPr>
            <a:xfrm>
              <a:off x="671101" y="4186261"/>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4" name="Rectangle 313"/>
            <p:cNvSpPr/>
            <p:nvPr/>
          </p:nvSpPr>
          <p:spPr>
            <a:xfrm>
              <a:off x="10234584" y="4186261"/>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32" name="Rectangle 331"/>
            <p:cNvSpPr/>
            <p:nvPr/>
          </p:nvSpPr>
          <p:spPr>
            <a:xfrm>
              <a:off x="7536861" y="4083927"/>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grpSp>
      <p:sp>
        <p:nvSpPr>
          <p:cNvPr id="317" name="Rectangle 316"/>
          <p:cNvSpPr/>
          <p:nvPr/>
        </p:nvSpPr>
        <p:spPr>
          <a:xfrm>
            <a:off x="3394298" y="5466972"/>
            <a:ext cx="5627995" cy="523220"/>
          </a:xfrm>
          <a:prstGeom prst="rect">
            <a:avLst/>
          </a:prstGeom>
        </p:spPr>
        <p:txBody>
          <a:bodyPr wrap="square">
            <a:spAutoFit/>
          </a:bodyPr>
          <a:lstStyle/>
          <a:p>
            <a:pPr algn="ctr">
              <a:spcBef>
                <a:spcPts val="600"/>
              </a:spcBef>
              <a:buClr>
                <a:srgbClr val="E24848"/>
              </a:buClr>
              <a:defRPr/>
            </a:pPr>
            <a:r>
              <a:rPr lang="en-US" sz="1400" b="1" i="1" noProof="1"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Claritas Est Etiam Processus Dynamicus, Qui Sequitur Mutationem Consuetudium Lectorum</a:t>
            </a:r>
            <a:endParaRPr lang="en-US" sz="1400" b="1" i="1" noProof="1">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3" name="Group 322"/>
          <p:cNvGrpSpPr/>
          <p:nvPr/>
        </p:nvGrpSpPr>
        <p:grpSpPr>
          <a:xfrm>
            <a:off x="2803358" y="4037575"/>
            <a:ext cx="6809874" cy="1341086"/>
            <a:chOff x="2803358" y="4283242"/>
            <a:chExt cx="6809874" cy="782052"/>
          </a:xfrm>
        </p:grpSpPr>
        <p:cxnSp>
          <p:nvCxnSpPr>
            <p:cNvPr id="316" name="Straight Connector 315"/>
            <p:cNvCxnSpPr/>
            <p:nvPr/>
          </p:nvCxnSpPr>
          <p:spPr>
            <a:xfrm>
              <a:off x="2803358" y="5065294"/>
              <a:ext cx="680987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flipV="1">
              <a:off x="2803358"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flipV="1">
              <a:off x="9613232"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24" name="Group 323"/>
          <p:cNvGrpSpPr/>
          <p:nvPr/>
        </p:nvGrpSpPr>
        <p:grpSpPr>
          <a:xfrm>
            <a:off x="4285957" y="4140570"/>
            <a:ext cx="343501" cy="343501"/>
            <a:chOff x="4563268" y="2753915"/>
            <a:chExt cx="457200" cy="457200"/>
          </a:xfrm>
          <a:solidFill>
            <a:schemeClr val="bg1"/>
          </a:solidFill>
        </p:grpSpPr>
        <p:sp>
          <p:nvSpPr>
            <p:cNvPr id="325"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8" name="Group 327"/>
          <p:cNvGrpSpPr/>
          <p:nvPr/>
        </p:nvGrpSpPr>
        <p:grpSpPr>
          <a:xfrm>
            <a:off x="7555001" y="4140570"/>
            <a:ext cx="343501" cy="343501"/>
            <a:chOff x="4563268" y="2753915"/>
            <a:chExt cx="457200" cy="457200"/>
          </a:xfrm>
          <a:solidFill>
            <a:schemeClr val="bg1"/>
          </a:solidFill>
        </p:grpSpPr>
        <p:sp>
          <p:nvSpPr>
            <p:cNvPr id="329"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0367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4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25</a:t>
            </a:fld>
            <a:endParaRPr lang="en-US" dirty="0"/>
          </a:p>
        </p:txBody>
      </p:sp>
      <p:sp>
        <p:nvSpPr>
          <p:cNvPr id="4" name="Rounded Rectangle 3"/>
          <p:cNvSpPr/>
          <p:nvPr/>
        </p:nvSpPr>
        <p:spPr>
          <a:xfrm>
            <a:off x="6024143" y="2172522"/>
            <a:ext cx="914400" cy="378874"/>
          </a:xfrm>
          <a:prstGeom prst="roundRect">
            <a:avLst>
              <a:gd name="adj" fmla="val 50000"/>
            </a:avLst>
          </a:prstGeom>
          <a:solidFill>
            <a:srgbClr val="F26B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4</a:t>
            </a:r>
            <a:endParaRPr lang="en-US" b="1" dirty="0">
              <a:latin typeface="+mj-lt"/>
            </a:endParaRPr>
          </a:p>
        </p:txBody>
      </p:sp>
      <p:sp>
        <p:nvSpPr>
          <p:cNvPr id="613" name="Rounded Rectangle 612"/>
          <p:cNvSpPr/>
          <p:nvPr/>
        </p:nvSpPr>
        <p:spPr>
          <a:xfrm>
            <a:off x="4699068" y="2850175"/>
            <a:ext cx="1608579" cy="535092"/>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3</a:t>
            </a:r>
            <a:endParaRPr lang="en-US" b="1" dirty="0">
              <a:latin typeface="+mj-lt"/>
            </a:endParaRPr>
          </a:p>
        </p:txBody>
      </p:sp>
      <p:sp>
        <p:nvSpPr>
          <p:cNvPr id="614" name="Rounded Rectangle 613"/>
          <p:cNvSpPr/>
          <p:nvPr/>
        </p:nvSpPr>
        <p:spPr>
          <a:xfrm>
            <a:off x="6201669" y="3684046"/>
            <a:ext cx="1608579" cy="535092"/>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2</a:t>
            </a:r>
            <a:endParaRPr lang="en-US" b="1" dirty="0">
              <a:latin typeface="+mj-lt"/>
            </a:endParaRPr>
          </a:p>
        </p:txBody>
      </p:sp>
      <p:sp>
        <p:nvSpPr>
          <p:cNvPr id="615" name="Rounded Rectangle 614"/>
          <p:cNvSpPr/>
          <p:nvPr/>
        </p:nvSpPr>
        <p:spPr>
          <a:xfrm>
            <a:off x="3843446" y="4517916"/>
            <a:ext cx="1608579" cy="535092"/>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1</a:t>
            </a:r>
            <a:endParaRPr lang="en-US" b="1" dirty="0">
              <a:latin typeface="+mj-lt"/>
            </a:endParaRPr>
          </a:p>
        </p:txBody>
      </p:sp>
      <p:grpSp>
        <p:nvGrpSpPr>
          <p:cNvPr id="3" name="Group 2"/>
          <p:cNvGrpSpPr/>
          <p:nvPr/>
        </p:nvGrpSpPr>
        <p:grpSpPr>
          <a:xfrm>
            <a:off x="4430392" y="2006345"/>
            <a:ext cx="3321818" cy="3527929"/>
            <a:chOff x="4397868" y="1836982"/>
            <a:chExt cx="3321818" cy="3880722"/>
          </a:xfrm>
        </p:grpSpPr>
        <p:sp>
          <p:nvSpPr>
            <p:cNvPr id="179" name="Freeform 4597"/>
            <p:cNvSpPr>
              <a:spLocks/>
            </p:cNvSpPr>
            <p:nvPr/>
          </p:nvSpPr>
          <p:spPr bwMode="auto">
            <a:xfrm>
              <a:off x="4397868" y="4418205"/>
              <a:ext cx="3321818" cy="1299499"/>
            </a:xfrm>
            <a:custGeom>
              <a:avLst/>
              <a:gdLst>
                <a:gd name="T0" fmla="*/ 1677 w 1682"/>
                <a:gd name="T1" fmla="*/ 408 h 658"/>
                <a:gd name="T2" fmla="*/ 1674 w 1682"/>
                <a:gd name="T3" fmla="*/ 403 h 658"/>
                <a:gd name="T4" fmla="*/ 1477 w 1682"/>
                <a:gd name="T5" fmla="*/ 0 h 658"/>
                <a:gd name="T6" fmla="*/ 1462 w 1682"/>
                <a:gd name="T7" fmla="*/ 17 h 658"/>
                <a:gd name="T8" fmla="*/ 1417 w 1682"/>
                <a:gd name="T9" fmla="*/ 49 h 658"/>
                <a:gd name="T10" fmla="*/ 1358 w 1682"/>
                <a:gd name="T11" fmla="*/ 77 h 658"/>
                <a:gd name="T12" fmla="*/ 1286 w 1682"/>
                <a:gd name="T13" fmla="*/ 101 h 658"/>
                <a:gd name="T14" fmla="*/ 1202 w 1682"/>
                <a:gd name="T15" fmla="*/ 123 h 658"/>
                <a:gd name="T16" fmla="*/ 1108 w 1682"/>
                <a:gd name="T17" fmla="*/ 140 h 658"/>
                <a:gd name="T18" fmla="*/ 1006 w 1682"/>
                <a:gd name="T19" fmla="*/ 151 h 658"/>
                <a:gd name="T20" fmla="*/ 897 w 1682"/>
                <a:gd name="T21" fmla="*/ 156 h 658"/>
                <a:gd name="T22" fmla="*/ 841 w 1682"/>
                <a:gd name="T23" fmla="*/ 157 h 658"/>
                <a:gd name="T24" fmla="*/ 730 w 1682"/>
                <a:gd name="T25" fmla="*/ 155 h 658"/>
                <a:gd name="T26" fmla="*/ 623 w 1682"/>
                <a:gd name="T27" fmla="*/ 146 h 658"/>
                <a:gd name="T28" fmla="*/ 525 w 1682"/>
                <a:gd name="T29" fmla="*/ 132 h 658"/>
                <a:gd name="T30" fmla="*/ 436 w 1682"/>
                <a:gd name="T31" fmla="*/ 113 h 658"/>
                <a:gd name="T32" fmla="*/ 358 w 1682"/>
                <a:gd name="T33" fmla="*/ 90 h 658"/>
                <a:gd name="T34" fmla="*/ 292 w 1682"/>
                <a:gd name="T35" fmla="*/ 63 h 658"/>
                <a:gd name="T36" fmla="*/ 241 w 1682"/>
                <a:gd name="T37" fmla="*/ 33 h 658"/>
                <a:gd name="T38" fmla="*/ 211 w 1682"/>
                <a:gd name="T39" fmla="*/ 9 h 658"/>
                <a:gd name="T40" fmla="*/ 8 w 1682"/>
                <a:gd name="T41" fmla="*/ 403 h 658"/>
                <a:gd name="T42" fmla="*/ 5 w 1682"/>
                <a:gd name="T43" fmla="*/ 408 h 658"/>
                <a:gd name="T44" fmla="*/ 5 w 1682"/>
                <a:gd name="T45" fmla="*/ 410 h 658"/>
                <a:gd name="T46" fmla="*/ 0 w 1682"/>
                <a:gd name="T47" fmla="*/ 435 h 658"/>
                <a:gd name="T48" fmla="*/ 1 w 1682"/>
                <a:gd name="T49" fmla="*/ 447 h 658"/>
                <a:gd name="T50" fmla="*/ 9 w 1682"/>
                <a:gd name="T51" fmla="*/ 469 h 658"/>
                <a:gd name="T52" fmla="*/ 26 w 1682"/>
                <a:gd name="T53" fmla="*/ 490 h 658"/>
                <a:gd name="T54" fmla="*/ 51 w 1682"/>
                <a:gd name="T55" fmla="*/ 512 h 658"/>
                <a:gd name="T56" fmla="*/ 82 w 1682"/>
                <a:gd name="T57" fmla="*/ 531 h 658"/>
                <a:gd name="T58" fmla="*/ 122 w 1682"/>
                <a:gd name="T59" fmla="*/ 550 h 658"/>
                <a:gd name="T60" fmla="*/ 166 w 1682"/>
                <a:gd name="T61" fmla="*/ 568 h 658"/>
                <a:gd name="T62" fmla="*/ 246 w 1682"/>
                <a:gd name="T63" fmla="*/ 593 h 658"/>
                <a:gd name="T64" fmla="*/ 370 w 1682"/>
                <a:gd name="T65" fmla="*/ 620 h 658"/>
                <a:gd name="T66" fmla="*/ 513 w 1682"/>
                <a:gd name="T67" fmla="*/ 641 h 658"/>
                <a:gd name="T68" fmla="*/ 672 w 1682"/>
                <a:gd name="T69" fmla="*/ 654 h 658"/>
                <a:gd name="T70" fmla="*/ 841 w 1682"/>
                <a:gd name="T71" fmla="*/ 658 h 658"/>
                <a:gd name="T72" fmla="*/ 927 w 1682"/>
                <a:gd name="T73" fmla="*/ 657 h 658"/>
                <a:gd name="T74" fmla="*/ 1091 w 1682"/>
                <a:gd name="T75" fmla="*/ 648 h 658"/>
                <a:gd name="T76" fmla="*/ 1242 w 1682"/>
                <a:gd name="T77" fmla="*/ 631 h 658"/>
                <a:gd name="T78" fmla="*/ 1376 w 1682"/>
                <a:gd name="T79" fmla="*/ 607 h 658"/>
                <a:gd name="T80" fmla="*/ 1490 w 1682"/>
                <a:gd name="T81" fmla="*/ 577 h 658"/>
                <a:gd name="T82" fmla="*/ 1539 w 1682"/>
                <a:gd name="T83" fmla="*/ 559 h 658"/>
                <a:gd name="T84" fmla="*/ 1581 w 1682"/>
                <a:gd name="T85" fmla="*/ 542 h 658"/>
                <a:gd name="T86" fmla="*/ 1617 w 1682"/>
                <a:gd name="T87" fmla="*/ 522 h 658"/>
                <a:gd name="T88" fmla="*/ 1645 w 1682"/>
                <a:gd name="T89" fmla="*/ 502 h 658"/>
                <a:gd name="T90" fmla="*/ 1665 w 1682"/>
                <a:gd name="T91" fmla="*/ 480 h 658"/>
                <a:gd name="T92" fmla="*/ 1678 w 1682"/>
                <a:gd name="T93" fmla="*/ 457 h 658"/>
                <a:gd name="T94" fmla="*/ 1682 w 1682"/>
                <a:gd name="T95" fmla="*/ 435 h 658"/>
                <a:gd name="T96" fmla="*/ 1681 w 1682"/>
                <a:gd name="T97" fmla="*/ 422 h 658"/>
                <a:gd name="T98" fmla="*/ 1677 w 1682"/>
                <a:gd name="T99" fmla="*/ 41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82" h="658">
                  <a:moveTo>
                    <a:pt x="1677" y="410"/>
                  </a:moveTo>
                  <a:lnTo>
                    <a:pt x="1677" y="408"/>
                  </a:lnTo>
                  <a:lnTo>
                    <a:pt x="1677" y="408"/>
                  </a:lnTo>
                  <a:lnTo>
                    <a:pt x="1674" y="403"/>
                  </a:lnTo>
                  <a:lnTo>
                    <a:pt x="1477" y="0"/>
                  </a:lnTo>
                  <a:lnTo>
                    <a:pt x="1477" y="0"/>
                  </a:lnTo>
                  <a:lnTo>
                    <a:pt x="1471" y="9"/>
                  </a:lnTo>
                  <a:lnTo>
                    <a:pt x="1462" y="17"/>
                  </a:lnTo>
                  <a:lnTo>
                    <a:pt x="1441" y="33"/>
                  </a:lnTo>
                  <a:lnTo>
                    <a:pt x="1417" y="49"/>
                  </a:lnTo>
                  <a:lnTo>
                    <a:pt x="1390" y="63"/>
                  </a:lnTo>
                  <a:lnTo>
                    <a:pt x="1358" y="77"/>
                  </a:lnTo>
                  <a:lnTo>
                    <a:pt x="1324" y="90"/>
                  </a:lnTo>
                  <a:lnTo>
                    <a:pt x="1286" y="101"/>
                  </a:lnTo>
                  <a:lnTo>
                    <a:pt x="1245" y="113"/>
                  </a:lnTo>
                  <a:lnTo>
                    <a:pt x="1202" y="123"/>
                  </a:lnTo>
                  <a:lnTo>
                    <a:pt x="1157" y="132"/>
                  </a:lnTo>
                  <a:lnTo>
                    <a:pt x="1108" y="140"/>
                  </a:lnTo>
                  <a:lnTo>
                    <a:pt x="1059" y="146"/>
                  </a:lnTo>
                  <a:lnTo>
                    <a:pt x="1006" y="151"/>
                  </a:lnTo>
                  <a:lnTo>
                    <a:pt x="952" y="155"/>
                  </a:lnTo>
                  <a:lnTo>
                    <a:pt x="897" y="156"/>
                  </a:lnTo>
                  <a:lnTo>
                    <a:pt x="841" y="157"/>
                  </a:lnTo>
                  <a:lnTo>
                    <a:pt x="841" y="157"/>
                  </a:lnTo>
                  <a:lnTo>
                    <a:pt x="785" y="156"/>
                  </a:lnTo>
                  <a:lnTo>
                    <a:pt x="730" y="155"/>
                  </a:lnTo>
                  <a:lnTo>
                    <a:pt x="676" y="151"/>
                  </a:lnTo>
                  <a:lnTo>
                    <a:pt x="623" y="146"/>
                  </a:lnTo>
                  <a:lnTo>
                    <a:pt x="573" y="140"/>
                  </a:lnTo>
                  <a:lnTo>
                    <a:pt x="525" y="132"/>
                  </a:lnTo>
                  <a:lnTo>
                    <a:pt x="479" y="123"/>
                  </a:lnTo>
                  <a:lnTo>
                    <a:pt x="436" y="113"/>
                  </a:lnTo>
                  <a:lnTo>
                    <a:pt x="396" y="101"/>
                  </a:lnTo>
                  <a:lnTo>
                    <a:pt x="358" y="90"/>
                  </a:lnTo>
                  <a:lnTo>
                    <a:pt x="324" y="77"/>
                  </a:lnTo>
                  <a:lnTo>
                    <a:pt x="292" y="63"/>
                  </a:lnTo>
                  <a:lnTo>
                    <a:pt x="265" y="49"/>
                  </a:lnTo>
                  <a:lnTo>
                    <a:pt x="241" y="33"/>
                  </a:lnTo>
                  <a:lnTo>
                    <a:pt x="220" y="17"/>
                  </a:lnTo>
                  <a:lnTo>
                    <a:pt x="211" y="9"/>
                  </a:lnTo>
                  <a:lnTo>
                    <a:pt x="205" y="0"/>
                  </a:lnTo>
                  <a:lnTo>
                    <a:pt x="8" y="403"/>
                  </a:lnTo>
                  <a:lnTo>
                    <a:pt x="8" y="403"/>
                  </a:lnTo>
                  <a:lnTo>
                    <a:pt x="5" y="408"/>
                  </a:lnTo>
                  <a:lnTo>
                    <a:pt x="5" y="410"/>
                  </a:lnTo>
                  <a:lnTo>
                    <a:pt x="5" y="410"/>
                  </a:lnTo>
                  <a:lnTo>
                    <a:pt x="1" y="422"/>
                  </a:lnTo>
                  <a:lnTo>
                    <a:pt x="0" y="435"/>
                  </a:lnTo>
                  <a:lnTo>
                    <a:pt x="0" y="435"/>
                  </a:lnTo>
                  <a:lnTo>
                    <a:pt x="1" y="447"/>
                  </a:lnTo>
                  <a:lnTo>
                    <a:pt x="4" y="457"/>
                  </a:lnTo>
                  <a:lnTo>
                    <a:pt x="9" y="469"/>
                  </a:lnTo>
                  <a:lnTo>
                    <a:pt x="17" y="480"/>
                  </a:lnTo>
                  <a:lnTo>
                    <a:pt x="26" y="490"/>
                  </a:lnTo>
                  <a:lnTo>
                    <a:pt x="37" y="502"/>
                  </a:lnTo>
                  <a:lnTo>
                    <a:pt x="51" y="512"/>
                  </a:lnTo>
                  <a:lnTo>
                    <a:pt x="65" y="522"/>
                  </a:lnTo>
                  <a:lnTo>
                    <a:pt x="82" y="531"/>
                  </a:lnTo>
                  <a:lnTo>
                    <a:pt x="101" y="542"/>
                  </a:lnTo>
                  <a:lnTo>
                    <a:pt x="122" y="550"/>
                  </a:lnTo>
                  <a:lnTo>
                    <a:pt x="143" y="559"/>
                  </a:lnTo>
                  <a:lnTo>
                    <a:pt x="166" y="568"/>
                  </a:lnTo>
                  <a:lnTo>
                    <a:pt x="192" y="577"/>
                  </a:lnTo>
                  <a:lnTo>
                    <a:pt x="246" y="593"/>
                  </a:lnTo>
                  <a:lnTo>
                    <a:pt x="306" y="607"/>
                  </a:lnTo>
                  <a:lnTo>
                    <a:pt x="370" y="620"/>
                  </a:lnTo>
                  <a:lnTo>
                    <a:pt x="440" y="631"/>
                  </a:lnTo>
                  <a:lnTo>
                    <a:pt x="513" y="641"/>
                  </a:lnTo>
                  <a:lnTo>
                    <a:pt x="591" y="648"/>
                  </a:lnTo>
                  <a:lnTo>
                    <a:pt x="672" y="654"/>
                  </a:lnTo>
                  <a:lnTo>
                    <a:pt x="755" y="657"/>
                  </a:lnTo>
                  <a:lnTo>
                    <a:pt x="841" y="658"/>
                  </a:lnTo>
                  <a:lnTo>
                    <a:pt x="841" y="658"/>
                  </a:lnTo>
                  <a:lnTo>
                    <a:pt x="927" y="657"/>
                  </a:lnTo>
                  <a:lnTo>
                    <a:pt x="1010" y="654"/>
                  </a:lnTo>
                  <a:lnTo>
                    <a:pt x="1091" y="648"/>
                  </a:lnTo>
                  <a:lnTo>
                    <a:pt x="1169" y="641"/>
                  </a:lnTo>
                  <a:lnTo>
                    <a:pt x="1242" y="631"/>
                  </a:lnTo>
                  <a:lnTo>
                    <a:pt x="1311" y="620"/>
                  </a:lnTo>
                  <a:lnTo>
                    <a:pt x="1376" y="607"/>
                  </a:lnTo>
                  <a:lnTo>
                    <a:pt x="1436" y="593"/>
                  </a:lnTo>
                  <a:lnTo>
                    <a:pt x="1490" y="577"/>
                  </a:lnTo>
                  <a:lnTo>
                    <a:pt x="1516" y="568"/>
                  </a:lnTo>
                  <a:lnTo>
                    <a:pt x="1539" y="559"/>
                  </a:lnTo>
                  <a:lnTo>
                    <a:pt x="1560" y="550"/>
                  </a:lnTo>
                  <a:lnTo>
                    <a:pt x="1581" y="542"/>
                  </a:lnTo>
                  <a:lnTo>
                    <a:pt x="1599" y="531"/>
                  </a:lnTo>
                  <a:lnTo>
                    <a:pt x="1617" y="522"/>
                  </a:lnTo>
                  <a:lnTo>
                    <a:pt x="1631" y="512"/>
                  </a:lnTo>
                  <a:lnTo>
                    <a:pt x="1645" y="502"/>
                  </a:lnTo>
                  <a:lnTo>
                    <a:pt x="1656" y="490"/>
                  </a:lnTo>
                  <a:lnTo>
                    <a:pt x="1665" y="480"/>
                  </a:lnTo>
                  <a:lnTo>
                    <a:pt x="1673" y="469"/>
                  </a:lnTo>
                  <a:lnTo>
                    <a:pt x="1678" y="457"/>
                  </a:lnTo>
                  <a:lnTo>
                    <a:pt x="1681" y="447"/>
                  </a:lnTo>
                  <a:lnTo>
                    <a:pt x="1682" y="435"/>
                  </a:lnTo>
                  <a:lnTo>
                    <a:pt x="1682" y="435"/>
                  </a:lnTo>
                  <a:lnTo>
                    <a:pt x="1681" y="422"/>
                  </a:lnTo>
                  <a:lnTo>
                    <a:pt x="1677" y="410"/>
                  </a:lnTo>
                  <a:lnTo>
                    <a:pt x="1677" y="41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4598"/>
            <p:cNvSpPr>
              <a:spLocks/>
            </p:cNvSpPr>
            <p:nvPr/>
          </p:nvSpPr>
          <p:spPr bwMode="auto">
            <a:xfrm>
              <a:off x="4788903" y="4127891"/>
              <a:ext cx="2539749" cy="671473"/>
            </a:xfrm>
            <a:custGeom>
              <a:avLst/>
              <a:gdLst>
                <a:gd name="T0" fmla="*/ 1286 w 1286"/>
                <a:gd name="T1" fmla="*/ 170 h 340"/>
                <a:gd name="T2" fmla="*/ 1282 w 1286"/>
                <a:gd name="T3" fmla="*/ 187 h 340"/>
                <a:gd name="T4" fmla="*/ 1273 w 1286"/>
                <a:gd name="T5" fmla="*/ 203 h 340"/>
                <a:gd name="T6" fmla="*/ 1256 w 1286"/>
                <a:gd name="T7" fmla="*/ 220 h 340"/>
                <a:gd name="T8" fmla="*/ 1234 w 1286"/>
                <a:gd name="T9" fmla="*/ 235 h 340"/>
                <a:gd name="T10" fmla="*/ 1207 w 1286"/>
                <a:gd name="T11" fmla="*/ 251 h 340"/>
                <a:gd name="T12" fmla="*/ 1138 w 1286"/>
                <a:gd name="T13" fmla="*/ 278 h 340"/>
                <a:gd name="T14" fmla="*/ 1051 w 1286"/>
                <a:gd name="T15" fmla="*/ 301 h 340"/>
                <a:gd name="T16" fmla="*/ 949 w 1286"/>
                <a:gd name="T17" fmla="*/ 320 h 340"/>
                <a:gd name="T18" fmla="*/ 834 w 1286"/>
                <a:gd name="T19" fmla="*/ 333 h 340"/>
                <a:gd name="T20" fmla="*/ 708 w 1286"/>
                <a:gd name="T21" fmla="*/ 339 h 340"/>
                <a:gd name="T22" fmla="*/ 643 w 1286"/>
                <a:gd name="T23" fmla="*/ 340 h 340"/>
                <a:gd name="T24" fmla="*/ 514 w 1286"/>
                <a:gd name="T25" fmla="*/ 336 h 340"/>
                <a:gd name="T26" fmla="*/ 393 w 1286"/>
                <a:gd name="T27" fmla="*/ 326 h 340"/>
                <a:gd name="T28" fmla="*/ 283 w 1286"/>
                <a:gd name="T29" fmla="*/ 311 h 340"/>
                <a:gd name="T30" fmla="*/ 189 w 1286"/>
                <a:gd name="T31" fmla="*/ 290 h 340"/>
                <a:gd name="T32" fmla="*/ 110 w 1286"/>
                <a:gd name="T33" fmla="*/ 265 h 340"/>
                <a:gd name="T34" fmla="*/ 64 w 1286"/>
                <a:gd name="T35" fmla="*/ 243 h 340"/>
                <a:gd name="T36" fmla="*/ 40 w 1286"/>
                <a:gd name="T37" fmla="*/ 228 h 340"/>
                <a:gd name="T38" fmla="*/ 21 w 1286"/>
                <a:gd name="T39" fmla="*/ 212 h 340"/>
                <a:gd name="T40" fmla="*/ 8 w 1286"/>
                <a:gd name="T41" fmla="*/ 196 h 340"/>
                <a:gd name="T42" fmla="*/ 2 w 1286"/>
                <a:gd name="T43" fmla="*/ 179 h 340"/>
                <a:gd name="T44" fmla="*/ 0 w 1286"/>
                <a:gd name="T45" fmla="*/ 170 h 340"/>
                <a:gd name="T46" fmla="*/ 4 w 1286"/>
                <a:gd name="T47" fmla="*/ 152 h 340"/>
                <a:gd name="T48" fmla="*/ 13 w 1286"/>
                <a:gd name="T49" fmla="*/ 135 h 340"/>
                <a:gd name="T50" fmla="*/ 30 w 1286"/>
                <a:gd name="T51" fmla="*/ 119 h 340"/>
                <a:gd name="T52" fmla="*/ 52 w 1286"/>
                <a:gd name="T53" fmla="*/ 103 h 340"/>
                <a:gd name="T54" fmla="*/ 78 w 1286"/>
                <a:gd name="T55" fmla="*/ 88 h 340"/>
                <a:gd name="T56" fmla="*/ 148 w 1286"/>
                <a:gd name="T57" fmla="*/ 61 h 340"/>
                <a:gd name="T58" fmla="*/ 235 w 1286"/>
                <a:gd name="T59" fmla="*/ 38 h 340"/>
                <a:gd name="T60" fmla="*/ 337 w 1286"/>
                <a:gd name="T61" fmla="*/ 20 h 340"/>
                <a:gd name="T62" fmla="*/ 452 w 1286"/>
                <a:gd name="T63" fmla="*/ 7 h 340"/>
                <a:gd name="T64" fmla="*/ 578 w 1286"/>
                <a:gd name="T65" fmla="*/ 0 h 340"/>
                <a:gd name="T66" fmla="*/ 643 w 1286"/>
                <a:gd name="T67" fmla="*/ 0 h 340"/>
                <a:gd name="T68" fmla="*/ 772 w 1286"/>
                <a:gd name="T69" fmla="*/ 2 h 340"/>
                <a:gd name="T70" fmla="*/ 893 w 1286"/>
                <a:gd name="T71" fmla="*/ 13 h 340"/>
                <a:gd name="T72" fmla="*/ 1003 w 1286"/>
                <a:gd name="T73" fmla="*/ 28 h 340"/>
                <a:gd name="T74" fmla="*/ 1097 w 1286"/>
                <a:gd name="T75" fmla="*/ 50 h 340"/>
                <a:gd name="T76" fmla="*/ 1175 w 1286"/>
                <a:gd name="T77" fmla="*/ 74 h 340"/>
                <a:gd name="T78" fmla="*/ 1222 w 1286"/>
                <a:gd name="T79" fmla="*/ 96 h 340"/>
                <a:gd name="T80" fmla="*/ 1246 w 1286"/>
                <a:gd name="T81" fmla="*/ 111 h 340"/>
                <a:gd name="T82" fmla="*/ 1265 w 1286"/>
                <a:gd name="T83" fmla="*/ 127 h 340"/>
                <a:gd name="T84" fmla="*/ 1278 w 1286"/>
                <a:gd name="T85" fmla="*/ 143 h 340"/>
                <a:gd name="T86" fmla="*/ 1284 w 1286"/>
                <a:gd name="T87" fmla="*/ 161 h 340"/>
                <a:gd name="T88" fmla="*/ 1286 w 1286"/>
                <a:gd name="T8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6" h="340">
                  <a:moveTo>
                    <a:pt x="1286" y="170"/>
                  </a:moveTo>
                  <a:lnTo>
                    <a:pt x="1286" y="170"/>
                  </a:lnTo>
                  <a:lnTo>
                    <a:pt x="1284" y="179"/>
                  </a:lnTo>
                  <a:lnTo>
                    <a:pt x="1282" y="187"/>
                  </a:lnTo>
                  <a:lnTo>
                    <a:pt x="1278" y="196"/>
                  </a:lnTo>
                  <a:lnTo>
                    <a:pt x="1273" y="203"/>
                  </a:lnTo>
                  <a:lnTo>
                    <a:pt x="1265" y="212"/>
                  </a:lnTo>
                  <a:lnTo>
                    <a:pt x="1256" y="220"/>
                  </a:lnTo>
                  <a:lnTo>
                    <a:pt x="1246" y="228"/>
                  </a:lnTo>
                  <a:lnTo>
                    <a:pt x="1234" y="235"/>
                  </a:lnTo>
                  <a:lnTo>
                    <a:pt x="1222" y="243"/>
                  </a:lnTo>
                  <a:lnTo>
                    <a:pt x="1207" y="251"/>
                  </a:lnTo>
                  <a:lnTo>
                    <a:pt x="1175" y="265"/>
                  </a:lnTo>
                  <a:lnTo>
                    <a:pt x="1138" y="278"/>
                  </a:lnTo>
                  <a:lnTo>
                    <a:pt x="1097" y="290"/>
                  </a:lnTo>
                  <a:lnTo>
                    <a:pt x="1051" y="301"/>
                  </a:lnTo>
                  <a:lnTo>
                    <a:pt x="1003" y="311"/>
                  </a:lnTo>
                  <a:lnTo>
                    <a:pt x="949" y="320"/>
                  </a:lnTo>
                  <a:lnTo>
                    <a:pt x="893" y="326"/>
                  </a:lnTo>
                  <a:lnTo>
                    <a:pt x="834" y="333"/>
                  </a:lnTo>
                  <a:lnTo>
                    <a:pt x="772" y="336"/>
                  </a:lnTo>
                  <a:lnTo>
                    <a:pt x="708" y="339"/>
                  </a:lnTo>
                  <a:lnTo>
                    <a:pt x="643" y="340"/>
                  </a:lnTo>
                  <a:lnTo>
                    <a:pt x="643" y="340"/>
                  </a:lnTo>
                  <a:lnTo>
                    <a:pt x="578" y="339"/>
                  </a:lnTo>
                  <a:lnTo>
                    <a:pt x="514" y="336"/>
                  </a:lnTo>
                  <a:lnTo>
                    <a:pt x="452" y="333"/>
                  </a:lnTo>
                  <a:lnTo>
                    <a:pt x="393" y="326"/>
                  </a:lnTo>
                  <a:lnTo>
                    <a:pt x="337" y="320"/>
                  </a:lnTo>
                  <a:lnTo>
                    <a:pt x="283" y="311"/>
                  </a:lnTo>
                  <a:lnTo>
                    <a:pt x="235" y="301"/>
                  </a:lnTo>
                  <a:lnTo>
                    <a:pt x="189" y="290"/>
                  </a:lnTo>
                  <a:lnTo>
                    <a:pt x="148" y="278"/>
                  </a:lnTo>
                  <a:lnTo>
                    <a:pt x="110" y="265"/>
                  </a:lnTo>
                  <a:lnTo>
                    <a:pt x="78" y="251"/>
                  </a:lnTo>
                  <a:lnTo>
                    <a:pt x="64" y="243"/>
                  </a:lnTo>
                  <a:lnTo>
                    <a:pt x="52" y="235"/>
                  </a:lnTo>
                  <a:lnTo>
                    <a:pt x="40" y="228"/>
                  </a:lnTo>
                  <a:lnTo>
                    <a:pt x="30" y="220"/>
                  </a:lnTo>
                  <a:lnTo>
                    <a:pt x="21" y="212"/>
                  </a:lnTo>
                  <a:lnTo>
                    <a:pt x="13" y="203"/>
                  </a:lnTo>
                  <a:lnTo>
                    <a:pt x="8" y="196"/>
                  </a:lnTo>
                  <a:lnTo>
                    <a:pt x="4" y="187"/>
                  </a:lnTo>
                  <a:lnTo>
                    <a:pt x="2" y="179"/>
                  </a:lnTo>
                  <a:lnTo>
                    <a:pt x="0" y="170"/>
                  </a:lnTo>
                  <a:lnTo>
                    <a:pt x="0" y="170"/>
                  </a:lnTo>
                  <a:lnTo>
                    <a:pt x="2" y="161"/>
                  </a:lnTo>
                  <a:lnTo>
                    <a:pt x="4" y="152"/>
                  </a:lnTo>
                  <a:lnTo>
                    <a:pt x="8" y="143"/>
                  </a:lnTo>
                  <a:lnTo>
                    <a:pt x="13" y="135"/>
                  </a:lnTo>
                  <a:lnTo>
                    <a:pt x="21" y="127"/>
                  </a:lnTo>
                  <a:lnTo>
                    <a:pt x="30" y="119"/>
                  </a:lnTo>
                  <a:lnTo>
                    <a:pt x="40" y="111"/>
                  </a:lnTo>
                  <a:lnTo>
                    <a:pt x="52" y="103"/>
                  </a:lnTo>
                  <a:lnTo>
                    <a:pt x="64" y="96"/>
                  </a:lnTo>
                  <a:lnTo>
                    <a:pt x="78" y="88"/>
                  </a:lnTo>
                  <a:lnTo>
                    <a:pt x="110" y="74"/>
                  </a:lnTo>
                  <a:lnTo>
                    <a:pt x="148" y="61"/>
                  </a:lnTo>
                  <a:lnTo>
                    <a:pt x="189" y="50"/>
                  </a:lnTo>
                  <a:lnTo>
                    <a:pt x="235" y="38"/>
                  </a:lnTo>
                  <a:lnTo>
                    <a:pt x="283" y="28"/>
                  </a:lnTo>
                  <a:lnTo>
                    <a:pt x="337" y="20"/>
                  </a:lnTo>
                  <a:lnTo>
                    <a:pt x="393" y="13"/>
                  </a:lnTo>
                  <a:lnTo>
                    <a:pt x="452" y="7"/>
                  </a:lnTo>
                  <a:lnTo>
                    <a:pt x="514" y="2"/>
                  </a:lnTo>
                  <a:lnTo>
                    <a:pt x="578" y="0"/>
                  </a:lnTo>
                  <a:lnTo>
                    <a:pt x="643" y="0"/>
                  </a:lnTo>
                  <a:lnTo>
                    <a:pt x="643" y="0"/>
                  </a:lnTo>
                  <a:lnTo>
                    <a:pt x="708" y="0"/>
                  </a:lnTo>
                  <a:lnTo>
                    <a:pt x="772" y="2"/>
                  </a:lnTo>
                  <a:lnTo>
                    <a:pt x="834" y="7"/>
                  </a:lnTo>
                  <a:lnTo>
                    <a:pt x="893" y="13"/>
                  </a:lnTo>
                  <a:lnTo>
                    <a:pt x="949" y="20"/>
                  </a:lnTo>
                  <a:lnTo>
                    <a:pt x="1003" y="28"/>
                  </a:lnTo>
                  <a:lnTo>
                    <a:pt x="1051" y="38"/>
                  </a:lnTo>
                  <a:lnTo>
                    <a:pt x="1097" y="50"/>
                  </a:lnTo>
                  <a:lnTo>
                    <a:pt x="1138" y="61"/>
                  </a:lnTo>
                  <a:lnTo>
                    <a:pt x="1175" y="74"/>
                  </a:lnTo>
                  <a:lnTo>
                    <a:pt x="1207" y="88"/>
                  </a:lnTo>
                  <a:lnTo>
                    <a:pt x="1222" y="96"/>
                  </a:lnTo>
                  <a:lnTo>
                    <a:pt x="1234" y="103"/>
                  </a:lnTo>
                  <a:lnTo>
                    <a:pt x="1246" y="111"/>
                  </a:lnTo>
                  <a:lnTo>
                    <a:pt x="1256" y="119"/>
                  </a:lnTo>
                  <a:lnTo>
                    <a:pt x="1265" y="127"/>
                  </a:lnTo>
                  <a:lnTo>
                    <a:pt x="1273" y="135"/>
                  </a:lnTo>
                  <a:lnTo>
                    <a:pt x="1278" y="143"/>
                  </a:lnTo>
                  <a:lnTo>
                    <a:pt x="1282" y="152"/>
                  </a:lnTo>
                  <a:lnTo>
                    <a:pt x="1284" y="161"/>
                  </a:lnTo>
                  <a:lnTo>
                    <a:pt x="1286" y="170"/>
                  </a:lnTo>
                  <a:lnTo>
                    <a:pt x="1286" y="17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4599"/>
            <p:cNvSpPr>
              <a:spLocks/>
            </p:cNvSpPr>
            <p:nvPr/>
          </p:nvSpPr>
          <p:spPr bwMode="auto">
            <a:xfrm>
              <a:off x="4891598" y="3561089"/>
              <a:ext cx="2334357" cy="995361"/>
            </a:xfrm>
            <a:custGeom>
              <a:avLst/>
              <a:gdLst>
                <a:gd name="T0" fmla="*/ 1016 w 1182"/>
                <a:gd name="T1" fmla="*/ 0 h 504"/>
                <a:gd name="T2" fmla="*/ 985 w 1182"/>
                <a:gd name="T3" fmla="*/ 19 h 504"/>
                <a:gd name="T4" fmla="*/ 947 w 1182"/>
                <a:gd name="T5" fmla="*/ 37 h 504"/>
                <a:gd name="T6" fmla="*/ 901 w 1182"/>
                <a:gd name="T7" fmla="*/ 53 h 504"/>
                <a:gd name="T8" fmla="*/ 848 w 1182"/>
                <a:gd name="T9" fmla="*/ 65 h 504"/>
                <a:gd name="T10" fmla="*/ 791 w 1182"/>
                <a:gd name="T11" fmla="*/ 76 h 504"/>
                <a:gd name="T12" fmla="*/ 728 w 1182"/>
                <a:gd name="T13" fmla="*/ 83 h 504"/>
                <a:gd name="T14" fmla="*/ 661 w 1182"/>
                <a:gd name="T15" fmla="*/ 88 h 504"/>
                <a:gd name="T16" fmla="*/ 591 w 1182"/>
                <a:gd name="T17" fmla="*/ 91 h 504"/>
                <a:gd name="T18" fmla="*/ 555 w 1182"/>
                <a:gd name="T19" fmla="*/ 90 h 504"/>
                <a:gd name="T20" fmla="*/ 487 w 1182"/>
                <a:gd name="T21" fmla="*/ 87 h 504"/>
                <a:gd name="T22" fmla="*/ 422 w 1182"/>
                <a:gd name="T23" fmla="*/ 81 h 504"/>
                <a:gd name="T24" fmla="*/ 362 w 1182"/>
                <a:gd name="T25" fmla="*/ 70 h 504"/>
                <a:gd name="T26" fmla="*/ 307 w 1182"/>
                <a:gd name="T27" fmla="*/ 59 h 504"/>
                <a:gd name="T28" fmla="*/ 257 w 1182"/>
                <a:gd name="T29" fmla="*/ 45 h 504"/>
                <a:gd name="T30" fmla="*/ 215 w 1182"/>
                <a:gd name="T31" fmla="*/ 28 h 504"/>
                <a:gd name="T32" fmla="*/ 180 w 1182"/>
                <a:gd name="T33" fmla="*/ 10 h 504"/>
                <a:gd name="T34" fmla="*/ 0 w 1182"/>
                <a:gd name="T35" fmla="*/ 341 h 504"/>
                <a:gd name="T36" fmla="*/ 1 w 1182"/>
                <a:gd name="T37" fmla="*/ 348 h 504"/>
                <a:gd name="T38" fmla="*/ 7 w 1182"/>
                <a:gd name="T39" fmla="*/ 364 h 504"/>
                <a:gd name="T40" fmla="*/ 20 w 1182"/>
                <a:gd name="T41" fmla="*/ 379 h 504"/>
                <a:gd name="T42" fmla="*/ 38 w 1182"/>
                <a:gd name="T43" fmla="*/ 394 h 504"/>
                <a:gd name="T44" fmla="*/ 75 w 1182"/>
                <a:gd name="T45" fmla="*/ 416 h 504"/>
                <a:gd name="T46" fmla="*/ 142 w 1182"/>
                <a:gd name="T47" fmla="*/ 442 h 504"/>
                <a:gd name="T48" fmla="*/ 224 w 1182"/>
                <a:gd name="T49" fmla="*/ 465 h 504"/>
                <a:gd name="T50" fmla="*/ 318 w 1182"/>
                <a:gd name="T51" fmla="*/ 484 h 504"/>
                <a:gd name="T52" fmla="*/ 422 w 1182"/>
                <a:gd name="T53" fmla="*/ 497 h 504"/>
                <a:gd name="T54" fmla="*/ 533 w 1182"/>
                <a:gd name="T55" fmla="*/ 503 h 504"/>
                <a:gd name="T56" fmla="*/ 591 w 1182"/>
                <a:gd name="T57" fmla="*/ 504 h 504"/>
                <a:gd name="T58" fmla="*/ 705 w 1182"/>
                <a:gd name="T59" fmla="*/ 501 h 504"/>
                <a:gd name="T60" fmla="*/ 812 w 1182"/>
                <a:gd name="T61" fmla="*/ 490 h 504"/>
                <a:gd name="T62" fmla="*/ 912 w 1182"/>
                <a:gd name="T63" fmla="*/ 475 h 504"/>
                <a:gd name="T64" fmla="*/ 1002 w 1182"/>
                <a:gd name="T65" fmla="*/ 453 h 504"/>
                <a:gd name="T66" fmla="*/ 1076 w 1182"/>
                <a:gd name="T67" fmla="*/ 429 h 504"/>
                <a:gd name="T68" fmla="*/ 1132 w 1182"/>
                <a:gd name="T69" fmla="*/ 402 h 504"/>
                <a:gd name="T70" fmla="*/ 1154 w 1182"/>
                <a:gd name="T71" fmla="*/ 387 h 504"/>
                <a:gd name="T72" fmla="*/ 1170 w 1182"/>
                <a:gd name="T73" fmla="*/ 371 h 504"/>
                <a:gd name="T74" fmla="*/ 1178 w 1182"/>
                <a:gd name="T75" fmla="*/ 356 h 504"/>
                <a:gd name="T76" fmla="*/ 1182 w 1182"/>
                <a:gd name="T77" fmla="*/ 34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82" h="504">
                  <a:moveTo>
                    <a:pt x="1016" y="0"/>
                  </a:moveTo>
                  <a:lnTo>
                    <a:pt x="1016" y="0"/>
                  </a:lnTo>
                  <a:lnTo>
                    <a:pt x="1002" y="10"/>
                  </a:lnTo>
                  <a:lnTo>
                    <a:pt x="985" y="19"/>
                  </a:lnTo>
                  <a:lnTo>
                    <a:pt x="967" y="28"/>
                  </a:lnTo>
                  <a:lnTo>
                    <a:pt x="947" y="37"/>
                  </a:lnTo>
                  <a:lnTo>
                    <a:pt x="925" y="45"/>
                  </a:lnTo>
                  <a:lnTo>
                    <a:pt x="901" y="53"/>
                  </a:lnTo>
                  <a:lnTo>
                    <a:pt x="875" y="59"/>
                  </a:lnTo>
                  <a:lnTo>
                    <a:pt x="848" y="65"/>
                  </a:lnTo>
                  <a:lnTo>
                    <a:pt x="820" y="70"/>
                  </a:lnTo>
                  <a:lnTo>
                    <a:pt x="791" y="76"/>
                  </a:lnTo>
                  <a:lnTo>
                    <a:pt x="760" y="81"/>
                  </a:lnTo>
                  <a:lnTo>
                    <a:pt x="728" y="83"/>
                  </a:lnTo>
                  <a:lnTo>
                    <a:pt x="695" y="87"/>
                  </a:lnTo>
                  <a:lnTo>
                    <a:pt x="661" y="88"/>
                  </a:lnTo>
                  <a:lnTo>
                    <a:pt x="627" y="90"/>
                  </a:lnTo>
                  <a:lnTo>
                    <a:pt x="591" y="91"/>
                  </a:lnTo>
                  <a:lnTo>
                    <a:pt x="591" y="91"/>
                  </a:lnTo>
                  <a:lnTo>
                    <a:pt x="555" y="90"/>
                  </a:lnTo>
                  <a:lnTo>
                    <a:pt x="521" y="88"/>
                  </a:lnTo>
                  <a:lnTo>
                    <a:pt x="487" y="87"/>
                  </a:lnTo>
                  <a:lnTo>
                    <a:pt x="454" y="83"/>
                  </a:lnTo>
                  <a:lnTo>
                    <a:pt x="422" y="81"/>
                  </a:lnTo>
                  <a:lnTo>
                    <a:pt x="391" y="76"/>
                  </a:lnTo>
                  <a:lnTo>
                    <a:pt x="362" y="70"/>
                  </a:lnTo>
                  <a:lnTo>
                    <a:pt x="334" y="65"/>
                  </a:lnTo>
                  <a:lnTo>
                    <a:pt x="307" y="59"/>
                  </a:lnTo>
                  <a:lnTo>
                    <a:pt x="281" y="53"/>
                  </a:lnTo>
                  <a:lnTo>
                    <a:pt x="257" y="45"/>
                  </a:lnTo>
                  <a:lnTo>
                    <a:pt x="235" y="37"/>
                  </a:lnTo>
                  <a:lnTo>
                    <a:pt x="215" y="28"/>
                  </a:lnTo>
                  <a:lnTo>
                    <a:pt x="197" y="19"/>
                  </a:lnTo>
                  <a:lnTo>
                    <a:pt x="180" y="10"/>
                  </a:lnTo>
                  <a:lnTo>
                    <a:pt x="166" y="0"/>
                  </a:lnTo>
                  <a:lnTo>
                    <a:pt x="0" y="341"/>
                  </a:lnTo>
                  <a:lnTo>
                    <a:pt x="0" y="341"/>
                  </a:lnTo>
                  <a:lnTo>
                    <a:pt x="1" y="348"/>
                  </a:lnTo>
                  <a:lnTo>
                    <a:pt x="3" y="356"/>
                  </a:lnTo>
                  <a:lnTo>
                    <a:pt x="7" y="364"/>
                  </a:lnTo>
                  <a:lnTo>
                    <a:pt x="12" y="371"/>
                  </a:lnTo>
                  <a:lnTo>
                    <a:pt x="20" y="379"/>
                  </a:lnTo>
                  <a:lnTo>
                    <a:pt x="28" y="387"/>
                  </a:lnTo>
                  <a:lnTo>
                    <a:pt x="38" y="394"/>
                  </a:lnTo>
                  <a:lnTo>
                    <a:pt x="50" y="402"/>
                  </a:lnTo>
                  <a:lnTo>
                    <a:pt x="75" y="416"/>
                  </a:lnTo>
                  <a:lnTo>
                    <a:pt x="106" y="429"/>
                  </a:lnTo>
                  <a:lnTo>
                    <a:pt x="142" y="442"/>
                  </a:lnTo>
                  <a:lnTo>
                    <a:pt x="180" y="453"/>
                  </a:lnTo>
                  <a:lnTo>
                    <a:pt x="224" y="465"/>
                  </a:lnTo>
                  <a:lnTo>
                    <a:pt x="270" y="475"/>
                  </a:lnTo>
                  <a:lnTo>
                    <a:pt x="318" y="484"/>
                  </a:lnTo>
                  <a:lnTo>
                    <a:pt x="370" y="490"/>
                  </a:lnTo>
                  <a:lnTo>
                    <a:pt x="422" y="497"/>
                  </a:lnTo>
                  <a:lnTo>
                    <a:pt x="477" y="501"/>
                  </a:lnTo>
                  <a:lnTo>
                    <a:pt x="533" y="503"/>
                  </a:lnTo>
                  <a:lnTo>
                    <a:pt x="591" y="504"/>
                  </a:lnTo>
                  <a:lnTo>
                    <a:pt x="591" y="504"/>
                  </a:lnTo>
                  <a:lnTo>
                    <a:pt x="649" y="503"/>
                  </a:lnTo>
                  <a:lnTo>
                    <a:pt x="705" y="501"/>
                  </a:lnTo>
                  <a:lnTo>
                    <a:pt x="760" y="497"/>
                  </a:lnTo>
                  <a:lnTo>
                    <a:pt x="812" y="490"/>
                  </a:lnTo>
                  <a:lnTo>
                    <a:pt x="864" y="484"/>
                  </a:lnTo>
                  <a:lnTo>
                    <a:pt x="912" y="475"/>
                  </a:lnTo>
                  <a:lnTo>
                    <a:pt x="958" y="465"/>
                  </a:lnTo>
                  <a:lnTo>
                    <a:pt x="1002" y="453"/>
                  </a:lnTo>
                  <a:lnTo>
                    <a:pt x="1040" y="442"/>
                  </a:lnTo>
                  <a:lnTo>
                    <a:pt x="1076" y="429"/>
                  </a:lnTo>
                  <a:lnTo>
                    <a:pt x="1107" y="416"/>
                  </a:lnTo>
                  <a:lnTo>
                    <a:pt x="1132" y="402"/>
                  </a:lnTo>
                  <a:lnTo>
                    <a:pt x="1144" y="394"/>
                  </a:lnTo>
                  <a:lnTo>
                    <a:pt x="1154" y="387"/>
                  </a:lnTo>
                  <a:lnTo>
                    <a:pt x="1162" y="379"/>
                  </a:lnTo>
                  <a:lnTo>
                    <a:pt x="1170" y="371"/>
                  </a:lnTo>
                  <a:lnTo>
                    <a:pt x="1175" y="364"/>
                  </a:lnTo>
                  <a:lnTo>
                    <a:pt x="1178" y="356"/>
                  </a:lnTo>
                  <a:lnTo>
                    <a:pt x="1181" y="348"/>
                  </a:lnTo>
                  <a:lnTo>
                    <a:pt x="1182" y="341"/>
                  </a:lnTo>
                  <a:lnTo>
                    <a:pt x="1016"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600"/>
            <p:cNvSpPr>
              <a:spLocks/>
            </p:cNvSpPr>
            <p:nvPr/>
          </p:nvSpPr>
          <p:spPr bwMode="auto">
            <a:xfrm>
              <a:off x="5211536" y="3363597"/>
              <a:ext cx="1694483" cy="450282"/>
            </a:xfrm>
            <a:custGeom>
              <a:avLst/>
              <a:gdLst>
                <a:gd name="T0" fmla="*/ 858 w 858"/>
                <a:gd name="T1" fmla="*/ 114 h 228"/>
                <a:gd name="T2" fmla="*/ 855 w 858"/>
                <a:gd name="T3" fmla="*/ 126 h 228"/>
                <a:gd name="T4" fmla="*/ 849 w 858"/>
                <a:gd name="T5" fmla="*/ 137 h 228"/>
                <a:gd name="T6" fmla="*/ 839 w 858"/>
                <a:gd name="T7" fmla="*/ 147 h 228"/>
                <a:gd name="T8" fmla="*/ 805 w 858"/>
                <a:gd name="T9" fmla="*/ 168 h 228"/>
                <a:gd name="T10" fmla="*/ 759 w 858"/>
                <a:gd name="T11" fmla="*/ 186 h 228"/>
                <a:gd name="T12" fmla="*/ 702 w 858"/>
                <a:gd name="T13" fmla="*/ 202 h 228"/>
                <a:gd name="T14" fmla="*/ 634 w 858"/>
                <a:gd name="T15" fmla="*/ 214 h 228"/>
                <a:gd name="T16" fmla="*/ 557 w 858"/>
                <a:gd name="T17" fmla="*/ 223 h 228"/>
                <a:gd name="T18" fmla="*/ 472 w 858"/>
                <a:gd name="T19" fmla="*/ 227 h 228"/>
                <a:gd name="T20" fmla="*/ 429 w 858"/>
                <a:gd name="T21" fmla="*/ 228 h 228"/>
                <a:gd name="T22" fmla="*/ 343 w 858"/>
                <a:gd name="T23" fmla="*/ 226 h 228"/>
                <a:gd name="T24" fmla="*/ 263 w 858"/>
                <a:gd name="T25" fmla="*/ 219 h 228"/>
                <a:gd name="T26" fmla="*/ 190 w 858"/>
                <a:gd name="T27" fmla="*/ 209 h 228"/>
                <a:gd name="T28" fmla="*/ 126 w 858"/>
                <a:gd name="T29" fmla="*/ 195 h 228"/>
                <a:gd name="T30" fmla="*/ 73 w 858"/>
                <a:gd name="T31" fmla="*/ 178 h 228"/>
                <a:gd name="T32" fmla="*/ 33 w 858"/>
                <a:gd name="T33" fmla="*/ 159 h 228"/>
                <a:gd name="T34" fmla="*/ 14 w 858"/>
                <a:gd name="T35" fmla="*/ 142 h 228"/>
                <a:gd name="T36" fmla="*/ 5 w 858"/>
                <a:gd name="T37" fmla="*/ 132 h 228"/>
                <a:gd name="T38" fmla="*/ 1 w 858"/>
                <a:gd name="T39" fmla="*/ 121 h 228"/>
                <a:gd name="T40" fmla="*/ 0 w 858"/>
                <a:gd name="T41" fmla="*/ 114 h 228"/>
                <a:gd name="T42" fmla="*/ 3 w 858"/>
                <a:gd name="T43" fmla="*/ 103 h 228"/>
                <a:gd name="T44" fmla="*/ 9 w 858"/>
                <a:gd name="T45" fmla="*/ 91 h 228"/>
                <a:gd name="T46" fmla="*/ 19 w 858"/>
                <a:gd name="T47" fmla="*/ 81 h 228"/>
                <a:gd name="T48" fmla="*/ 53 w 858"/>
                <a:gd name="T49" fmla="*/ 60 h 228"/>
                <a:gd name="T50" fmla="*/ 99 w 858"/>
                <a:gd name="T51" fmla="*/ 42 h 228"/>
                <a:gd name="T52" fmla="*/ 156 w 858"/>
                <a:gd name="T53" fmla="*/ 27 h 228"/>
                <a:gd name="T54" fmla="*/ 224 w 858"/>
                <a:gd name="T55" fmla="*/ 14 h 228"/>
                <a:gd name="T56" fmla="*/ 301 w 858"/>
                <a:gd name="T57" fmla="*/ 5 h 228"/>
                <a:gd name="T58" fmla="*/ 385 w 858"/>
                <a:gd name="T59" fmla="*/ 1 h 228"/>
                <a:gd name="T60" fmla="*/ 429 w 858"/>
                <a:gd name="T61" fmla="*/ 0 h 228"/>
                <a:gd name="T62" fmla="*/ 515 w 858"/>
                <a:gd name="T63" fmla="*/ 3 h 228"/>
                <a:gd name="T64" fmla="*/ 595 w 858"/>
                <a:gd name="T65" fmla="*/ 9 h 228"/>
                <a:gd name="T66" fmla="*/ 668 w 858"/>
                <a:gd name="T67" fmla="*/ 19 h 228"/>
                <a:gd name="T68" fmla="*/ 732 w 858"/>
                <a:gd name="T69" fmla="*/ 33 h 228"/>
                <a:gd name="T70" fmla="*/ 785 w 858"/>
                <a:gd name="T71" fmla="*/ 50 h 228"/>
                <a:gd name="T72" fmla="*/ 824 w 858"/>
                <a:gd name="T73" fmla="*/ 69 h 228"/>
                <a:gd name="T74" fmla="*/ 844 w 858"/>
                <a:gd name="T75" fmla="*/ 86 h 228"/>
                <a:gd name="T76" fmla="*/ 853 w 858"/>
                <a:gd name="T77" fmla="*/ 97 h 228"/>
                <a:gd name="T78" fmla="*/ 856 w 858"/>
                <a:gd name="T79" fmla="*/ 108 h 228"/>
                <a:gd name="T80" fmla="*/ 858 w 858"/>
                <a:gd name="T81" fmla="*/ 1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8" h="228">
                  <a:moveTo>
                    <a:pt x="858" y="114"/>
                  </a:moveTo>
                  <a:lnTo>
                    <a:pt x="858" y="114"/>
                  </a:lnTo>
                  <a:lnTo>
                    <a:pt x="856" y="121"/>
                  </a:lnTo>
                  <a:lnTo>
                    <a:pt x="855" y="126"/>
                  </a:lnTo>
                  <a:lnTo>
                    <a:pt x="853" y="132"/>
                  </a:lnTo>
                  <a:lnTo>
                    <a:pt x="849" y="137"/>
                  </a:lnTo>
                  <a:lnTo>
                    <a:pt x="844" y="142"/>
                  </a:lnTo>
                  <a:lnTo>
                    <a:pt x="839" y="147"/>
                  </a:lnTo>
                  <a:lnTo>
                    <a:pt x="824" y="159"/>
                  </a:lnTo>
                  <a:lnTo>
                    <a:pt x="805" y="168"/>
                  </a:lnTo>
                  <a:lnTo>
                    <a:pt x="785" y="178"/>
                  </a:lnTo>
                  <a:lnTo>
                    <a:pt x="759" y="186"/>
                  </a:lnTo>
                  <a:lnTo>
                    <a:pt x="732" y="195"/>
                  </a:lnTo>
                  <a:lnTo>
                    <a:pt x="702" y="202"/>
                  </a:lnTo>
                  <a:lnTo>
                    <a:pt x="668" y="209"/>
                  </a:lnTo>
                  <a:lnTo>
                    <a:pt x="634" y="214"/>
                  </a:lnTo>
                  <a:lnTo>
                    <a:pt x="595" y="219"/>
                  </a:lnTo>
                  <a:lnTo>
                    <a:pt x="557" y="223"/>
                  </a:lnTo>
                  <a:lnTo>
                    <a:pt x="515" y="226"/>
                  </a:lnTo>
                  <a:lnTo>
                    <a:pt x="472" y="227"/>
                  </a:lnTo>
                  <a:lnTo>
                    <a:pt x="429" y="228"/>
                  </a:lnTo>
                  <a:lnTo>
                    <a:pt x="429" y="228"/>
                  </a:lnTo>
                  <a:lnTo>
                    <a:pt x="385" y="227"/>
                  </a:lnTo>
                  <a:lnTo>
                    <a:pt x="343" y="226"/>
                  </a:lnTo>
                  <a:lnTo>
                    <a:pt x="301" y="223"/>
                  </a:lnTo>
                  <a:lnTo>
                    <a:pt x="263" y="219"/>
                  </a:lnTo>
                  <a:lnTo>
                    <a:pt x="224" y="214"/>
                  </a:lnTo>
                  <a:lnTo>
                    <a:pt x="190" y="209"/>
                  </a:lnTo>
                  <a:lnTo>
                    <a:pt x="156" y="202"/>
                  </a:lnTo>
                  <a:lnTo>
                    <a:pt x="126" y="195"/>
                  </a:lnTo>
                  <a:lnTo>
                    <a:pt x="99" y="186"/>
                  </a:lnTo>
                  <a:lnTo>
                    <a:pt x="73" y="178"/>
                  </a:lnTo>
                  <a:lnTo>
                    <a:pt x="53" y="168"/>
                  </a:lnTo>
                  <a:lnTo>
                    <a:pt x="33" y="159"/>
                  </a:lnTo>
                  <a:lnTo>
                    <a:pt x="19" y="147"/>
                  </a:lnTo>
                  <a:lnTo>
                    <a:pt x="14" y="142"/>
                  </a:lnTo>
                  <a:lnTo>
                    <a:pt x="9" y="137"/>
                  </a:lnTo>
                  <a:lnTo>
                    <a:pt x="5" y="132"/>
                  </a:lnTo>
                  <a:lnTo>
                    <a:pt x="3" y="126"/>
                  </a:lnTo>
                  <a:lnTo>
                    <a:pt x="1" y="121"/>
                  </a:lnTo>
                  <a:lnTo>
                    <a:pt x="0" y="114"/>
                  </a:lnTo>
                  <a:lnTo>
                    <a:pt x="0" y="114"/>
                  </a:lnTo>
                  <a:lnTo>
                    <a:pt x="1" y="108"/>
                  </a:lnTo>
                  <a:lnTo>
                    <a:pt x="3" y="103"/>
                  </a:lnTo>
                  <a:lnTo>
                    <a:pt x="5" y="97"/>
                  </a:lnTo>
                  <a:lnTo>
                    <a:pt x="9" y="91"/>
                  </a:lnTo>
                  <a:lnTo>
                    <a:pt x="14" y="86"/>
                  </a:lnTo>
                  <a:lnTo>
                    <a:pt x="19" y="81"/>
                  </a:lnTo>
                  <a:lnTo>
                    <a:pt x="33" y="69"/>
                  </a:lnTo>
                  <a:lnTo>
                    <a:pt x="53" y="60"/>
                  </a:lnTo>
                  <a:lnTo>
                    <a:pt x="73" y="50"/>
                  </a:lnTo>
                  <a:lnTo>
                    <a:pt x="99" y="42"/>
                  </a:lnTo>
                  <a:lnTo>
                    <a:pt x="126" y="33"/>
                  </a:lnTo>
                  <a:lnTo>
                    <a:pt x="156" y="27"/>
                  </a:lnTo>
                  <a:lnTo>
                    <a:pt x="190" y="19"/>
                  </a:lnTo>
                  <a:lnTo>
                    <a:pt x="224" y="14"/>
                  </a:lnTo>
                  <a:lnTo>
                    <a:pt x="263" y="9"/>
                  </a:lnTo>
                  <a:lnTo>
                    <a:pt x="301" y="5"/>
                  </a:lnTo>
                  <a:lnTo>
                    <a:pt x="343" y="3"/>
                  </a:lnTo>
                  <a:lnTo>
                    <a:pt x="385" y="1"/>
                  </a:lnTo>
                  <a:lnTo>
                    <a:pt x="429" y="0"/>
                  </a:lnTo>
                  <a:lnTo>
                    <a:pt x="429" y="0"/>
                  </a:lnTo>
                  <a:lnTo>
                    <a:pt x="472" y="1"/>
                  </a:lnTo>
                  <a:lnTo>
                    <a:pt x="515" y="3"/>
                  </a:lnTo>
                  <a:lnTo>
                    <a:pt x="557" y="5"/>
                  </a:lnTo>
                  <a:lnTo>
                    <a:pt x="595" y="9"/>
                  </a:lnTo>
                  <a:lnTo>
                    <a:pt x="634" y="14"/>
                  </a:lnTo>
                  <a:lnTo>
                    <a:pt x="668" y="19"/>
                  </a:lnTo>
                  <a:lnTo>
                    <a:pt x="702" y="27"/>
                  </a:lnTo>
                  <a:lnTo>
                    <a:pt x="732" y="33"/>
                  </a:lnTo>
                  <a:lnTo>
                    <a:pt x="759" y="42"/>
                  </a:lnTo>
                  <a:lnTo>
                    <a:pt x="785" y="50"/>
                  </a:lnTo>
                  <a:lnTo>
                    <a:pt x="805" y="60"/>
                  </a:lnTo>
                  <a:lnTo>
                    <a:pt x="824" y="69"/>
                  </a:lnTo>
                  <a:lnTo>
                    <a:pt x="839" y="81"/>
                  </a:lnTo>
                  <a:lnTo>
                    <a:pt x="844" y="86"/>
                  </a:lnTo>
                  <a:lnTo>
                    <a:pt x="849" y="91"/>
                  </a:lnTo>
                  <a:lnTo>
                    <a:pt x="853" y="97"/>
                  </a:lnTo>
                  <a:lnTo>
                    <a:pt x="855" y="103"/>
                  </a:lnTo>
                  <a:lnTo>
                    <a:pt x="856" y="108"/>
                  </a:lnTo>
                  <a:lnTo>
                    <a:pt x="858" y="114"/>
                  </a:lnTo>
                  <a:lnTo>
                    <a:pt x="858" y="114"/>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601"/>
            <p:cNvSpPr>
              <a:spLocks/>
            </p:cNvSpPr>
            <p:nvPr/>
          </p:nvSpPr>
          <p:spPr bwMode="auto">
            <a:xfrm>
              <a:off x="5306332" y="2703973"/>
              <a:ext cx="1504890" cy="851192"/>
            </a:xfrm>
            <a:custGeom>
              <a:avLst/>
              <a:gdLst>
                <a:gd name="T0" fmla="*/ 595 w 762"/>
                <a:gd name="T1" fmla="*/ 0 h 431"/>
                <a:gd name="T2" fmla="*/ 595 w 762"/>
                <a:gd name="T3" fmla="*/ 0 h 431"/>
                <a:gd name="T4" fmla="*/ 577 w 762"/>
                <a:gd name="T5" fmla="*/ 9 h 431"/>
                <a:gd name="T6" fmla="*/ 556 w 762"/>
                <a:gd name="T7" fmla="*/ 17 h 431"/>
                <a:gd name="T8" fmla="*/ 532 w 762"/>
                <a:gd name="T9" fmla="*/ 23 h 431"/>
                <a:gd name="T10" fmla="*/ 506 w 762"/>
                <a:gd name="T11" fmla="*/ 30 h 431"/>
                <a:gd name="T12" fmla="*/ 477 w 762"/>
                <a:gd name="T13" fmla="*/ 33 h 431"/>
                <a:gd name="T14" fmla="*/ 448 w 762"/>
                <a:gd name="T15" fmla="*/ 37 h 431"/>
                <a:gd name="T16" fmla="*/ 414 w 762"/>
                <a:gd name="T17" fmla="*/ 40 h 431"/>
                <a:gd name="T18" fmla="*/ 381 w 762"/>
                <a:gd name="T19" fmla="*/ 40 h 431"/>
                <a:gd name="T20" fmla="*/ 381 w 762"/>
                <a:gd name="T21" fmla="*/ 40 h 431"/>
                <a:gd name="T22" fmla="*/ 348 w 762"/>
                <a:gd name="T23" fmla="*/ 40 h 431"/>
                <a:gd name="T24" fmla="*/ 314 w 762"/>
                <a:gd name="T25" fmla="*/ 37 h 431"/>
                <a:gd name="T26" fmla="*/ 285 w 762"/>
                <a:gd name="T27" fmla="*/ 33 h 431"/>
                <a:gd name="T28" fmla="*/ 256 w 762"/>
                <a:gd name="T29" fmla="*/ 30 h 431"/>
                <a:gd name="T30" fmla="*/ 230 w 762"/>
                <a:gd name="T31" fmla="*/ 23 h 431"/>
                <a:gd name="T32" fmla="*/ 206 w 762"/>
                <a:gd name="T33" fmla="*/ 17 h 431"/>
                <a:gd name="T34" fmla="*/ 185 w 762"/>
                <a:gd name="T35" fmla="*/ 9 h 431"/>
                <a:gd name="T36" fmla="*/ 167 w 762"/>
                <a:gd name="T37" fmla="*/ 0 h 431"/>
                <a:gd name="T38" fmla="*/ 0 w 762"/>
                <a:gd name="T39" fmla="*/ 346 h 431"/>
                <a:gd name="T40" fmla="*/ 0 w 762"/>
                <a:gd name="T41" fmla="*/ 346 h 431"/>
                <a:gd name="T42" fmla="*/ 1 w 762"/>
                <a:gd name="T43" fmla="*/ 350 h 431"/>
                <a:gd name="T44" fmla="*/ 2 w 762"/>
                <a:gd name="T45" fmla="*/ 355 h 431"/>
                <a:gd name="T46" fmla="*/ 10 w 762"/>
                <a:gd name="T47" fmla="*/ 364 h 431"/>
                <a:gd name="T48" fmla="*/ 20 w 762"/>
                <a:gd name="T49" fmla="*/ 373 h 431"/>
                <a:gd name="T50" fmla="*/ 34 w 762"/>
                <a:gd name="T51" fmla="*/ 380 h 431"/>
                <a:gd name="T52" fmla="*/ 49 w 762"/>
                <a:gd name="T53" fmla="*/ 388 h 431"/>
                <a:gd name="T54" fmla="*/ 70 w 762"/>
                <a:gd name="T55" fmla="*/ 396 h 431"/>
                <a:gd name="T56" fmla="*/ 92 w 762"/>
                <a:gd name="T57" fmla="*/ 402 h 431"/>
                <a:gd name="T58" fmla="*/ 116 w 762"/>
                <a:gd name="T59" fmla="*/ 408 h 431"/>
                <a:gd name="T60" fmla="*/ 143 w 762"/>
                <a:gd name="T61" fmla="*/ 414 h 431"/>
                <a:gd name="T62" fmla="*/ 172 w 762"/>
                <a:gd name="T63" fmla="*/ 417 h 431"/>
                <a:gd name="T64" fmla="*/ 203 w 762"/>
                <a:gd name="T65" fmla="*/ 423 h 431"/>
                <a:gd name="T66" fmla="*/ 236 w 762"/>
                <a:gd name="T67" fmla="*/ 425 h 431"/>
                <a:gd name="T68" fmla="*/ 270 w 762"/>
                <a:gd name="T69" fmla="*/ 428 h 431"/>
                <a:gd name="T70" fmla="*/ 305 w 762"/>
                <a:gd name="T71" fmla="*/ 430 h 431"/>
                <a:gd name="T72" fmla="*/ 343 w 762"/>
                <a:gd name="T73" fmla="*/ 431 h 431"/>
                <a:gd name="T74" fmla="*/ 381 w 762"/>
                <a:gd name="T75" fmla="*/ 431 h 431"/>
                <a:gd name="T76" fmla="*/ 381 w 762"/>
                <a:gd name="T77" fmla="*/ 431 h 431"/>
                <a:gd name="T78" fmla="*/ 419 w 762"/>
                <a:gd name="T79" fmla="*/ 431 h 431"/>
                <a:gd name="T80" fmla="*/ 456 w 762"/>
                <a:gd name="T81" fmla="*/ 430 h 431"/>
                <a:gd name="T82" fmla="*/ 492 w 762"/>
                <a:gd name="T83" fmla="*/ 428 h 431"/>
                <a:gd name="T84" fmla="*/ 527 w 762"/>
                <a:gd name="T85" fmla="*/ 425 h 431"/>
                <a:gd name="T86" fmla="*/ 559 w 762"/>
                <a:gd name="T87" fmla="*/ 423 h 431"/>
                <a:gd name="T88" fmla="*/ 591 w 762"/>
                <a:gd name="T89" fmla="*/ 417 h 431"/>
                <a:gd name="T90" fmla="*/ 619 w 762"/>
                <a:gd name="T91" fmla="*/ 414 h 431"/>
                <a:gd name="T92" fmla="*/ 647 w 762"/>
                <a:gd name="T93" fmla="*/ 408 h 431"/>
                <a:gd name="T94" fmla="*/ 672 w 762"/>
                <a:gd name="T95" fmla="*/ 402 h 431"/>
                <a:gd name="T96" fmla="*/ 693 w 762"/>
                <a:gd name="T97" fmla="*/ 396 h 431"/>
                <a:gd name="T98" fmla="*/ 712 w 762"/>
                <a:gd name="T99" fmla="*/ 388 h 431"/>
                <a:gd name="T100" fmla="*/ 729 w 762"/>
                <a:gd name="T101" fmla="*/ 380 h 431"/>
                <a:gd name="T102" fmla="*/ 743 w 762"/>
                <a:gd name="T103" fmla="*/ 373 h 431"/>
                <a:gd name="T104" fmla="*/ 753 w 762"/>
                <a:gd name="T105" fmla="*/ 364 h 431"/>
                <a:gd name="T106" fmla="*/ 757 w 762"/>
                <a:gd name="T107" fmla="*/ 360 h 431"/>
                <a:gd name="T108" fmla="*/ 760 w 762"/>
                <a:gd name="T109" fmla="*/ 355 h 431"/>
                <a:gd name="T110" fmla="*/ 762 w 762"/>
                <a:gd name="T111" fmla="*/ 350 h 431"/>
                <a:gd name="T112" fmla="*/ 762 w 762"/>
                <a:gd name="T113" fmla="*/ 346 h 431"/>
                <a:gd name="T114" fmla="*/ 595 w 762"/>
                <a:gd name="T115"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2" h="431">
                  <a:moveTo>
                    <a:pt x="595" y="0"/>
                  </a:moveTo>
                  <a:lnTo>
                    <a:pt x="595" y="0"/>
                  </a:lnTo>
                  <a:lnTo>
                    <a:pt x="577" y="9"/>
                  </a:lnTo>
                  <a:lnTo>
                    <a:pt x="556" y="17"/>
                  </a:lnTo>
                  <a:lnTo>
                    <a:pt x="532" y="23"/>
                  </a:lnTo>
                  <a:lnTo>
                    <a:pt x="506" y="30"/>
                  </a:lnTo>
                  <a:lnTo>
                    <a:pt x="477" y="33"/>
                  </a:lnTo>
                  <a:lnTo>
                    <a:pt x="448" y="37"/>
                  </a:lnTo>
                  <a:lnTo>
                    <a:pt x="414" y="40"/>
                  </a:lnTo>
                  <a:lnTo>
                    <a:pt x="381" y="40"/>
                  </a:lnTo>
                  <a:lnTo>
                    <a:pt x="381" y="40"/>
                  </a:lnTo>
                  <a:lnTo>
                    <a:pt x="348" y="40"/>
                  </a:lnTo>
                  <a:lnTo>
                    <a:pt x="314" y="37"/>
                  </a:lnTo>
                  <a:lnTo>
                    <a:pt x="285" y="33"/>
                  </a:lnTo>
                  <a:lnTo>
                    <a:pt x="256" y="30"/>
                  </a:lnTo>
                  <a:lnTo>
                    <a:pt x="230" y="23"/>
                  </a:lnTo>
                  <a:lnTo>
                    <a:pt x="206" y="17"/>
                  </a:lnTo>
                  <a:lnTo>
                    <a:pt x="185" y="9"/>
                  </a:lnTo>
                  <a:lnTo>
                    <a:pt x="167" y="0"/>
                  </a:lnTo>
                  <a:lnTo>
                    <a:pt x="0" y="346"/>
                  </a:lnTo>
                  <a:lnTo>
                    <a:pt x="0" y="346"/>
                  </a:lnTo>
                  <a:lnTo>
                    <a:pt x="1" y="350"/>
                  </a:lnTo>
                  <a:lnTo>
                    <a:pt x="2" y="355"/>
                  </a:lnTo>
                  <a:lnTo>
                    <a:pt x="10" y="364"/>
                  </a:lnTo>
                  <a:lnTo>
                    <a:pt x="20" y="373"/>
                  </a:lnTo>
                  <a:lnTo>
                    <a:pt x="34" y="380"/>
                  </a:lnTo>
                  <a:lnTo>
                    <a:pt x="49" y="388"/>
                  </a:lnTo>
                  <a:lnTo>
                    <a:pt x="70" y="396"/>
                  </a:lnTo>
                  <a:lnTo>
                    <a:pt x="92" y="402"/>
                  </a:lnTo>
                  <a:lnTo>
                    <a:pt x="116" y="408"/>
                  </a:lnTo>
                  <a:lnTo>
                    <a:pt x="143" y="414"/>
                  </a:lnTo>
                  <a:lnTo>
                    <a:pt x="172" y="417"/>
                  </a:lnTo>
                  <a:lnTo>
                    <a:pt x="203" y="423"/>
                  </a:lnTo>
                  <a:lnTo>
                    <a:pt x="236" y="425"/>
                  </a:lnTo>
                  <a:lnTo>
                    <a:pt x="270" y="428"/>
                  </a:lnTo>
                  <a:lnTo>
                    <a:pt x="305" y="430"/>
                  </a:lnTo>
                  <a:lnTo>
                    <a:pt x="343" y="431"/>
                  </a:lnTo>
                  <a:lnTo>
                    <a:pt x="381" y="431"/>
                  </a:lnTo>
                  <a:lnTo>
                    <a:pt x="381" y="431"/>
                  </a:lnTo>
                  <a:lnTo>
                    <a:pt x="419" y="431"/>
                  </a:lnTo>
                  <a:lnTo>
                    <a:pt x="456" y="430"/>
                  </a:lnTo>
                  <a:lnTo>
                    <a:pt x="492" y="428"/>
                  </a:lnTo>
                  <a:lnTo>
                    <a:pt x="527" y="425"/>
                  </a:lnTo>
                  <a:lnTo>
                    <a:pt x="559" y="423"/>
                  </a:lnTo>
                  <a:lnTo>
                    <a:pt x="591" y="417"/>
                  </a:lnTo>
                  <a:lnTo>
                    <a:pt x="619" y="414"/>
                  </a:lnTo>
                  <a:lnTo>
                    <a:pt x="647" y="408"/>
                  </a:lnTo>
                  <a:lnTo>
                    <a:pt x="672" y="402"/>
                  </a:lnTo>
                  <a:lnTo>
                    <a:pt x="693" y="396"/>
                  </a:lnTo>
                  <a:lnTo>
                    <a:pt x="712" y="388"/>
                  </a:lnTo>
                  <a:lnTo>
                    <a:pt x="729" y="380"/>
                  </a:lnTo>
                  <a:lnTo>
                    <a:pt x="743" y="373"/>
                  </a:lnTo>
                  <a:lnTo>
                    <a:pt x="753" y="364"/>
                  </a:lnTo>
                  <a:lnTo>
                    <a:pt x="757" y="360"/>
                  </a:lnTo>
                  <a:lnTo>
                    <a:pt x="760" y="355"/>
                  </a:lnTo>
                  <a:lnTo>
                    <a:pt x="762" y="350"/>
                  </a:lnTo>
                  <a:lnTo>
                    <a:pt x="762" y="346"/>
                  </a:lnTo>
                  <a:lnTo>
                    <a:pt x="595"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4602"/>
            <p:cNvSpPr>
              <a:spLocks/>
            </p:cNvSpPr>
            <p:nvPr/>
          </p:nvSpPr>
          <p:spPr bwMode="auto">
            <a:xfrm>
              <a:off x="5634169" y="2605227"/>
              <a:ext cx="849216" cy="225141"/>
            </a:xfrm>
            <a:custGeom>
              <a:avLst/>
              <a:gdLst>
                <a:gd name="T0" fmla="*/ 430 w 430"/>
                <a:gd name="T1" fmla="*/ 58 h 114"/>
                <a:gd name="T2" fmla="*/ 430 w 430"/>
                <a:gd name="T3" fmla="*/ 58 h 114"/>
                <a:gd name="T4" fmla="*/ 430 w 430"/>
                <a:gd name="T5" fmla="*/ 63 h 114"/>
                <a:gd name="T6" fmla="*/ 426 w 430"/>
                <a:gd name="T7" fmla="*/ 69 h 114"/>
                <a:gd name="T8" fmla="*/ 421 w 430"/>
                <a:gd name="T9" fmla="*/ 74 h 114"/>
                <a:gd name="T10" fmla="*/ 413 w 430"/>
                <a:gd name="T11" fmla="*/ 80 h 114"/>
                <a:gd name="T12" fmla="*/ 404 w 430"/>
                <a:gd name="T13" fmla="*/ 85 h 114"/>
                <a:gd name="T14" fmla="*/ 394 w 430"/>
                <a:gd name="T15" fmla="*/ 90 h 114"/>
                <a:gd name="T16" fmla="*/ 381 w 430"/>
                <a:gd name="T17" fmla="*/ 94 h 114"/>
                <a:gd name="T18" fmla="*/ 367 w 430"/>
                <a:gd name="T19" fmla="*/ 97 h 114"/>
                <a:gd name="T20" fmla="*/ 335 w 430"/>
                <a:gd name="T21" fmla="*/ 105 h 114"/>
                <a:gd name="T22" fmla="*/ 299 w 430"/>
                <a:gd name="T23" fmla="*/ 110 h 114"/>
                <a:gd name="T24" fmla="*/ 258 w 430"/>
                <a:gd name="T25" fmla="*/ 113 h 114"/>
                <a:gd name="T26" fmla="*/ 215 w 430"/>
                <a:gd name="T27" fmla="*/ 114 h 114"/>
                <a:gd name="T28" fmla="*/ 215 w 430"/>
                <a:gd name="T29" fmla="*/ 114 h 114"/>
                <a:gd name="T30" fmla="*/ 171 w 430"/>
                <a:gd name="T31" fmla="*/ 113 h 114"/>
                <a:gd name="T32" fmla="*/ 130 w 430"/>
                <a:gd name="T33" fmla="*/ 110 h 114"/>
                <a:gd name="T34" fmla="*/ 95 w 430"/>
                <a:gd name="T35" fmla="*/ 105 h 114"/>
                <a:gd name="T36" fmla="*/ 63 w 430"/>
                <a:gd name="T37" fmla="*/ 97 h 114"/>
                <a:gd name="T38" fmla="*/ 49 w 430"/>
                <a:gd name="T39" fmla="*/ 94 h 114"/>
                <a:gd name="T40" fmla="*/ 36 w 430"/>
                <a:gd name="T41" fmla="*/ 90 h 114"/>
                <a:gd name="T42" fmla="*/ 26 w 430"/>
                <a:gd name="T43" fmla="*/ 85 h 114"/>
                <a:gd name="T44" fmla="*/ 17 w 430"/>
                <a:gd name="T45" fmla="*/ 80 h 114"/>
                <a:gd name="T46" fmla="*/ 9 w 430"/>
                <a:gd name="T47" fmla="*/ 74 h 114"/>
                <a:gd name="T48" fmla="*/ 4 w 430"/>
                <a:gd name="T49" fmla="*/ 69 h 114"/>
                <a:gd name="T50" fmla="*/ 0 w 430"/>
                <a:gd name="T51" fmla="*/ 63 h 114"/>
                <a:gd name="T52" fmla="*/ 0 w 430"/>
                <a:gd name="T53" fmla="*/ 58 h 114"/>
                <a:gd name="T54" fmla="*/ 0 w 430"/>
                <a:gd name="T55" fmla="*/ 58 h 114"/>
                <a:gd name="T56" fmla="*/ 0 w 430"/>
                <a:gd name="T57" fmla="*/ 51 h 114"/>
                <a:gd name="T58" fmla="*/ 4 w 430"/>
                <a:gd name="T59" fmla="*/ 46 h 114"/>
                <a:gd name="T60" fmla="*/ 9 w 430"/>
                <a:gd name="T61" fmla="*/ 40 h 114"/>
                <a:gd name="T62" fmla="*/ 17 w 430"/>
                <a:gd name="T63" fmla="*/ 35 h 114"/>
                <a:gd name="T64" fmla="*/ 26 w 430"/>
                <a:gd name="T65" fmla="*/ 30 h 114"/>
                <a:gd name="T66" fmla="*/ 36 w 430"/>
                <a:gd name="T67" fmla="*/ 26 h 114"/>
                <a:gd name="T68" fmla="*/ 49 w 430"/>
                <a:gd name="T69" fmla="*/ 21 h 114"/>
                <a:gd name="T70" fmla="*/ 63 w 430"/>
                <a:gd name="T71" fmla="*/ 17 h 114"/>
                <a:gd name="T72" fmla="*/ 95 w 430"/>
                <a:gd name="T73" fmla="*/ 10 h 114"/>
                <a:gd name="T74" fmla="*/ 130 w 430"/>
                <a:gd name="T75" fmla="*/ 4 h 114"/>
                <a:gd name="T76" fmla="*/ 171 w 430"/>
                <a:gd name="T77" fmla="*/ 1 h 114"/>
                <a:gd name="T78" fmla="*/ 215 w 430"/>
                <a:gd name="T79" fmla="*/ 0 h 114"/>
                <a:gd name="T80" fmla="*/ 215 w 430"/>
                <a:gd name="T81" fmla="*/ 0 h 114"/>
                <a:gd name="T82" fmla="*/ 258 w 430"/>
                <a:gd name="T83" fmla="*/ 1 h 114"/>
                <a:gd name="T84" fmla="*/ 299 w 430"/>
                <a:gd name="T85" fmla="*/ 4 h 114"/>
                <a:gd name="T86" fmla="*/ 335 w 430"/>
                <a:gd name="T87" fmla="*/ 10 h 114"/>
                <a:gd name="T88" fmla="*/ 367 w 430"/>
                <a:gd name="T89" fmla="*/ 17 h 114"/>
                <a:gd name="T90" fmla="*/ 381 w 430"/>
                <a:gd name="T91" fmla="*/ 21 h 114"/>
                <a:gd name="T92" fmla="*/ 394 w 430"/>
                <a:gd name="T93" fmla="*/ 26 h 114"/>
                <a:gd name="T94" fmla="*/ 404 w 430"/>
                <a:gd name="T95" fmla="*/ 30 h 114"/>
                <a:gd name="T96" fmla="*/ 413 w 430"/>
                <a:gd name="T97" fmla="*/ 35 h 114"/>
                <a:gd name="T98" fmla="*/ 421 w 430"/>
                <a:gd name="T99" fmla="*/ 40 h 114"/>
                <a:gd name="T100" fmla="*/ 426 w 430"/>
                <a:gd name="T101" fmla="*/ 46 h 114"/>
                <a:gd name="T102" fmla="*/ 430 w 430"/>
                <a:gd name="T103" fmla="*/ 51 h 114"/>
                <a:gd name="T104" fmla="*/ 430 w 430"/>
                <a:gd name="T105" fmla="*/ 58 h 114"/>
                <a:gd name="T106" fmla="*/ 430 w 430"/>
                <a:gd name="T107" fmla="*/ 5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0" h="114">
                  <a:moveTo>
                    <a:pt x="430" y="58"/>
                  </a:moveTo>
                  <a:lnTo>
                    <a:pt x="430" y="58"/>
                  </a:lnTo>
                  <a:lnTo>
                    <a:pt x="430" y="63"/>
                  </a:lnTo>
                  <a:lnTo>
                    <a:pt x="426" y="69"/>
                  </a:lnTo>
                  <a:lnTo>
                    <a:pt x="421" y="74"/>
                  </a:lnTo>
                  <a:lnTo>
                    <a:pt x="413" y="80"/>
                  </a:lnTo>
                  <a:lnTo>
                    <a:pt x="404" y="85"/>
                  </a:lnTo>
                  <a:lnTo>
                    <a:pt x="394" y="90"/>
                  </a:lnTo>
                  <a:lnTo>
                    <a:pt x="381" y="94"/>
                  </a:lnTo>
                  <a:lnTo>
                    <a:pt x="367" y="97"/>
                  </a:lnTo>
                  <a:lnTo>
                    <a:pt x="335" y="105"/>
                  </a:lnTo>
                  <a:lnTo>
                    <a:pt x="299" y="110"/>
                  </a:lnTo>
                  <a:lnTo>
                    <a:pt x="258" y="113"/>
                  </a:lnTo>
                  <a:lnTo>
                    <a:pt x="215" y="114"/>
                  </a:lnTo>
                  <a:lnTo>
                    <a:pt x="215" y="114"/>
                  </a:lnTo>
                  <a:lnTo>
                    <a:pt x="171" y="113"/>
                  </a:lnTo>
                  <a:lnTo>
                    <a:pt x="130" y="110"/>
                  </a:lnTo>
                  <a:lnTo>
                    <a:pt x="95" y="105"/>
                  </a:lnTo>
                  <a:lnTo>
                    <a:pt x="63" y="97"/>
                  </a:lnTo>
                  <a:lnTo>
                    <a:pt x="49" y="94"/>
                  </a:lnTo>
                  <a:lnTo>
                    <a:pt x="36" y="90"/>
                  </a:lnTo>
                  <a:lnTo>
                    <a:pt x="26" y="85"/>
                  </a:lnTo>
                  <a:lnTo>
                    <a:pt x="17" y="80"/>
                  </a:lnTo>
                  <a:lnTo>
                    <a:pt x="9" y="74"/>
                  </a:lnTo>
                  <a:lnTo>
                    <a:pt x="4" y="69"/>
                  </a:lnTo>
                  <a:lnTo>
                    <a:pt x="0" y="63"/>
                  </a:lnTo>
                  <a:lnTo>
                    <a:pt x="0" y="58"/>
                  </a:lnTo>
                  <a:lnTo>
                    <a:pt x="0" y="58"/>
                  </a:lnTo>
                  <a:lnTo>
                    <a:pt x="0" y="51"/>
                  </a:lnTo>
                  <a:lnTo>
                    <a:pt x="4" y="46"/>
                  </a:lnTo>
                  <a:lnTo>
                    <a:pt x="9" y="40"/>
                  </a:lnTo>
                  <a:lnTo>
                    <a:pt x="17" y="35"/>
                  </a:lnTo>
                  <a:lnTo>
                    <a:pt x="26" y="30"/>
                  </a:lnTo>
                  <a:lnTo>
                    <a:pt x="36" y="26"/>
                  </a:lnTo>
                  <a:lnTo>
                    <a:pt x="49" y="21"/>
                  </a:lnTo>
                  <a:lnTo>
                    <a:pt x="63" y="17"/>
                  </a:lnTo>
                  <a:lnTo>
                    <a:pt x="95" y="10"/>
                  </a:lnTo>
                  <a:lnTo>
                    <a:pt x="130" y="4"/>
                  </a:lnTo>
                  <a:lnTo>
                    <a:pt x="171" y="1"/>
                  </a:lnTo>
                  <a:lnTo>
                    <a:pt x="215" y="0"/>
                  </a:lnTo>
                  <a:lnTo>
                    <a:pt x="215" y="0"/>
                  </a:lnTo>
                  <a:lnTo>
                    <a:pt x="258" y="1"/>
                  </a:lnTo>
                  <a:lnTo>
                    <a:pt x="299" y="4"/>
                  </a:lnTo>
                  <a:lnTo>
                    <a:pt x="335" y="10"/>
                  </a:lnTo>
                  <a:lnTo>
                    <a:pt x="367" y="17"/>
                  </a:lnTo>
                  <a:lnTo>
                    <a:pt x="381" y="21"/>
                  </a:lnTo>
                  <a:lnTo>
                    <a:pt x="394" y="26"/>
                  </a:lnTo>
                  <a:lnTo>
                    <a:pt x="404" y="30"/>
                  </a:lnTo>
                  <a:lnTo>
                    <a:pt x="413" y="35"/>
                  </a:lnTo>
                  <a:lnTo>
                    <a:pt x="421" y="40"/>
                  </a:lnTo>
                  <a:lnTo>
                    <a:pt x="426" y="46"/>
                  </a:lnTo>
                  <a:lnTo>
                    <a:pt x="430" y="51"/>
                  </a:lnTo>
                  <a:lnTo>
                    <a:pt x="430" y="58"/>
                  </a:lnTo>
                  <a:lnTo>
                    <a:pt x="430" y="58"/>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4603"/>
            <p:cNvSpPr>
              <a:spLocks/>
            </p:cNvSpPr>
            <p:nvPr/>
          </p:nvSpPr>
          <p:spPr bwMode="auto">
            <a:xfrm>
              <a:off x="5707242" y="1836982"/>
              <a:ext cx="703072" cy="795894"/>
            </a:xfrm>
            <a:custGeom>
              <a:avLst/>
              <a:gdLst>
                <a:gd name="T0" fmla="*/ 178 w 356"/>
                <a:gd name="T1" fmla="*/ 403 h 403"/>
                <a:gd name="T2" fmla="*/ 178 w 356"/>
                <a:gd name="T3" fmla="*/ 403 h 403"/>
                <a:gd name="T4" fmla="*/ 210 w 356"/>
                <a:gd name="T5" fmla="*/ 402 h 403"/>
                <a:gd name="T6" fmla="*/ 242 w 356"/>
                <a:gd name="T7" fmla="*/ 399 h 403"/>
                <a:gd name="T8" fmla="*/ 271 w 356"/>
                <a:gd name="T9" fmla="*/ 396 h 403"/>
                <a:gd name="T10" fmla="*/ 298 w 356"/>
                <a:gd name="T11" fmla="*/ 392 h 403"/>
                <a:gd name="T12" fmla="*/ 320 w 356"/>
                <a:gd name="T13" fmla="*/ 385 h 403"/>
                <a:gd name="T14" fmla="*/ 338 w 356"/>
                <a:gd name="T15" fmla="*/ 380 h 403"/>
                <a:gd name="T16" fmla="*/ 346 w 356"/>
                <a:gd name="T17" fmla="*/ 376 h 403"/>
                <a:gd name="T18" fmla="*/ 351 w 356"/>
                <a:gd name="T19" fmla="*/ 373 h 403"/>
                <a:gd name="T20" fmla="*/ 355 w 356"/>
                <a:gd name="T21" fmla="*/ 369 h 403"/>
                <a:gd name="T22" fmla="*/ 356 w 356"/>
                <a:gd name="T23" fmla="*/ 366 h 403"/>
                <a:gd name="T24" fmla="*/ 178 w 356"/>
                <a:gd name="T25" fmla="*/ 0 h 403"/>
                <a:gd name="T26" fmla="*/ 0 w 356"/>
                <a:gd name="T27" fmla="*/ 366 h 403"/>
                <a:gd name="T28" fmla="*/ 0 w 356"/>
                <a:gd name="T29" fmla="*/ 366 h 403"/>
                <a:gd name="T30" fmla="*/ 1 w 356"/>
                <a:gd name="T31" fmla="*/ 369 h 403"/>
                <a:gd name="T32" fmla="*/ 5 w 356"/>
                <a:gd name="T33" fmla="*/ 373 h 403"/>
                <a:gd name="T34" fmla="*/ 10 w 356"/>
                <a:gd name="T35" fmla="*/ 376 h 403"/>
                <a:gd name="T36" fmla="*/ 17 w 356"/>
                <a:gd name="T37" fmla="*/ 379 h 403"/>
                <a:gd name="T38" fmla="*/ 35 w 356"/>
                <a:gd name="T39" fmla="*/ 385 h 403"/>
                <a:gd name="T40" fmla="*/ 58 w 356"/>
                <a:gd name="T41" fmla="*/ 390 h 403"/>
                <a:gd name="T42" fmla="*/ 85 w 356"/>
                <a:gd name="T43" fmla="*/ 396 h 403"/>
                <a:gd name="T44" fmla="*/ 114 w 356"/>
                <a:gd name="T45" fmla="*/ 399 h 403"/>
                <a:gd name="T46" fmla="*/ 146 w 356"/>
                <a:gd name="T47" fmla="*/ 402 h 403"/>
                <a:gd name="T48" fmla="*/ 178 w 356"/>
                <a:gd name="T49" fmla="*/ 403 h 403"/>
                <a:gd name="T50" fmla="*/ 178 w 356"/>
                <a:gd name="T51" fmla="*/ 40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6" h="403">
                  <a:moveTo>
                    <a:pt x="178" y="403"/>
                  </a:moveTo>
                  <a:lnTo>
                    <a:pt x="178" y="403"/>
                  </a:lnTo>
                  <a:lnTo>
                    <a:pt x="210" y="402"/>
                  </a:lnTo>
                  <a:lnTo>
                    <a:pt x="242" y="399"/>
                  </a:lnTo>
                  <a:lnTo>
                    <a:pt x="271" y="396"/>
                  </a:lnTo>
                  <a:lnTo>
                    <a:pt x="298" y="392"/>
                  </a:lnTo>
                  <a:lnTo>
                    <a:pt x="320" y="385"/>
                  </a:lnTo>
                  <a:lnTo>
                    <a:pt x="338" y="380"/>
                  </a:lnTo>
                  <a:lnTo>
                    <a:pt x="346" y="376"/>
                  </a:lnTo>
                  <a:lnTo>
                    <a:pt x="351" y="373"/>
                  </a:lnTo>
                  <a:lnTo>
                    <a:pt x="355" y="369"/>
                  </a:lnTo>
                  <a:lnTo>
                    <a:pt x="356" y="366"/>
                  </a:lnTo>
                  <a:lnTo>
                    <a:pt x="178" y="0"/>
                  </a:lnTo>
                  <a:lnTo>
                    <a:pt x="0" y="366"/>
                  </a:lnTo>
                  <a:lnTo>
                    <a:pt x="0" y="366"/>
                  </a:lnTo>
                  <a:lnTo>
                    <a:pt x="1" y="369"/>
                  </a:lnTo>
                  <a:lnTo>
                    <a:pt x="5" y="373"/>
                  </a:lnTo>
                  <a:lnTo>
                    <a:pt x="10" y="376"/>
                  </a:lnTo>
                  <a:lnTo>
                    <a:pt x="17" y="379"/>
                  </a:lnTo>
                  <a:lnTo>
                    <a:pt x="35" y="385"/>
                  </a:lnTo>
                  <a:lnTo>
                    <a:pt x="58" y="390"/>
                  </a:lnTo>
                  <a:lnTo>
                    <a:pt x="85" y="396"/>
                  </a:lnTo>
                  <a:lnTo>
                    <a:pt x="114" y="399"/>
                  </a:lnTo>
                  <a:lnTo>
                    <a:pt x="146" y="402"/>
                  </a:lnTo>
                  <a:lnTo>
                    <a:pt x="178" y="403"/>
                  </a:lnTo>
                  <a:lnTo>
                    <a:pt x="178" y="403"/>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Rectangle 615"/>
          <p:cNvSpPr/>
          <p:nvPr/>
        </p:nvSpPr>
        <p:spPr>
          <a:xfrm>
            <a:off x="6989802" y="2164751"/>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7" name="Rectangle 616"/>
          <p:cNvSpPr/>
          <p:nvPr/>
        </p:nvSpPr>
        <p:spPr>
          <a:xfrm>
            <a:off x="8358815" y="2075318"/>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18" name="Rectangle 617"/>
          <p:cNvSpPr/>
          <p:nvPr/>
        </p:nvSpPr>
        <p:spPr>
          <a:xfrm>
            <a:off x="3122046" y="2902858"/>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9" name="Rectangle 618"/>
          <p:cNvSpPr/>
          <p:nvPr/>
        </p:nvSpPr>
        <p:spPr>
          <a:xfrm>
            <a:off x="1422238" y="2772053"/>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0" name="Rectangle 619"/>
          <p:cNvSpPr/>
          <p:nvPr/>
        </p:nvSpPr>
        <p:spPr>
          <a:xfrm>
            <a:off x="7846872" y="3761447"/>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1" name="Rectangle 620"/>
          <p:cNvSpPr/>
          <p:nvPr/>
        </p:nvSpPr>
        <p:spPr>
          <a:xfrm>
            <a:off x="9215885" y="3672014"/>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4" name="Rectangle 623"/>
          <p:cNvSpPr/>
          <p:nvPr/>
        </p:nvSpPr>
        <p:spPr>
          <a:xfrm>
            <a:off x="2331313" y="4609394"/>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5" name="Rectangle 624"/>
          <p:cNvSpPr/>
          <p:nvPr/>
        </p:nvSpPr>
        <p:spPr>
          <a:xfrm>
            <a:off x="631505" y="4478589"/>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743727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5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26</a:t>
            </a:fld>
            <a:endParaRPr lang="en-US" dirty="0"/>
          </a:p>
        </p:txBody>
      </p:sp>
      <p:grpSp>
        <p:nvGrpSpPr>
          <p:cNvPr id="46" name="Group 45"/>
          <p:cNvGrpSpPr/>
          <p:nvPr/>
        </p:nvGrpSpPr>
        <p:grpSpPr>
          <a:xfrm>
            <a:off x="296398" y="1936217"/>
            <a:ext cx="5029961" cy="3446150"/>
            <a:chOff x="278639" y="1830146"/>
            <a:chExt cx="5029961" cy="3446150"/>
          </a:xfrm>
        </p:grpSpPr>
        <p:cxnSp>
          <p:nvCxnSpPr>
            <p:cNvPr id="40" name="Straight Connector 39"/>
            <p:cNvCxnSpPr/>
            <p:nvPr/>
          </p:nvCxnSpPr>
          <p:spPr>
            <a:xfrm>
              <a:off x="2941992" y="3546346"/>
              <a:ext cx="2366608" cy="0"/>
            </a:xfrm>
            <a:prstGeom prst="line">
              <a:avLst/>
            </a:prstGeom>
            <a:ln>
              <a:solidFill>
                <a:schemeClr val="bg1">
                  <a:lumMod val="75000"/>
                </a:schemeClr>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6" name="Hexagon 55"/>
            <p:cNvSpPr/>
            <p:nvPr/>
          </p:nvSpPr>
          <p:spPr>
            <a:xfrm rot="3600000">
              <a:off x="2297032" y="2739432"/>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Hexagon 10"/>
            <p:cNvSpPr/>
            <p:nvPr/>
          </p:nvSpPr>
          <p:spPr>
            <a:xfrm>
              <a:off x="2777124" y="2790608"/>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2510148" y="2279307"/>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EF413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7" name="Hexagon 16"/>
            <p:cNvSpPr/>
            <p:nvPr/>
          </p:nvSpPr>
          <p:spPr>
            <a:xfrm>
              <a:off x="2415027" y="4110917"/>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Freeform 17"/>
            <p:cNvSpPr/>
            <p:nvPr/>
          </p:nvSpPr>
          <p:spPr>
            <a:xfrm>
              <a:off x="2510148" y="4102435"/>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EF413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9" name="Hexagon 18"/>
            <p:cNvSpPr/>
            <p:nvPr/>
          </p:nvSpPr>
          <p:spPr>
            <a:xfrm>
              <a:off x="1943344" y="3470650"/>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1714368" y="364286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EF413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21" name="Freeform 20"/>
            <p:cNvSpPr/>
            <p:nvPr/>
          </p:nvSpPr>
          <p:spPr>
            <a:xfrm>
              <a:off x="1714368" y="273785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EF413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55" name="Freeform 54"/>
            <p:cNvSpPr/>
            <p:nvPr/>
          </p:nvSpPr>
          <p:spPr>
            <a:xfrm>
              <a:off x="2510148" y="3172750"/>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EF413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80" name="Rectangle 79"/>
            <p:cNvSpPr/>
            <p:nvPr/>
          </p:nvSpPr>
          <p:spPr>
            <a:xfrm>
              <a:off x="3630525" y="3225313"/>
              <a:ext cx="1512133"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81" name="Rectangle 80"/>
            <p:cNvSpPr/>
            <p:nvPr/>
          </p:nvSpPr>
          <p:spPr>
            <a:xfrm>
              <a:off x="1561830" y="1830146"/>
              <a:ext cx="1653254"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2" name="Rectangle 81"/>
            <p:cNvSpPr/>
            <p:nvPr/>
          </p:nvSpPr>
          <p:spPr>
            <a:xfrm>
              <a:off x="285750" y="2870123"/>
              <a:ext cx="1476496"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3" name="Rectangle 82"/>
            <p:cNvSpPr/>
            <p:nvPr/>
          </p:nvSpPr>
          <p:spPr>
            <a:xfrm>
              <a:off x="278639" y="3803748"/>
              <a:ext cx="1476496"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4" name="Rectangle 83"/>
            <p:cNvSpPr/>
            <p:nvPr/>
          </p:nvSpPr>
          <p:spPr>
            <a:xfrm>
              <a:off x="1588400" y="4845409"/>
              <a:ext cx="1653254"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7" name="Freeform 86"/>
            <p:cNvSpPr/>
            <p:nvPr/>
          </p:nvSpPr>
          <p:spPr>
            <a:xfrm>
              <a:off x="3306237" y="2655669"/>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8" name="Freeform 87"/>
            <p:cNvSpPr/>
            <p:nvPr/>
          </p:nvSpPr>
          <p:spPr>
            <a:xfrm>
              <a:off x="1658241" y="261457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9" name="Freeform 88"/>
            <p:cNvSpPr/>
            <p:nvPr/>
          </p:nvSpPr>
          <p:spPr>
            <a:xfrm>
              <a:off x="1651902" y="426688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90" name="Freeform 89"/>
            <p:cNvSpPr/>
            <p:nvPr/>
          </p:nvSpPr>
          <p:spPr>
            <a:xfrm>
              <a:off x="3353917" y="342730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91" name="Freeform 90"/>
            <p:cNvSpPr/>
            <p:nvPr/>
          </p:nvSpPr>
          <p:spPr>
            <a:xfrm>
              <a:off x="3306237" y="4476031"/>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94" name="Rectangle 93"/>
            <p:cNvSpPr/>
            <p:nvPr/>
          </p:nvSpPr>
          <p:spPr>
            <a:xfrm>
              <a:off x="3648182" y="3560260"/>
              <a:ext cx="1476496" cy="769441"/>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49" name="Group 48"/>
          <p:cNvGrpSpPr/>
          <p:nvPr/>
        </p:nvGrpSpPr>
        <p:grpSpPr>
          <a:xfrm>
            <a:off x="6865641" y="1936217"/>
            <a:ext cx="5029961" cy="3446150"/>
            <a:chOff x="6865641" y="1936217"/>
            <a:chExt cx="5029961" cy="3446150"/>
          </a:xfrm>
        </p:grpSpPr>
        <p:cxnSp>
          <p:nvCxnSpPr>
            <p:cNvPr id="97" name="Straight Connector 96"/>
            <p:cNvCxnSpPr/>
            <p:nvPr/>
          </p:nvCxnSpPr>
          <p:spPr>
            <a:xfrm flipH="1">
              <a:off x="6865641" y="3652417"/>
              <a:ext cx="2366608" cy="0"/>
            </a:xfrm>
            <a:prstGeom prst="line">
              <a:avLst/>
            </a:prstGeom>
            <a:ln>
              <a:solidFill>
                <a:schemeClr val="bg1">
                  <a:lumMod val="75000"/>
                </a:schemeClr>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98" name="Hexagon 97"/>
            <p:cNvSpPr/>
            <p:nvPr/>
          </p:nvSpPr>
          <p:spPr>
            <a:xfrm rot="18000000" flipH="1">
              <a:off x="9479564" y="2845503"/>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9" name="Hexagon 98"/>
            <p:cNvSpPr/>
            <p:nvPr/>
          </p:nvSpPr>
          <p:spPr>
            <a:xfrm flipH="1">
              <a:off x="8999472" y="2896679"/>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0" name="Freeform 99"/>
            <p:cNvSpPr/>
            <p:nvPr/>
          </p:nvSpPr>
          <p:spPr>
            <a:xfrm flipH="1">
              <a:off x="8800405" y="2385378"/>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1" name="Hexagon 100"/>
            <p:cNvSpPr/>
            <p:nvPr/>
          </p:nvSpPr>
          <p:spPr>
            <a:xfrm flipH="1">
              <a:off x="9361569" y="4216988"/>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2" name="Freeform 101"/>
            <p:cNvSpPr/>
            <p:nvPr/>
          </p:nvSpPr>
          <p:spPr>
            <a:xfrm flipH="1">
              <a:off x="8800405" y="4208506"/>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3" name="Hexagon 102"/>
            <p:cNvSpPr/>
            <p:nvPr/>
          </p:nvSpPr>
          <p:spPr>
            <a:xfrm flipH="1">
              <a:off x="9833252" y="3576721"/>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4" name="Freeform 103"/>
            <p:cNvSpPr/>
            <p:nvPr/>
          </p:nvSpPr>
          <p:spPr>
            <a:xfrm flipH="1">
              <a:off x="9596185" y="374893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5" name="Freeform 104"/>
            <p:cNvSpPr/>
            <p:nvPr/>
          </p:nvSpPr>
          <p:spPr>
            <a:xfrm flipH="1">
              <a:off x="9596185" y="284392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6" name="Freeform 105"/>
            <p:cNvSpPr/>
            <p:nvPr/>
          </p:nvSpPr>
          <p:spPr>
            <a:xfrm flipH="1">
              <a:off x="8800405" y="3278821"/>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7" name="Rectangle 106"/>
            <p:cNvSpPr/>
            <p:nvPr/>
          </p:nvSpPr>
          <p:spPr>
            <a:xfrm flipH="1">
              <a:off x="7031583" y="3331384"/>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08" name="Rectangle 107"/>
            <p:cNvSpPr/>
            <p:nvPr/>
          </p:nvSpPr>
          <p:spPr>
            <a:xfrm flipH="1">
              <a:off x="8959157" y="1936217"/>
              <a:ext cx="1653254"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09" name="Rectangle 108"/>
            <p:cNvSpPr/>
            <p:nvPr/>
          </p:nvSpPr>
          <p:spPr>
            <a:xfrm flipH="1">
              <a:off x="10411995" y="2976194"/>
              <a:ext cx="1476496"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0" name="Rectangle 109"/>
            <p:cNvSpPr/>
            <p:nvPr/>
          </p:nvSpPr>
          <p:spPr>
            <a:xfrm flipH="1">
              <a:off x="10419106" y="3909819"/>
              <a:ext cx="1476496"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1" name="Rectangle 110"/>
            <p:cNvSpPr/>
            <p:nvPr/>
          </p:nvSpPr>
          <p:spPr>
            <a:xfrm flipH="1">
              <a:off x="8932587" y="4951480"/>
              <a:ext cx="1653254"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2" name="Freeform 111"/>
            <p:cNvSpPr/>
            <p:nvPr/>
          </p:nvSpPr>
          <p:spPr>
            <a:xfrm flipH="1">
              <a:off x="8592807" y="2761740"/>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3" name="Freeform 112"/>
            <p:cNvSpPr/>
            <p:nvPr/>
          </p:nvSpPr>
          <p:spPr>
            <a:xfrm flipH="1">
              <a:off x="10240803" y="2720643"/>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4" name="Freeform 113"/>
            <p:cNvSpPr/>
            <p:nvPr/>
          </p:nvSpPr>
          <p:spPr>
            <a:xfrm flipH="1">
              <a:off x="10247142" y="437295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115" name="Freeform 114"/>
            <p:cNvSpPr/>
            <p:nvPr/>
          </p:nvSpPr>
          <p:spPr>
            <a:xfrm flipH="1">
              <a:off x="8545127" y="353337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116" name="Freeform 115"/>
            <p:cNvSpPr/>
            <p:nvPr/>
          </p:nvSpPr>
          <p:spPr>
            <a:xfrm flipH="1">
              <a:off x="8592807" y="458210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117" name="Rectangle 116"/>
            <p:cNvSpPr/>
            <p:nvPr/>
          </p:nvSpPr>
          <p:spPr>
            <a:xfrm flipH="1">
              <a:off x="7049563" y="3666331"/>
              <a:ext cx="1476496" cy="769441"/>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119" name="Group 118"/>
          <p:cNvGrpSpPr/>
          <p:nvPr/>
        </p:nvGrpSpPr>
        <p:grpSpPr>
          <a:xfrm>
            <a:off x="5610984" y="3103638"/>
            <a:ext cx="946596" cy="906798"/>
            <a:chOff x="6108701" y="3689351"/>
            <a:chExt cx="528637" cy="506413"/>
          </a:xfrm>
          <a:solidFill>
            <a:schemeClr val="tx1">
              <a:lumMod val="75000"/>
              <a:lumOff val="25000"/>
            </a:schemeClr>
          </a:solidFill>
        </p:grpSpPr>
        <p:sp>
          <p:nvSpPr>
            <p:cNvPr id="120" name="Freeform 247"/>
            <p:cNvSpPr>
              <a:spLocks/>
            </p:cNvSpPr>
            <p:nvPr/>
          </p:nvSpPr>
          <p:spPr bwMode="auto">
            <a:xfrm>
              <a:off x="6108701" y="3690938"/>
              <a:ext cx="485775" cy="366713"/>
            </a:xfrm>
            <a:custGeom>
              <a:avLst/>
              <a:gdLst>
                <a:gd name="T0" fmla="*/ 275 w 306"/>
                <a:gd name="T1" fmla="*/ 2 h 231"/>
                <a:gd name="T2" fmla="*/ 275 w 306"/>
                <a:gd name="T3" fmla="*/ 2 h 231"/>
                <a:gd name="T4" fmla="*/ 272 w 306"/>
                <a:gd name="T5" fmla="*/ 0 h 231"/>
                <a:gd name="T6" fmla="*/ 269 w 306"/>
                <a:gd name="T7" fmla="*/ 0 h 231"/>
                <a:gd name="T8" fmla="*/ 267 w 306"/>
                <a:gd name="T9" fmla="*/ 0 h 231"/>
                <a:gd name="T10" fmla="*/ 264 w 306"/>
                <a:gd name="T11" fmla="*/ 2 h 231"/>
                <a:gd name="T12" fmla="*/ 116 w 306"/>
                <a:gd name="T13" fmla="*/ 149 h 231"/>
                <a:gd name="T14" fmla="*/ 116 w 306"/>
                <a:gd name="T15" fmla="*/ 149 h 231"/>
                <a:gd name="T16" fmla="*/ 114 w 306"/>
                <a:gd name="T17" fmla="*/ 151 h 231"/>
                <a:gd name="T18" fmla="*/ 112 w 306"/>
                <a:gd name="T19" fmla="*/ 152 h 231"/>
                <a:gd name="T20" fmla="*/ 109 w 306"/>
                <a:gd name="T21" fmla="*/ 151 h 231"/>
                <a:gd name="T22" fmla="*/ 106 w 306"/>
                <a:gd name="T23" fmla="*/ 149 h 231"/>
                <a:gd name="T24" fmla="*/ 43 w 306"/>
                <a:gd name="T25" fmla="*/ 86 h 231"/>
                <a:gd name="T26" fmla="*/ 43 w 306"/>
                <a:gd name="T27" fmla="*/ 86 h 231"/>
                <a:gd name="T28" fmla="*/ 40 w 306"/>
                <a:gd name="T29" fmla="*/ 85 h 231"/>
                <a:gd name="T30" fmla="*/ 38 w 306"/>
                <a:gd name="T31" fmla="*/ 84 h 231"/>
                <a:gd name="T32" fmla="*/ 35 w 306"/>
                <a:gd name="T33" fmla="*/ 85 h 231"/>
                <a:gd name="T34" fmla="*/ 32 w 306"/>
                <a:gd name="T35" fmla="*/ 86 h 231"/>
                <a:gd name="T36" fmla="*/ 3 w 306"/>
                <a:gd name="T37" fmla="*/ 115 h 231"/>
                <a:gd name="T38" fmla="*/ 3 w 306"/>
                <a:gd name="T39" fmla="*/ 115 h 231"/>
                <a:gd name="T40" fmla="*/ 2 w 306"/>
                <a:gd name="T41" fmla="*/ 118 h 231"/>
                <a:gd name="T42" fmla="*/ 0 w 306"/>
                <a:gd name="T43" fmla="*/ 121 h 231"/>
                <a:gd name="T44" fmla="*/ 2 w 306"/>
                <a:gd name="T45" fmla="*/ 123 h 231"/>
                <a:gd name="T46" fmla="*/ 3 w 306"/>
                <a:gd name="T47" fmla="*/ 126 h 231"/>
                <a:gd name="T48" fmla="*/ 106 w 306"/>
                <a:gd name="T49" fmla="*/ 229 h 231"/>
                <a:gd name="T50" fmla="*/ 106 w 306"/>
                <a:gd name="T51" fmla="*/ 229 h 231"/>
                <a:gd name="T52" fmla="*/ 109 w 306"/>
                <a:gd name="T53" fmla="*/ 230 h 231"/>
                <a:gd name="T54" fmla="*/ 112 w 306"/>
                <a:gd name="T55" fmla="*/ 231 h 231"/>
                <a:gd name="T56" fmla="*/ 114 w 306"/>
                <a:gd name="T57" fmla="*/ 230 h 231"/>
                <a:gd name="T58" fmla="*/ 116 w 306"/>
                <a:gd name="T59" fmla="*/ 229 h 231"/>
                <a:gd name="T60" fmla="*/ 304 w 306"/>
                <a:gd name="T61" fmla="*/ 41 h 231"/>
                <a:gd name="T62" fmla="*/ 304 w 306"/>
                <a:gd name="T63" fmla="*/ 41 h 231"/>
                <a:gd name="T64" fmla="*/ 305 w 306"/>
                <a:gd name="T65" fmla="*/ 39 h 231"/>
                <a:gd name="T66" fmla="*/ 306 w 306"/>
                <a:gd name="T67" fmla="*/ 37 h 231"/>
                <a:gd name="T68" fmla="*/ 305 w 306"/>
                <a:gd name="T69" fmla="*/ 33 h 231"/>
                <a:gd name="T70" fmla="*/ 304 w 306"/>
                <a:gd name="T71" fmla="*/ 31 h 231"/>
                <a:gd name="T72" fmla="*/ 275 w 306"/>
                <a:gd name="T73" fmla="*/ 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6" h="231">
                  <a:moveTo>
                    <a:pt x="275" y="2"/>
                  </a:moveTo>
                  <a:lnTo>
                    <a:pt x="275" y="2"/>
                  </a:lnTo>
                  <a:lnTo>
                    <a:pt x="272" y="0"/>
                  </a:lnTo>
                  <a:lnTo>
                    <a:pt x="269" y="0"/>
                  </a:lnTo>
                  <a:lnTo>
                    <a:pt x="267" y="0"/>
                  </a:lnTo>
                  <a:lnTo>
                    <a:pt x="264" y="2"/>
                  </a:lnTo>
                  <a:lnTo>
                    <a:pt x="116" y="149"/>
                  </a:lnTo>
                  <a:lnTo>
                    <a:pt x="116" y="149"/>
                  </a:lnTo>
                  <a:lnTo>
                    <a:pt x="114" y="151"/>
                  </a:lnTo>
                  <a:lnTo>
                    <a:pt x="112" y="152"/>
                  </a:lnTo>
                  <a:lnTo>
                    <a:pt x="109" y="151"/>
                  </a:lnTo>
                  <a:lnTo>
                    <a:pt x="106" y="149"/>
                  </a:lnTo>
                  <a:lnTo>
                    <a:pt x="43" y="86"/>
                  </a:lnTo>
                  <a:lnTo>
                    <a:pt x="43" y="86"/>
                  </a:lnTo>
                  <a:lnTo>
                    <a:pt x="40" y="85"/>
                  </a:lnTo>
                  <a:lnTo>
                    <a:pt x="38" y="84"/>
                  </a:lnTo>
                  <a:lnTo>
                    <a:pt x="35" y="85"/>
                  </a:lnTo>
                  <a:lnTo>
                    <a:pt x="32" y="86"/>
                  </a:lnTo>
                  <a:lnTo>
                    <a:pt x="3" y="115"/>
                  </a:lnTo>
                  <a:lnTo>
                    <a:pt x="3" y="115"/>
                  </a:lnTo>
                  <a:lnTo>
                    <a:pt x="2" y="118"/>
                  </a:lnTo>
                  <a:lnTo>
                    <a:pt x="0" y="121"/>
                  </a:lnTo>
                  <a:lnTo>
                    <a:pt x="2" y="123"/>
                  </a:lnTo>
                  <a:lnTo>
                    <a:pt x="3" y="126"/>
                  </a:lnTo>
                  <a:lnTo>
                    <a:pt x="106" y="229"/>
                  </a:lnTo>
                  <a:lnTo>
                    <a:pt x="106" y="229"/>
                  </a:lnTo>
                  <a:lnTo>
                    <a:pt x="109" y="230"/>
                  </a:lnTo>
                  <a:lnTo>
                    <a:pt x="112" y="231"/>
                  </a:lnTo>
                  <a:lnTo>
                    <a:pt x="114" y="230"/>
                  </a:lnTo>
                  <a:lnTo>
                    <a:pt x="116" y="229"/>
                  </a:lnTo>
                  <a:lnTo>
                    <a:pt x="304" y="41"/>
                  </a:lnTo>
                  <a:lnTo>
                    <a:pt x="304" y="41"/>
                  </a:lnTo>
                  <a:lnTo>
                    <a:pt x="305" y="39"/>
                  </a:lnTo>
                  <a:lnTo>
                    <a:pt x="306" y="37"/>
                  </a:lnTo>
                  <a:lnTo>
                    <a:pt x="305" y="33"/>
                  </a:lnTo>
                  <a:lnTo>
                    <a:pt x="304" y="31"/>
                  </a:lnTo>
                  <a:lnTo>
                    <a:pt x="2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248"/>
            <p:cNvSpPr>
              <a:spLocks/>
            </p:cNvSpPr>
            <p:nvPr/>
          </p:nvSpPr>
          <p:spPr bwMode="auto">
            <a:xfrm>
              <a:off x="6194426" y="4005263"/>
              <a:ext cx="87313" cy="190500"/>
            </a:xfrm>
            <a:custGeom>
              <a:avLst/>
              <a:gdLst>
                <a:gd name="T0" fmla="*/ 42 w 55"/>
                <a:gd name="T1" fmla="*/ 41 h 120"/>
                <a:gd name="T2" fmla="*/ 0 w 55"/>
                <a:gd name="T3" fmla="*/ 0 h 120"/>
                <a:gd name="T4" fmla="*/ 0 w 55"/>
                <a:gd name="T5" fmla="*/ 112 h 120"/>
                <a:gd name="T6" fmla="*/ 0 w 55"/>
                <a:gd name="T7" fmla="*/ 112 h 120"/>
                <a:gd name="T8" fmla="*/ 1 w 55"/>
                <a:gd name="T9" fmla="*/ 115 h 120"/>
                <a:gd name="T10" fmla="*/ 2 w 55"/>
                <a:gd name="T11" fmla="*/ 118 h 120"/>
                <a:gd name="T12" fmla="*/ 4 w 55"/>
                <a:gd name="T13" fmla="*/ 119 h 120"/>
                <a:gd name="T14" fmla="*/ 8 w 55"/>
                <a:gd name="T15" fmla="*/ 120 h 120"/>
                <a:gd name="T16" fmla="*/ 47 w 55"/>
                <a:gd name="T17" fmla="*/ 120 h 120"/>
                <a:gd name="T18" fmla="*/ 47 w 55"/>
                <a:gd name="T19" fmla="*/ 120 h 120"/>
                <a:gd name="T20" fmla="*/ 50 w 55"/>
                <a:gd name="T21" fmla="*/ 119 h 120"/>
                <a:gd name="T22" fmla="*/ 52 w 55"/>
                <a:gd name="T23" fmla="*/ 118 h 120"/>
                <a:gd name="T24" fmla="*/ 53 w 55"/>
                <a:gd name="T25" fmla="*/ 115 h 120"/>
                <a:gd name="T26" fmla="*/ 55 w 55"/>
                <a:gd name="T27" fmla="*/ 112 h 120"/>
                <a:gd name="T28" fmla="*/ 55 w 55"/>
                <a:gd name="T29" fmla="*/ 48 h 120"/>
                <a:gd name="T30" fmla="*/ 55 w 55"/>
                <a:gd name="T31" fmla="*/ 48 h 120"/>
                <a:gd name="T32" fmla="*/ 48 w 55"/>
                <a:gd name="T33" fmla="*/ 46 h 120"/>
                <a:gd name="T34" fmla="*/ 42 w 55"/>
                <a:gd name="T35"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120">
                  <a:moveTo>
                    <a:pt x="42" y="41"/>
                  </a:moveTo>
                  <a:lnTo>
                    <a:pt x="0" y="0"/>
                  </a:lnTo>
                  <a:lnTo>
                    <a:pt x="0" y="112"/>
                  </a:lnTo>
                  <a:lnTo>
                    <a:pt x="0" y="112"/>
                  </a:lnTo>
                  <a:lnTo>
                    <a:pt x="1" y="115"/>
                  </a:lnTo>
                  <a:lnTo>
                    <a:pt x="2" y="118"/>
                  </a:lnTo>
                  <a:lnTo>
                    <a:pt x="4" y="119"/>
                  </a:lnTo>
                  <a:lnTo>
                    <a:pt x="8" y="120"/>
                  </a:lnTo>
                  <a:lnTo>
                    <a:pt x="47" y="120"/>
                  </a:lnTo>
                  <a:lnTo>
                    <a:pt x="47" y="120"/>
                  </a:lnTo>
                  <a:lnTo>
                    <a:pt x="50" y="119"/>
                  </a:lnTo>
                  <a:lnTo>
                    <a:pt x="52" y="118"/>
                  </a:lnTo>
                  <a:lnTo>
                    <a:pt x="53" y="115"/>
                  </a:lnTo>
                  <a:lnTo>
                    <a:pt x="55" y="112"/>
                  </a:lnTo>
                  <a:lnTo>
                    <a:pt x="55" y="48"/>
                  </a:lnTo>
                  <a:lnTo>
                    <a:pt x="55" y="48"/>
                  </a:lnTo>
                  <a:lnTo>
                    <a:pt x="48" y="46"/>
                  </a:lnTo>
                  <a:lnTo>
                    <a:pt x="42" y="41"/>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250"/>
            <p:cNvSpPr>
              <a:spLocks/>
            </p:cNvSpPr>
            <p:nvPr/>
          </p:nvSpPr>
          <p:spPr bwMode="auto">
            <a:xfrm>
              <a:off x="6313488" y="3983038"/>
              <a:ext cx="84138" cy="212725"/>
            </a:xfrm>
            <a:custGeom>
              <a:avLst/>
              <a:gdLst>
                <a:gd name="T0" fmla="*/ 0 w 53"/>
                <a:gd name="T1" fmla="*/ 54 h 134"/>
                <a:gd name="T2" fmla="*/ 0 w 53"/>
                <a:gd name="T3" fmla="*/ 126 h 134"/>
                <a:gd name="T4" fmla="*/ 0 w 53"/>
                <a:gd name="T5" fmla="*/ 126 h 134"/>
                <a:gd name="T6" fmla="*/ 1 w 53"/>
                <a:gd name="T7" fmla="*/ 129 h 134"/>
                <a:gd name="T8" fmla="*/ 2 w 53"/>
                <a:gd name="T9" fmla="*/ 132 h 134"/>
                <a:gd name="T10" fmla="*/ 5 w 53"/>
                <a:gd name="T11" fmla="*/ 133 h 134"/>
                <a:gd name="T12" fmla="*/ 8 w 53"/>
                <a:gd name="T13" fmla="*/ 134 h 134"/>
                <a:gd name="T14" fmla="*/ 47 w 53"/>
                <a:gd name="T15" fmla="*/ 134 h 134"/>
                <a:gd name="T16" fmla="*/ 47 w 53"/>
                <a:gd name="T17" fmla="*/ 134 h 134"/>
                <a:gd name="T18" fmla="*/ 49 w 53"/>
                <a:gd name="T19" fmla="*/ 133 h 134"/>
                <a:gd name="T20" fmla="*/ 52 w 53"/>
                <a:gd name="T21" fmla="*/ 132 h 134"/>
                <a:gd name="T22" fmla="*/ 53 w 53"/>
                <a:gd name="T23" fmla="*/ 129 h 134"/>
                <a:gd name="T24" fmla="*/ 53 w 53"/>
                <a:gd name="T25" fmla="*/ 126 h 134"/>
                <a:gd name="T26" fmla="*/ 53 w 53"/>
                <a:gd name="T27" fmla="*/ 0 h 134"/>
                <a:gd name="T28" fmla="*/ 0 w 53"/>
                <a:gd name="T29" fmla="*/ 5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34">
                  <a:moveTo>
                    <a:pt x="0" y="54"/>
                  </a:moveTo>
                  <a:lnTo>
                    <a:pt x="0" y="126"/>
                  </a:lnTo>
                  <a:lnTo>
                    <a:pt x="0" y="126"/>
                  </a:lnTo>
                  <a:lnTo>
                    <a:pt x="1" y="129"/>
                  </a:lnTo>
                  <a:lnTo>
                    <a:pt x="2" y="132"/>
                  </a:lnTo>
                  <a:lnTo>
                    <a:pt x="5" y="133"/>
                  </a:lnTo>
                  <a:lnTo>
                    <a:pt x="8" y="134"/>
                  </a:lnTo>
                  <a:lnTo>
                    <a:pt x="47" y="134"/>
                  </a:lnTo>
                  <a:lnTo>
                    <a:pt x="47" y="134"/>
                  </a:lnTo>
                  <a:lnTo>
                    <a:pt x="49" y="133"/>
                  </a:lnTo>
                  <a:lnTo>
                    <a:pt x="52" y="132"/>
                  </a:lnTo>
                  <a:lnTo>
                    <a:pt x="53" y="129"/>
                  </a:lnTo>
                  <a:lnTo>
                    <a:pt x="53" y="126"/>
                  </a:lnTo>
                  <a:lnTo>
                    <a:pt x="53" y="0"/>
                  </a:lnTo>
                  <a:lnTo>
                    <a:pt x="0" y="54"/>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251"/>
            <p:cNvSpPr>
              <a:spLocks/>
            </p:cNvSpPr>
            <p:nvPr/>
          </p:nvSpPr>
          <p:spPr bwMode="auto">
            <a:xfrm>
              <a:off x="6432551" y="3863976"/>
              <a:ext cx="85725" cy="331788"/>
            </a:xfrm>
            <a:custGeom>
              <a:avLst/>
              <a:gdLst>
                <a:gd name="T0" fmla="*/ 0 w 54"/>
                <a:gd name="T1" fmla="*/ 54 h 209"/>
                <a:gd name="T2" fmla="*/ 0 w 54"/>
                <a:gd name="T3" fmla="*/ 201 h 209"/>
                <a:gd name="T4" fmla="*/ 0 w 54"/>
                <a:gd name="T5" fmla="*/ 201 h 209"/>
                <a:gd name="T6" fmla="*/ 1 w 54"/>
                <a:gd name="T7" fmla="*/ 204 h 209"/>
                <a:gd name="T8" fmla="*/ 2 w 54"/>
                <a:gd name="T9" fmla="*/ 207 h 209"/>
                <a:gd name="T10" fmla="*/ 5 w 54"/>
                <a:gd name="T11" fmla="*/ 208 h 209"/>
                <a:gd name="T12" fmla="*/ 8 w 54"/>
                <a:gd name="T13" fmla="*/ 209 h 209"/>
                <a:gd name="T14" fmla="*/ 47 w 54"/>
                <a:gd name="T15" fmla="*/ 209 h 209"/>
                <a:gd name="T16" fmla="*/ 47 w 54"/>
                <a:gd name="T17" fmla="*/ 209 h 209"/>
                <a:gd name="T18" fmla="*/ 49 w 54"/>
                <a:gd name="T19" fmla="*/ 208 h 209"/>
                <a:gd name="T20" fmla="*/ 51 w 54"/>
                <a:gd name="T21" fmla="*/ 207 h 209"/>
                <a:gd name="T22" fmla="*/ 54 w 54"/>
                <a:gd name="T23" fmla="*/ 204 h 209"/>
                <a:gd name="T24" fmla="*/ 54 w 54"/>
                <a:gd name="T25" fmla="*/ 201 h 209"/>
                <a:gd name="T26" fmla="*/ 54 w 54"/>
                <a:gd name="T27" fmla="*/ 0 h 209"/>
                <a:gd name="T28" fmla="*/ 0 w 54"/>
                <a:gd name="T29" fmla="*/ 5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09">
                  <a:moveTo>
                    <a:pt x="0" y="54"/>
                  </a:moveTo>
                  <a:lnTo>
                    <a:pt x="0" y="201"/>
                  </a:lnTo>
                  <a:lnTo>
                    <a:pt x="0" y="201"/>
                  </a:lnTo>
                  <a:lnTo>
                    <a:pt x="1" y="204"/>
                  </a:lnTo>
                  <a:lnTo>
                    <a:pt x="2" y="207"/>
                  </a:lnTo>
                  <a:lnTo>
                    <a:pt x="5" y="208"/>
                  </a:lnTo>
                  <a:lnTo>
                    <a:pt x="8" y="209"/>
                  </a:lnTo>
                  <a:lnTo>
                    <a:pt x="47" y="209"/>
                  </a:lnTo>
                  <a:lnTo>
                    <a:pt x="47" y="209"/>
                  </a:lnTo>
                  <a:lnTo>
                    <a:pt x="49" y="208"/>
                  </a:lnTo>
                  <a:lnTo>
                    <a:pt x="51" y="207"/>
                  </a:lnTo>
                  <a:lnTo>
                    <a:pt x="54" y="204"/>
                  </a:lnTo>
                  <a:lnTo>
                    <a:pt x="54" y="201"/>
                  </a:lnTo>
                  <a:lnTo>
                    <a:pt x="54" y="0"/>
                  </a:lnTo>
                  <a:lnTo>
                    <a:pt x="0" y="54"/>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252"/>
            <p:cNvSpPr>
              <a:spLocks/>
            </p:cNvSpPr>
            <p:nvPr/>
          </p:nvSpPr>
          <p:spPr bwMode="auto">
            <a:xfrm>
              <a:off x="6551613" y="3689351"/>
              <a:ext cx="85725" cy="506413"/>
            </a:xfrm>
            <a:custGeom>
              <a:avLst/>
              <a:gdLst>
                <a:gd name="T0" fmla="*/ 47 w 54"/>
                <a:gd name="T1" fmla="*/ 0 h 319"/>
                <a:gd name="T2" fmla="*/ 15 w 54"/>
                <a:gd name="T3" fmla="*/ 0 h 319"/>
                <a:gd name="T4" fmla="*/ 35 w 54"/>
                <a:gd name="T5" fmla="*/ 22 h 319"/>
                <a:gd name="T6" fmla="*/ 35 w 54"/>
                <a:gd name="T7" fmla="*/ 22 h 319"/>
                <a:gd name="T8" fmla="*/ 39 w 54"/>
                <a:gd name="T9" fmla="*/ 25 h 319"/>
                <a:gd name="T10" fmla="*/ 40 w 54"/>
                <a:gd name="T11" fmla="*/ 29 h 319"/>
                <a:gd name="T12" fmla="*/ 41 w 54"/>
                <a:gd name="T13" fmla="*/ 33 h 319"/>
                <a:gd name="T14" fmla="*/ 42 w 54"/>
                <a:gd name="T15" fmla="*/ 38 h 319"/>
                <a:gd name="T16" fmla="*/ 41 w 54"/>
                <a:gd name="T17" fmla="*/ 42 h 319"/>
                <a:gd name="T18" fmla="*/ 40 w 54"/>
                <a:gd name="T19" fmla="*/ 46 h 319"/>
                <a:gd name="T20" fmla="*/ 39 w 54"/>
                <a:gd name="T21" fmla="*/ 50 h 319"/>
                <a:gd name="T22" fmla="*/ 35 w 54"/>
                <a:gd name="T23" fmla="*/ 54 h 319"/>
                <a:gd name="T24" fmla="*/ 0 w 54"/>
                <a:gd name="T25" fmla="*/ 89 h 319"/>
                <a:gd name="T26" fmla="*/ 0 w 54"/>
                <a:gd name="T27" fmla="*/ 311 h 319"/>
                <a:gd name="T28" fmla="*/ 0 w 54"/>
                <a:gd name="T29" fmla="*/ 311 h 319"/>
                <a:gd name="T30" fmla="*/ 0 w 54"/>
                <a:gd name="T31" fmla="*/ 314 h 319"/>
                <a:gd name="T32" fmla="*/ 2 w 54"/>
                <a:gd name="T33" fmla="*/ 317 h 319"/>
                <a:gd name="T34" fmla="*/ 5 w 54"/>
                <a:gd name="T35" fmla="*/ 318 h 319"/>
                <a:gd name="T36" fmla="*/ 8 w 54"/>
                <a:gd name="T37" fmla="*/ 319 h 319"/>
                <a:gd name="T38" fmla="*/ 47 w 54"/>
                <a:gd name="T39" fmla="*/ 319 h 319"/>
                <a:gd name="T40" fmla="*/ 47 w 54"/>
                <a:gd name="T41" fmla="*/ 319 h 319"/>
                <a:gd name="T42" fmla="*/ 49 w 54"/>
                <a:gd name="T43" fmla="*/ 318 h 319"/>
                <a:gd name="T44" fmla="*/ 51 w 54"/>
                <a:gd name="T45" fmla="*/ 317 h 319"/>
                <a:gd name="T46" fmla="*/ 54 w 54"/>
                <a:gd name="T47" fmla="*/ 314 h 319"/>
                <a:gd name="T48" fmla="*/ 54 w 54"/>
                <a:gd name="T49" fmla="*/ 311 h 319"/>
                <a:gd name="T50" fmla="*/ 54 w 54"/>
                <a:gd name="T51" fmla="*/ 8 h 319"/>
                <a:gd name="T52" fmla="*/ 54 w 54"/>
                <a:gd name="T53" fmla="*/ 8 h 319"/>
                <a:gd name="T54" fmla="*/ 54 w 54"/>
                <a:gd name="T55" fmla="*/ 5 h 319"/>
                <a:gd name="T56" fmla="*/ 51 w 54"/>
                <a:gd name="T57" fmla="*/ 3 h 319"/>
                <a:gd name="T58" fmla="*/ 49 w 54"/>
                <a:gd name="T59" fmla="*/ 1 h 319"/>
                <a:gd name="T60" fmla="*/ 47 w 54"/>
                <a:gd name="T61"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319">
                  <a:moveTo>
                    <a:pt x="47" y="0"/>
                  </a:moveTo>
                  <a:lnTo>
                    <a:pt x="15" y="0"/>
                  </a:lnTo>
                  <a:lnTo>
                    <a:pt x="35" y="22"/>
                  </a:lnTo>
                  <a:lnTo>
                    <a:pt x="35" y="22"/>
                  </a:lnTo>
                  <a:lnTo>
                    <a:pt x="39" y="25"/>
                  </a:lnTo>
                  <a:lnTo>
                    <a:pt x="40" y="29"/>
                  </a:lnTo>
                  <a:lnTo>
                    <a:pt x="41" y="33"/>
                  </a:lnTo>
                  <a:lnTo>
                    <a:pt x="42" y="38"/>
                  </a:lnTo>
                  <a:lnTo>
                    <a:pt x="41" y="42"/>
                  </a:lnTo>
                  <a:lnTo>
                    <a:pt x="40" y="46"/>
                  </a:lnTo>
                  <a:lnTo>
                    <a:pt x="39" y="50"/>
                  </a:lnTo>
                  <a:lnTo>
                    <a:pt x="35" y="54"/>
                  </a:lnTo>
                  <a:lnTo>
                    <a:pt x="0" y="89"/>
                  </a:lnTo>
                  <a:lnTo>
                    <a:pt x="0" y="311"/>
                  </a:lnTo>
                  <a:lnTo>
                    <a:pt x="0" y="311"/>
                  </a:lnTo>
                  <a:lnTo>
                    <a:pt x="0" y="314"/>
                  </a:lnTo>
                  <a:lnTo>
                    <a:pt x="2" y="317"/>
                  </a:lnTo>
                  <a:lnTo>
                    <a:pt x="5" y="318"/>
                  </a:lnTo>
                  <a:lnTo>
                    <a:pt x="8" y="319"/>
                  </a:lnTo>
                  <a:lnTo>
                    <a:pt x="47" y="319"/>
                  </a:lnTo>
                  <a:lnTo>
                    <a:pt x="47" y="319"/>
                  </a:lnTo>
                  <a:lnTo>
                    <a:pt x="49" y="318"/>
                  </a:lnTo>
                  <a:lnTo>
                    <a:pt x="51" y="317"/>
                  </a:lnTo>
                  <a:lnTo>
                    <a:pt x="54" y="314"/>
                  </a:lnTo>
                  <a:lnTo>
                    <a:pt x="54" y="311"/>
                  </a:lnTo>
                  <a:lnTo>
                    <a:pt x="54" y="8"/>
                  </a:lnTo>
                  <a:lnTo>
                    <a:pt x="54" y="8"/>
                  </a:lnTo>
                  <a:lnTo>
                    <a:pt x="54" y="5"/>
                  </a:lnTo>
                  <a:lnTo>
                    <a:pt x="51" y="3"/>
                  </a:lnTo>
                  <a:lnTo>
                    <a:pt x="49" y="1"/>
                  </a:lnTo>
                  <a:lnTo>
                    <a:pt x="47"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7" name="Group 126"/>
          <p:cNvGrpSpPr/>
          <p:nvPr/>
        </p:nvGrpSpPr>
        <p:grpSpPr>
          <a:xfrm>
            <a:off x="2052249" y="4007454"/>
            <a:ext cx="290533" cy="246371"/>
            <a:chOff x="587375" y="665164"/>
            <a:chExt cx="198438" cy="168275"/>
          </a:xfrm>
          <a:solidFill>
            <a:schemeClr val="bg1"/>
          </a:solidFill>
        </p:grpSpPr>
        <p:sp>
          <p:nvSpPr>
            <p:cNvPr id="128" name="Freeform 12"/>
            <p:cNvSpPr>
              <a:spLocks/>
            </p:cNvSpPr>
            <p:nvPr/>
          </p:nvSpPr>
          <p:spPr bwMode="auto">
            <a:xfrm>
              <a:off x="650875" y="762001"/>
              <a:ext cx="36513" cy="36513"/>
            </a:xfrm>
            <a:custGeom>
              <a:avLst/>
              <a:gdLst>
                <a:gd name="T0" fmla="*/ 68 w 68"/>
                <a:gd name="T1" fmla="*/ 38 h 70"/>
                <a:gd name="T2" fmla="*/ 30 w 68"/>
                <a:gd name="T3" fmla="*/ 0 h 70"/>
                <a:gd name="T4" fmla="*/ 30 w 68"/>
                <a:gd name="T5" fmla="*/ 0 h 70"/>
                <a:gd name="T6" fmla="*/ 0 w 68"/>
                <a:gd name="T7" fmla="*/ 70 h 70"/>
                <a:gd name="T8" fmla="*/ 68 w 68"/>
                <a:gd name="T9" fmla="*/ 38 h 70"/>
              </a:gdLst>
              <a:ahLst/>
              <a:cxnLst>
                <a:cxn ang="0">
                  <a:pos x="T0" y="T1"/>
                </a:cxn>
                <a:cxn ang="0">
                  <a:pos x="T2" y="T3"/>
                </a:cxn>
                <a:cxn ang="0">
                  <a:pos x="T4" y="T5"/>
                </a:cxn>
                <a:cxn ang="0">
                  <a:pos x="T6" y="T7"/>
                </a:cxn>
                <a:cxn ang="0">
                  <a:pos x="T8" y="T9"/>
                </a:cxn>
              </a:cxnLst>
              <a:rect l="0" t="0" r="r" b="b"/>
              <a:pathLst>
                <a:path w="68" h="70">
                  <a:moveTo>
                    <a:pt x="68" y="38"/>
                  </a:moveTo>
                  <a:lnTo>
                    <a:pt x="30" y="0"/>
                  </a:lnTo>
                  <a:lnTo>
                    <a:pt x="30" y="0"/>
                  </a:lnTo>
                  <a:lnTo>
                    <a:pt x="0" y="70"/>
                  </a:lnTo>
                  <a:lnTo>
                    <a:pt x="6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
            <p:cNvSpPr>
              <a:spLocks/>
            </p:cNvSpPr>
            <p:nvPr/>
          </p:nvSpPr>
          <p:spPr bwMode="auto">
            <a:xfrm>
              <a:off x="687388" y="781051"/>
              <a:ext cx="1588"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4"/>
            <p:cNvSpPr>
              <a:spLocks/>
            </p:cNvSpPr>
            <p:nvPr/>
          </p:nvSpPr>
          <p:spPr bwMode="auto">
            <a:xfrm>
              <a:off x="671513" y="673101"/>
              <a:ext cx="92075" cy="92075"/>
            </a:xfrm>
            <a:custGeom>
              <a:avLst/>
              <a:gdLst>
                <a:gd name="T0" fmla="*/ 158 w 174"/>
                <a:gd name="T1" fmla="*/ 0 h 173"/>
                <a:gd name="T2" fmla="*/ 0 w 174"/>
                <a:gd name="T3" fmla="*/ 158 h 173"/>
                <a:gd name="T4" fmla="*/ 16 w 174"/>
                <a:gd name="T5" fmla="*/ 173 h 173"/>
                <a:gd name="T6" fmla="*/ 174 w 174"/>
                <a:gd name="T7" fmla="*/ 16 h 173"/>
                <a:gd name="T8" fmla="*/ 158 w 174"/>
                <a:gd name="T9" fmla="*/ 0 h 173"/>
              </a:gdLst>
              <a:ahLst/>
              <a:cxnLst>
                <a:cxn ang="0">
                  <a:pos x="T0" y="T1"/>
                </a:cxn>
                <a:cxn ang="0">
                  <a:pos x="T2" y="T3"/>
                </a:cxn>
                <a:cxn ang="0">
                  <a:pos x="T4" y="T5"/>
                </a:cxn>
                <a:cxn ang="0">
                  <a:pos x="T6" y="T7"/>
                </a:cxn>
                <a:cxn ang="0">
                  <a:pos x="T8" y="T9"/>
                </a:cxn>
              </a:cxnLst>
              <a:rect l="0" t="0" r="r" b="b"/>
              <a:pathLst>
                <a:path w="174" h="173">
                  <a:moveTo>
                    <a:pt x="158" y="0"/>
                  </a:moveTo>
                  <a:lnTo>
                    <a:pt x="0" y="158"/>
                  </a:lnTo>
                  <a:lnTo>
                    <a:pt x="16" y="173"/>
                  </a:lnTo>
                  <a:lnTo>
                    <a:pt x="174" y="16"/>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5"/>
            <p:cNvSpPr>
              <a:spLocks/>
            </p:cNvSpPr>
            <p:nvPr/>
          </p:nvSpPr>
          <p:spPr bwMode="auto">
            <a:xfrm>
              <a:off x="685800" y="685801"/>
              <a:ext cx="92075" cy="92075"/>
            </a:xfrm>
            <a:custGeom>
              <a:avLst/>
              <a:gdLst>
                <a:gd name="T0" fmla="*/ 0 w 174"/>
                <a:gd name="T1" fmla="*/ 156 h 172"/>
                <a:gd name="T2" fmla="*/ 16 w 174"/>
                <a:gd name="T3" fmla="*/ 172 h 172"/>
                <a:gd name="T4" fmla="*/ 174 w 174"/>
                <a:gd name="T5" fmla="*/ 15 h 172"/>
                <a:gd name="T6" fmla="*/ 158 w 174"/>
                <a:gd name="T7" fmla="*/ 0 h 172"/>
                <a:gd name="T8" fmla="*/ 0 w 174"/>
                <a:gd name="T9" fmla="*/ 156 h 172"/>
              </a:gdLst>
              <a:ahLst/>
              <a:cxnLst>
                <a:cxn ang="0">
                  <a:pos x="T0" y="T1"/>
                </a:cxn>
                <a:cxn ang="0">
                  <a:pos x="T2" y="T3"/>
                </a:cxn>
                <a:cxn ang="0">
                  <a:pos x="T4" y="T5"/>
                </a:cxn>
                <a:cxn ang="0">
                  <a:pos x="T6" y="T7"/>
                </a:cxn>
                <a:cxn ang="0">
                  <a:pos x="T8" y="T9"/>
                </a:cxn>
              </a:cxnLst>
              <a:rect l="0" t="0" r="r" b="b"/>
              <a:pathLst>
                <a:path w="174" h="172">
                  <a:moveTo>
                    <a:pt x="0" y="156"/>
                  </a:moveTo>
                  <a:lnTo>
                    <a:pt x="16" y="172"/>
                  </a:lnTo>
                  <a:lnTo>
                    <a:pt x="174" y="15"/>
                  </a:lnTo>
                  <a:lnTo>
                    <a:pt x="158" y="0"/>
                  </a:lnTo>
                  <a:lnTo>
                    <a:pt x="0"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6"/>
            <p:cNvSpPr>
              <a:spLocks/>
            </p:cNvSpPr>
            <p:nvPr/>
          </p:nvSpPr>
          <p:spPr bwMode="auto">
            <a:xfrm>
              <a:off x="762000" y="665164"/>
              <a:ext cx="23813" cy="23813"/>
            </a:xfrm>
            <a:custGeom>
              <a:avLst/>
              <a:gdLst>
                <a:gd name="T0" fmla="*/ 36 w 45"/>
                <a:gd name="T1" fmla="*/ 8 h 44"/>
                <a:gd name="T2" fmla="*/ 36 w 45"/>
                <a:gd name="T3" fmla="*/ 8 h 44"/>
                <a:gd name="T4" fmla="*/ 29 w 45"/>
                <a:gd name="T5" fmla="*/ 3 h 44"/>
                <a:gd name="T6" fmla="*/ 23 w 45"/>
                <a:gd name="T7" fmla="*/ 2 h 44"/>
                <a:gd name="T8" fmla="*/ 17 w 45"/>
                <a:gd name="T9" fmla="*/ 0 h 44"/>
                <a:gd name="T10" fmla="*/ 11 w 45"/>
                <a:gd name="T11" fmla="*/ 2 h 44"/>
                <a:gd name="T12" fmla="*/ 4 w 45"/>
                <a:gd name="T13" fmla="*/ 5 h 44"/>
                <a:gd name="T14" fmla="*/ 0 w 45"/>
                <a:gd name="T15" fmla="*/ 6 h 44"/>
                <a:gd name="T16" fmla="*/ 39 w 45"/>
                <a:gd name="T17" fmla="*/ 44 h 44"/>
                <a:gd name="T18" fmla="*/ 39 w 45"/>
                <a:gd name="T19" fmla="*/ 44 h 44"/>
                <a:gd name="T20" fmla="*/ 40 w 45"/>
                <a:gd name="T21" fmla="*/ 41 h 44"/>
                <a:gd name="T22" fmla="*/ 43 w 45"/>
                <a:gd name="T23" fmla="*/ 34 h 44"/>
                <a:gd name="T24" fmla="*/ 45 w 45"/>
                <a:gd name="T25" fmla="*/ 28 h 44"/>
                <a:gd name="T26" fmla="*/ 43 w 45"/>
                <a:gd name="T27" fmla="*/ 22 h 44"/>
                <a:gd name="T28" fmla="*/ 40 w 45"/>
                <a:gd name="T29" fmla="*/ 15 h 44"/>
                <a:gd name="T30" fmla="*/ 36 w 45"/>
                <a:gd name="T31" fmla="*/ 8 h 44"/>
                <a:gd name="T32" fmla="*/ 36 w 45"/>
                <a:gd name="T33"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4">
                  <a:moveTo>
                    <a:pt x="36" y="8"/>
                  </a:moveTo>
                  <a:lnTo>
                    <a:pt x="36" y="8"/>
                  </a:lnTo>
                  <a:lnTo>
                    <a:pt x="29" y="3"/>
                  </a:lnTo>
                  <a:lnTo>
                    <a:pt x="23" y="2"/>
                  </a:lnTo>
                  <a:lnTo>
                    <a:pt x="17" y="0"/>
                  </a:lnTo>
                  <a:lnTo>
                    <a:pt x="11" y="2"/>
                  </a:lnTo>
                  <a:lnTo>
                    <a:pt x="4" y="5"/>
                  </a:lnTo>
                  <a:lnTo>
                    <a:pt x="0" y="6"/>
                  </a:lnTo>
                  <a:lnTo>
                    <a:pt x="39" y="44"/>
                  </a:lnTo>
                  <a:lnTo>
                    <a:pt x="39" y="44"/>
                  </a:lnTo>
                  <a:lnTo>
                    <a:pt x="40" y="41"/>
                  </a:lnTo>
                  <a:lnTo>
                    <a:pt x="43" y="34"/>
                  </a:lnTo>
                  <a:lnTo>
                    <a:pt x="45" y="28"/>
                  </a:lnTo>
                  <a:lnTo>
                    <a:pt x="43" y="22"/>
                  </a:lnTo>
                  <a:lnTo>
                    <a:pt x="40" y="15"/>
                  </a:lnTo>
                  <a:lnTo>
                    <a:pt x="36" y="8"/>
                  </a:lnTo>
                  <a:lnTo>
                    <a:pt x="3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7"/>
            <p:cNvSpPr>
              <a:spLocks/>
            </p:cNvSpPr>
            <p:nvPr/>
          </p:nvSpPr>
          <p:spPr bwMode="auto">
            <a:xfrm>
              <a:off x="587375" y="665164"/>
              <a:ext cx="169863" cy="168275"/>
            </a:xfrm>
            <a:custGeom>
              <a:avLst/>
              <a:gdLst>
                <a:gd name="T0" fmla="*/ 281 w 320"/>
                <a:gd name="T1" fmla="*/ 282 h 319"/>
                <a:gd name="T2" fmla="*/ 39 w 320"/>
                <a:gd name="T3" fmla="*/ 282 h 319"/>
                <a:gd name="T4" fmla="*/ 39 w 320"/>
                <a:gd name="T5" fmla="*/ 39 h 319"/>
                <a:gd name="T6" fmla="*/ 266 w 320"/>
                <a:gd name="T7" fmla="*/ 39 h 319"/>
                <a:gd name="T8" fmla="*/ 307 w 320"/>
                <a:gd name="T9" fmla="*/ 0 h 319"/>
                <a:gd name="T10" fmla="*/ 0 w 320"/>
                <a:gd name="T11" fmla="*/ 0 h 319"/>
                <a:gd name="T12" fmla="*/ 0 w 320"/>
                <a:gd name="T13" fmla="*/ 319 h 319"/>
                <a:gd name="T14" fmla="*/ 320 w 320"/>
                <a:gd name="T15" fmla="*/ 319 h 319"/>
                <a:gd name="T16" fmla="*/ 320 w 320"/>
                <a:gd name="T17" fmla="*/ 119 h 319"/>
                <a:gd name="T18" fmla="*/ 281 w 320"/>
                <a:gd name="T19" fmla="*/ 158 h 319"/>
                <a:gd name="T20" fmla="*/ 281 w 320"/>
                <a:gd name="T21" fmla="*/ 28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19">
                  <a:moveTo>
                    <a:pt x="281" y="282"/>
                  </a:moveTo>
                  <a:lnTo>
                    <a:pt x="39" y="282"/>
                  </a:lnTo>
                  <a:lnTo>
                    <a:pt x="39" y="39"/>
                  </a:lnTo>
                  <a:lnTo>
                    <a:pt x="266" y="39"/>
                  </a:lnTo>
                  <a:lnTo>
                    <a:pt x="307" y="0"/>
                  </a:lnTo>
                  <a:lnTo>
                    <a:pt x="0" y="0"/>
                  </a:lnTo>
                  <a:lnTo>
                    <a:pt x="0" y="319"/>
                  </a:lnTo>
                  <a:lnTo>
                    <a:pt x="320" y="319"/>
                  </a:lnTo>
                  <a:lnTo>
                    <a:pt x="320" y="119"/>
                  </a:lnTo>
                  <a:lnTo>
                    <a:pt x="281" y="158"/>
                  </a:lnTo>
                  <a:lnTo>
                    <a:pt x="281"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4" name="Group 133"/>
          <p:cNvGrpSpPr/>
          <p:nvPr/>
        </p:nvGrpSpPr>
        <p:grpSpPr>
          <a:xfrm>
            <a:off x="2830431" y="2584370"/>
            <a:ext cx="262643" cy="251022"/>
            <a:chOff x="1465263" y="660401"/>
            <a:chExt cx="179388" cy="171451"/>
          </a:xfrm>
          <a:solidFill>
            <a:schemeClr val="bg1"/>
          </a:solidFill>
        </p:grpSpPr>
        <p:sp>
          <p:nvSpPr>
            <p:cNvPr id="135" name="Rectangle 21"/>
            <p:cNvSpPr>
              <a:spLocks noChangeArrowheads="1"/>
            </p:cNvSpPr>
            <p:nvPr/>
          </p:nvSpPr>
          <p:spPr bwMode="auto">
            <a:xfrm>
              <a:off x="1528763" y="72866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Rectangle 22"/>
            <p:cNvSpPr>
              <a:spLocks noChangeArrowheads="1"/>
            </p:cNvSpPr>
            <p:nvPr/>
          </p:nvSpPr>
          <p:spPr bwMode="auto">
            <a:xfrm>
              <a:off x="156051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Rectangle 23"/>
            <p:cNvSpPr>
              <a:spLocks noChangeArrowheads="1"/>
            </p:cNvSpPr>
            <p:nvPr/>
          </p:nvSpPr>
          <p:spPr bwMode="auto">
            <a:xfrm>
              <a:off x="159226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Rectangle 24"/>
            <p:cNvSpPr>
              <a:spLocks noChangeArrowheads="1"/>
            </p:cNvSpPr>
            <p:nvPr/>
          </p:nvSpPr>
          <p:spPr bwMode="auto">
            <a:xfrm>
              <a:off x="152876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25"/>
            <p:cNvSpPr>
              <a:spLocks noChangeArrowheads="1"/>
            </p:cNvSpPr>
            <p:nvPr/>
          </p:nvSpPr>
          <p:spPr bwMode="auto">
            <a:xfrm>
              <a:off x="156051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26"/>
            <p:cNvSpPr>
              <a:spLocks noChangeArrowheads="1"/>
            </p:cNvSpPr>
            <p:nvPr/>
          </p:nvSpPr>
          <p:spPr bwMode="auto">
            <a:xfrm>
              <a:off x="159226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Rectangle 27"/>
            <p:cNvSpPr>
              <a:spLocks noChangeArrowheads="1"/>
            </p:cNvSpPr>
            <p:nvPr/>
          </p:nvSpPr>
          <p:spPr bwMode="auto">
            <a:xfrm>
              <a:off x="152876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Rectangle 28"/>
            <p:cNvSpPr>
              <a:spLocks noChangeArrowheads="1"/>
            </p:cNvSpPr>
            <p:nvPr/>
          </p:nvSpPr>
          <p:spPr bwMode="auto">
            <a:xfrm>
              <a:off x="149701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Rectangle 29"/>
            <p:cNvSpPr>
              <a:spLocks noChangeArrowheads="1"/>
            </p:cNvSpPr>
            <p:nvPr/>
          </p:nvSpPr>
          <p:spPr bwMode="auto">
            <a:xfrm>
              <a:off x="149701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30"/>
            <p:cNvSpPr>
              <a:spLocks noChangeArrowheads="1"/>
            </p:cNvSpPr>
            <p:nvPr/>
          </p:nvSpPr>
          <p:spPr bwMode="auto">
            <a:xfrm>
              <a:off x="156051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Rectangle 31"/>
            <p:cNvSpPr>
              <a:spLocks noChangeArrowheads="1"/>
            </p:cNvSpPr>
            <p:nvPr/>
          </p:nvSpPr>
          <p:spPr bwMode="auto">
            <a:xfrm>
              <a:off x="159226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32"/>
            <p:cNvSpPr>
              <a:spLocks noEditPoints="1"/>
            </p:cNvSpPr>
            <p:nvPr/>
          </p:nvSpPr>
          <p:spPr bwMode="auto">
            <a:xfrm>
              <a:off x="1465263" y="671514"/>
              <a:ext cx="179388" cy="160338"/>
            </a:xfrm>
            <a:custGeom>
              <a:avLst/>
              <a:gdLst>
                <a:gd name="T0" fmla="*/ 335 w 337"/>
                <a:gd name="T1" fmla="*/ 0 h 301"/>
                <a:gd name="T2" fmla="*/ 289 w 337"/>
                <a:gd name="T3" fmla="*/ 0 h 301"/>
                <a:gd name="T4" fmla="*/ 289 w 337"/>
                <a:gd name="T5" fmla="*/ 31 h 301"/>
                <a:gd name="T6" fmla="*/ 242 w 337"/>
                <a:gd name="T7" fmla="*/ 31 h 301"/>
                <a:gd name="T8" fmla="*/ 242 w 337"/>
                <a:gd name="T9" fmla="*/ 0 h 301"/>
                <a:gd name="T10" fmla="*/ 98 w 337"/>
                <a:gd name="T11" fmla="*/ 0 h 301"/>
                <a:gd name="T12" fmla="*/ 98 w 337"/>
                <a:gd name="T13" fmla="*/ 31 h 301"/>
                <a:gd name="T14" fmla="*/ 53 w 337"/>
                <a:gd name="T15" fmla="*/ 31 h 301"/>
                <a:gd name="T16" fmla="*/ 53 w 337"/>
                <a:gd name="T17" fmla="*/ 0 h 301"/>
                <a:gd name="T18" fmla="*/ 0 w 337"/>
                <a:gd name="T19" fmla="*/ 0 h 301"/>
                <a:gd name="T20" fmla="*/ 0 w 337"/>
                <a:gd name="T21" fmla="*/ 301 h 301"/>
                <a:gd name="T22" fmla="*/ 23 w 337"/>
                <a:gd name="T23" fmla="*/ 301 h 301"/>
                <a:gd name="T24" fmla="*/ 312 w 337"/>
                <a:gd name="T25" fmla="*/ 301 h 301"/>
                <a:gd name="T26" fmla="*/ 337 w 337"/>
                <a:gd name="T27" fmla="*/ 301 h 301"/>
                <a:gd name="T28" fmla="*/ 335 w 337"/>
                <a:gd name="T29" fmla="*/ 0 h 301"/>
                <a:gd name="T30" fmla="*/ 312 w 337"/>
                <a:gd name="T31" fmla="*/ 278 h 301"/>
                <a:gd name="T32" fmla="*/ 23 w 337"/>
                <a:gd name="T33" fmla="*/ 278 h 301"/>
                <a:gd name="T34" fmla="*/ 23 w 337"/>
                <a:gd name="T35" fmla="*/ 85 h 301"/>
                <a:gd name="T36" fmla="*/ 312 w 337"/>
                <a:gd name="T37" fmla="*/ 85 h 301"/>
                <a:gd name="T38" fmla="*/ 312 w 337"/>
                <a:gd name="T39" fmla="*/ 2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301">
                  <a:moveTo>
                    <a:pt x="335" y="0"/>
                  </a:moveTo>
                  <a:lnTo>
                    <a:pt x="289" y="0"/>
                  </a:lnTo>
                  <a:lnTo>
                    <a:pt x="289" y="31"/>
                  </a:lnTo>
                  <a:lnTo>
                    <a:pt x="242" y="31"/>
                  </a:lnTo>
                  <a:lnTo>
                    <a:pt x="242" y="0"/>
                  </a:lnTo>
                  <a:lnTo>
                    <a:pt x="98" y="0"/>
                  </a:lnTo>
                  <a:lnTo>
                    <a:pt x="98" y="31"/>
                  </a:lnTo>
                  <a:lnTo>
                    <a:pt x="53" y="31"/>
                  </a:lnTo>
                  <a:lnTo>
                    <a:pt x="53" y="0"/>
                  </a:lnTo>
                  <a:lnTo>
                    <a:pt x="0" y="0"/>
                  </a:lnTo>
                  <a:lnTo>
                    <a:pt x="0" y="301"/>
                  </a:lnTo>
                  <a:lnTo>
                    <a:pt x="23" y="301"/>
                  </a:lnTo>
                  <a:lnTo>
                    <a:pt x="312" y="301"/>
                  </a:lnTo>
                  <a:lnTo>
                    <a:pt x="337" y="301"/>
                  </a:lnTo>
                  <a:lnTo>
                    <a:pt x="335" y="0"/>
                  </a:lnTo>
                  <a:close/>
                  <a:moveTo>
                    <a:pt x="312" y="278"/>
                  </a:moveTo>
                  <a:lnTo>
                    <a:pt x="23" y="278"/>
                  </a:lnTo>
                  <a:lnTo>
                    <a:pt x="23" y="85"/>
                  </a:lnTo>
                  <a:lnTo>
                    <a:pt x="312" y="85"/>
                  </a:lnTo>
                  <a:lnTo>
                    <a:pt x="312" y="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33"/>
            <p:cNvSpPr>
              <a:spLocks noChangeArrowheads="1"/>
            </p:cNvSpPr>
            <p:nvPr/>
          </p:nvSpPr>
          <p:spPr bwMode="auto">
            <a:xfrm>
              <a:off x="1498600"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Rectangle 34"/>
            <p:cNvSpPr>
              <a:spLocks noChangeArrowheads="1"/>
            </p:cNvSpPr>
            <p:nvPr/>
          </p:nvSpPr>
          <p:spPr bwMode="auto">
            <a:xfrm>
              <a:off x="1598613"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9" name="Group 148"/>
          <p:cNvGrpSpPr/>
          <p:nvPr/>
        </p:nvGrpSpPr>
        <p:grpSpPr>
          <a:xfrm>
            <a:off x="2805480" y="3533378"/>
            <a:ext cx="325397" cy="232427"/>
            <a:chOff x="869950" y="989014"/>
            <a:chExt cx="222250" cy="158750"/>
          </a:xfrm>
          <a:solidFill>
            <a:schemeClr val="bg1"/>
          </a:solidFill>
        </p:grpSpPr>
        <p:sp>
          <p:nvSpPr>
            <p:cNvPr id="150" name="Freeform 48"/>
            <p:cNvSpPr>
              <a:spLocks/>
            </p:cNvSpPr>
            <p:nvPr/>
          </p:nvSpPr>
          <p:spPr bwMode="auto">
            <a:xfrm>
              <a:off x="869950" y="989014"/>
              <a:ext cx="190500" cy="77788"/>
            </a:xfrm>
            <a:custGeom>
              <a:avLst/>
              <a:gdLst>
                <a:gd name="T0" fmla="*/ 359 w 359"/>
                <a:gd name="T1" fmla="*/ 18 h 148"/>
                <a:gd name="T2" fmla="*/ 359 w 359"/>
                <a:gd name="T3" fmla="*/ 0 h 148"/>
                <a:gd name="T4" fmla="*/ 0 w 359"/>
                <a:gd name="T5" fmla="*/ 0 h 148"/>
                <a:gd name="T6" fmla="*/ 0 w 359"/>
                <a:gd name="T7" fmla="*/ 20 h 148"/>
                <a:gd name="T8" fmla="*/ 180 w 359"/>
                <a:gd name="T9" fmla="*/ 148 h 148"/>
                <a:gd name="T10" fmla="*/ 359 w 359"/>
                <a:gd name="T11" fmla="*/ 18 h 148"/>
              </a:gdLst>
              <a:ahLst/>
              <a:cxnLst>
                <a:cxn ang="0">
                  <a:pos x="T0" y="T1"/>
                </a:cxn>
                <a:cxn ang="0">
                  <a:pos x="T2" y="T3"/>
                </a:cxn>
                <a:cxn ang="0">
                  <a:pos x="T4" y="T5"/>
                </a:cxn>
                <a:cxn ang="0">
                  <a:pos x="T6" y="T7"/>
                </a:cxn>
                <a:cxn ang="0">
                  <a:pos x="T8" y="T9"/>
                </a:cxn>
                <a:cxn ang="0">
                  <a:pos x="T10" y="T11"/>
                </a:cxn>
              </a:cxnLst>
              <a:rect l="0" t="0" r="r" b="b"/>
              <a:pathLst>
                <a:path w="359" h="148">
                  <a:moveTo>
                    <a:pt x="359" y="18"/>
                  </a:moveTo>
                  <a:lnTo>
                    <a:pt x="359" y="0"/>
                  </a:lnTo>
                  <a:lnTo>
                    <a:pt x="0" y="0"/>
                  </a:lnTo>
                  <a:lnTo>
                    <a:pt x="0" y="20"/>
                  </a:lnTo>
                  <a:lnTo>
                    <a:pt x="180" y="148"/>
                  </a:lnTo>
                  <a:lnTo>
                    <a:pt x="35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9"/>
            <p:cNvSpPr>
              <a:spLocks noEditPoints="1"/>
            </p:cNvSpPr>
            <p:nvPr/>
          </p:nvSpPr>
          <p:spPr bwMode="auto">
            <a:xfrm>
              <a:off x="869950" y="1014414"/>
              <a:ext cx="222250" cy="133350"/>
            </a:xfrm>
            <a:custGeom>
              <a:avLst/>
              <a:gdLst>
                <a:gd name="T0" fmla="*/ 359 w 420"/>
                <a:gd name="T1" fmla="*/ 0 h 253"/>
                <a:gd name="T2" fmla="*/ 0 w 420"/>
                <a:gd name="T3" fmla="*/ 0 h 253"/>
                <a:gd name="T4" fmla="*/ 240 w 420"/>
                <a:gd name="T5" fmla="*/ 206 h 253"/>
                <a:gd name="T6" fmla="*/ 247 w 420"/>
                <a:gd name="T7" fmla="*/ 216 h 253"/>
                <a:gd name="T8" fmla="*/ 264 w 420"/>
                <a:gd name="T9" fmla="*/ 234 h 253"/>
                <a:gd name="T10" fmla="*/ 286 w 420"/>
                <a:gd name="T11" fmla="*/ 245 h 253"/>
                <a:gd name="T12" fmla="*/ 309 w 420"/>
                <a:gd name="T13" fmla="*/ 253 h 253"/>
                <a:gd name="T14" fmla="*/ 322 w 420"/>
                <a:gd name="T15" fmla="*/ 253 h 253"/>
                <a:gd name="T16" fmla="*/ 343 w 420"/>
                <a:gd name="T17" fmla="*/ 251 h 253"/>
                <a:gd name="T18" fmla="*/ 360 w 420"/>
                <a:gd name="T19" fmla="*/ 245 h 253"/>
                <a:gd name="T20" fmla="*/ 378 w 420"/>
                <a:gd name="T21" fmla="*/ 237 h 253"/>
                <a:gd name="T22" fmla="*/ 392 w 420"/>
                <a:gd name="T23" fmla="*/ 224 h 253"/>
                <a:gd name="T24" fmla="*/ 404 w 420"/>
                <a:gd name="T25" fmla="*/ 211 h 253"/>
                <a:gd name="T26" fmla="*/ 413 w 420"/>
                <a:gd name="T27" fmla="*/ 193 h 253"/>
                <a:gd name="T28" fmla="*/ 418 w 420"/>
                <a:gd name="T29" fmla="*/ 176 h 253"/>
                <a:gd name="T30" fmla="*/ 420 w 420"/>
                <a:gd name="T31" fmla="*/ 155 h 253"/>
                <a:gd name="T32" fmla="*/ 418 w 420"/>
                <a:gd name="T33" fmla="*/ 141 h 253"/>
                <a:gd name="T34" fmla="*/ 410 w 420"/>
                <a:gd name="T35" fmla="*/ 113 h 253"/>
                <a:gd name="T36" fmla="*/ 394 w 420"/>
                <a:gd name="T37" fmla="*/ 90 h 253"/>
                <a:gd name="T38" fmla="*/ 372 w 420"/>
                <a:gd name="T39" fmla="*/ 71 h 253"/>
                <a:gd name="T40" fmla="*/ 359 w 420"/>
                <a:gd name="T41" fmla="*/ 65 h 253"/>
                <a:gd name="T42" fmla="*/ 322 w 420"/>
                <a:gd name="T43" fmla="*/ 225 h 253"/>
                <a:gd name="T44" fmla="*/ 298 w 420"/>
                <a:gd name="T45" fmla="*/ 219 h 253"/>
                <a:gd name="T46" fmla="*/ 276 w 420"/>
                <a:gd name="T47" fmla="*/ 206 h 253"/>
                <a:gd name="T48" fmla="*/ 266 w 420"/>
                <a:gd name="T49" fmla="*/ 196 h 253"/>
                <a:gd name="T50" fmla="*/ 256 w 420"/>
                <a:gd name="T51" fmla="*/ 170 h 253"/>
                <a:gd name="T52" fmla="*/ 253 w 420"/>
                <a:gd name="T53" fmla="*/ 155 h 253"/>
                <a:gd name="T54" fmla="*/ 259 w 420"/>
                <a:gd name="T55" fmla="*/ 129 h 253"/>
                <a:gd name="T56" fmla="*/ 273 w 420"/>
                <a:gd name="T57" fmla="*/ 106 h 253"/>
                <a:gd name="T58" fmla="*/ 296 w 420"/>
                <a:gd name="T59" fmla="*/ 91 h 253"/>
                <a:gd name="T60" fmla="*/ 322 w 420"/>
                <a:gd name="T61" fmla="*/ 86 h 253"/>
                <a:gd name="T62" fmla="*/ 333 w 420"/>
                <a:gd name="T63" fmla="*/ 87 h 253"/>
                <a:gd name="T64" fmla="*/ 352 w 420"/>
                <a:gd name="T65" fmla="*/ 93 h 253"/>
                <a:gd name="T66" fmla="*/ 359 w 420"/>
                <a:gd name="T67" fmla="*/ 97 h 253"/>
                <a:gd name="T68" fmla="*/ 373 w 420"/>
                <a:gd name="T69" fmla="*/ 107 h 253"/>
                <a:gd name="T70" fmla="*/ 383 w 420"/>
                <a:gd name="T71" fmla="*/ 122 h 253"/>
                <a:gd name="T72" fmla="*/ 389 w 420"/>
                <a:gd name="T73" fmla="*/ 138 h 253"/>
                <a:gd name="T74" fmla="*/ 392 w 420"/>
                <a:gd name="T75" fmla="*/ 155 h 253"/>
                <a:gd name="T76" fmla="*/ 391 w 420"/>
                <a:gd name="T77" fmla="*/ 170 h 253"/>
                <a:gd name="T78" fmla="*/ 381 w 420"/>
                <a:gd name="T79" fmla="*/ 195 h 253"/>
                <a:gd name="T80" fmla="*/ 362 w 420"/>
                <a:gd name="T81" fmla="*/ 214 h 253"/>
                <a:gd name="T82" fmla="*/ 337 w 420"/>
                <a:gd name="T83" fmla="*/ 224 h 253"/>
                <a:gd name="T84" fmla="*/ 322 w 420"/>
                <a:gd name="T85" fmla="*/ 22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0" h="253">
                  <a:moveTo>
                    <a:pt x="359" y="65"/>
                  </a:moveTo>
                  <a:lnTo>
                    <a:pt x="359" y="0"/>
                  </a:lnTo>
                  <a:lnTo>
                    <a:pt x="180" y="128"/>
                  </a:lnTo>
                  <a:lnTo>
                    <a:pt x="0" y="0"/>
                  </a:lnTo>
                  <a:lnTo>
                    <a:pt x="0" y="206"/>
                  </a:lnTo>
                  <a:lnTo>
                    <a:pt x="240" y="206"/>
                  </a:lnTo>
                  <a:lnTo>
                    <a:pt x="240" y="206"/>
                  </a:lnTo>
                  <a:lnTo>
                    <a:pt x="247" y="216"/>
                  </a:lnTo>
                  <a:lnTo>
                    <a:pt x="256" y="225"/>
                  </a:lnTo>
                  <a:lnTo>
                    <a:pt x="264" y="234"/>
                  </a:lnTo>
                  <a:lnTo>
                    <a:pt x="275" y="240"/>
                  </a:lnTo>
                  <a:lnTo>
                    <a:pt x="286" y="245"/>
                  </a:lnTo>
                  <a:lnTo>
                    <a:pt x="298" y="250"/>
                  </a:lnTo>
                  <a:lnTo>
                    <a:pt x="309" y="253"/>
                  </a:lnTo>
                  <a:lnTo>
                    <a:pt x="322" y="253"/>
                  </a:lnTo>
                  <a:lnTo>
                    <a:pt x="322" y="253"/>
                  </a:lnTo>
                  <a:lnTo>
                    <a:pt x="333" y="253"/>
                  </a:lnTo>
                  <a:lnTo>
                    <a:pt x="343" y="251"/>
                  </a:lnTo>
                  <a:lnTo>
                    <a:pt x="352" y="248"/>
                  </a:lnTo>
                  <a:lnTo>
                    <a:pt x="360" y="245"/>
                  </a:lnTo>
                  <a:lnTo>
                    <a:pt x="369" y="241"/>
                  </a:lnTo>
                  <a:lnTo>
                    <a:pt x="378" y="237"/>
                  </a:lnTo>
                  <a:lnTo>
                    <a:pt x="385" y="231"/>
                  </a:lnTo>
                  <a:lnTo>
                    <a:pt x="392" y="224"/>
                  </a:lnTo>
                  <a:lnTo>
                    <a:pt x="398" y="218"/>
                  </a:lnTo>
                  <a:lnTo>
                    <a:pt x="404" y="211"/>
                  </a:lnTo>
                  <a:lnTo>
                    <a:pt x="408" y="202"/>
                  </a:lnTo>
                  <a:lnTo>
                    <a:pt x="413" y="193"/>
                  </a:lnTo>
                  <a:lnTo>
                    <a:pt x="415" y="184"/>
                  </a:lnTo>
                  <a:lnTo>
                    <a:pt x="418" y="176"/>
                  </a:lnTo>
                  <a:lnTo>
                    <a:pt x="420" y="166"/>
                  </a:lnTo>
                  <a:lnTo>
                    <a:pt x="420" y="155"/>
                  </a:lnTo>
                  <a:lnTo>
                    <a:pt x="420" y="155"/>
                  </a:lnTo>
                  <a:lnTo>
                    <a:pt x="418" y="141"/>
                  </a:lnTo>
                  <a:lnTo>
                    <a:pt x="415" y="126"/>
                  </a:lnTo>
                  <a:lnTo>
                    <a:pt x="410" y="113"/>
                  </a:lnTo>
                  <a:lnTo>
                    <a:pt x="402" y="100"/>
                  </a:lnTo>
                  <a:lnTo>
                    <a:pt x="394" y="90"/>
                  </a:lnTo>
                  <a:lnTo>
                    <a:pt x="383" y="80"/>
                  </a:lnTo>
                  <a:lnTo>
                    <a:pt x="372" y="71"/>
                  </a:lnTo>
                  <a:lnTo>
                    <a:pt x="359" y="65"/>
                  </a:lnTo>
                  <a:lnTo>
                    <a:pt x="359" y="65"/>
                  </a:lnTo>
                  <a:close/>
                  <a:moveTo>
                    <a:pt x="322" y="225"/>
                  </a:moveTo>
                  <a:lnTo>
                    <a:pt x="322" y="225"/>
                  </a:lnTo>
                  <a:lnTo>
                    <a:pt x="309" y="224"/>
                  </a:lnTo>
                  <a:lnTo>
                    <a:pt x="298" y="219"/>
                  </a:lnTo>
                  <a:lnTo>
                    <a:pt x="286" y="214"/>
                  </a:lnTo>
                  <a:lnTo>
                    <a:pt x="276" y="206"/>
                  </a:lnTo>
                  <a:lnTo>
                    <a:pt x="276" y="206"/>
                  </a:lnTo>
                  <a:lnTo>
                    <a:pt x="266" y="196"/>
                  </a:lnTo>
                  <a:lnTo>
                    <a:pt x="260" y="184"/>
                  </a:lnTo>
                  <a:lnTo>
                    <a:pt x="256" y="170"/>
                  </a:lnTo>
                  <a:lnTo>
                    <a:pt x="253" y="155"/>
                  </a:lnTo>
                  <a:lnTo>
                    <a:pt x="253" y="155"/>
                  </a:lnTo>
                  <a:lnTo>
                    <a:pt x="254" y="141"/>
                  </a:lnTo>
                  <a:lnTo>
                    <a:pt x="259" y="129"/>
                  </a:lnTo>
                  <a:lnTo>
                    <a:pt x="266" y="116"/>
                  </a:lnTo>
                  <a:lnTo>
                    <a:pt x="273" y="106"/>
                  </a:lnTo>
                  <a:lnTo>
                    <a:pt x="285" y="99"/>
                  </a:lnTo>
                  <a:lnTo>
                    <a:pt x="296" y="91"/>
                  </a:lnTo>
                  <a:lnTo>
                    <a:pt x="309" y="87"/>
                  </a:lnTo>
                  <a:lnTo>
                    <a:pt x="322" y="86"/>
                  </a:lnTo>
                  <a:lnTo>
                    <a:pt x="322" y="86"/>
                  </a:lnTo>
                  <a:lnTo>
                    <a:pt x="333" y="87"/>
                  </a:lnTo>
                  <a:lnTo>
                    <a:pt x="343" y="89"/>
                  </a:lnTo>
                  <a:lnTo>
                    <a:pt x="352" y="93"/>
                  </a:lnTo>
                  <a:lnTo>
                    <a:pt x="359" y="97"/>
                  </a:lnTo>
                  <a:lnTo>
                    <a:pt x="359" y="97"/>
                  </a:lnTo>
                  <a:lnTo>
                    <a:pt x="366" y="102"/>
                  </a:lnTo>
                  <a:lnTo>
                    <a:pt x="373" y="107"/>
                  </a:lnTo>
                  <a:lnTo>
                    <a:pt x="378" y="115"/>
                  </a:lnTo>
                  <a:lnTo>
                    <a:pt x="383" y="122"/>
                  </a:lnTo>
                  <a:lnTo>
                    <a:pt x="386" y="129"/>
                  </a:lnTo>
                  <a:lnTo>
                    <a:pt x="389" y="138"/>
                  </a:lnTo>
                  <a:lnTo>
                    <a:pt x="392" y="147"/>
                  </a:lnTo>
                  <a:lnTo>
                    <a:pt x="392" y="155"/>
                  </a:lnTo>
                  <a:lnTo>
                    <a:pt x="392" y="155"/>
                  </a:lnTo>
                  <a:lnTo>
                    <a:pt x="391" y="170"/>
                  </a:lnTo>
                  <a:lnTo>
                    <a:pt x="386" y="183"/>
                  </a:lnTo>
                  <a:lnTo>
                    <a:pt x="381" y="195"/>
                  </a:lnTo>
                  <a:lnTo>
                    <a:pt x="372" y="205"/>
                  </a:lnTo>
                  <a:lnTo>
                    <a:pt x="362" y="214"/>
                  </a:lnTo>
                  <a:lnTo>
                    <a:pt x="350" y="219"/>
                  </a:lnTo>
                  <a:lnTo>
                    <a:pt x="337" y="224"/>
                  </a:lnTo>
                  <a:lnTo>
                    <a:pt x="322" y="225"/>
                  </a:lnTo>
                  <a:lnTo>
                    <a:pt x="322"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0"/>
            <p:cNvSpPr>
              <a:spLocks/>
            </p:cNvSpPr>
            <p:nvPr/>
          </p:nvSpPr>
          <p:spPr bwMode="auto">
            <a:xfrm>
              <a:off x="1014413" y="1069976"/>
              <a:ext cx="52388" cy="52388"/>
            </a:xfrm>
            <a:custGeom>
              <a:avLst/>
              <a:gdLst>
                <a:gd name="T0" fmla="*/ 64 w 97"/>
                <a:gd name="T1" fmla="*/ 0 h 97"/>
                <a:gd name="T2" fmla="*/ 35 w 97"/>
                <a:gd name="T3" fmla="*/ 0 h 97"/>
                <a:gd name="T4" fmla="*/ 35 w 97"/>
                <a:gd name="T5" fmla="*/ 33 h 97"/>
                <a:gd name="T6" fmla="*/ 0 w 97"/>
                <a:gd name="T7" fmla="*/ 33 h 97"/>
                <a:gd name="T8" fmla="*/ 0 w 97"/>
                <a:gd name="T9" fmla="*/ 62 h 97"/>
                <a:gd name="T10" fmla="*/ 35 w 97"/>
                <a:gd name="T11" fmla="*/ 62 h 97"/>
                <a:gd name="T12" fmla="*/ 35 w 97"/>
                <a:gd name="T13" fmla="*/ 97 h 97"/>
                <a:gd name="T14" fmla="*/ 64 w 97"/>
                <a:gd name="T15" fmla="*/ 97 h 97"/>
                <a:gd name="T16" fmla="*/ 64 w 97"/>
                <a:gd name="T17" fmla="*/ 62 h 97"/>
                <a:gd name="T18" fmla="*/ 97 w 97"/>
                <a:gd name="T19" fmla="*/ 62 h 97"/>
                <a:gd name="T20" fmla="*/ 97 w 97"/>
                <a:gd name="T21" fmla="*/ 33 h 97"/>
                <a:gd name="T22" fmla="*/ 64 w 97"/>
                <a:gd name="T23" fmla="*/ 33 h 97"/>
                <a:gd name="T24" fmla="*/ 64 w 97"/>
                <a:gd name="T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97">
                  <a:moveTo>
                    <a:pt x="64" y="0"/>
                  </a:moveTo>
                  <a:lnTo>
                    <a:pt x="35" y="0"/>
                  </a:lnTo>
                  <a:lnTo>
                    <a:pt x="35" y="33"/>
                  </a:lnTo>
                  <a:lnTo>
                    <a:pt x="0" y="33"/>
                  </a:lnTo>
                  <a:lnTo>
                    <a:pt x="0" y="62"/>
                  </a:lnTo>
                  <a:lnTo>
                    <a:pt x="35" y="62"/>
                  </a:lnTo>
                  <a:lnTo>
                    <a:pt x="35" y="97"/>
                  </a:lnTo>
                  <a:lnTo>
                    <a:pt x="64" y="97"/>
                  </a:lnTo>
                  <a:lnTo>
                    <a:pt x="64" y="62"/>
                  </a:lnTo>
                  <a:lnTo>
                    <a:pt x="97" y="62"/>
                  </a:lnTo>
                  <a:lnTo>
                    <a:pt x="97" y="33"/>
                  </a:lnTo>
                  <a:lnTo>
                    <a:pt x="64" y="33"/>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p:cNvGrpSpPr/>
          <p:nvPr/>
        </p:nvGrpSpPr>
        <p:grpSpPr>
          <a:xfrm>
            <a:off x="2836856" y="4427746"/>
            <a:ext cx="262643" cy="271939"/>
            <a:chOff x="585788" y="1860551"/>
            <a:chExt cx="179388" cy="185738"/>
          </a:xfrm>
          <a:solidFill>
            <a:schemeClr val="bg1"/>
          </a:solidFill>
        </p:grpSpPr>
        <p:sp>
          <p:nvSpPr>
            <p:cNvPr id="154" name="Freeform 130"/>
            <p:cNvSpPr>
              <a:spLocks noEditPoints="1"/>
            </p:cNvSpPr>
            <p:nvPr/>
          </p:nvSpPr>
          <p:spPr bwMode="auto">
            <a:xfrm>
              <a:off x="585788" y="1860551"/>
              <a:ext cx="179388" cy="185738"/>
            </a:xfrm>
            <a:custGeom>
              <a:avLst/>
              <a:gdLst>
                <a:gd name="T0" fmla="*/ 313 w 339"/>
                <a:gd name="T1" fmla="*/ 29 h 353"/>
                <a:gd name="T2" fmla="*/ 300 w 339"/>
                <a:gd name="T3" fmla="*/ 18 h 353"/>
                <a:gd name="T4" fmla="*/ 284 w 339"/>
                <a:gd name="T5" fmla="*/ 7 h 353"/>
                <a:gd name="T6" fmla="*/ 268 w 339"/>
                <a:gd name="T7" fmla="*/ 2 h 353"/>
                <a:gd name="T8" fmla="*/ 249 w 339"/>
                <a:gd name="T9" fmla="*/ 0 h 353"/>
                <a:gd name="T10" fmla="*/ 239 w 339"/>
                <a:gd name="T11" fmla="*/ 0 h 353"/>
                <a:gd name="T12" fmla="*/ 221 w 339"/>
                <a:gd name="T13" fmla="*/ 5 h 353"/>
                <a:gd name="T14" fmla="*/ 205 w 339"/>
                <a:gd name="T15" fmla="*/ 12 h 353"/>
                <a:gd name="T16" fmla="*/ 191 w 339"/>
                <a:gd name="T17" fmla="*/ 23 h 353"/>
                <a:gd name="T18" fmla="*/ 185 w 339"/>
                <a:gd name="T19" fmla="*/ 29 h 353"/>
                <a:gd name="T20" fmla="*/ 166 w 339"/>
                <a:gd name="T21" fmla="*/ 61 h 353"/>
                <a:gd name="T22" fmla="*/ 159 w 339"/>
                <a:gd name="T23" fmla="*/ 90 h 353"/>
                <a:gd name="T24" fmla="*/ 159 w 339"/>
                <a:gd name="T25" fmla="*/ 166 h 353"/>
                <a:gd name="T26" fmla="*/ 13 w 339"/>
                <a:gd name="T27" fmla="*/ 166 h 353"/>
                <a:gd name="T28" fmla="*/ 5 w 339"/>
                <a:gd name="T29" fmla="*/ 169 h 353"/>
                <a:gd name="T30" fmla="*/ 0 w 339"/>
                <a:gd name="T31" fmla="*/ 179 h 353"/>
                <a:gd name="T32" fmla="*/ 0 w 339"/>
                <a:gd name="T33" fmla="*/ 339 h 353"/>
                <a:gd name="T34" fmla="*/ 5 w 339"/>
                <a:gd name="T35" fmla="*/ 349 h 353"/>
                <a:gd name="T36" fmla="*/ 13 w 339"/>
                <a:gd name="T37" fmla="*/ 353 h 353"/>
                <a:gd name="T38" fmla="*/ 225 w 339"/>
                <a:gd name="T39" fmla="*/ 353 h 353"/>
                <a:gd name="T40" fmla="*/ 234 w 339"/>
                <a:gd name="T41" fmla="*/ 349 h 353"/>
                <a:gd name="T42" fmla="*/ 239 w 339"/>
                <a:gd name="T43" fmla="*/ 339 h 353"/>
                <a:gd name="T44" fmla="*/ 239 w 339"/>
                <a:gd name="T45" fmla="*/ 179 h 353"/>
                <a:gd name="T46" fmla="*/ 234 w 339"/>
                <a:gd name="T47" fmla="*/ 169 h 353"/>
                <a:gd name="T48" fmla="*/ 225 w 339"/>
                <a:gd name="T49" fmla="*/ 166 h 353"/>
                <a:gd name="T50" fmla="*/ 205 w 339"/>
                <a:gd name="T51" fmla="*/ 100 h 353"/>
                <a:gd name="T52" fmla="*/ 207 w 339"/>
                <a:gd name="T53" fmla="*/ 90 h 353"/>
                <a:gd name="T54" fmla="*/ 214 w 339"/>
                <a:gd name="T55" fmla="*/ 71 h 353"/>
                <a:gd name="T56" fmla="*/ 218 w 339"/>
                <a:gd name="T57" fmla="*/ 64 h 353"/>
                <a:gd name="T58" fmla="*/ 233 w 339"/>
                <a:gd name="T59" fmla="*/ 54 h 353"/>
                <a:gd name="T60" fmla="*/ 249 w 339"/>
                <a:gd name="T61" fmla="*/ 50 h 353"/>
                <a:gd name="T62" fmla="*/ 257 w 339"/>
                <a:gd name="T63" fmla="*/ 51 h 353"/>
                <a:gd name="T64" fmla="*/ 272 w 339"/>
                <a:gd name="T65" fmla="*/ 58 h 353"/>
                <a:gd name="T66" fmla="*/ 278 w 339"/>
                <a:gd name="T67" fmla="*/ 64 h 353"/>
                <a:gd name="T68" fmla="*/ 288 w 339"/>
                <a:gd name="T69" fmla="*/ 80 h 353"/>
                <a:gd name="T70" fmla="*/ 292 w 339"/>
                <a:gd name="T71" fmla="*/ 100 h 353"/>
                <a:gd name="T72" fmla="*/ 339 w 339"/>
                <a:gd name="T73" fmla="*/ 186 h 353"/>
                <a:gd name="T74" fmla="*/ 339 w 339"/>
                <a:gd name="T75" fmla="*/ 100 h 353"/>
                <a:gd name="T76" fmla="*/ 337 w 339"/>
                <a:gd name="T77" fmla="*/ 80 h 353"/>
                <a:gd name="T78" fmla="*/ 324 w 339"/>
                <a:gd name="T79" fmla="*/ 45 h 353"/>
                <a:gd name="T80" fmla="*/ 313 w 339"/>
                <a:gd name="T81" fmla="*/ 29 h 353"/>
                <a:gd name="T82" fmla="*/ 156 w 339"/>
                <a:gd name="T83" fmla="*/ 315 h 353"/>
                <a:gd name="T84" fmla="*/ 154 w 339"/>
                <a:gd name="T85" fmla="*/ 324 h 353"/>
                <a:gd name="T86" fmla="*/ 147 w 339"/>
                <a:gd name="T87" fmla="*/ 333 h 353"/>
                <a:gd name="T88" fmla="*/ 137 w 339"/>
                <a:gd name="T89" fmla="*/ 337 h 353"/>
                <a:gd name="T90" fmla="*/ 125 w 339"/>
                <a:gd name="T91" fmla="*/ 340 h 353"/>
                <a:gd name="T92" fmla="*/ 118 w 339"/>
                <a:gd name="T93" fmla="*/ 339 h 353"/>
                <a:gd name="T94" fmla="*/ 108 w 339"/>
                <a:gd name="T95" fmla="*/ 336 h 353"/>
                <a:gd name="T96" fmla="*/ 99 w 339"/>
                <a:gd name="T97" fmla="*/ 329 h 353"/>
                <a:gd name="T98" fmla="*/ 93 w 339"/>
                <a:gd name="T99" fmla="*/ 320 h 353"/>
                <a:gd name="T100" fmla="*/ 93 w 339"/>
                <a:gd name="T101" fmla="*/ 249 h 353"/>
                <a:gd name="T102" fmla="*/ 93 w 339"/>
                <a:gd name="T103" fmla="*/ 243 h 353"/>
                <a:gd name="T104" fmla="*/ 99 w 339"/>
                <a:gd name="T105" fmla="*/ 234 h 353"/>
                <a:gd name="T106" fmla="*/ 108 w 339"/>
                <a:gd name="T107" fmla="*/ 228 h 353"/>
                <a:gd name="T108" fmla="*/ 118 w 339"/>
                <a:gd name="T109" fmla="*/ 224 h 353"/>
                <a:gd name="T110" fmla="*/ 125 w 339"/>
                <a:gd name="T111" fmla="*/ 224 h 353"/>
                <a:gd name="T112" fmla="*/ 137 w 339"/>
                <a:gd name="T113" fmla="*/ 225 h 353"/>
                <a:gd name="T114" fmla="*/ 147 w 339"/>
                <a:gd name="T115" fmla="*/ 231 h 353"/>
                <a:gd name="T116" fmla="*/ 154 w 339"/>
                <a:gd name="T117" fmla="*/ 238 h 353"/>
                <a:gd name="T118" fmla="*/ 156 w 339"/>
                <a:gd name="T119" fmla="*/ 249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9" h="353">
                  <a:moveTo>
                    <a:pt x="313" y="29"/>
                  </a:moveTo>
                  <a:lnTo>
                    <a:pt x="313" y="29"/>
                  </a:lnTo>
                  <a:lnTo>
                    <a:pt x="307" y="23"/>
                  </a:lnTo>
                  <a:lnTo>
                    <a:pt x="300" y="18"/>
                  </a:lnTo>
                  <a:lnTo>
                    <a:pt x="292" y="12"/>
                  </a:lnTo>
                  <a:lnTo>
                    <a:pt x="284" y="7"/>
                  </a:lnTo>
                  <a:lnTo>
                    <a:pt x="276" y="5"/>
                  </a:lnTo>
                  <a:lnTo>
                    <a:pt x="268" y="2"/>
                  </a:lnTo>
                  <a:lnTo>
                    <a:pt x="257" y="0"/>
                  </a:lnTo>
                  <a:lnTo>
                    <a:pt x="249" y="0"/>
                  </a:lnTo>
                  <a:lnTo>
                    <a:pt x="249" y="0"/>
                  </a:lnTo>
                  <a:lnTo>
                    <a:pt x="239" y="0"/>
                  </a:lnTo>
                  <a:lnTo>
                    <a:pt x="230" y="2"/>
                  </a:lnTo>
                  <a:lnTo>
                    <a:pt x="221" y="5"/>
                  </a:lnTo>
                  <a:lnTo>
                    <a:pt x="212" y="7"/>
                  </a:lnTo>
                  <a:lnTo>
                    <a:pt x="205" y="12"/>
                  </a:lnTo>
                  <a:lnTo>
                    <a:pt x="198" y="18"/>
                  </a:lnTo>
                  <a:lnTo>
                    <a:pt x="191" y="23"/>
                  </a:lnTo>
                  <a:lnTo>
                    <a:pt x="185" y="29"/>
                  </a:lnTo>
                  <a:lnTo>
                    <a:pt x="185" y="29"/>
                  </a:lnTo>
                  <a:lnTo>
                    <a:pt x="173" y="45"/>
                  </a:lnTo>
                  <a:lnTo>
                    <a:pt x="166" y="61"/>
                  </a:lnTo>
                  <a:lnTo>
                    <a:pt x="160" y="80"/>
                  </a:lnTo>
                  <a:lnTo>
                    <a:pt x="159" y="90"/>
                  </a:lnTo>
                  <a:lnTo>
                    <a:pt x="159" y="100"/>
                  </a:lnTo>
                  <a:lnTo>
                    <a:pt x="159" y="166"/>
                  </a:lnTo>
                  <a:lnTo>
                    <a:pt x="13" y="166"/>
                  </a:lnTo>
                  <a:lnTo>
                    <a:pt x="13" y="166"/>
                  </a:lnTo>
                  <a:lnTo>
                    <a:pt x="8" y="166"/>
                  </a:lnTo>
                  <a:lnTo>
                    <a:pt x="5" y="169"/>
                  </a:lnTo>
                  <a:lnTo>
                    <a:pt x="2" y="173"/>
                  </a:lnTo>
                  <a:lnTo>
                    <a:pt x="0" y="179"/>
                  </a:lnTo>
                  <a:lnTo>
                    <a:pt x="0" y="339"/>
                  </a:lnTo>
                  <a:lnTo>
                    <a:pt x="0" y="339"/>
                  </a:lnTo>
                  <a:lnTo>
                    <a:pt x="2" y="345"/>
                  </a:lnTo>
                  <a:lnTo>
                    <a:pt x="5" y="349"/>
                  </a:lnTo>
                  <a:lnTo>
                    <a:pt x="8" y="352"/>
                  </a:lnTo>
                  <a:lnTo>
                    <a:pt x="13" y="353"/>
                  </a:lnTo>
                  <a:lnTo>
                    <a:pt x="225" y="353"/>
                  </a:lnTo>
                  <a:lnTo>
                    <a:pt x="225" y="353"/>
                  </a:lnTo>
                  <a:lnTo>
                    <a:pt x="231" y="352"/>
                  </a:lnTo>
                  <a:lnTo>
                    <a:pt x="234" y="349"/>
                  </a:lnTo>
                  <a:lnTo>
                    <a:pt x="237" y="345"/>
                  </a:lnTo>
                  <a:lnTo>
                    <a:pt x="239" y="339"/>
                  </a:lnTo>
                  <a:lnTo>
                    <a:pt x="239" y="179"/>
                  </a:lnTo>
                  <a:lnTo>
                    <a:pt x="239" y="179"/>
                  </a:lnTo>
                  <a:lnTo>
                    <a:pt x="237" y="173"/>
                  </a:lnTo>
                  <a:lnTo>
                    <a:pt x="234" y="169"/>
                  </a:lnTo>
                  <a:lnTo>
                    <a:pt x="231" y="166"/>
                  </a:lnTo>
                  <a:lnTo>
                    <a:pt x="225" y="166"/>
                  </a:lnTo>
                  <a:lnTo>
                    <a:pt x="205" y="166"/>
                  </a:lnTo>
                  <a:lnTo>
                    <a:pt x="205" y="100"/>
                  </a:lnTo>
                  <a:lnTo>
                    <a:pt x="205" y="100"/>
                  </a:lnTo>
                  <a:lnTo>
                    <a:pt x="207" y="90"/>
                  </a:lnTo>
                  <a:lnTo>
                    <a:pt x="209" y="80"/>
                  </a:lnTo>
                  <a:lnTo>
                    <a:pt x="214" y="71"/>
                  </a:lnTo>
                  <a:lnTo>
                    <a:pt x="218" y="64"/>
                  </a:lnTo>
                  <a:lnTo>
                    <a:pt x="218" y="64"/>
                  </a:lnTo>
                  <a:lnTo>
                    <a:pt x="225" y="58"/>
                  </a:lnTo>
                  <a:lnTo>
                    <a:pt x="233" y="54"/>
                  </a:lnTo>
                  <a:lnTo>
                    <a:pt x="240" y="51"/>
                  </a:lnTo>
                  <a:lnTo>
                    <a:pt x="249" y="50"/>
                  </a:lnTo>
                  <a:lnTo>
                    <a:pt x="249" y="50"/>
                  </a:lnTo>
                  <a:lnTo>
                    <a:pt x="257" y="51"/>
                  </a:lnTo>
                  <a:lnTo>
                    <a:pt x="265" y="54"/>
                  </a:lnTo>
                  <a:lnTo>
                    <a:pt x="272" y="58"/>
                  </a:lnTo>
                  <a:lnTo>
                    <a:pt x="278" y="64"/>
                  </a:lnTo>
                  <a:lnTo>
                    <a:pt x="278" y="64"/>
                  </a:lnTo>
                  <a:lnTo>
                    <a:pt x="284" y="71"/>
                  </a:lnTo>
                  <a:lnTo>
                    <a:pt x="288" y="80"/>
                  </a:lnTo>
                  <a:lnTo>
                    <a:pt x="291" y="90"/>
                  </a:lnTo>
                  <a:lnTo>
                    <a:pt x="292" y="100"/>
                  </a:lnTo>
                  <a:lnTo>
                    <a:pt x="292" y="186"/>
                  </a:lnTo>
                  <a:lnTo>
                    <a:pt x="339" y="186"/>
                  </a:lnTo>
                  <a:lnTo>
                    <a:pt x="339" y="100"/>
                  </a:lnTo>
                  <a:lnTo>
                    <a:pt x="339" y="100"/>
                  </a:lnTo>
                  <a:lnTo>
                    <a:pt x="339" y="90"/>
                  </a:lnTo>
                  <a:lnTo>
                    <a:pt x="337" y="80"/>
                  </a:lnTo>
                  <a:lnTo>
                    <a:pt x="332" y="61"/>
                  </a:lnTo>
                  <a:lnTo>
                    <a:pt x="324" y="45"/>
                  </a:lnTo>
                  <a:lnTo>
                    <a:pt x="313" y="29"/>
                  </a:lnTo>
                  <a:lnTo>
                    <a:pt x="313" y="29"/>
                  </a:lnTo>
                  <a:close/>
                  <a:moveTo>
                    <a:pt x="156" y="315"/>
                  </a:moveTo>
                  <a:lnTo>
                    <a:pt x="156" y="315"/>
                  </a:lnTo>
                  <a:lnTo>
                    <a:pt x="156" y="320"/>
                  </a:lnTo>
                  <a:lnTo>
                    <a:pt x="154" y="324"/>
                  </a:lnTo>
                  <a:lnTo>
                    <a:pt x="151" y="329"/>
                  </a:lnTo>
                  <a:lnTo>
                    <a:pt x="147" y="333"/>
                  </a:lnTo>
                  <a:lnTo>
                    <a:pt x="143" y="336"/>
                  </a:lnTo>
                  <a:lnTo>
                    <a:pt x="137" y="337"/>
                  </a:lnTo>
                  <a:lnTo>
                    <a:pt x="131" y="339"/>
                  </a:lnTo>
                  <a:lnTo>
                    <a:pt x="125" y="340"/>
                  </a:lnTo>
                  <a:lnTo>
                    <a:pt x="125" y="340"/>
                  </a:lnTo>
                  <a:lnTo>
                    <a:pt x="118" y="339"/>
                  </a:lnTo>
                  <a:lnTo>
                    <a:pt x="112" y="337"/>
                  </a:lnTo>
                  <a:lnTo>
                    <a:pt x="108" y="336"/>
                  </a:lnTo>
                  <a:lnTo>
                    <a:pt x="102" y="333"/>
                  </a:lnTo>
                  <a:lnTo>
                    <a:pt x="99" y="329"/>
                  </a:lnTo>
                  <a:lnTo>
                    <a:pt x="96" y="324"/>
                  </a:lnTo>
                  <a:lnTo>
                    <a:pt x="93" y="320"/>
                  </a:lnTo>
                  <a:lnTo>
                    <a:pt x="93" y="315"/>
                  </a:lnTo>
                  <a:lnTo>
                    <a:pt x="93" y="249"/>
                  </a:lnTo>
                  <a:lnTo>
                    <a:pt x="93" y="249"/>
                  </a:lnTo>
                  <a:lnTo>
                    <a:pt x="93" y="243"/>
                  </a:lnTo>
                  <a:lnTo>
                    <a:pt x="96" y="238"/>
                  </a:lnTo>
                  <a:lnTo>
                    <a:pt x="99" y="234"/>
                  </a:lnTo>
                  <a:lnTo>
                    <a:pt x="102" y="231"/>
                  </a:lnTo>
                  <a:lnTo>
                    <a:pt x="108" y="228"/>
                  </a:lnTo>
                  <a:lnTo>
                    <a:pt x="112" y="225"/>
                  </a:lnTo>
                  <a:lnTo>
                    <a:pt x="118" y="224"/>
                  </a:lnTo>
                  <a:lnTo>
                    <a:pt x="125" y="224"/>
                  </a:lnTo>
                  <a:lnTo>
                    <a:pt x="125" y="224"/>
                  </a:lnTo>
                  <a:lnTo>
                    <a:pt x="131" y="224"/>
                  </a:lnTo>
                  <a:lnTo>
                    <a:pt x="137" y="225"/>
                  </a:lnTo>
                  <a:lnTo>
                    <a:pt x="143" y="228"/>
                  </a:lnTo>
                  <a:lnTo>
                    <a:pt x="147" y="231"/>
                  </a:lnTo>
                  <a:lnTo>
                    <a:pt x="151" y="234"/>
                  </a:lnTo>
                  <a:lnTo>
                    <a:pt x="154" y="238"/>
                  </a:lnTo>
                  <a:lnTo>
                    <a:pt x="156" y="243"/>
                  </a:lnTo>
                  <a:lnTo>
                    <a:pt x="156" y="249"/>
                  </a:lnTo>
                  <a:lnTo>
                    <a:pt x="156"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31"/>
            <p:cNvSpPr>
              <a:spLocks/>
            </p:cNvSpPr>
            <p:nvPr/>
          </p:nvSpPr>
          <p:spPr bwMode="auto">
            <a:xfrm>
              <a:off x="642938" y="1987551"/>
              <a:ext cx="19050" cy="44450"/>
            </a:xfrm>
            <a:custGeom>
              <a:avLst/>
              <a:gdLst>
                <a:gd name="T0" fmla="*/ 17 w 35"/>
                <a:gd name="T1" fmla="*/ 0 h 83"/>
                <a:gd name="T2" fmla="*/ 17 w 35"/>
                <a:gd name="T3" fmla="*/ 0 h 83"/>
                <a:gd name="T4" fmla="*/ 10 w 35"/>
                <a:gd name="T5" fmla="*/ 2 h 83"/>
                <a:gd name="T6" fmla="*/ 4 w 35"/>
                <a:gd name="T7" fmla="*/ 6 h 83"/>
                <a:gd name="T8" fmla="*/ 1 w 35"/>
                <a:gd name="T9" fmla="*/ 12 h 83"/>
                <a:gd name="T10" fmla="*/ 0 w 35"/>
                <a:gd name="T11" fmla="*/ 19 h 83"/>
                <a:gd name="T12" fmla="*/ 0 w 35"/>
                <a:gd name="T13" fmla="*/ 66 h 83"/>
                <a:gd name="T14" fmla="*/ 0 w 35"/>
                <a:gd name="T15" fmla="*/ 66 h 83"/>
                <a:gd name="T16" fmla="*/ 1 w 35"/>
                <a:gd name="T17" fmla="*/ 73 h 83"/>
                <a:gd name="T18" fmla="*/ 4 w 35"/>
                <a:gd name="T19" fmla="*/ 79 h 83"/>
                <a:gd name="T20" fmla="*/ 10 w 35"/>
                <a:gd name="T21" fmla="*/ 82 h 83"/>
                <a:gd name="T22" fmla="*/ 17 w 35"/>
                <a:gd name="T23" fmla="*/ 83 h 83"/>
                <a:gd name="T24" fmla="*/ 17 w 35"/>
                <a:gd name="T25" fmla="*/ 83 h 83"/>
                <a:gd name="T26" fmla="*/ 23 w 35"/>
                <a:gd name="T27" fmla="*/ 82 h 83"/>
                <a:gd name="T28" fmla="*/ 29 w 35"/>
                <a:gd name="T29" fmla="*/ 79 h 83"/>
                <a:gd name="T30" fmla="*/ 33 w 35"/>
                <a:gd name="T31" fmla="*/ 73 h 83"/>
                <a:gd name="T32" fmla="*/ 35 w 35"/>
                <a:gd name="T33" fmla="*/ 66 h 83"/>
                <a:gd name="T34" fmla="*/ 35 w 35"/>
                <a:gd name="T35" fmla="*/ 19 h 83"/>
                <a:gd name="T36" fmla="*/ 35 w 35"/>
                <a:gd name="T37" fmla="*/ 19 h 83"/>
                <a:gd name="T38" fmla="*/ 33 w 35"/>
                <a:gd name="T39" fmla="*/ 12 h 83"/>
                <a:gd name="T40" fmla="*/ 29 w 35"/>
                <a:gd name="T41" fmla="*/ 6 h 83"/>
                <a:gd name="T42" fmla="*/ 23 w 35"/>
                <a:gd name="T43" fmla="*/ 2 h 83"/>
                <a:gd name="T44" fmla="*/ 17 w 35"/>
                <a:gd name="T45" fmla="*/ 0 h 83"/>
                <a:gd name="T46" fmla="*/ 17 w 35"/>
                <a:gd name="T4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83">
                  <a:moveTo>
                    <a:pt x="17" y="0"/>
                  </a:moveTo>
                  <a:lnTo>
                    <a:pt x="17" y="0"/>
                  </a:lnTo>
                  <a:lnTo>
                    <a:pt x="10" y="2"/>
                  </a:lnTo>
                  <a:lnTo>
                    <a:pt x="4" y="6"/>
                  </a:lnTo>
                  <a:lnTo>
                    <a:pt x="1" y="12"/>
                  </a:lnTo>
                  <a:lnTo>
                    <a:pt x="0" y="19"/>
                  </a:lnTo>
                  <a:lnTo>
                    <a:pt x="0" y="66"/>
                  </a:lnTo>
                  <a:lnTo>
                    <a:pt x="0" y="66"/>
                  </a:lnTo>
                  <a:lnTo>
                    <a:pt x="1" y="73"/>
                  </a:lnTo>
                  <a:lnTo>
                    <a:pt x="4" y="79"/>
                  </a:lnTo>
                  <a:lnTo>
                    <a:pt x="10" y="82"/>
                  </a:lnTo>
                  <a:lnTo>
                    <a:pt x="17" y="83"/>
                  </a:lnTo>
                  <a:lnTo>
                    <a:pt x="17" y="83"/>
                  </a:lnTo>
                  <a:lnTo>
                    <a:pt x="23" y="82"/>
                  </a:lnTo>
                  <a:lnTo>
                    <a:pt x="29" y="79"/>
                  </a:lnTo>
                  <a:lnTo>
                    <a:pt x="33" y="73"/>
                  </a:lnTo>
                  <a:lnTo>
                    <a:pt x="35" y="66"/>
                  </a:lnTo>
                  <a:lnTo>
                    <a:pt x="35" y="19"/>
                  </a:lnTo>
                  <a:lnTo>
                    <a:pt x="35" y="19"/>
                  </a:lnTo>
                  <a:lnTo>
                    <a:pt x="33" y="12"/>
                  </a:lnTo>
                  <a:lnTo>
                    <a:pt x="29" y="6"/>
                  </a:lnTo>
                  <a:lnTo>
                    <a:pt x="23" y="2"/>
                  </a:lnTo>
                  <a:lnTo>
                    <a:pt x="17"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2067259" y="3106480"/>
            <a:ext cx="181293" cy="244048"/>
            <a:chOff x="6908801" y="915989"/>
            <a:chExt cx="123825" cy="166688"/>
          </a:xfrm>
          <a:solidFill>
            <a:schemeClr val="bg1"/>
          </a:solidFill>
        </p:grpSpPr>
        <p:sp>
          <p:nvSpPr>
            <p:cNvPr id="157" name="Freeform 1237"/>
            <p:cNvSpPr>
              <a:spLocks/>
            </p:cNvSpPr>
            <p:nvPr/>
          </p:nvSpPr>
          <p:spPr bwMode="auto">
            <a:xfrm>
              <a:off x="6940551" y="947739"/>
              <a:ext cx="61913" cy="103188"/>
            </a:xfrm>
            <a:custGeom>
              <a:avLst/>
              <a:gdLst>
                <a:gd name="T0" fmla="*/ 117 w 117"/>
                <a:gd name="T1" fmla="*/ 10 h 194"/>
                <a:gd name="T2" fmla="*/ 117 w 117"/>
                <a:gd name="T3" fmla="*/ 0 h 194"/>
                <a:gd name="T4" fmla="*/ 0 w 117"/>
                <a:gd name="T5" fmla="*/ 0 h 194"/>
                <a:gd name="T6" fmla="*/ 0 w 117"/>
                <a:gd name="T7" fmla="*/ 10 h 194"/>
                <a:gd name="T8" fmla="*/ 0 w 117"/>
                <a:gd name="T9" fmla="*/ 10 h 194"/>
                <a:gd name="T10" fmla="*/ 3 w 117"/>
                <a:gd name="T11" fmla="*/ 18 h 194"/>
                <a:gd name="T12" fmla="*/ 14 w 117"/>
                <a:gd name="T13" fmla="*/ 37 h 194"/>
                <a:gd name="T14" fmla="*/ 21 w 117"/>
                <a:gd name="T15" fmla="*/ 49 h 194"/>
                <a:gd name="T16" fmla="*/ 30 w 117"/>
                <a:gd name="T17" fmla="*/ 61 h 194"/>
                <a:gd name="T18" fmla="*/ 40 w 117"/>
                <a:gd name="T19" fmla="*/ 72 h 194"/>
                <a:gd name="T20" fmla="*/ 51 w 117"/>
                <a:gd name="T21" fmla="*/ 82 h 194"/>
                <a:gd name="T22" fmla="*/ 51 w 117"/>
                <a:gd name="T23" fmla="*/ 106 h 194"/>
                <a:gd name="T24" fmla="*/ 51 w 117"/>
                <a:gd name="T25" fmla="*/ 106 h 194"/>
                <a:gd name="T26" fmla="*/ 46 w 117"/>
                <a:gd name="T27" fmla="*/ 111 h 194"/>
                <a:gd name="T28" fmla="*/ 31 w 117"/>
                <a:gd name="T29" fmla="*/ 129 h 194"/>
                <a:gd name="T30" fmla="*/ 22 w 117"/>
                <a:gd name="T31" fmla="*/ 140 h 194"/>
                <a:gd name="T32" fmla="*/ 14 w 117"/>
                <a:gd name="T33" fmla="*/ 154 h 194"/>
                <a:gd name="T34" fmla="*/ 6 w 117"/>
                <a:gd name="T35" fmla="*/ 168 h 194"/>
                <a:gd name="T36" fmla="*/ 0 w 117"/>
                <a:gd name="T37" fmla="*/ 183 h 194"/>
                <a:gd name="T38" fmla="*/ 0 w 117"/>
                <a:gd name="T39" fmla="*/ 194 h 194"/>
                <a:gd name="T40" fmla="*/ 117 w 117"/>
                <a:gd name="T41" fmla="*/ 194 h 194"/>
                <a:gd name="T42" fmla="*/ 117 w 117"/>
                <a:gd name="T43" fmla="*/ 183 h 194"/>
                <a:gd name="T44" fmla="*/ 117 w 117"/>
                <a:gd name="T45" fmla="*/ 183 h 194"/>
                <a:gd name="T46" fmla="*/ 109 w 117"/>
                <a:gd name="T47" fmla="*/ 167 h 194"/>
                <a:gd name="T48" fmla="*/ 101 w 117"/>
                <a:gd name="T49" fmla="*/ 152 h 194"/>
                <a:gd name="T50" fmla="*/ 92 w 117"/>
                <a:gd name="T51" fmla="*/ 139 h 194"/>
                <a:gd name="T52" fmla="*/ 85 w 117"/>
                <a:gd name="T53" fmla="*/ 127 h 194"/>
                <a:gd name="T54" fmla="*/ 72 w 117"/>
                <a:gd name="T55" fmla="*/ 111 h 194"/>
                <a:gd name="T56" fmla="*/ 66 w 117"/>
                <a:gd name="T57" fmla="*/ 106 h 194"/>
                <a:gd name="T58" fmla="*/ 66 w 117"/>
                <a:gd name="T59" fmla="*/ 82 h 194"/>
                <a:gd name="T60" fmla="*/ 66 w 117"/>
                <a:gd name="T61" fmla="*/ 82 h 194"/>
                <a:gd name="T62" fmla="*/ 80 w 117"/>
                <a:gd name="T63" fmla="*/ 68 h 194"/>
                <a:gd name="T64" fmla="*/ 93 w 117"/>
                <a:gd name="T65" fmla="*/ 55 h 194"/>
                <a:gd name="T66" fmla="*/ 102 w 117"/>
                <a:gd name="T67" fmla="*/ 42 h 194"/>
                <a:gd name="T68" fmla="*/ 108 w 117"/>
                <a:gd name="T69" fmla="*/ 31 h 194"/>
                <a:gd name="T70" fmla="*/ 112 w 117"/>
                <a:gd name="T71" fmla="*/ 23 h 194"/>
                <a:gd name="T72" fmla="*/ 115 w 117"/>
                <a:gd name="T73" fmla="*/ 15 h 194"/>
                <a:gd name="T74" fmla="*/ 117 w 117"/>
                <a:gd name="T75" fmla="*/ 10 h 194"/>
                <a:gd name="T76" fmla="*/ 117 w 117"/>
                <a:gd name="T77" fmla="*/ 1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7" h="194">
                  <a:moveTo>
                    <a:pt x="117" y="10"/>
                  </a:moveTo>
                  <a:lnTo>
                    <a:pt x="117" y="0"/>
                  </a:lnTo>
                  <a:lnTo>
                    <a:pt x="0" y="0"/>
                  </a:lnTo>
                  <a:lnTo>
                    <a:pt x="0" y="10"/>
                  </a:lnTo>
                  <a:lnTo>
                    <a:pt x="0" y="10"/>
                  </a:lnTo>
                  <a:lnTo>
                    <a:pt x="3" y="18"/>
                  </a:lnTo>
                  <a:lnTo>
                    <a:pt x="14" y="37"/>
                  </a:lnTo>
                  <a:lnTo>
                    <a:pt x="21" y="49"/>
                  </a:lnTo>
                  <a:lnTo>
                    <a:pt x="30" y="61"/>
                  </a:lnTo>
                  <a:lnTo>
                    <a:pt x="40" y="72"/>
                  </a:lnTo>
                  <a:lnTo>
                    <a:pt x="51" y="82"/>
                  </a:lnTo>
                  <a:lnTo>
                    <a:pt x="51" y="106"/>
                  </a:lnTo>
                  <a:lnTo>
                    <a:pt x="51" y="106"/>
                  </a:lnTo>
                  <a:lnTo>
                    <a:pt x="46" y="111"/>
                  </a:lnTo>
                  <a:lnTo>
                    <a:pt x="31" y="129"/>
                  </a:lnTo>
                  <a:lnTo>
                    <a:pt x="22" y="140"/>
                  </a:lnTo>
                  <a:lnTo>
                    <a:pt x="14" y="154"/>
                  </a:lnTo>
                  <a:lnTo>
                    <a:pt x="6" y="168"/>
                  </a:lnTo>
                  <a:lnTo>
                    <a:pt x="0" y="183"/>
                  </a:lnTo>
                  <a:lnTo>
                    <a:pt x="0" y="194"/>
                  </a:lnTo>
                  <a:lnTo>
                    <a:pt x="117" y="194"/>
                  </a:lnTo>
                  <a:lnTo>
                    <a:pt x="117" y="183"/>
                  </a:lnTo>
                  <a:lnTo>
                    <a:pt x="117" y="183"/>
                  </a:lnTo>
                  <a:lnTo>
                    <a:pt x="109" y="167"/>
                  </a:lnTo>
                  <a:lnTo>
                    <a:pt x="101" y="152"/>
                  </a:lnTo>
                  <a:lnTo>
                    <a:pt x="92" y="139"/>
                  </a:lnTo>
                  <a:lnTo>
                    <a:pt x="85" y="127"/>
                  </a:lnTo>
                  <a:lnTo>
                    <a:pt x="72" y="111"/>
                  </a:lnTo>
                  <a:lnTo>
                    <a:pt x="66" y="106"/>
                  </a:lnTo>
                  <a:lnTo>
                    <a:pt x="66" y="82"/>
                  </a:lnTo>
                  <a:lnTo>
                    <a:pt x="66" y="82"/>
                  </a:lnTo>
                  <a:lnTo>
                    <a:pt x="80" y="68"/>
                  </a:lnTo>
                  <a:lnTo>
                    <a:pt x="93" y="55"/>
                  </a:lnTo>
                  <a:lnTo>
                    <a:pt x="102" y="42"/>
                  </a:lnTo>
                  <a:lnTo>
                    <a:pt x="108" y="31"/>
                  </a:lnTo>
                  <a:lnTo>
                    <a:pt x="112" y="23"/>
                  </a:lnTo>
                  <a:lnTo>
                    <a:pt x="115" y="15"/>
                  </a:lnTo>
                  <a:lnTo>
                    <a:pt x="117" y="10"/>
                  </a:lnTo>
                  <a:lnTo>
                    <a:pt x="11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238"/>
            <p:cNvSpPr>
              <a:spLocks noEditPoints="1"/>
            </p:cNvSpPr>
            <p:nvPr/>
          </p:nvSpPr>
          <p:spPr bwMode="auto">
            <a:xfrm>
              <a:off x="6908801" y="915989"/>
              <a:ext cx="123825" cy="166688"/>
            </a:xfrm>
            <a:custGeom>
              <a:avLst/>
              <a:gdLst>
                <a:gd name="T0" fmla="*/ 218 w 235"/>
                <a:gd name="T1" fmla="*/ 33 h 314"/>
                <a:gd name="T2" fmla="*/ 235 w 235"/>
                <a:gd name="T3" fmla="*/ 0 h 314"/>
                <a:gd name="T4" fmla="*/ 0 w 235"/>
                <a:gd name="T5" fmla="*/ 33 h 314"/>
                <a:gd name="T6" fmla="*/ 17 w 235"/>
                <a:gd name="T7" fmla="*/ 51 h 314"/>
                <a:gd name="T8" fmla="*/ 19 w 235"/>
                <a:gd name="T9" fmla="*/ 64 h 314"/>
                <a:gd name="T10" fmla="*/ 32 w 235"/>
                <a:gd name="T11" fmla="*/ 96 h 314"/>
                <a:gd name="T12" fmla="*/ 59 w 235"/>
                <a:gd name="T13" fmla="*/ 142 h 314"/>
                <a:gd name="T14" fmla="*/ 68 w 235"/>
                <a:gd name="T15" fmla="*/ 157 h 314"/>
                <a:gd name="T16" fmla="*/ 42 w 235"/>
                <a:gd name="T17" fmla="*/ 202 h 314"/>
                <a:gd name="T18" fmla="*/ 25 w 235"/>
                <a:gd name="T19" fmla="*/ 235 h 314"/>
                <a:gd name="T20" fmla="*/ 17 w 235"/>
                <a:gd name="T21" fmla="*/ 263 h 314"/>
                <a:gd name="T22" fmla="*/ 0 w 235"/>
                <a:gd name="T23" fmla="*/ 280 h 314"/>
                <a:gd name="T24" fmla="*/ 235 w 235"/>
                <a:gd name="T25" fmla="*/ 314 h 314"/>
                <a:gd name="T26" fmla="*/ 218 w 235"/>
                <a:gd name="T27" fmla="*/ 280 h 314"/>
                <a:gd name="T28" fmla="*/ 218 w 235"/>
                <a:gd name="T29" fmla="*/ 263 h 314"/>
                <a:gd name="T30" fmla="*/ 211 w 235"/>
                <a:gd name="T31" fmla="*/ 235 h 314"/>
                <a:gd name="T32" fmla="*/ 193 w 235"/>
                <a:gd name="T33" fmla="*/ 202 h 314"/>
                <a:gd name="T34" fmla="*/ 167 w 235"/>
                <a:gd name="T35" fmla="*/ 157 h 314"/>
                <a:gd name="T36" fmla="*/ 176 w 235"/>
                <a:gd name="T37" fmla="*/ 142 h 314"/>
                <a:gd name="T38" fmla="*/ 202 w 235"/>
                <a:gd name="T39" fmla="*/ 96 h 314"/>
                <a:gd name="T40" fmla="*/ 216 w 235"/>
                <a:gd name="T41" fmla="*/ 64 h 314"/>
                <a:gd name="T42" fmla="*/ 218 w 235"/>
                <a:gd name="T43" fmla="*/ 51 h 314"/>
                <a:gd name="T44" fmla="*/ 202 w 235"/>
                <a:gd name="T45" fmla="*/ 280 h 314"/>
                <a:gd name="T46" fmla="*/ 33 w 235"/>
                <a:gd name="T47" fmla="*/ 263 h 314"/>
                <a:gd name="T48" fmla="*/ 36 w 235"/>
                <a:gd name="T49" fmla="*/ 253 h 314"/>
                <a:gd name="T50" fmla="*/ 59 w 235"/>
                <a:gd name="T51" fmla="*/ 206 h 314"/>
                <a:gd name="T52" fmla="*/ 83 w 235"/>
                <a:gd name="T53" fmla="*/ 164 h 314"/>
                <a:gd name="T54" fmla="*/ 86 w 235"/>
                <a:gd name="T55" fmla="*/ 157 h 314"/>
                <a:gd name="T56" fmla="*/ 77 w 235"/>
                <a:gd name="T57" fmla="*/ 139 h 314"/>
                <a:gd name="T58" fmla="*/ 42 w 235"/>
                <a:gd name="T59" fmla="*/ 75 h 314"/>
                <a:gd name="T60" fmla="*/ 33 w 235"/>
                <a:gd name="T61" fmla="*/ 51 h 314"/>
                <a:gd name="T62" fmla="*/ 202 w 235"/>
                <a:gd name="T63" fmla="*/ 33 h 314"/>
                <a:gd name="T64" fmla="*/ 202 w 235"/>
                <a:gd name="T65" fmla="*/ 51 h 314"/>
                <a:gd name="T66" fmla="*/ 193 w 235"/>
                <a:gd name="T67" fmla="*/ 75 h 314"/>
                <a:gd name="T68" fmla="*/ 158 w 235"/>
                <a:gd name="T69" fmla="*/ 139 h 314"/>
                <a:gd name="T70" fmla="*/ 150 w 235"/>
                <a:gd name="T71" fmla="*/ 157 h 314"/>
                <a:gd name="T72" fmla="*/ 151 w 235"/>
                <a:gd name="T73" fmla="*/ 164 h 314"/>
                <a:gd name="T74" fmla="*/ 176 w 235"/>
                <a:gd name="T75" fmla="*/ 206 h 314"/>
                <a:gd name="T76" fmla="*/ 199 w 235"/>
                <a:gd name="T77" fmla="*/ 253 h 314"/>
                <a:gd name="T78" fmla="*/ 202 w 235"/>
                <a:gd name="T79" fmla="*/ 26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5" h="314">
                  <a:moveTo>
                    <a:pt x="218" y="51"/>
                  </a:moveTo>
                  <a:lnTo>
                    <a:pt x="218" y="33"/>
                  </a:lnTo>
                  <a:lnTo>
                    <a:pt x="235" y="33"/>
                  </a:lnTo>
                  <a:lnTo>
                    <a:pt x="235" y="0"/>
                  </a:lnTo>
                  <a:lnTo>
                    <a:pt x="0" y="0"/>
                  </a:lnTo>
                  <a:lnTo>
                    <a:pt x="0" y="33"/>
                  </a:lnTo>
                  <a:lnTo>
                    <a:pt x="17" y="33"/>
                  </a:lnTo>
                  <a:lnTo>
                    <a:pt x="17" y="51"/>
                  </a:lnTo>
                  <a:lnTo>
                    <a:pt x="17" y="51"/>
                  </a:lnTo>
                  <a:lnTo>
                    <a:pt x="19" y="64"/>
                  </a:lnTo>
                  <a:lnTo>
                    <a:pt x="25" y="78"/>
                  </a:lnTo>
                  <a:lnTo>
                    <a:pt x="32" y="96"/>
                  </a:lnTo>
                  <a:lnTo>
                    <a:pt x="42" y="112"/>
                  </a:lnTo>
                  <a:lnTo>
                    <a:pt x="59" y="142"/>
                  </a:lnTo>
                  <a:lnTo>
                    <a:pt x="68" y="157"/>
                  </a:lnTo>
                  <a:lnTo>
                    <a:pt x="68" y="157"/>
                  </a:lnTo>
                  <a:lnTo>
                    <a:pt x="59" y="173"/>
                  </a:lnTo>
                  <a:lnTo>
                    <a:pt x="42" y="202"/>
                  </a:lnTo>
                  <a:lnTo>
                    <a:pt x="32" y="219"/>
                  </a:lnTo>
                  <a:lnTo>
                    <a:pt x="25" y="235"/>
                  </a:lnTo>
                  <a:lnTo>
                    <a:pt x="19" y="251"/>
                  </a:lnTo>
                  <a:lnTo>
                    <a:pt x="17" y="263"/>
                  </a:lnTo>
                  <a:lnTo>
                    <a:pt x="17" y="280"/>
                  </a:lnTo>
                  <a:lnTo>
                    <a:pt x="0" y="280"/>
                  </a:lnTo>
                  <a:lnTo>
                    <a:pt x="0" y="314"/>
                  </a:lnTo>
                  <a:lnTo>
                    <a:pt x="235" y="314"/>
                  </a:lnTo>
                  <a:lnTo>
                    <a:pt x="235" y="280"/>
                  </a:lnTo>
                  <a:lnTo>
                    <a:pt x="218" y="280"/>
                  </a:lnTo>
                  <a:lnTo>
                    <a:pt x="218" y="263"/>
                  </a:lnTo>
                  <a:lnTo>
                    <a:pt x="218" y="263"/>
                  </a:lnTo>
                  <a:lnTo>
                    <a:pt x="216" y="251"/>
                  </a:lnTo>
                  <a:lnTo>
                    <a:pt x="211" y="235"/>
                  </a:lnTo>
                  <a:lnTo>
                    <a:pt x="202" y="219"/>
                  </a:lnTo>
                  <a:lnTo>
                    <a:pt x="193" y="202"/>
                  </a:lnTo>
                  <a:lnTo>
                    <a:pt x="176" y="173"/>
                  </a:lnTo>
                  <a:lnTo>
                    <a:pt x="167" y="157"/>
                  </a:lnTo>
                  <a:lnTo>
                    <a:pt x="167" y="157"/>
                  </a:lnTo>
                  <a:lnTo>
                    <a:pt x="176" y="142"/>
                  </a:lnTo>
                  <a:lnTo>
                    <a:pt x="193" y="112"/>
                  </a:lnTo>
                  <a:lnTo>
                    <a:pt x="202" y="96"/>
                  </a:lnTo>
                  <a:lnTo>
                    <a:pt x="211" y="78"/>
                  </a:lnTo>
                  <a:lnTo>
                    <a:pt x="216" y="64"/>
                  </a:lnTo>
                  <a:lnTo>
                    <a:pt x="218" y="51"/>
                  </a:lnTo>
                  <a:lnTo>
                    <a:pt x="218" y="51"/>
                  </a:lnTo>
                  <a:close/>
                  <a:moveTo>
                    <a:pt x="202" y="263"/>
                  </a:moveTo>
                  <a:lnTo>
                    <a:pt x="202" y="280"/>
                  </a:lnTo>
                  <a:lnTo>
                    <a:pt x="33" y="280"/>
                  </a:lnTo>
                  <a:lnTo>
                    <a:pt x="33" y="263"/>
                  </a:lnTo>
                  <a:lnTo>
                    <a:pt x="33" y="263"/>
                  </a:lnTo>
                  <a:lnTo>
                    <a:pt x="36" y="253"/>
                  </a:lnTo>
                  <a:lnTo>
                    <a:pt x="42" y="240"/>
                  </a:lnTo>
                  <a:lnTo>
                    <a:pt x="59" y="206"/>
                  </a:lnTo>
                  <a:lnTo>
                    <a:pt x="77" y="176"/>
                  </a:lnTo>
                  <a:lnTo>
                    <a:pt x="83" y="164"/>
                  </a:lnTo>
                  <a:lnTo>
                    <a:pt x="86" y="157"/>
                  </a:lnTo>
                  <a:lnTo>
                    <a:pt x="86" y="157"/>
                  </a:lnTo>
                  <a:lnTo>
                    <a:pt x="83" y="151"/>
                  </a:lnTo>
                  <a:lnTo>
                    <a:pt x="77" y="139"/>
                  </a:lnTo>
                  <a:lnTo>
                    <a:pt x="59" y="107"/>
                  </a:lnTo>
                  <a:lnTo>
                    <a:pt x="42" y="75"/>
                  </a:lnTo>
                  <a:lnTo>
                    <a:pt x="36" y="61"/>
                  </a:lnTo>
                  <a:lnTo>
                    <a:pt x="33" y="51"/>
                  </a:lnTo>
                  <a:lnTo>
                    <a:pt x="33" y="33"/>
                  </a:lnTo>
                  <a:lnTo>
                    <a:pt x="202" y="33"/>
                  </a:lnTo>
                  <a:lnTo>
                    <a:pt x="202" y="51"/>
                  </a:lnTo>
                  <a:lnTo>
                    <a:pt x="202" y="51"/>
                  </a:lnTo>
                  <a:lnTo>
                    <a:pt x="199" y="61"/>
                  </a:lnTo>
                  <a:lnTo>
                    <a:pt x="193" y="75"/>
                  </a:lnTo>
                  <a:lnTo>
                    <a:pt x="176" y="107"/>
                  </a:lnTo>
                  <a:lnTo>
                    <a:pt x="158" y="139"/>
                  </a:lnTo>
                  <a:lnTo>
                    <a:pt x="151" y="151"/>
                  </a:lnTo>
                  <a:lnTo>
                    <a:pt x="150" y="157"/>
                  </a:lnTo>
                  <a:lnTo>
                    <a:pt x="150" y="157"/>
                  </a:lnTo>
                  <a:lnTo>
                    <a:pt x="151" y="164"/>
                  </a:lnTo>
                  <a:lnTo>
                    <a:pt x="158" y="176"/>
                  </a:lnTo>
                  <a:lnTo>
                    <a:pt x="176" y="206"/>
                  </a:lnTo>
                  <a:lnTo>
                    <a:pt x="193" y="240"/>
                  </a:lnTo>
                  <a:lnTo>
                    <a:pt x="199" y="253"/>
                  </a:lnTo>
                  <a:lnTo>
                    <a:pt x="202" y="263"/>
                  </a:lnTo>
                  <a:lnTo>
                    <a:pt x="202"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p:cNvGrpSpPr/>
          <p:nvPr/>
        </p:nvGrpSpPr>
        <p:grpSpPr>
          <a:xfrm>
            <a:off x="9111215" y="2582035"/>
            <a:ext cx="210927" cy="303735"/>
            <a:chOff x="4360863" y="1846264"/>
            <a:chExt cx="119063" cy="171450"/>
          </a:xfrm>
          <a:solidFill>
            <a:schemeClr val="bg1"/>
          </a:solidFill>
        </p:grpSpPr>
        <p:sp>
          <p:nvSpPr>
            <p:cNvPr id="160" name="Freeform 653"/>
            <p:cNvSpPr>
              <a:spLocks/>
            </p:cNvSpPr>
            <p:nvPr/>
          </p:nvSpPr>
          <p:spPr bwMode="auto">
            <a:xfrm>
              <a:off x="4360863" y="1857376"/>
              <a:ext cx="119063" cy="160338"/>
            </a:xfrm>
            <a:custGeom>
              <a:avLst/>
              <a:gdLst>
                <a:gd name="T0" fmla="*/ 155 w 225"/>
                <a:gd name="T1" fmla="*/ 0 h 302"/>
                <a:gd name="T2" fmla="*/ 152 w 225"/>
                <a:gd name="T3" fmla="*/ 10 h 302"/>
                <a:gd name="T4" fmla="*/ 155 w 225"/>
                <a:gd name="T5" fmla="*/ 25 h 302"/>
                <a:gd name="T6" fmla="*/ 197 w 225"/>
                <a:gd name="T7" fmla="*/ 25 h 302"/>
                <a:gd name="T8" fmla="*/ 197 w 225"/>
                <a:gd name="T9" fmla="*/ 274 h 302"/>
                <a:gd name="T10" fmla="*/ 29 w 225"/>
                <a:gd name="T11" fmla="*/ 274 h 302"/>
                <a:gd name="T12" fmla="*/ 29 w 225"/>
                <a:gd name="T13" fmla="*/ 25 h 302"/>
                <a:gd name="T14" fmla="*/ 67 w 225"/>
                <a:gd name="T15" fmla="*/ 25 h 302"/>
                <a:gd name="T16" fmla="*/ 68 w 225"/>
                <a:gd name="T17" fmla="*/ 9 h 302"/>
                <a:gd name="T18" fmla="*/ 67 w 225"/>
                <a:gd name="T19" fmla="*/ 0 h 302"/>
                <a:gd name="T20" fmla="*/ 0 w 225"/>
                <a:gd name="T21" fmla="*/ 0 h 302"/>
                <a:gd name="T22" fmla="*/ 0 w 225"/>
                <a:gd name="T23" fmla="*/ 302 h 302"/>
                <a:gd name="T24" fmla="*/ 225 w 225"/>
                <a:gd name="T25" fmla="*/ 302 h 302"/>
                <a:gd name="T26" fmla="*/ 225 w 225"/>
                <a:gd name="T27" fmla="*/ 0 h 302"/>
                <a:gd name="T28" fmla="*/ 155 w 225"/>
                <a:gd name="T2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 h="302">
                  <a:moveTo>
                    <a:pt x="155" y="0"/>
                  </a:moveTo>
                  <a:lnTo>
                    <a:pt x="152" y="10"/>
                  </a:lnTo>
                  <a:lnTo>
                    <a:pt x="155" y="25"/>
                  </a:lnTo>
                  <a:lnTo>
                    <a:pt x="197" y="25"/>
                  </a:lnTo>
                  <a:lnTo>
                    <a:pt x="197" y="274"/>
                  </a:lnTo>
                  <a:lnTo>
                    <a:pt x="29" y="274"/>
                  </a:lnTo>
                  <a:lnTo>
                    <a:pt x="29" y="25"/>
                  </a:lnTo>
                  <a:lnTo>
                    <a:pt x="67" y="25"/>
                  </a:lnTo>
                  <a:lnTo>
                    <a:pt x="68" y="9"/>
                  </a:lnTo>
                  <a:lnTo>
                    <a:pt x="67" y="0"/>
                  </a:lnTo>
                  <a:lnTo>
                    <a:pt x="0" y="0"/>
                  </a:lnTo>
                  <a:lnTo>
                    <a:pt x="0" y="302"/>
                  </a:lnTo>
                  <a:lnTo>
                    <a:pt x="225" y="302"/>
                  </a:lnTo>
                  <a:lnTo>
                    <a:pt x="225" y="0"/>
                  </a:lnTo>
                  <a:lnTo>
                    <a:pt x="1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54"/>
            <p:cNvSpPr>
              <a:spLocks/>
            </p:cNvSpPr>
            <p:nvPr/>
          </p:nvSpPr>
          <p:spPr bwMode="auto">
            <a:xfrm>
              <a:off x="4400550" y="1846264"/>
              <a:ext cx="39688" cy="33338"/>
            </a:xfrm>
            <a:custGeom>
              <a:avLst/>
              <a:gdLst>
                <a:gd name="T0" fmla="*/ 74 w 74"/>
                <a:gd name="T1" fmla="*/ 63 h 63"/>
                <a:gd name="T2" fmla="*/ 68 w 74"/>
                <a:gd name="T3" fmla="*/ 32 h 63"/>
                <a:gd name="T4" fmla="*/ 74 w 74"/>
                <a:gd name="T5" fmla="*/ 0 h 63"/>
                <a:gd name="T6" fmla="*/ 0 w 74"/>
                <a:gd name="T7" fmla="*/ 0 h 63"/>
                <a:gd name="T8" fmla="*/ 4 w 74"/>
                <a:gd name="T9" fmla="*/ 31 h 63"/>
                <a:gd name="T10" fmla="*/ 0 w 74"/>
                <a:gd name="T11" fmla="*/ 63 h 63"/>
                <a:gd name="T12" fmla="*/ 74 w 7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74" h="63">
                  <a:moveTo>
                    <a:pt x="74" y="63"/>
                  </a:moveTo>
                  <a:lnTo>
                    <a:pt x="68" y="32"/>
                  </a:lnTo>
                  <a:lnTo>
                    <a:pt x="74" y="0"/>
                  </a:lnTo>
                  <a:lnTo>
                    <a:pt x="0" y="0"/>
                  </a:lnTo>
                  <a:lnTo>
                    <a:pt x="4" y="31"/>
                  </a:lnTo>
                  <a:lnTo>
                    <a:pt x="0" y="63"/>
                  </a:lnTo>
                  <a:lnTo>
                    <a:pt x="7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655"/>
            <p:cNvSpPr>
              <a:spLocks/>
            </p:cNvSpPr>
            <p:nvPr/>
          </p:nvSpPr>
          <p:spPr bwMode="auto">
            <a:xfrm>
              <a:off x="4394200" y="1916114"/>
              <a:ext cx="60325" cy="44450"/>
            </a:xfrm>
            <a:custGeom>
              <a:avLst/>
              <a:gdLst>
                <a:gd name="T0" fmla="*/ 0 w 114"/>
                <a:gd name="T1" fmla="*/ 42 h 84"/>
                <a:gd name="T2" fmla="*/ 41 w 114"/>
                <a:gd name="T3" fmla="*/ 83 h 84"/>
                <a:gd name="T4" fmla="*/ 41 w 114"/>
                <a:gd name="T5" fmla="*/ 83 h 84"/>
                <a:gd name="T6" fmla="*/ 44 w 114"/>
                <a:gd name="T7" fmla="*/ 84 h 84"/>
                <a:gd name="T8" fmla="*/ 47 w 114"/>
                <a:gd name="T9" fmla="*/ 83 h 84"/>
                <a:gd name="T10" fmla="*/ 112 w 114"/>
                <a:gd name="T11" fmla="*/ 17 h 84"/>
                <a:gd name="T12" fmla="*/ 112 w 114"/>
                <a:gd name="T13" fmla="*/ 17 h 84"/>
                <a:gd name="T14" fmla="*/ 114 w 114"/>
                <a:gd name="T15" fmla="*/ 14 h 84"/>
                <a:gd name="T16" fmla="*/ 112 w 114"/>
                <a:gd name="T17" fmla="*/ 10 h 84"/>
                <a:gd name="T18" fmla="*/ 102 w 114"/>
                <a:gd name="T19" fmla="*/ 1 h 84"/>
                <a:gd name="T20" fmla="*/ 102 w 114"/>
                <a:gd name="T21" fmla="*/ 1 h 84"/>
                <a:gd name="T22" fmla="*/ 99 w 114"/>
                <a:gd name="T23" fmla="*/ 0 h 84"/>
                <a:gd name="T24" fmla="*/ 96 w 114"/>
                <a:gd name="T25" fmla="*/ 1 h 84"/>
                <a:gd name="T26" fmla="*/ 44 w 114"/>
                <a:gd name="T27" fmla="*/ 54 h 84"/>
                <a:gd name="T28" fmla="*/ 16 w 114"/>
                <a:gd name="T29" fmla="*/ 26 h 84"/>
                <a:gd name="T30" fmla="*/ 16 w 114"/>
                <a:gd name="T31" fmla="*/ 26 h 84"/>
                <a:gd name="T32" fmla="*/ 13 w 114"/>
                <a:gd name="T33" fmla="*/ 25 h 84"/>
                <a:gd name="T34" fmla="*/ 11 w 114"/>
                <a:gd name="T35" fmla="*/ 26 h 84"/>
                <a:gd name="T36" fmla="*/ 0 w 114"/>
                <a:gd name="T37" fmla="*/ 36 h 84"/>
                <a:gd name="T38" fmla="*/ 0 w 114"/>
                <a:gd name="T39" fmla="*/ 36 h 84"/>
                <a:gd name="T40" fmla="*/ 0 w 114"/>
                <a:gd name="T41" fmla="*/ 39 h 84"/>
                <a:gd name="T42" fmla="*/ 0 w 114"/>
                <a:gd name="T43" fmla="*/ 42 h 84"/>
                <a:gd name="T44" fmla="*/ 0 w 114"/>
                <a:gd name="T45"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 h="84">
                  <a:moveTo>
                    <a:pt x="0" y="42"/>
                  </a:moveTo>
                  <a:lnTo>
                    <a:pt x="41" y="83"/>
                  </a:lnTo>
                  <a:lnTo>
                    <a:pt x="41" y="83"/>
                  </a:lnTo>
                  <a:lnTo>
                    <a:pt x="44" y="84"/>
                  </a:lnTo>
                  <a:lnTo>
                    <a:pt x="47" y="83"/>
                  </a:lnTo>
                  <a:lnTo>
                    <a:pt x="112" y="17"/>
                  </a:lnTo>
                  <a:lnTo>
                    <a:pt x="112" y="17"/>
                  </a:lnTo>
                  <a:lnTo>
                    <a:pt x="114" y="14"/>
                  </a:lnTo>
                  <a:lnTo>
                    <a:pt x="112" y="10"/>
                  </a:lnTo>
                  <a:lnTo>
                    <a:pt x="102" y="1"/>
                  </a:lnTo>
                  <a:lnTo>
                    <a:pt x="102" y="1"/>
                  </a:lnTo>
                  <a:lnTo>
                    <a:pt x="99" y="0"/>
                  </a:lnTo>
                  <a:lnTo>
                    <a:pt x="96" y="1"/>
                  </a:lnTo>
                  <a:lnTo>
                    <a:pt x="44" y="54"/>
                  </a:lnTo>
                  <a:lnTo>
                    <a:pt x="16" y="26"/>
                  </a:lnTo>
                  <a:lnTo>
                    <a:pt x="16" y="26"/>
                  </a:lnTo>
                  <a:lnTo>
                    <a:pt x="13" y="25"/>
                  </a:lnTo>
                  <a:lnTo>
                    <a:pt x="11" y="26"/>
                  </a:lnTo>
                  <a:lnTo>
                    <a:pt x="0" y="36"/>
                  </a:lnTo>
                  <a:lnTo>
                    <a:pt x="0" y="36"/>
                  </a:lnTo>
                  <a:lnTo>
                    <a:pt x="0" y="39"/>
                  </a:lnTo>
                  <a:lnTo>
                    <a:pt x="0" y="42"/>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3" name="Freeform 519"/>
          <p:cNvSpPr>
            <a:spLocks noEditPoints="1"/>
          </p:cNvSpPr>
          <p:nvPr/>
        </p:nvSpPr>
        <p:spPr bwMode="auto">
          <a:xfrm>
            <a:off x="9888560" y="3999143"/>
            <a:ext cx="317798" cy="284049"/>
          </a:xfrm>
          <a:custGeom>
            <a:avLst/>
            <a:gdLst>
              <a:gd name="T0" fmla="*/ 306 w 339"/>
              <a:gd name="T1" fmla="*/ 7 h 301"/>
              <a:gd name="T2" fmla="*/ 294 w 339"/>
              <a:gd name="T3" fmla="*/ 6 h 301"/>
              <a:gd name="T4" fmla="*/ 288 w 339"/>
              <a:gd name="T5" fmla="*/ 11 h 301"/>
              <a:gd name="T6" fmla="*/ 285 w 339"/>
              <a:gd name="T7" fmla="*/ 17 h 301"/>
              <a:gd name="T8" fmla="*/ 202 w 339"/>
              <a:gd name="T9" fmla="*/ 97 h 301"/>
              <a:gd name="T10" fmla="*/ 202 w 339"/>
              <a:gd name="T11" fmla="*/ 107 h 301"/>
              <a:gd name="T12" fmla="*/ 207 w 339"/>
              <a:gd name="T13" fmla="*/ 125 h 301"/>
              <a:gd name="T14" fmla="*/ 191 w 339"/>
              <a:gd name="T15" fmla="*/ 144 h 301"/>
              <a:gd name="T16" fmla="*/ 136 w 339"/>
              <a:gd name="T17" fmla="*/ 78 h 301"/>
              <a:gd name="T18" fmla="*/ 134 w 339"/>
              <a:gd name="T19" fmla="*/ 51 h 301"/>
              <a:gd name="T20" fmla="*/ 122 w 339"/>
              <a:gd name="T21" fmla="*/ 27 h 301"/>
              <a:gd name="T22" fmla="*/ 109 w 339"/>
              <a:gd name="T23" fmla="*/ 14 h 301"/>
              <a:gd name="T24" fmla="*/ 85 w 339"/>
              <a:gd name="T25" fmla="*/ 3 h 301"/>
              <a:gd name="T26" fmla="*/ 59 w 339"/>
              <a:gd name="T27" fmla="*/ 1 h 301"/>
              <a:gd name="T28" fmla="*/ 79 w 339"/>
              <a:gd name="T29" fmla="*/ 78 h 301"/>
              <a:gd name="T30" fmla="*/ 2 w 339"/>
              <a:gd name="T31" fmla="*/ 51 h 301"/>
              <a:gd name="T32" fmla="*/ 0 w 339"/>
              <a:gd name="T33" fmla="*/ 77 h 301"/>
              <a:gd name="T34" fmla="*/ 9 w 339"/>
              <a:gd name="T35" fmla="*/ 102 h 301"/>
              <a:gd name="T36" fmla="*/ 19 w 339"/>
              <a:gd name="T37" fmla="*/ 116 h 301"/>
              <a:gd name="T38" fmla="*/ 44 w 339"/>
              <a:gd name="T39" fmla="*/ 132 h 301"/>
              <a:gd name="T40" fmla="*/ 72 w 339"/>
              <a:gd name="T41" fmla="*/ 136 h 301"/>
              <a:gd name="T42" fmla="*/ 89 w 339"/>
              <a:gd name="T43" fmla="*/ 133 h 301"/>
              <a:gd name="T44" fmla="*/ 89 w 339"/>
              <a:gd name="T45" fmla="*/ 238 h 301"/>
              <a:gd name="T46" fmla="*/ 56 w 339"/>
              <a:gd name="T47" fmla="*/ 296 h 301"/>
              <a:gd name="T48" fmla="*/ 104 w 339"/>
              <a:gd name="T49" fmla="*/ 254 h 301"/>
              <a:gd name="T50" fmla="*/ 247 w 339"/>
              <a:gd name="T51" fmla="*/ 290 h 301"/>
              <a:gd name="T52" fmla="*/ 263 w 339"/>
              <a:gd name="T53" fmla="*/ 299 h 301"/>
              <a:gd name="T54" fmla="*/ 276 w 339"/>
              <a:gd name="T55" fmla="*/ 299 h 301"/>
              <a:gd name="T56" fmla="*/ 292 w 339"/>
              <a:gd name="T57" fmla="*/ 290 h 301"/>
              <a:gd name="T58" fmla="*/ 300 w 339"/>
              <a:gd name="T59" fmla="*/ 280 h 301"/>
              <a:gd name="T60" fmla="*/ 301 w 339"/>
              <a:gd name="T61" fmla="*/ 263 h 301"/>
              <a:gd name="T62" fmla="*/ 292 w 339"/>
              <a:gd name="T63" fmla="*/ 245 h 301"/>
              <a:gd name="T64" fmla="*/ 227 w 339"/>
              <a:gd name="T65" fmla="*/ 147 h 301"/>
              <a:gd name="T66" fmla="*/ 236 w 339"/>
              <a:gd name="T67" fmla="*/ 142 h 301"/>
              <a:gd name="T68" fmla="*/ 324 w 339"/>
              <a:gd name="T69" fmla="*/ 64 h 301"/>
              <a:gd name="T70" fmla="*/ 324 w 339"/>
              <a:gd name="T71" fmla="*/ 62 h 301"/>
              <a:gd name="T72" fmla="*/ 327 w 339"/>
              <a:gd name="T73" fmla="*/ 56 h 301"/>
              <a:gd name="T74" fmla="*/ 336 w 339"/>
              <a:gd name="T75" fmla="*/ 54 h 301"/>
              <a:gd name="T76" fmla="*/ 339 w 339"/>
              <a:gd name="T77" fmla="*/ 42 h 301"/>
              <a:gd name="T78" fmla="*/ 274 w 339"/>
              <a:gd name="T79" fmla="*/ 261 h 301"/>
              <a:gd name="T80" fmla="*/ 282 w 339"/>
              <a:gd name="T81" fmla="*/ 264 h 301"/>
              <a:gd name="T82" fmla="*/ 285 w 339"/>
              <a:gd name="T83" fmla="*/ 273 h 301"/>
              <a:gd name="T84" fmla="*/ 278 w 339"/>
              <a:gd name="T85" fmla="*/ 285 h 301"/>
              <a:gd name="T86" fmla="*/ 268 w 339"/>
              <a:gd name="T87" fmla="*/ 285 h 301"/>
              <a:gd name="T88" fmla="*/ 260 w 339"/>
              <a:gd name="T89" fmla="*/ 273 h 301"/>
              <a:gd name="T90" fmla="*/ 265 w 339"/>
              <a:gd name="T91" fmla="*/ 264 h 301"/>
              <a:gd name="T92" fmla="*/ 274 w 339"/>
              <a:gd name="T93" fmla="*/ 261 h 301"/>
              <a:gd name="T94" fmla="*/ 282 w 339"/>
              <a:gd name="T95" fmla="*/ 38 h 301"/>
              <a:gd name="T96" fmla="*/ 247 w 339"/>
              <a:gd name="T97" fmla="*/ 120 h 301"/>
              <a:gd name="T98" fmla="*/ 306 w 339"/>
              <a:gd name="T99" fmla="*/ 6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9" h="301">
                <a:moveTo>
                  <a:pt x="336" y="38"/>
                </a:moveTo>
                <a:lnTo>
                  <a:pt x="306" y="7"/>
                </a:lnTo>
                <a:lnTo>
                  <a:pt x="306" y="7"/>
                </a:lnTo>
                <a:lnTo>
                  <a:pt x="303" y="6"/>
                </a:lnTo>
                <a:lnTo>
                  <a:pt x="298" y="4"/>
                </a:lnTo>
                <a:lnTo>
                  <a:pt x="294" y="6"/>
                </a:lnTo>
                <a:lnTo>
                  <a:pt x="291" y="7"/>
                </a:lnTo>
                <a:lnTo>
                  <a:pt x="291" y="7"/>
                </a:lnTo>
                <a:lnTo>
                  <a:pt x="288" y="11"/>
                </a:lnTo>
                <a:lnTo>
                  <a:pt x="288" y="17"/>
                </a:lnTo>
                <a:lnTo>
                  <a:pt x="288" y="17"/>
                </a:lnTo>
                <a:lnTo>
                  <a:pt x="285" y="17"/>
                </a:lnTo>
                <a:lnTo>
                  <a:pt x="282" y="19"/>
                </a:lnTo>
                <a:lnTo>
                  <a:pt x="281" y="19"/>
                </a:lnTo>
                <a:lnTo>
                  <a:pt x="202" y="97"/>
                </a:lnTo>
                <a:lnTo>
                  <a:pt x="202" y="97"/>
                </a:lnTo>
                <a:lnTo>
                  <a:pt x="204" y="102"/>
                </a:lnTo>
                <a:lnTo>
                  <a:pt x="202" y="107"/>
                </a:lnTo>
                <a:lnTo>
                  <a:pt x="201" y="112"/>
                </a:lnTo>
                <a:lnTo>
                  <a:pt x="198" y="117"/>
                </a:lnTo>
                <a:lnTo>
                  <a:pt x="207" y="125"/>
                </a:lnTo>
                <a:lnTo>
                  <a:pt x="207" y="125"/>
                </a:lnTo>
                <a:lnTo>
                  <a:pt x="207" y="126"/>
                </a:lnTo>
                <a:lnTo>
                  <a:pt x="191" y="144"/>
                </a:lnTo>
                <a:lnTo>
                  <a:pt x="133" y="87"/>
                </a:lnTo>
                <a:lnTo>
                  <a:pt x="133" y="87"/>
                </a:lnTo>
                <a:lnTo>
                  <a:pt x="136" y="78"/>
                </a:lnTo>
                <a:lnTo>
                  <a:pt x="136" y="70"/>
                </a:lnTo>
                <a:lnTo>
                  <a:pt x="136" y="59"/>
                </a:lnTo>
                <a:lnTo>
                  <a:pt x="134" y="51"/>
                </a:lnTo>
                <a:lnTo>
                  <a:pt x="131" y="43"/>
                </a:lnTo>
                <a:lnTo>
                  <a:pt x="127" y="35"/>
                </a:lnTo>
                <a:lnTo>
                  <a:pt x="122" y="27"/>
                </a:lnTo>
                <a:lnTo>
                  <a:pt x="117" y="20"/>
                </a:lnTo>
                <a:lnTo>
                  <a:pt x="117" y="20"/>
                </a:lnTo>
                <a:lnTo>
                  <a:pt x="109" y="14"/>
                </a:lnTo>
                <a:lnTo>
                  <a:pt x="101" y="9"/>
                </a:lnTo>
                <a:lnTo>
                  <a:pt x="93" y="6"/>
                </a:lnTo>
                <a:lnTo>
                  <a:pt x="85" y="3"/>
                </a:lnTo>
                <a:lnTo>
                  <a:pt x="76" y="1"/>
                </a:lnTo>
                <a:lnTo>
                  <a:pt x="67" y="0"/>
                </a:lnTo>
                <a:lnTo>
                  <a:pt x="59" y="1"/>
                </a:lnTo>
                <a:lnTo>
                  <a:pt x="50" y="3"/>
                </a:lnTo>
                <a:lnTo>
                  <a:pt x="89" y="40"/>
                </a:lnTo>
                <a:lnTo>
                  <a:pt x="79" y="78"/>
                </a:lnTo>
                <a:lnTo>
                  <a:pt x="41" y="88"/>
                </a:lnTo>
                <a:lnTo>
                  <a:pt x="2" y="51"/>
                </a:lnTo>
                <a:lnTo>
                  <a:pt x="2" y="51"/>
                </a:lnTo>
                <a:lnTo>
                  <a:pt x="0" y="59"/>
                </a:lnTo>
                <a:lnTo>
                  <a:pt x="0" y="68"/>
                </a:lnTo>
                <a:lnTo>
                  <a:pt x="0" y="77"/>
                </a:lnTo>
                <a:lnTo>
                  <a:pt x="2" y="86"/>
                </a:lnTo>
                <a:lnTo>
                  <a:pt x="5" y="93"/>
                </a:lnTo>
                <a:lnTo>
                  <a:pt x="9" y="102"/>
                </a:lnTo>
                <a:lnTo>
                  <a:pt x="13" y="109"/>
                </a:lnTo>
                <a:lnTo>
                  <a:pt x="19" y="116"/>
                </a:lnTo>
                <a:lnTo>
                  <a:pt x="19" y="116"/>
                </a:lnTo>
                <a:lnTo>
                  <a:pt x="28" y="122"/>
                </a:lnTo>
                <a:lnTo>
                  <a:pt x="35" y="128"/>
                </a:lnTo>
                <a:lnTo>
                  <a:pt x="44" y="132"/>
                </a:lnTo>
                <a:lnTo>
                  <a:pt x="53" y="135"/>
                </a:lnTo>
                <a:lnTo>
                  <a:pt x="61" y="135"/>
                </a:lnTo>
                <a:lnTo>
                  <a:pt x="72" y="136"/>
                </a:lnTo>
                <a:lnTo>
                  <a:pt x="80" y="135"/>
                </a:lnTo>
                <a:lnTo>
                  <a:pt x="89" y="132"/>
                </a:lnTo>
                <a:lnTo>
                  <a:pt x="89" y="133"/>
                </a:lnTo>
                <a:lnTo>
                  <a:pt x="144" y="189"/>
                </a:lnTo>
                <a:lnTo>
                  <a:pt x="92" y="241"/>
                </a:lnTo>
                <a:lnTo>
                  <a:pt x="89" y="238"/>
                </a:lnTo>
                <a:lnTo>
                  <a:pt x="74" y="250"/>
                </a:lnTo>
                <a:lnTo>
                  <a:pt x="50" y="290"/>
                </a:lnTo>
                <a:lnTo>
                  <a:pt x="56" y="296"/>
                </a:lnTo>
                <a:lnTo>
                  <a:pt x="95" y="272"/>
                </a:lnTo>
                <a:lnTo>
                  <a:pt x="106" y="257"/>
                </a:lnTo>
                <a:lnTo>
                  <a:pt x="104" y="254"/>
                </a:lnTo>
                <a:lnTo>
                  <a:pt x="157" y="200"/>
                </a:lnTo>
                <a:lnTo>
                  <a:pt x="247" y="290"/>
                </a:lnTo>
                <a:lnTo>
                  <a:pt x="247" y="290"/>
                </a:lnTo>
                <a:lnTo>
                  <a:pt x="253" y="295"/>
                </a:lnTo>
                <a:lnTo>
                  <a:pt x="258" y="298"/>
                </a:lnTo>
                <a:lnTo>
                  <a:pt x="263" y="299"/>
                </a:lnTo>
                <a:lnTo>
                  <a:pt x="271" y="301"/>
                </a:lnTo>
                <a:lnTo>
                  <a:pt x="271" y="301"/>
                </a:lnTo>
                <a:lnTo>
                  <a:pt x="276" y="299"/>
                </a:lnTo>
                <a:lnTo>
                  <a:pt x="282" y="298"/>
                </a:lnTo>
                <a:lnTo>
                  <a:pt x="288" y="295"/>
                </a:lnTo>
                <a:lnTo>
                  <a:pt x="292" y="290"/>
                </a:lnTo>
                <a:lnTo>
                  <a:pt x="292" y="290"/>
                </a:lnTo>
                <a:lnTo>
                  <a:pt x="297" y="286"/>
                </a:lnTo>
                <a:lnTo>
                  <a:pt x="300" y="280"/>
                </a:lnTo>
                <a:lnTo>
                  <a:pt x="301" y="274"/>
                </a:lnTo>
                <a:lnTo>
                  <a:pt x="303" y="269"/>
                </a:lnTo>
                <a:lnTo>
                  <a:pt x="301" y="263"/>
                </a:lnTo>
                <a:lnTo>
                  <a:pt x="300" y="256"/>
                </a:lnTo>
                <a:lnTo>
                  <a:pt x="297" y="251"/>
                </a:lnTo>
                <a:lnTo>
                  <a:pt x="292" y="245"/>
                </a:lnTo>
                <a:lnTo>
                  <a:pt x="202" y="155"/>
                </a:lnTo>
                <a:lnTo>
                  <a:pt x="220" y="138"/>
                </a:lnTo>
                <a:lnTo>
                  <a:pt x="227" y="147"/>
                </a:lnTo>
                <a:lnTo>
                  <a:pt x="227" y="147"/>
                </a:lnTo>
                <a:lnTo>
                  <a:pt x="231" y="144"/>
                </a:lnTo>
                <a:lnTo>
                  <a:pt x="236" y="142"/>
                </a:lnTo>
                <a:lnTo>
                  <a:pt x="242" y="141"/>
                </a:lnTo>
                <a:lnTo>
                  <a:pt x="247" y="141"/>
                </a:lnTo>
                <a:lnTo>
                  <a:pt x="324" y="64"/>
                </a:lnTo>
                <a:lnTo>
                  <a:pt x="326" y="62"/>
                </a:lnTo>
                <a:lnTo>
                  <a:pt x="324" y="62"/>
                </a:lnTo>
                <a:lnTo>
                  <a:pt x="324" y="62"/>
                </a:lnTo>
                <a:lnTo>
                  <a:pt x="327" y="59"/>
                </a:lnTo>
                <a:lnTo>
                  <a:pt x="327" y="56"/>
                </a:lnTo>
                <a:lnTo>
                  <a:pt x="327" y="56"/>
                </a:lnTo>
                <a:lnTo>
                  <a:pt x="332" y="55"/>
                </a:lnTo>
                <a:lnTo>
                  <a:pt x="336" y="54"/>
                </a:lnTo>
                <a:lnTo>
                  <a:pt x="336" y="54"/>
                </a:lnTo>
                <a:lnTo>
                  <a:pt x="339" y="49"/>
                </a:lnTo>
                <a:lnTo>
                  <a:pt x="339" y="45"/>
                </a:lnTo>
                <a:lnTo>
                  <a:pt x="339" y="42"/>
                </a:lnTo>
                <a:lnTo>
                  <a:pt x="336" y="38"/>
                </a:lnTo>
                <a:lnTo>
                  <a:pt x="336" y="38"/>
                </a:lnTo>
                <a:close/>
                <a:moveTo>
                  <a:pt x="274" y="261"/>
                </a:moveTo>
                <a:lnTo>
                  <a:pt x="274" y="261"/>
                </a:lnTo>
                <a:lnTo>
                  <a:pt x="278" y="261"/>
                </a:lnTo>
                <a:lnTo>
                  <a:pt x="282" y="264"/>
                </a:lnTo>
                <a:lnTo>
                  <a:pt x="284" y="269"/>
                </a:lnTo>
                <a:lnTo>
                  <a:pt x="285" y="273"/>
                </a:lnTo>
                <a:lnTo>
                  <a:pt x="285" y="273"/>
                </a:lnTo>
                <a:lnTo>
                  <a:pt x="284" y="279"/>
                </a:lnTo>
                <a:lnTo>
                  <a:pt x="282" y="282"/>
                </a:lnTo>
                <a:lnTo>
                  <a:pt x="278" y="285"/>
                </a:lnTo>
                <a:lnTo>
                  <a:pt x="274" y="286"/>
                </a:lnTo>
                <a:lnTo>
                  <a:pt x="274" y="286"/>
                </a:lnTo>
                <a:lnTo>
                  <a:pt x="268" y="285"/>
                </a:lnTo>
                <a:lnTo>
                  <a:pt x="265" y="282"/>
                </a:lnTo>
                <a:lnTo>
                  <a:pt x="262" y="279"/>
                </a:lnTo>
                <a:lnTo>
                  <a:pt x="260" y="273"/>
                </a:lnTo>
                <a:lnTo>
                  <a:pt x="260" y="273"/>
                </a:lnTo>
                <a:lnTo>
                  <a:pt x="262" y="269"/>
                </a:lnTo>
                <a:lnTo>
                  <a:pt x="265" y="264"/>
                </a:lnTo>
                <a:lnTo>
                  <a:pt x="268" y="261"/>
                </a:lnTo>
                <a:lnTo>
                  <a:pt x="274" y="261"/>
                </a:lnTo>
                <a:lnTo>
                  <a:pt x="274" y="261"/>
                </a:lnTo>
                <a:close/>
                <a:moveTo>
                  <a:pt x="229" y="102"/>
                </a:moveTo>
                <a:lnTo>
                  <a:pt x="224" y="96"/>
                </a:lnTo>
                <a:lnTo>
                  <a:pt x="282" y="38"/>
                </a:lnTo>
                <a:lnTo>
                  <a:pt x="287" y="43"/>
                </a:lnTo>
                <a:lnTo>
                  <a:pt x="229" y="102"/>
                </a:lnTo>
                <a:close/>
                <a:moveTo>
                  <a:pt x="247" y="120"/>
                </a:moveTo>
                <a:lnTo>
                  <a:pt x="243" y="115"/>
                </a:lnTo>
                <a:lnTo>
                  <a:pt x="301" y="56"/>
                </a:lnTo>
                <a:lnTo>
                  <a:pt x="306" y="62"/>
                </a:lnTo>
                <a:lnTo>
                  <a:pt x="247" y="1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4" name="Group 163"/>
          <p:cNvGrpSpPr/>
          <p:nvPr/>
        </p:nvGrpSpPr>
        <p:grpSpPr>
          <a:xfrm>
            <a:off x="9945639" y="3062377"/>
            <a:ext cx="199676" cy="329813"/>
            <a:chOff x="4056063" y="987426"/>
            <a:chExt cx="112713" cy="204788"/>
          </a:xfrm>
          <a:solidFill>
            <a:schemeClr val="bg1"/>
          </a:solidFill>
        </p:grpSpPr>
        <p:sp>
          <p:nvSpPr>
            <p:cNvPr id="165" name="Freeform 555"/>
            <p:cNvSpPr>
              <a:spLocks/>
            </p:cNvSpPr>
            <p:nvPr/>
          </p:nvSpPr>
          <p:spPr bwMode="auto">
            <a:xfrm>
              <a:off x="4097338" y="1060451"/>
              <a:ext cx="31750" cy="71438"/>
            </a:xfrm>
            <a:custGeom>
              <a:avLst/>
              <a:gdLst>
                <a:gd name="T0" fmla="*/ 0 w 60"/>
                <a:gd name="T1" fmla="*/ 0 h 134"/>
                <a:gd name="T2" fmla="*/ 31 w 60"/>
                <a:gd name="T3" fmla="*/ 134 h 134"/>
                <a:gd name="T4" fmla="*/ 60 w 60"/>
                <a:gd name="T5" fmla="*/ 0 h 134"/>
                <a:gd name="T6" fmla="*/ 28 w 60"/>
                <a:gd name="T7" fmla="*/ 10 h 134"/>
                <a:gd name="T8" fmla="*/ 0 w 60"/>
                <a:gd name="T9" fmla="*/ 0 h 134"/>
              </a:gdLst>
              <a:ahLst/>
              <a:cxnLst>
                <a:cxn ang="0">
                  <a:pos x="T0" y="T1"/>
                </a:cxn>
                <a:cxn ang="0">
                  <a:pos x="T2" y="T3"/>
                </a:cxn>
                <a:cxn ang="0">
                  <a:pos x="T4" y="T5"/>
                </a:cxn>
                <a:cxn ang="0">
                  <a:pos x="T6" y="T7"/>
                </a:cxn>
                <a:cxn ang="0">
                  <a:pos x="T8" y="T9"/>
                </a:cxn>
              </a:cxnLst>
              <a:rect l="0" t="0" r="r" b="b"/>
              <a:pathLst>
                <a:path w="60" h="134">
                  <a:moveTo>
                    <a:pt x="0" y="0"/>
                  </a:moveTo>
                  <a:lnTo>
                    <a:pt x="31" y="134"/>
                  </a:lnTo>
                  <a:lnTo>
                    <a:pt x="60" y="0"/>
                  </a:lnTo>
                  <a:lnTo>
                    <a:pt x="28"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56"/>
            <p:cNvSpPr>
              <a:spLocks/>
            </p:cNvSpPr>
            <p:nvPr/>
          </p:nvSpPr>
          <p:spPr bwMode="auto">
            <a:xfrm>
              <a:off x="4056063" y="987426"/>
              <a:ext cx="112713" cy="153988"/>
            </a:xfrm>
            <a:custGeom>
              <a:avLst/>
              <a:gdLst>
                <a:gd name="T0" fmla="*/ 69 w 213"/>
                <a:gd name="T1" fmla="*/ 136 h 293"/>
                <a:gd name="T2" fmla="*/ 69 w 213"/>
                <a:gd name="T3" fmla="*/ 135 h 293"/>
                <a:gd name="T4" fmla="*/ 107 w 213"/>
                <a:gd name="T5" fmla="*/ 143 h 293"/>
                <a:gd name="T6" fmla="*/ 149 w 213"/>
                <a:gd name="T7" fmla="*/ 136 h 293"/>
                <a:gd name="T8" fmla="*/ 149 w 213"/>
                <a:gd name="T9" fmla="*/ 136 h 293"/>
                <a:gd name="T10" fmla="*/ 149 w 213"/>
                <a:gd name="T11" fmla="*/ 136 h 293"/>
                <a:gd name="T12" fmla="*/ 148 w 213"/>
                <a:gd name="T13" fmla="*/ 293 h 293"/>
                <a:gd name="T14" fmla="*/ 158 w 213"/>
                <a:gd name="T15" fmla="*/ 271 h 293"/>
                <a:gd name="T16" fmla="*/ 191 w 213"/>
                <a:gd name="T17" fmla="*/ 190 h 293"/>
                <a:gd name="T18" fmla="*/ 210 w 213"/>
                <a:gd name="T19" fmla="*/ 130 h 293"/>
                <a:gd name="T20" fmla="*/ 213 w 213"/>
                <a:gd name="T21" fmla="*/ 107 h 293"/>
                <a:gd name="T22" fmla="*/ 212 w 213"/>
                <a:gd name="T23" fmla="*/ 96 h 293"/>
                <a:gd name="T24" fmla="*/ 207 w 213"/>
                <a:gd name="T25" fmla="*/ 75 h 293"/>
                <a:gd name="T26" fmla="*/ 200 w 213"/>
                <a:gd name="T27" fmla="*/ 56 h 293"/>
                <a:gd name="T28" fmla="*/ 188 w 213"/>
                <a:gd name="T29" fmla="*/ 39 h 293"/>
                <a:gd name="T30" fmla="*/ 174 w 213"/>
                <a:gd name="T31" fmla="*/ 24 h 293"/>
                <a:gd name="T32" fmla="*/ 156 w 213"/>
                <a:gd name="T33" fmla="*/ 13 h 293"/>
                <a:gd name="T34" fmla="*/ 138 w 213"/>
                <a:gd name="T35" fmla="*/ 5 h 293"/>
                <a:gd name="T36" fmla="*/ 117 w 213"/>
                <a:gd name="T37" fmla="*/ 1 h 293"/>
                <a:gd name="T38" fmla="*/ 106 w 213"/>
                <a:gd name="T39" fmla="*/ 0 h 293"/>
                <a:gd name="T40" fmla="*/ 84 w 213"/>
                <a:gd name="T41" fmla="*/ 3 h 293"/>
                <a:gd name="T42" fmla="*/ 65 w 213"/>
                <a:gd name="T43" fmla="*/ 8 h 293"/>
                <a:gd name="T44" fmla="*/ 46 w 213"/>
                <a:gd name="T45" fmla="*/ 19 h 293"/>
                <a:gd name="T46" fmla="*/ 30 w 213"/>
                <a:gd name="T47" fmla="*/ 32 h 293"/>
                <a:gd name="T48" fmla="*/ 17 w 213"/>
                <a:gd name="T49" fmla="*/ 48 h 293"/>
                <a:gd name="T50" fmla="*/ 7 w 213"/>
                <a:gd name="T51" fmla="*/ 65 h 293"/>
                <a:gd name="T52" fmla="*/ 1 w 213"/>
                <a:gd name="T53" fmla="*/ 85 h 293"/>
                <a:gd name="T54" fmla="*/ 0 w 213"/>
                <a:gd name="T55" fmla="*/ 107 h 293"/>
                <a:gd name="T56" fmla="*/ 0 w 213"/>
                <a:gd name="T57" fmla="*/ 117 h 293"/>
                <a:gd name="T58" fmla="*/ 11 w 213"/>
                <a:gd name="T59" fmla="*/ 158 h 293"/>
                <a:gd name="T60" fmla="*/ 36 w 213"/>
                <a:gd name="T61" fmla="*/ 220 h 293"/>
                <a:gd name="T62" fmla="*/ 72 w 213"/>
                <a:gd name="T63"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 h="293">
                  <a:moveTo>
                    <a:pt x="104" y="293"/>
                  </a:moveTo>
                  <a:lnTo>
                    <a:pt x="69" y="136"/>
                  </a:lnTo>
                  <a:lnTo>
                    <a:pt x="69" y="136"/>
                  </a:lnTo>
                  <a:lnTo>
                    <a:pt x="69" y="135"/>
                  </a:lnTo>
                  <a:lnTo>
                    <a:pt x="79" y="132"/>
                  </a:lnTo>
                  <a:lnTo>
                    <a:pt x="107" y="143"/>
                  </a:lnTo>
                  <a:lnTo>
                    <a:pt x="139" y="132"/>
                  </a:lnTo>
                  <a:lnTo>
                    <a:pt x="149" y="136"/>
                  </a:lnTo>
                  <a:lnTo>
                    <a:pt x="149" y="136"/>
                  </a:lnTo>
                  <a:lnTo>
                    <a:pt x="149" y="136"/>
                  </a:lnTo>
                  <a:lnTo>
                    <a:pt x="149" y="136"/>
                  </a:lnTo>
                  <a:lnTo>
                    <a:pt x="149" y="136"/>
                  </a:lnTo>
                  <a:lnTo>
                    <a:pt x="114" y="293"/>
                  </a:lnTo>
                  <a:lnTo>
                    <a:pt x="148" y="293"/>
                  </a:lnTo>
                  <a:lnTo>
                    <a:pt x="148" y="293"/>
                  </a:lnTo>
                  <a:lnTo>
                    <a:pt x="158" y="271"/>
                  </a:lnTo>
                  <a:lnTo>
                    <a:pt x="180" y="220"/>
                  </a:lnTo>
                  <a:lnTo>
                    <a:pt x="191" y="190"/>
                  </a:lnTo>
                  <a:lnTo>
                    <a:pt x="203" y="158"/>
                  </a:lnTo>
                  <a:lnTo>
                    <a:pt x="210" y="130"/>
                  </a:lnTo>
                  <a:lnTo>
                    <a:pt x="212" y="117"/>
                  </a:lnTo>
                  <a:lnTo>
                    <a:pt x="213" y="107"/>
                  </a:lnTo>
                  <a:lnTo>
                    <a:pt x="213" y="107"/>
                  </a:lnTo>
                  <a:lnTo>
                    <a:pt x="212" y="96"/>
                  </a:lnTo>
                  <a:lnTo>
                    <a:pt x="210" y="85"/>
                  </a:lnTo>
                  <a:lnTo>
                    <a:pt x="207" y="75"/>
                  </a:lnTo>
                  <a:lnTo>
                    <a:pt x="204" y="65"/>
                  </a:lnTo>
                  <a:lnTo>
                    <a:pt x="200" y="56"/>
                  </a:lnTo>
                  <a:lnTo>
                    <a:pt x="194" y="48"/>
                  </a:lnTo>
                  <a:lnTo>
                    <a:pt x="188" y="39"/>
                  </a:lnTo>
                  <a:lnTo>
                    <a:pt x="181" y="32"/>
                  </a:lnTo>
                  <a:lnTo>
                    <a:pt x="174" y="24"/>
                  </a:lnTo>
                  <a:lnTo>
                    <a:pt x="165" y="19"/>
                  </a:lnTo>
                  <a:lnTo>
                    <a:pt x="156" y="13"/>
                  </a:lnTo>
                  <a:lnTo>
                    <a:pt x="148" y="8"/>
                  </a:lnTo>
                  <a:lnTo>
                    <a:pt x="138" y="5"/>
                  </a:lnTo>
                  <a:lnTo>
                    <a:pt x="127" y="3"/>
                  </a:lnTo>
                  <a:lnTo>
                    <a:pt x="117" y="1"/>
                  </a:lnTo>
                  <a:lnTo>
                    <a:pt x="106" y="0"/>
                  </a:lnTo>
                  <a:lnTo>
                    <a:pt x="106" y="0"/>
                  </a:lnTo>
                  <a:lnTo>
                    <a:pt x="95" y="1"/>
                  </a:lnTo>
                  <a:lnTo>
                    <a:pt x="84" y="3"/>
                  </a:lnTo>
                  <a:lnTo>
                    <a:pt x="74" y="5"/>
                  </a:lnTo>
                  <a:lnTo>
                    <a:pt x="65" y="8"/>
                  </a:lnTo>
                  <a:lnTo>
                    <a:pt x="55" y="13"/>
                  </a:lnTo>
                  <a:lnTo>
                    <a:pt x="46" y="19"/>
                  </a:lnTo>
                  <a:lnTo>
                    <a:pt x="37" y="24"/>
                  </a:lnTo>
                  <a:lnTo>
                    <a:pt x="30" y="32"/>
                  </a:lnTo>
                  <a:lnTo>
                    <a:pt x="23" y="39"/>
                  </a:lnTo>
                  <a:lnTo>
                    <a:pt x="17" y="48"/>
                  </a:lnTo>
                  <a:lnTo>
                    <a:pt x="13" y="56"/>
                  </a:lnTo>
                  <a:lnTo>
                    <a:pt x="7" y="65"/>
                  </a:lnTo>
                  <a:lnTo>
                    <a:pt x="4" y="75"/>
                  </a:lnTo>
                  <a:lnTo>
                    <a:pt x="1" y="85"/>
                  </a:lnTo>
                  <a:lnTo>
                    <a:pt x="0" y="96"/>
                  </a:lnTo>
                  <a:lnTo>
                    <a:pt x="0" y="107"/>
                  </a:lnTo>
                  <a:lnTo>
                    <a:pt x="0" y="107"/>
                  </a:lnTo>
                  <a:lnTo>
                    <a:pt x="0" y="117"/>
                  </a:lnTo>
                  <a:lnTo>
                    <a:pt x="2" y="130"/>
                  </a:lnTo>
                  <a:lnTo>
                    <a:pt x="11" y="158"/>
                  </a:lnTo>
                  <a:lnTo>
                    <a:pt x="23" y="189"/>
                  </a:lnTo>
                  <a:lnTo>
                    <a:pt x="36" y="220"/>
                  </a:lnTo>
                  <a:lnTo>
                    <a:pt x="61" y="271"/>
                  </a:lnTo>
                  <a:lnTo>
                    <a:pt x="72" y="293"/>
                  </a:lnTo>
                  <a:lnTo>
                    <a:pt x="104"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57"/>
            <p:cNvSpPr>
              <a:spLocks/>
            </p:cNvSpPr>
            <p:nvPr/>
          </p:nvSpPr>
          <p:spPr bwMode="auto">
            <a:xfrm>
              <a:off x="4094163" y="1179514"/>
              <a:ext cx="38100" cy="4763"/>
            </a:xfrm>
            <a:custGeom>
              <a:avLst/>
              <a:gdLst>
                <a:gd name="T0" fmla="*/ 5 w 74"/>
                <a:gd name="T1" fmla="*/ 8 h 8"/>
                <a:gd name="T2" fmla="*/ 70 w 74"/>
                <a:gd name="T3" fmla="*/ 8 h 8"/>
                <a:gd name="T4" fmla="*/ 70 w 74"/>
                <a:gd name="T5" fmla="*/ 8 h 8"/>
                <a:gd name="T6" fmla="*/ 74 w 74"/>
                <a:gd name="T7" fmla="*/ 0 h 8"/>
                <a:gd name="T8" fmla="*/ 0 w 74"/>
                <a:gd name="T9" fmla="*/ 0 h 8"/>
                <a:gd name="T10" fmla="*/ 0 w 74"/>
                <a:gd name="T11" fmla="*/ 0 h 8"/>
                <a:gd name="T12" fmla="*/ 5 w 74"/>
                <a:gd name="T13" fmla="*/ 8 h 8"/>
                <a:gd name="T14" fmla="*/ 5 w 7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8">
                  <a:moveTo>
                    <a:pt x="5" y="8"/>
                  </a:moveTo>
                  <a:lnTo>
                    <a:pt x="70" y="8"/>
                  </a:lnTo>
                  <a:lnTo>
                    <a:pt x="70" y="8"/>
                  </a:lnTo>
                  <a:lnTo>
                    <a:pt x="74" y="0"/>
                  </a:lnTo>
                  <a:lnTo>
                    <a:pt x="0" y="0"/>
                  </a:lnTo>
                  <a:lnTo>
                    <a:pt x="0" y="0"/>
                  </a:lnTo>
                  <a:lnTo>
                    <a:pt x="5" y="8"/>
                  </a:ln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58"/>
            <p:cNvSpPr>
              <a:spLocks/>
            </p:cNvSpPr>
            <p:nvPr/>
          </p:nvSpPr>
          <p:spPr bwMode="auto">
            <a:xfrm>
              <a:off x="4098926" y="1187451"/>
              <a:ext cx="28575" cy="4763"/>
            </a:xfrm>
            <a:custGeom>
              <a:avLst/>
              <a:gdLst>
                <a:gd name="T0" fmla="*/ 28 w 54"/>
                <a:gd name="T1" fmla="*/ 10 h 10"/>
                <a:gd name="T2" fmla="*/ 28 w 54"/>
                <a:gd name="T3" fmla="*/ 10 h 10"/>
                <a:gd name="T4" fmla="*/ 35 w 54"/>
                <a:gd name="T5" fmla="*/ 10 h 10"/>
                <a:gd name="T6" fmla="*/ 42 w 54"/>
                <a:gd name="T7" fmla="*/ 7 h 10"/>
                <a:gd name="T8" fmla="*/ 48 w 54"/>
                <a:gd name="T9" fmla="*/ 4 h 10"/>
                <a:gd name="T10" fmla="*/ 54 w 54"/>
                <a:gd name="T11" fmla="*/ 0 h 10"/>
                <a:gd name="T12" fmla="*/ 0 w 54"/>
                <a:gd name="T13" fmla="*/ 0 h 10"/>
                <a:gd name="T14" fmla="*/ 0 w 54"/>
                <a:gd name="T15" fmla="*/ 0 h 10"/>
                <a:gd name="T16" fmla="*/ 6 w 54"/>
                <a:gd name="T17" fmla="*/ 4 h 10"/>
                <a:gd name="T18" fmla="*/ 12 w 54"/>
                <a:gd name="T19" fmla="*/ 7 h 10"/>
                <a:gd name="T20" fmla="*/ 19 w 54"/>
                <a:gd name="T21" fmla="*/ 10 h 10"/>
                <a:gd name="T22" fmla="*/ 28 w 54"/>
                <a:gd name="T23" fmla="*/ 10 h 10"/>
                <a:gd name="T24" fmla="*/ 28 w 54"/>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0">
                  <a:moveTo>
                    <a:pt x="28" y="10"/>
                  </a:moveTo>
                  <a:lnTo>
                    <a:pt x="28" y="10"/>
                  </a:lnTo>
                  <a:lnTo>
                    <a:pt x="35" y="10"/>
                  </a:lnTo>
                  <a:lnTo>
                    <a:pt x="42" y="7"/>
                  </a:lnTo>
                  <a:lnTo>
                    <a:pt x="48" y="4"/>
                  </a:lnTo>
                  <a:lnTo>
                    <a:pt x="54" y="0"/>
                  </a:lnTo>
                  <a:lnTo>
                    <a:pt x="0" y="0"/>
                  </a:lnTo>
                  <a:lnTo>
                    <a:pt x="0" y="0"/>
                  </a:lnTo>
                  <a:lnTo>
                    <a:pt x="6" y="4"/>
                  </a:lnTo>
                  <a:lnTo>
                    <a:pt x="12" y="7"/>
                  </a:lnTo>
                  <a:lnTo>
                    <a:pt x="19" y="10"/>
                  </a:lnTo>
                  <a:lnTo>
                    <a:pt x="28" y="10"/>
                  </a:lnTo>
                  <a:lnTo>
                    <a:pt x="2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59"/>
            <p:cNvSpPr>
              <a:spLocks/>
            </p:cNvSpPr>
            <p:nvPr/>
          </p:nvSpPr>
          <p:spPr bwMode="auto">
            <a:xfrm>
              <a:off x="4092576" y="1147764"/>
              <a:ext cx="41275" cy="28575"/>
            </a:xfrm>
            <a:custGeom>
              <a:avLst/>
              <a:gdLst>
                <a:gd name="T0" fmla="*/ 0 w 77"/>
                <a:gd name="T1" fmla="*/ 48 h 54"/>
                <a:gd name="T2" fmla="*/ 0 w 77"/>
                <a:gd name="T3" fmla="*/ 48 h 54"/>
                <a:gd name="T4" fmla="*/ 0 w 77"/>
                <a:gd name="T5" fmla="*/ 54 h 54"/>
                <a:gd name="T6" fmla="*/ 77 w 77"/>
                <a:gd name="T7" fmla="*/ 54 h 54"/>
                <a:gd name="T8" fmla="*/ 77 w 77"/>
                <a:gd name="T9" fmla="*/ 54 h 54"/>
                <a:gd name="T10" fmla="*/ 77 w 77"/>
                <a:gd name="T11" fmla="*/ 48 h 54"/>
                <a:gd name="T12" fmla="*/ 77 w 77"/>
                <a:gd name="T13" fmla="*/ 0 h 54"/>
                <a:gd name="T14" fmla="*/ 0 w 77"/>
                <a:gd name="T15" fmla="*/ 0 h 54"/>
                <a:gd name="T16" fmla="*/ 0 w 77"/>
                <a:gd name="T17"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4">
                  <a:moveTo>
                    <a:pt x="0" y="48"/>
                  </a:moveTo>
                  <a:lnTo>
                    <a:pt x="0" y="48"/>
                  </a:lnTo>
                  <a:lnTo>
                    <a:pt x="0" y="54"/>
                  </a:lnTo>
                  <a:lnTo>
                    <a:pt x="77" y="54"/>
                  </a:lnTo>
                  <a:lnTo>
                    <a:pt x="77" y="54"/>
                  </a:lnTo>
                  <a:lnTo>
                    <a:pt x="77" y="48"/>
                  </a:lnTo>
                  <a:lnTo>
                    <a:pt x="77" y="0"/>
                  </a:lnTo>
                  <a:lnTo>
                    <a:pt x="0" y="0"/>
                  </a:lnTo>
                  <a:lnTo>
                    <a:pt x="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560"/>
            <p:cNvSpPr>
              <a:spLocks noChangeArrowheads="1"/>
            </p:cNvSpPr>
            <p:nvPr/>
          </p:nvSpPr>
          <p:spPr bwMode="auto">
            <a:xfrm>
              <a:off x="4110038" y="1141414"/>
              <a:ext cx="6350"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1" name="Group 170"/>
          <p:cNvGrpSpPr/>
          <p:nvPr/>
        </p:nvGrpSpPr>
        <p:grpSpPr>
          <a:xfrm>
            <a:off x="9122109" y="3537431"/>
            <a:ext cx="222176" cy="278423"/>
            <a:chOff x="4621213" y="1544639"/>
            <a:chExt cx="125413" cy="157163"/>
          </a:xfrm>
          <a:solidFill>
            <a:schemeClr val="bg1"/>
          </a:solidFill>
        </p:grpSpPr>
        <p:sp>
          <p:nvSpPr>
            <p:cNvPr id="172" name="Freeform 628"/>
            <p:cNvSpPr>
              <a:spLocks noEditPoints="1"/>
            </p:cNvSpPr>
            <p:nvPr/>
          </p:nvSpPr>
          <p:spPr bwMode="auto">
            <a:xfrm>
              <a:off x="4621213" y="1544639"/>
              <a:ext cx="125413" cy="157163"/>
            </a:xfrm>
            <a:custGeom>
              <a:avLst/>
              <a:gdLst>
                <a:gd name="T0" fmla="*/ 203 w 238"/>
                <a:gd name="T1" fmla="*/ 0 h 299"/>
                <a:gd name="T2" fmla="*/ 0 w 238"/>
                <a:gd name="T3" fmla="*/ 288 h 299"/>
                <a:gd name="T4" fmla="*/ 131 w 238"/>
                <a:gd name="T5" fmla="*/ 288 h 299"/>
                <a:gd name="T6" fmla="*/ 148 w 238"/>
                <a:gd name="T7" fmla="*/ 296 h 299"/>
                <a:gd name="T8" fmla="*/ 169 w 238"/>
                <a:gd name="T9" fmla="*/ 299 h 299"/>
                <a:gd name="T10" fmla="*/ 182 w 238"/>
                <a:gd name="T11" fmla="*/ 298 h 299"/>
                <a:gd name="T12" fmla="*/ 208 w 238"/>
                <a:gd name="T13" fmla="*/ 288 h 299"/>
                <a:gd name="T14" fmla="*/ 225 w 238"/>
                <a:gd name="T15" fmla="*/ 269 h 299"/>
                <a:gd name="T16" fmla="*/ 237 w 238"/>
                <a:gd name="T17" fmla="*/ 244 h 299"/>
                <a:gd name="T18" fmla="*/ 238 w 238"/>
                <a:gd name="T19" fmla="*/ 231 h 299"/>
                <a:gd name="T20" fmla="*/ 235 w 238"/>
                <a:gd name="T21" fmla="*/ 212 h 299"/>
                <a:gd name="T22" fmla="*/ 228 w 238"/>
                <a:gd name="T23" fmla="*/ 196 h 299"/>
                <a:gd name="T24" fmla="*/ 218 w 238"/>
                <a:gd name="T25" fmla="*/ 182 h 299"/>
                <a:gd name="T26" fmla="*/ 203 w 238"/>
                <a:gd name="T27" fmla="*/ 171 h 299"/>
                <a:gd name="T28" fmla="*/ 55 w 238"/>
                <a:gd name="T29" fmla="*/ 32 h 299"/>
                <a:gd name="T30" fmla="*/ 173 w 238"/>
                <a:gd name="T31" fmla="*/ 47 h 299"/>
                <a:gd name="T32" fmla="*/ 55 w 238"/>
                <a:gd name="T33" fmla="*/ 32 h 299"/>
                <a:gd name="T34" fmla="*/ 45 w 238"/>
                <a:gd name="T35" fmla="*/ 71 h 299"/>
                <a:gd name="T36" fmla="*/ 26 w 238"/>
                <a:gd name="T37" fmla="*/ 86 h 299"/>
                <a:gd name="T38" fmla="*/ 45 w 238"/>
                <a:gd name="T39" fmla="*/ 129 h 299"/>
                <a:gd name="T40" fmla="*/ 26 w 238"/>
                <a:gd name="T41" fmla="*/ 116 h 299"/>
                <a:gd name="T42" fmla="*/ 45 w 238"/>
                <a:gd name="T43" fmla="*/ 129 h 299"/>
                <a:gd name="T44" fmla="*/ 26 w 238"/>
                <a:gd name="T45" fmla="*/ 47 h 299"/>
                <a:gd name="T46" fmla="*/ 45 w 238"/>
                <a:gd name="T47" fmla="*/ 32 h 299"/>
                <a:gd name="T48" fmla="*/ 54 w 238"/>
                <a:gd name="T49" fmla="*/ 71 h 299"/>
                <a:gd name="T50" fmla="*/ 173 w 238"/>
                <a:gd name="T51" fmla="*/ 86 h 299"/>
                <a:gd name="T52" fmla="*/ 54 w 238"/>
                <a:gd name="T53" fmla="*/ 71 h 299"/>
                <a:gd name="T54" fmla="*/ 173 w 238"/>
                <a:gd name="T55" fmla="*/ 116 h 299"/>
                <a:gd name="T56" fmla="*/ 54 w 238"/>
                <a:gd name="T57" fmla="*/ 129 h 299"/>
                <a:gd name="T58" fmla="*/ 169 w 238"/>
                <a:gd name="T59" fmla="*/ 286 h 299"/>
                <a:gd name="T60" fmla="*/ 157 w 238"/>
                <a:gd name="T61" fmla="*/ 285 h 299"/>
                <a:gd name="T62" fmla="*/ 137 w 238"/>
                <a:gd name="T63" fmla="*/ 276 h 299"/>
                <a:gd name="T64" fmla="*/ 122 w 238"/>
                <a:gd name="T65" fmla="*/ 262 h 299"/>
                <a:gd name="T66" fmla="*/ 113 w 238"/>
                <a:gd name="T67" fmla="*/ 241 h 299"/>
                <a:gd name="T68" fmla="*/ 113 w 238"/>
                <a:gd name="T69" fmla="*/ 231 h 299"/>
                <a:gd name="T70" fmla="*/ 118 w 238"/>
                <a:gd name="T71" fmla="*/ 209 h 299"/>
                <a:gd name="T72" fmla="*/ 129 w 238"/>
                <a:gd name="T73" fmla="*/ 192 h 299"/>
                <a:gd name="T74" fmla="*/ 147 w 238"/>
                <a:gd name="T75" fmla="*/ 179 h 299"/>
                <a:gd name="T76" fmla="*/ 169 w 238"/>
                <a:gd name="T77" fmla="*/ 174 h 299"/>
                <a:gd name="T78" fmla="*/ 180 w 238"/>
                <a:gd name="T79" fmla="*/ 176 h 299"/>
                <a:gd name="T80" fmla="*/ 199 w 238"/>
                <a:gd name="T81" fmla="*/ 185 h 299"/>
                <a:gd name="T82" fmla="*/ 214 w 238"/>
                <a:gd name="T83" fmla="*/ 199 h 299"/>
                <a:gd name="T84" fmla="*/ 222 w 238"/>
                <a:gd name="T85" fmla="*/ 219 h 299"/>
                <a:gd name="T86" fmla="*/ 224 w 238"/>
                <a:gd name="T87" fmla="*/ 231 h 299"/>
                <a:gd name="T88" fmla="*/ 219 w 238"/>
                <a:gd name="T89" fmla="*/ 251 h 299"/>
                <a:gd name="T90" fmla="*/ 208 w 238"/>
                <a:gd name="T91" fmla="*/ 270 h 299"/>
                <a:gd name="T92" fmla="*/ 190 w 238"/>
                <a:gd name="T93" fmla="*/ 282 h 299"/>
                <a:gd name="T94" fmla="*/ 169 w 238"/>
                <a:gd name="T95" fmla="*/ 28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 h="299">
                  <a:moveTo>
                    <a:pt x="203" y="171"/>
                  </a:moveTo>
                  <a:lnTo>
                    <a:pt x="203" y="0"/>
                  </a:lnTo>
                  <a:lnTo>
                    <a:pt x="0" y="0"/>
                  </a:lnTo>
                  <a:lnTo>
                    <a:pt x="0" y="288"/>
                  </a:lnTo>
                  <a:lnTo>
                    <a:pt x="131" y="288"/>
                  </a:lnTo>
                  <a:lnTo>
                    <a:pt x="131" y="288"/>
                  </a:lnTo>
                  <a:lnTo>
                    <a:pt x="138" y="294"/>
                  </a:lnTo>
                  <a:lnTo>
                    <a:pt x="148" y="296"/>
                  </a:lnTo>
                  <a:lnTo>
                    <a:pt x="158" y="299"/>
                  </a:lnTo>
                  <a:lnTo>
                    <a:pt x="169" y="299"/>
                  </a:lnTo>
                  <a:lnTo>
                    <a:pt x="169" y="299"/>
                  </a:lnTo>
                  <a:lnTo>
                    <a:pt x="182" y="298"/>
                  </a:lnTo>
                  <a:lnTo>
                    <a:pt x="195" y="295"/>
                  </a:lnTo>
                  <a:lnTo>
                    <a:pt x="208" y="288"/>
                  </a:lnTo>
                  <a:lnTo>
                    <a:pt x="218" y="279"/>
                  </a:lnTo>
                  <a:lnTo>
                    <a:pt x="225" y="269"/>
                  </a:lnTo>
                  <a:lnTo>
                    <a:pt x="232" y="257"/>
                  </a:lnTo>
                  <a:lnTo>
                    <a:pt x="237" y="244"/>
                  </a:lnTo>
                  <a:lnTo>
                    <a:pt x="238" y="231"/>
                  </a:lnTo>
                  <a:lnTo>
                    <a:pt x="238" y="231"/>
                  </a:lnTo>
                  <a:lnTo>
                    <a:pt x="237" y="221"/>
                  </a:lnTo>
                  <a:lnTo>
                    <a:pt x="235" y="212"/>
                  </a:lnTo>
                  <a:lnTo>
                    <a:pt x="232" y="203"/>
                  </a:lnTo>
                  <a:lnTo>
                    <a:pt x="228" y="196"/>
                  </a:lnTo>
                  <a:lnTo>
                    <a:pt x="224" y="189"/>
                  </a:lnTo>
                  <a:lnTo>
                    <a:pt x="218" y="182"/>
                  </a:lnTo>
                  <a:lnTo>
                    <a:pt x="211" y="176"/>
                  </a:lnTo>
                  <a:lnTo>
                    <a:pt x="203" y="171"/>
                  </a:lnTo>
                  <a:lnTo>
                    <a:pt x="203" y="171"/>
                  </a:lnTo>
                  <a:close/>
                  <a:moveTo>
                    <a:pt x="55" y="32"/>
                  </a:moveTo>
                  <a:lnTo>
                    <a:pt x="173" y="32"/>
                  </a:lnTo>
                  <a:lnTo>
                    <a:pt x="173" y="47"/>
                  </a:lnTo>
                  <a:lnTo>
                    <a:pt x="55" y="47"/>
                  </a:lnTo>
                  <a:lnTo>
                    <a:pt x="55" y="32"/>
                  </a:lnTo>
                  <a:close/>
                  <a:moveTo>
                    <a:pt x="26" y="71"/>
                  </a:moveTo>
                  <a:lnTo>
                    <a:pt x="45" y="71"/>
                  </a:lnTo>
                  <a:lnTo>
                    <a:pt x="45" y="86"/>
                  </a:lnTo>
                  <a:lnTo>
                    <a:pt x="26" y="86"/>
                  </a:lnTo>
                  <a:lnTo>
                    <a:pt x="26" y="71"/>
                  </a:lnTo>
                  <a:close/>
                  <a:moveTo>
                    <a:pt x="45" y="129"/>
                  </a:moveTo>
                  <a:lnTo>
                    <a:pt x="26" y="129"/>
                  </a:lnTo>
                  <a:lnTo>
                    <a:pt x="26" y="116"/>
                  </a:lnTo>
                  <a:lnTo>
                    <a:pt x="45" y="116"/>
                  </a:lnTo>
                  <a:lnTo>
                    <a:pt x="45" y="129"/>
                  </a:lnTo>
                  <a:close/>
                  <a:moveTo>
                    <a:pt x="45" y="47"/>
                  </a:moveTo>
                  <a:lnTo>
                    <a:pt x="26" y="47"/>
                  </a:lnTo>
                  <a:lnTo>
                    <a:pt x="26" y="32"/>
                  </a:lnTo>
                  <a:lnTo>
                    <a:pt x="45" y="32"/>
                  </a:lnTo>
                  <a:lnTo>
                    <a:pt x="45" y="47"/>
                  </a:lnTo>
                  <a:close/>
                  <a:moveTo>
                    <a:pt x="54" y="71"/>
                  </a:moveTo>
                  <a:lnTo>
                    <a:pt x="173" y="71"/>
                  </a:lnTo>
                  <a:lnTo>
                    <a:pt x="173" y="86"/>
                  </a:lnTo>
                  <a:lnTo>
                    <a:pt x="54" y="86"/>
                  </a:lnTo>
                  <a:lnTo>
                    <a:pt x="54" y="71"/>
                  </a:lnTo>
                  <a:close/>
                  <a:moveTo>
                    <a:pt x="54" y="116"/>
                  </a:moveTo>
                  <a:lnTo>
                    <a:pt x="173" y="116"/>
                  </a:lnTo>
                  <a:lnTo>
                    <a:pt x="173" y="129"/>
                  </a:lnTo>
                  <a:lnTo>
                    <a:pt x="54" y="129"/>
                  </a:lnTo>
                  <a:lnTo>
                    <a:pt x="54" y="116"/>
                  </a:lnTo>
                  <a:close/>
                  <a:moveTo>
                    <a:pt x="169" y="286"/>
                  </a:moveTo>
                  <a:lnTo>
                    <a:pt x="169" y="286"/>
                  </a:lnTo>
                  <a:lnTo>
                    <a:pt x="157" y="285"/>
                  </a:lnTo>
                  <a:lnTo>
                    <a:pt x="147" y="282"/>
                  </a:lnTo>
                  <a:lnTo>
                    <a:pt x="137" y="276"/>
                  </a:lnTo>
                  <a:lnTo>
                    <a:pt x="129" y="270"/>
                  </a:lnTo>
                  <a:lnTo>
                    <a:pt x="122" y="262"/>
                  </a:lnTo>
                  <a:lnTo>
                    <a:pt x="118" y="251"/>
                  </a:lnTo>
                  <a:lnTo>
                    <a:pt x="113" y="241"/>
                  </a:lnTo>
                  <a:lnTo>
                    <a:pt x="113" y="231"/>
                  </a:lnTo>
                  <a:lnTo>
                    <a:pt x="113" y="231"/>
                  </a:lnTo>
                  <a:lnTo>
                    <a:pt x="113" y="219"/>
                  </a:lnTo>
                  <a:lnTo>
                    <a:pt x="118" y="209"/>
                  </a:lnTo>
                  <a:lnTo>
                    <a:pt x="122" y="199"/>
                  </a:lnTo>
                  <a:lnTo>
                    <a:pt x="129" y="192"/>
                  </a:lnTo>
                  <a:lnTo>
                    <a:pt x="137" y="185"/>
                  </a:lnTo>
                  <a:lnTo>
                    <a:pt x="147" y="179"/>
                  </a:lnTo>
                  <a:lnTo>
                    <a:pt x="157" y="176"/>
                  </a:lnTo>
                  <a:lnTo>
                    <a:pt x="169" y="174"/>
                  </a:lnTo>
                  <a:lnTo>
                    <a:pt x="169" y="174"/>
                  </a:lnTo>
                  <a:lnTo>
                    <a:pt x="180" y="176"/>
                  </a:lnTo>
                  <a:lnTo>
                    <a:pt x="190" y="179"/>
                  </a:lnTo>
                  <a:lnTo>
                    <a:pt x="199" y="185"/>
                  </a:lnTo>
                  <a:lnTo>
                    <a:pt x="208" y="192"/>
                  </a:lnTo>
                  <a:lnTo>
                    <a:pt x="214" y="199"/>
                  </a:lnTo>
                  <a:lnTo>
                    <a:pt x="219" y="209"/>
                  </a:lnTo>
                  <a:lnTo>
                    <a:pt x="222" y="219"/>
                  </a:lnTo>
                  <a:lnTo>
                    <a:pt x="224" y="231"/>
                  </a:lnTo>
                  <a:lnTo>
                    <a:pt x="224" y="231"/>
                  </a:lnTo>
                  <a:lnTo>
                    <a:pt x="222" y="241"/>
                  </a:lnTo>
                  <a:lnTo>
                    <a:pt x="219" y="251"/>
                  </a:lnTo>
                  <a:lnTo>
                    <a:pt x="214" y="262"/>
                  </a:lnTo>
                  <a:lnTo>
                    <a:pt x="208" y="270"/>
                  </a:lnTo>
                  <a:lnTo>
                    <a:pt x="199" y="276"/>
                  </a:lnTo>
                  <a:lnTo>
                    <a:pt x="190" y="282"/>
                  </a:lnTo>
                  <a:lnTo>
                    <a:pt x="180" y="285"/>
                  </a:lnTo>
                  <a:lnTo>
                    <a:pt x="169" y="286"/>
                  </a:lnTo>
                  <a:lnTo>
                    <a:pt x="169" y="2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629"/>
            <p:cNvSpPr>
              <a:spLocks/>
            </p:cNvSpPr>
            <p:nvPr/>
          </p:nvSpPr>
          <p:spPr bwMode="auto">
            <a:xfrm>
              <a:off x="4687888" y="1651001"/>
              <a:ext cx="44450" cy="33338"/>
            </a:xfrm>
            <a:custGeom>
              <a:avLst/>
              <a:gdLst>
                <a:gd name="T0" fmla="*/ 83 w 84"/>
                <a:gd name="T1" fmla="*/ 9 h 62"/>
                <a:gd name="T2" fmla="*/ 76 w 84"/>
                <a:gd name="T3" fmla="*/ 1 h 62"/>
                <a:gd name="T4" fmla="*/ 76 w 84"/>
                <a:gd name="T5" fmla="*/ 1 h 62"/>
                <a:gd name="T6" fmla="*/ 74 w 84"/>
                <a:gd name="T7" fmla="*/ 0 h 62"/>
                <a:gd name="T8" fmla="*/ 71 w 84"/>
                <a:gd name="T9" fmla="*/ 1 h 62"/>
                <a:gd name="T10" fmla="*/ 32 w 84"/>
                <a:gd name="T11" fmla="*/ 41 h 62"/>
                <a:gd name="T12" fmla="*/ 13 w 84"/>
                <a:gd name="T13" fmla="*/ 20 h 62"/>
                <a:gd name="T14" fmla="*/ 13 w 84"/>
                <a:gd name="T15" fmla="*/ 20 h 62"/>
                <a:gd name="T16" fmla="*/ 10 w 84"/>
                <a:gd name="T17" fmla="*/ 19 h 62"/>
                <a:gd name="T18" fmla="*/ 7 w 84"/>
                <a:gd name="T19" fmla="*/ 20 h 62"/>
                <a:gd name="T20" fmla="*/ 0 w 84"/>
                <a:gd name="T21" fmla="*/ 28 h 62"/>
                <a:gd name="T22" fmla="*/ 0 w 84"/>
                <a:gd name="T23" fmla="*/ 28 h 62"/>
                <a:gd name="T24" fmla="*/ 0 w 84"/>
                <a:gd name="T25" fmla="*/ 29 h 62"/>
                <a:gd name="T26" fmla="*/ 0 w 84"/>
                <a:gd name="T27" fmla="*/ 32 h 62"/>
                <a:gd name="T28" fmla="*/ 30 w 84"/>
                <a:gd name="T29" fmla="*/ 61 h 62"/>
                <a:gd name="T30" fmla="*/ 30 w 84"/>
                <a:gd name="T31" fmla="*/ 61 h 62"/>
                <a:gd name="T32" fmla="*/ 32 w 84"/>
                <a:gd name="T33" fmla="*/ 62 h 62"/>
                <a:gd name="T34" fmla="*/ 35 w 84"/>
                <a:gd name="T35" fmla="*/ 61 h 62"/>
                <a:gd name="T36" fmla="*/ 83 w 84"/>
                <a:gd name="T37" fmla="*/ 13 h 62"/>
                <a:gd name="T38" fmla="*/ 83 w 84"/>
                <a:gd name="T39" fmla="*/ 13 h 62"/>
                <a:gd name="T40" fmla="*/ 84 w 84"/>
                <a:gd name="T41" fmla="*/ 10 h 62"/>
                <a:gd name="T42" fmla="*/ 83 w 84"/>
                <a:gd name="T43" fmla="*/ 9 h 62"/>
                <a:gd name="T44" fmla="*/ 83 w 84"/>
                <a:gd name="T45" fmla="*/ 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62">
                  <a:moveTo>
                    <a:pt x="83" y="9"/>
                  </a:moveTo>
                  <a:lnTo>
                    <a:pt x="76" y="1"/>
                  </a:lnTo>
                  <a:lnTo>
                    <a:pt x="76" y="1"/>
                  </a:lnTo>
                  <a:lnTo>
                    <a:pt x="74" y="0"/>
                  </a:lnTo>
                  <a:lnTo>
                    <a:pt x="71" y="1"/>
                  </a:lnTo>
                  <a:lnTo>
                    <a:pt x="32" y="41"/>
                  </a:lnTo>
                  <a:lnTo>
                    <a:pt x="13" y="20"/>
                  </a:lnTo>
                  <a:lnTo>
                    <a:pt x="13" y="20"/>
                  </a:lnTo>
                  <a:lnTo>
                    <a:pt x="10" y="19"/>
                  </a:lnTo>
                  <a:lnTo>
                    <a:pt x="7" y="20"/>
                  </a:lnTo>
                  <a:lnTo>
                    <a:pt x="0" y="28"/>
                  </a:lnTo>
                  <a:lnTo>
                    <a:pt x="0" y="28"/>
                  </a:lnTo>
                  <a:lnTo>
                    <a:pt x="0" y="29"/>
                  </a:lnTo>
                  <a:lnTo>
                    <a:pt x="0" y="32"/>
                  </a:lnTo>
                  <a:lnTo>
                    <a:pt x="30" y="61"/>
                  </a:lnTo>
                  <a:lnTo>
                    <a:pt x="30" y="61"/>
                  </a:lnTo>
                  <a:lnTo>
                    <a:pt x="32" y="62"/>
                  </a:lnTo>
                  <a:lnTo>
                    <a:pt x="35" y="61"/>
                  </a:lnTo>
                  <a:lnTo>
                    <a:pt x="83" y="13"/>
                  </a:lnTo>
                  <a:lnTo>
                    <a:pt x="83" y="13"/>
                  </a:lnTo>
                  <a:lnTo>
                    <a:pt x="84" y="10"/>
                  </a:lnTo>
                  <a:lnTo>
                    <a:pt x="83" y="9"/>
                  </a:lnTo>
                  <a:lnTo>
                    <a:pt x="8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4" name="Freeform 1245"/>
          <p:cNvSpPr>
            <a:spLocks/>
          </p:cNvSpPr>
          <p:nvPr/>
        </p:nvSpPr>
        <p:spPr bwMode="auto">
          <a:xfrm>
            <a:off x="9125424" y="4476040"/>
            <a:ext cx="269143" cy="269143"/>
          </a:xfrm>
          <a:custGeom>
            <a:avLst/>
            <a:gdLst>
              <a:gd name="T0" fmla="*/ 214 w 259"/>
              <a:gd name="T1" fmla="*/ 85 h 259"/>
              <a:gd name="T2" fmla="*/ 208 w 259"/>
              <a:gd name="T3" fmla="*/ 82 h 259"/>
              <a:gd name="T4" fmla="*/ 204 w 259"/>
              <a:gd name="T5" fmla="*/ 88 h 259"/>
              <a:gd name="T6" fmla="*/ 198 w 259"/>
              <a:gd name="T7" fmla="*/ 104 h 259"/>
              <a:gd name="T8" fmla="*/ 194 w 259"/>
              <a:gd name="T9" fmla="*/ 108 h 259"/>
              <a:gd name="T10" fmla="*/ 189 w 259"/>
              <a:gd name="T11" fmla="*/ 111 h 259"/>
              <a:gd name="T12" fmla="*/ 181 w 259"/>
              <a:gd name="T13" fmla="*/ 115 h 259"/>
              <a:gd name="T14" fmla="*/ 169 w 259"/>
              <a:gd name="T15" fmla="*/ 115 h 259"/>
              <a:gd name="T16" fmla="*/ 160 w 259"/>
              <a:gd name="T17" fmla="*/ 111 h 259"/>
              <a:gd name="T18" fmla="*/ 156 w 259"/>
              <a:gd name="T19" fmla="*/ 108 h 259"/>
              <a:gd name="T20" fmla="*/ 150 w 259"/>
              <a:gd name="T21" fmla="*/ 99 h 259"/>
              <a:gd name="T22" fmla="*/ 147 w 259"/>
              <a:gd name="T23" fmla="*/ 89 h 259"/>
              <a:gd name="T24" fmla="*/ 150 w 259"/>
              <a:gd name="T25" fmla="*/ 77 h 259"/>
              <a:gd name="T26" fmla="*/ 156 w 259"/>
              <a:gd name="T27" fmla="*/ 69 h 259"/>
              <a:gd name="T28" fmla="*/ 156 w 259"/>
              <a:gd name="T29" fmla="*/ 69 h 259"/>
              <a:gd name="T30" fmla="*/ 165 w 259"/>
              <a:gd name="T31" fmla="*/ 63 h 259"/>
              <a:gd name="T32" fmla="*/ 179 w 259"/>
              <a:gd name="T33" fmla="*/ 58 h 259"/>
              <a:gd name="T34" fmla="*/ 182 w 259"/>
              <a:gd name="T35" fmla="*/ 53 h 259"/>
              <a:gd name="T36" fmla="*/ 130 w 259"/>
              <a:gd name="T37" fmla="*/ 0 h 259"/>
              <a:gd name="T38" fmla="*/ 85 w 259"/>
              <a:gd name="T39" fmla="*/ 45 h 259"/>
              <a:gd name="T40" fmla="*/ 79 w 259"/>
              <a:gd name="T41" fmla="*/ 48 h 259"/>
              <a:gd name="T42" fmla="*/ 74 w 259"/>
              <a:gd name="T43" fmla="*/ 42 h 259"/>
              <a:gd name="T44" fmla="*/ 69 w 259"/>
              <a:gd name="T45" fmla="*/ 26 h 259"/>
              <a:gd name="T46" fmla="*/ 66 w 259"/>
              <a:gd name="T47" fmla="*/ 22 h 259"/>
              <a:gd name="T48" fmla="*/ 61 w 259"/>
              <a:gd name="T49" fmla="*/ 18 h 259"/>
              <a:gd name="T50" fmla="*/ 51 w 259"/>
              <a:gd name="T51" fmla="*/ 15 h 259"/>
              <a:gd name="T52" fmla="*/ 41 w 259"/>
              <a:gd name="T53" fmla="*/ 15 h 259"/>
              <a:gd name="T54" fmla="*/ 31 w 259"/>
              <a:gd name="T55" fmla="*/ 18 h 259"/>
              <a:gd name="T56" fmla="*/ 26 w 259"/>
              <a:gd name="T57" fmla="*/ 22 h 259"/>
              <a:gd name="T58" fmla="*/ 21 w 259"/>
              <a:gd name="T59" fmla="*/ 31 h 259"/>
              <a:gd name="T60" fmla="*/ 18 w 259"/>
              <a:gd name="T61" fmla="*/ 41 h 259"/>
              <a:gd name="T62" fmla="*/ 21 w 259"/>
              <a:gd name="T63" fmla="*/ 51 h 259"/>
              <a:gd name="T64" fmla="*/ 26 w 259"/>
              <a:gd name="T65" fmla="*/ 60 h 259"/>
              <a:gd name="T66" fmla="*/ 26 w 259"/>
              <a:gd name="T67" fmla="*/ 60 h 259"/>
              <a:gd name="T68" fmla="*/ 37 w 259"/>
              <a:gd name="T69" fmla="*/ 67 h 259"/>
              <a:gd name="T70" fmla="*/ 50 w 259"/>
              <a:gd name="T71" fmla="*/ 72 h 259"/>
              <a:gd name="T72" fmla="*/ 53 w 259"/>
              <a:gd name="T73" fmla="*/ 77 h 259"/>
              <a:gd name="T74" fmla="*/ 0 w 259"/>
              <a:gd name="T75" fmla="*/ 130 h 259"/>
              <a:gd name="T76" fmla="*/ 53 w 259"/>
              <a:gd name="T77" fmla="*/ 182 h 259"/>
              <a:gd name="T78" fmla="*/ 57 w 259"/>
              <a:gd name="T79" fmla="*/ 183 h 259"/>
              <a:gd name="T80" fmla="*/ 61 w 259"/>
              <a:gd name="T81" fmla="*/ 178 h 259"/>
              <a:gd name="T82" fmla="*/ 66 w 259"/>
              <a:gd name="T83" fmla="*/ 166 h 259"/>
              <a:gd name="T84" fmla="*/ 69 w 259"/>
              <a:gd name="T85" fmla="*/ 162 h 259"/>
              <a:gd name="T86" fmla="*/ 73 w 259"/>
              <a:gd name="T87" fmla="*/ 159 h 259"/>
              <a:gd name="T88" fmla="*/ 85 w 259"/>
              <a:gd name="T89" fmla="*/ 156 h 259"/>
              <a:gd name="T90" fmla="*/ 98 w 259"/>
              <a:gd name="T91" fmla="*/ 159 h 259"/>
              <a:gd name="T92" fmla="*/ 101 w 259"/>
              <a:gd name="T93" fmla="*/ 162 h 259"/>
              <a:gd name="T94" fmla="*/ 106 w 259"/>
              <a:gd name="T95" fmla="*/ 169 h 259"/>
              <a:gd name="T96" fmla="*/ 106 w 259"/>
              <a:gd name="T97" fmla="*/ 186 h 259"/>
              <a:gd name="T98" fmla="*/ 101 w 259"/>
              <a:gd name="T99" fmla="*/ 194 h 259"/>
              <a:gd name="T100" fmla="*/ 101 w 259"/>
              <a:gd name="T101" fmla="*/ 194 h 259"/>
              <a:gd name="T102" fmla="*/ 93 w 259"/>
              <a:gd name="T103" fmla="*/ 199 h 259"/>
              <a:gd name="T104" fmla="*/ 82 w 259"/>
              <a:gd name="T105" fmla="*/ 204 h 259"/>
              <a:gd name="T106" fmla="*/ 79 w 259"/>
              <a:gd name="T107" fmla="*/ 207 h 259"/>
              <a:gd name="T108" fmla="*/ 130 w 259"/>
              <a:gd name="T109" fmla="*/ 259 h 259"/>
              <a:gd name="T110" fmla="*/ 214 w 259"/>
              <a:gd name="T111" fmla="*/ 8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9" h="259">
                <a:moveTo>
                  <a:pt x="214" y="85"/>
                </a:moveTo>
                <a:lnTo>
                  <a:pt x="214" y="85"/>
                </a:lnTo>
                <a:lnTo>
                  <a:pt x="211" y="82"/>
                </a:lnTo>
                <a:lnTo>
                  <a:pt x="208" y="82"/>
                </a:lnTo>
                <a:lnTo>
                  <a:pt x="205" y="85"/>
                </a:lnTo>
                <a:lnTo>
                  <a:pt x="204" y="88"/>
                </a:lnTo>
                <a:lnTo>
                  <a:pt x="201" y="98"/>
                </a:lnTo>
                <a:lnTo>
                  <a:pt x="198" y="104"/>
                </a:lnTo>
                <a:lnTo>
                  <a:pt x="194" y="108"/>
                </a:lnTo>
                <a:lnTo>
                  <a:pt x="194" y="108"/>
                </a:lnTo>
                <a:lnTo>
                  <a:pt x="194" y="108"/>
                </a:lnTo>
                <a:lnTo>
                  <a:pt x="189" y="111"/>
                </a:lnTo>
                <a:lnTo>
                  <a:pt x="185" y="114"/>
                </a:lnTo>
                <a:lnTo>
                  <a:pt x="181" y="115"/>
                </a:lnTo>
                <a:lnTo>
                  <a:pt x="175" y="115"/>
                </a:lnTo>
                <a:lnTo>
                  <a:pt x="169" y="115"/>
                </a:lnTo>
                <a:lnTo>
                  <a:pt x="165" y="114"/>
                </a:lnTo>
                <a:lnTo>
                  <a:pt x="160" y="111"/>
                </a:lnTo>
                <a:lnTo>
                  <a:pt x="156" y="108"/>
                </a:lnTo>
                <a:lnTo>
                  <a:pt x="156" y="108"/>
                </a:lnTo>
                <a:lnTo>
                  <a:pt x="151" y="104"/>
                </a:lnTo>
                <a:lnTo>
                  <a:pt x="150" y="99"/>
                </a:lnTo>
                <a:lnTo>
                  <a:pt x="149" y="93"/>
                </a:lnTo>
                <a:lnTo>
                  <a:pt x="147" y="89"/>
                </a:lnTo>
                <a:lnTo>
                  <a:pt x="149" y="83"/>
                </a:lnTo>
                <a:lnTo>
                  <a:pt x="150" y="77"/>
                </a:lnTo>
                <a:lnTo>
                  <a:pt x="151" y="73"/>
                </a:lnTo>
                <a:lnTo>
                  <a:pt x="156" y="69"/>
                </a:lnTo>
                <a:lnTo>
                  <a:pt x="156" y="69"/>
                </a:lnTo>
                <a:lnTo>
                  <a:pt x="156" y="69"/>
                </a:lnTo>
                <a:lnTo>
                  <a:pt x="160" y="66"/>
                </a:lnTo>
                <a:lnTo>
                  <a:pt x="165" y="63"/>
                </a:lnTo>
                <a:lnTo>
                  <a:pt x="175" y="60"/>
                </a:lnTo>
                <a:lnTo>
                  <a:pt x="179" y="58"/>
                </a:lnTo>
                <a:lnTo>
                  <a:pt x="182" y="56"/>
                </a:lnTo>
                <a:lnTo>
                  <a:pt x="182" y="53"/>
                </a:lnTo>
                <a:lnTo>
                  <a:pt x="179" y="50"/>
                </a:lnTo>
                <a:lnTo>
                  <a:pt x="130" y="0"/>
                </a:lnTo>
                <a:lnTo>
                  <a:pt x="85" y="45"/>
                </a:lnTo>
                <a:lnTo>
                  <a:pt x="85" y="45"/>
                </a:lnTo>
                <a:lnTo>
                  <a:pt x="80" y="48"/>
                </a:lnTo>
                <a:lnTo>
                  <a:pt x="79" y="48"/>
                </a:lnTo>
                <a:lnTo>
                  <a:pt x="76" y="45"/>
                </a:lnTo>
                <a:lnTo>
                  <a:pt x="74" y="42"/>
                </a:lnTo>
                <a:lnTo>
                  <a:pt x="72" y="31"/>
                </a:lnTo>
                <a:lnTo>
                  <a:pt x="69" y="26"/>
                </a:lnTo>
                <a:lnTo>
                  <a:pt x="66" y="22"/>
                </a:lnTo>
                <a:lnTo>
                  <a:pt x="66" y="22"/>
                </a:lnTo>
                <a:lnTo>
                  <a:pt x="66" y="22"/>
                </a:lnTo>
                <a:lnTo>
                  <a:pt x="61" y="18"/>
                </a:lnTo>
                <a:lnTo>
                  <a:pt x="56" y="16"/>
                </a:lnTo>
                <a:lnTo>
                  <a:pt x="51" y="15"/>
                </a:lnTo>
                <a:lnTo>
                  <a:pt x="45" y="13"/>
                </a:lnTo>
                <a:lnTo>
                  <a:pt x="41" y="15"/>
                </a:lnTo>
                <a:lnTo>
                  <a:pt x="35" y="16"/>
                </a:lnTo>
                <a:lnTo>
                  <a:pt x="31" y="18"/>
                </a:lnTo>
                <a:lnTo>
                  <a:pt x="26" y="22"/>
                </a:lnTo>
                <a:lnTo>
                  <a:pt x="26" y="22"/>
                </a:lnTo>
                <a:lnTo>
                  <a:pt x="24" y="26"/>
                </a:lnTo>
                <a:lnTo>
                  <a:pt x="21" y="31"/>
                </a:lnTo>
                <a:lnTo>
                  <a:pt x="19" y="37"/>
                </a:lnTo>
                <a:lnTo>
                  <a:pt x="18" y="41"/>
                </a:lnTo>
                <a:lnTo>
                  <a:pt x="19" y="47"/>
                </a:lnTo>
                <a:lnTo>
                  <a:pt x="21" y="51"/>
                </a:lnTo>
                <a:lnTo>
                  <a:pt x="24" y="56"/>
                </a:lnTo>
                <a:lnTo>
                  <a:pt x="26" y="60"/>
                </a:lnTo>
                <a:lnTo>
                  <a:pt x="26" y="60"/>
                </a:lnTo>
                <a:lnTo>
                  <a:pt x="26" y="60"/>
                </a:lnTo>
                <a:lnTo>
                  <a:pt x="31" y="64"/>
                </a:lnTo>
                <a:lnTo>
                  <a:pt x="37" y="67"/>
                </a:lnTo>
                <a:lnTo>
                  <a:pt x="47" y="70"/>
                </a:lnTo>
                <a:lnTo>
                  <a:pt x="50" y="72"/>
                </a:lnTo>
                <a:lnTo>
                  <a:pt x="53" y="74"/>
                </a:lnTo>
                <a:lnTo>
                  <a:pt x="53" y="77"/>
                </a:lnTo>
                <a:lnTo>
                  <a:pt x="50" y="80"/>
                </a:lnTo>
                <a:lnTo>
                  <a:pt x="0" y="130"/>
                </a:lnTo>
                <a:lnTo>
                  <a:pt x="53" y="182"/>
                </a:lnTo>
                <a:lnTo>
                  <a:pt x="53" y="182"/>
                </a:lnTo>
                <a:lnTo>
                  <a:pt x="56" y="183"/>
                </a:lnTo>
                <a:lnTo>
                  <a:pt x="57" y="183"/>
                </a:lnTo>
                <a:lnTo>
                  <a:pt x="60" y="182"/>
                </a:lnTo>
                <a:lnTo>
                  <a:pt x="61" y="178"/>
                </a:lnTo>
                <a:lnTo>
                  <a:pt x="64" y="170"/>
                </a:lnTo>
                <a:lnTo>
                  <a:pt x="66" y="166"/>
                </a:lnTo>
                <a:lnTo>
                  <a:pt x="69" y="162"/>
                </a:lnTo>
                <a:lnTo>
                  <a:pt x="69" y="162"/>
                </a:lnTo>
                <a:lnTo>
                  <a:pt x="69" y="162"/>
                </a:lnTo>
                <a:lnTo>
                  <a:pt x="73" y="159"/>
                </a:lnTo>
                <a:lnTo>
                  <a:pt x="76" y="157"/>
                </a:lnTo>
                <a:lnTo>
                  <a:pt x="85" y="156"/>
                </a:lnTo>
                <a:lnTo>
                  <a:pt x="93" y="157"/>
                </a:lnTo>
                <a:lnTo>
                  <a:pt x="98" y="159"/>
                </a:lnTo>
                <a:lnTo>
                  <a:pt x="101" y="162"/>
                </a:lnTo>
                <a:lnTo>
                  <a:pt x="101" y="162"/>
                </a:lnTo>
                <a:lnTo>
                  <a:pt x="103" y="166"/>
                </a:lnTo>
                <a:lnTo>
                  <a:pt x="106" y="169"/>
                </a:lnTo>
                <a:lnTo>
                  <a:pt x="108" y="178"/>
                </a:lnTo>
                <a:lnTo>
                  <a:pt x="106" y="186"/>
                </a:lnTo>
                <a:lnTo>
                  <a:pt x="103" y="191"/>
                </a:lnTo>
                <a:lnTo>
                  <a:pt x="101" y="194"/>
                </a:lnTo>
                <a:lnTo>
                  <a:pt x="101" y="194"/>
                </a:lnTo>
                <a:lnTo>
                  <a:pt x="101" y="194"/>
                </a:lnTo>
                <a:lnTo>
                  <a:pt x="98" y="196"/>
                </a:lnTo>
                <a:lnTo>
                  <a:pt x="93" y="199"/>
                </a:lnTo>
                <a:lnTo>
                  <a:pt x="85" y="202"/>
                </a:lnTo>
                <a:lnTo>
                  <a:pt x="82" y="204"/>
                </a:lnTo>
                <a:lnTo>
                  <a:pt x="79" y="205"/>
                </a:lnTo>
                <a:lnTo>
                  <a:pt x="79" y="207"/>
                </a:lnTo>
                <a:lnTo>
                  <a:pt x="82" y="210"/>
                </a:lnTo>
                <a:lnTo>
                  <a:pt x="130" y="259"/>
                </a:lnTo>
                <a:lnTo>
                  <a:pt x="259" y="130"/>
                </a:lnTo>
                <a:lnTo>
                  <a:pt x="214" y="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01951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APP </a:t>
            </a:r>
            <a:r>
              <a:rPr lang="en-US" b="0" dirty="0" smtClean="0">
                <a:solidFill>
                  <a:schemeClr val="tx1">
                    <a:lumMod val="75000"/>
                    <a:lumOff val="25000"/>
                  </a:schemeClr>
                </a:solidFill>
              </a:rPr>
              <a:t>PROJECT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27</a:t>
            </a:fld>
            <a:endParaRPr lang="en-US" dirty="0"/>
          </a:p>
        </p:txBody>
      </p:sp>
      <p:cxnSp>
        <p:nvCxnSpPr>
          <p:cNvPr id="54" name="Straight Connector 53"/>
          <p:cNvCxnSpPr/>
          <p:nvPr/>
        </p:nvCxnSpPr>
        <p:spPr>
          <a:xfrm>
            <a:off x="3065846" y="3935129"/>
            <a:ext cx="92338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108961" y="2335919"/>
            <a:ext cx="8071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787644" y="2335919"/>
            <a:ext cx="1304985" cy="1599209"/>
            <a:chOff x="7780122" y="2273338"/>
            <a:chExt cx="1119980" cy="1599209"/>
          </a:xfrm>
        </p:grpSpPr>
        <p:cxnSp>
          <p:nvCxnSpPr>
            <p:cNvPr id="11" name="Straight Connector 10"/>
            <p:cNvCxnSpPr/>
            <p:nvPr/>
          </p:nvCxnSpPr>
          <p:spPr>
            <a:xfrm>
              <a:off x="8107622" y="3872547"/>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80122" y="2273338"/>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9538758" y="3651874"/>
            <a:ext cx="2150583" cy="738664"/>
          </a:xfrm>
          <a:prstGeom prst="rect">
            <a:avLst/>
          </a:prstGeom>
        </p:spPr>
        <p:txBody>
          <a:bodyPr wrap="square">
            <a:spAutoFit/>
          </a:bodyPr>
          <a:lstStyle/>
          <a:p>
            <a:pP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14" name="Group 13"/>
          <p:cNvGrpSpPr/>
          <p:nvPr/>
        </p:nvGrpSpPr>
        <p:grpSpPr>
          <a:xfrm>
            <a:off x="3908616" y="2162728"/>
            <a:ext cx="4374770" cy="3191104"/>
            <a:chOff x="624114" y="1838449"/>
            <a:chExt cx="4374770" cy="3191102"/>
          </a:xfrm>
        </p:grpSpPr>
        <p:grpSp>
          <p:nvGrpSpPr>
            <p:cNvPr id="16" name="Group 15"/>
            <p:cNvGrpSpPr/>
            <p:nvPr/>
          </p:nvGrpSpPr>
          <p:grpSpPr>
            <a:xfrm>
              <a:off x="624114" y="1838449"/>
              <a:ext cx="3947886" cy="3181104"/>
              <a:chOff x="2598058" y="1838449"/>
              <a:chExt cx="3947886" cy="3181104"/>
            </a:xfrm>
          </p:grpSpPr>
          <p:sp>
            <p:nvSpPr>
              <p:cNvPr id="34" name="Freeform 6"/>
              <p:cNvSpPr>
                <a:spLocks/>
              </p:cNvSpPr>
              <p:nvPr/>
            </p:nvSpPr>
            <p:spPr bwMode="auto">
              <a:xfrm>
                <a:off x="3905139" y="4559188"/>
                <a:ext cx="1341126" cy="424838"/>
              </a:xfrm>
              <a:custGeom>
                <a:avLst/>
                <a:gdLst>
                  <a:gd name="T0" fmla="*/ 3037 w 3628"/>
                  <a:gd name="T1" fmla="*/ 0 h 1149"/>
                  <a:gd name="T2" fmla="*/ 1837 w 3628"/>
                  <a:gd name="T3" fmla="*/ 0 h 1149"/>
                  <a:gd name="T4" fmla="*/ 1792 w 3628"/>
                  <a:gd name="T5" fmla="*/ 0 h 1149"/>
                  <a:gd name="T6" fmla="*/ 591 w 3628"/>
                  <a:gd name="T7" fmla="*/ 0 h 1149"/>
                  <a:gd name="T8" fmla="*/ 592 w 3628"/>
                  <a:gd name="T9" fmla="*/ 108 h 1149"/>
                  <a:gd name="T10" fmla="*/ 594 w 3628"/>
                  <a:gd name="T11" fmla="*/ 214 h 1149"/>
                  <a:gd name="T12" fmla="*/ 598 w 3628"/>
                  <a:gd name="T13" fmla="*/ 317 h 1149"/>
                  <a:gd name="T14" fmla="*/ 600 w 3628"/>
                  <a:gd name="T15" fmla="*/ 419 h 1149"/>
                  <a:gd name="T16" fmla="*/ 600 w 3628"/>
                  <a:gd name="T17" fmla="*/ 468 h 1149"/>
                  <a:gd name="T18" fmla="*/ 599 w 3628"/>
                  <a:gd name="T19" fmla="*/ 516 h 1149"/>
                  <a:gd name="T20" fmla="*/ 597 w 3628"/>
                  <a:gd name="T21" fmla="*/ 564 h 1149"/>
                  <a:gd name="T22" fmla="*/ 594 w 3628"/>
                  <a:gd name="T23" fmla="*/ 610 h 1149"/>
                  <a:gd name="T24" fmla="*/ 590 w 3628"/>
                  <a:gd name="T25" fmla="*/ 654 h 1149"/>
                  <a:gd name="T26" fmla="*/ 584 w 3628"/>
                  <a:gd name="T27" fmla="*/ 698 h 1149"/>
                  <a:gd name="T28" fmla="*/ 576 w 3628"/>
                  <a:gd name="T29" fmla="*/ 740 h 1149"/>
                  <a:gd name="T30" fmla="*/ 567 w 3628"/>
                  <a:gd name="T31" fmla="*/ 780 h 1149"/>
                  <a:gd name="T32" fmla="*/ 554 w 3628"/>
                  <a:gd name="T33" fmla="*/ 820 h 1149"/>
                  <a:gd name="T34" fmla="*/ 540 w 3628"/>
                  <a:gd name="T35" fmla="*/ 857 h 1149"/>
                  <a:gd name="T36" fmla="*/ 524 w 3628"/>
                  <a:gd name="T37" fmla="*/ 892 h 1149"/>
                  <a:gd name="T38" fmla="*/ 504 w 3628"/>
                  <a:gd name="T39" fmla="*/ 925 h 1149"/>
                  <a:gd name="T40" fmla="*/ 482 w 3628"/>
                  <a:gd name="T41" fmla="*/ 958 h 1149"/>
                  <a:gd name="T42" fmla="*/ 458 w 3628"/>
                  <a:gd name="T43" fmla="*/ 986 h 1149"/>
                  <a:gd name="T44" fmla="*/ 429 w 3628"/>
                  <a:gd name="T45" fmla="*/ 1014 h 1149"/>
                  <a:gd name="T46" fmla="*/ 398 w 3628"/>
                  <a:gd name="T47" fmla="*/ 1039 h 1149"/>
                  <a:gd name="T48" fmla="*/ 363 w 3628"/>
                  <a:gd name="T49" fmla="*/ 1062 h 1149"/>
                  <a:gd name="T50" fmla="*/ 323 w 3628"/>
                  <a:gd name="T51" fmla="*/ 1081 h 1149"/>
                  <a:gd name="T52" fmla="*/ 281 w 3628"/>
                  <a:gd name="T53" fmla="*/ 1100 h 1149"/>
                  <a:gd name="T54" fmla="*/ 233 w 3628"/>
                  <a:gd name="T55" fmla="*/ 1115 h 1149"/>
                  <a:gd name="T56" fmla="*/ 182 w 3628"/>
                  <a:gd name="T57" fmla="*/ 1128 h 1149"/>
                  <a:gd name="T58" fmla="*/ 127 w 3628"/>
                  <a:gd name="T59" fmla="*/ 1137 h 1149"/>
                  <a:gd name="T60" fmla="*/ 66 w 3628"/>
                  <a:gd name="T61" fmla="*/ 1144 h 1149"/>
                  <a:gd name="T62" fmla="*/ 0 w 3628"/>
                  <a:gd name="T63" fmla="*/ 1149 h 1149"/>
                  <a:gd name="T64" fmla="*/ 1792 w 3628"/>
                  <a:gd name="T65" fmla="*/ 1149 h 1149"/>
                  <a:gd name="T66" fmla="*/ 1837 w 3628"/>
                  <a:gd name="T67" fmla="*/ 1149 h 1149"/>
                  <a:gd name="T68" fmla="*/ 3628 w 3628"/>
                  <a:gd name="T69" fmla="*/ 1149 h 1149"/>
                  <a:gd name="T70" fmla="*/ 3563 w 3628"/>
                  <a:gd name="T71" fmla="*/ 1144 h 1149"/>
                  <a:gd name="T72" fmla="*/ 3503 w 3628"/>
                  <a:gd name="T73" fmla="*/ 1137 h 1149"/>
                  <a:gd name="T74" fmla="*/ 3446 w 3628"/>
                  <a:gd name="T75" fmla="*/ 1128 h 1149"/>
                  <a:gd name="T76" fmla="*/ 3395 w 3628"/>
                  <a:gd name="T77" fmla="*/ 1115 h 1149"/>
                  <a:gd name="T78" fmla="*/ 3349 w 3628"/>
                  <a:gd name="T79" fmla="*/ 1100 h 1149"/>
                  <a:gd name="T80" fmla="*/ 3306 w 3628"/>
                  <a:gd name="T81" fmla="*/ 1081 h 1149"/>
                  <a:gd name="T82" fmla="*/ 3266 w 3628"/>
                  <a:gd name="T83" fmla="*/ 1062 h 1149"/>
                  <a:gd name="T84" fmla="*/ 3231 w 3628"/>
                  <a:gd name="T85" fmla="*/ 1039 h 1149"/>
                  <a:gd name="T86" fmla="*/ 3199 w 3628"/>
                  <a:gd name="T87" fmla="*/ 1014 h 1149"/>
                  <a:gd name="T88" fmla="*/ 3172 w 3628"/>
                  <a:gd name="T89" fmla="*/ 986 h 1149"/>
                  <a:gd name="T90" fmla="*/ 3146 w 3628"/>
                  <a:gd name="T91" fmla="*/ 958 h 1149"/>
                  <a:gd name="T92" fmla="*/ 3124 w 3628"/>
                  <a:gd name="T93" fmla="*/ 925 h 1149"/>
                  <a:gd name="T94" fmla="*/ 3104 w 3628"/>
                  <a:gd name="T95" fmla="*/ 892 h 1149"/>
                  <a:gd name="T96" fmla="*/ 3088 w 3628"/>
                  <a:gd name="T97" fmla="*/ 857 h 1149"/>
                  <a:gd name="T98" fmla="*/ 3074 w 3628"/>
                  <a:gd name="T99" fmla="*/ 820 h 1149"/>
                  <a:gd name="T100" fmla="*/ 3063 w 3628"/>
                  <a:gd name="T101" fmla="*/ 780 h 1149"/>
                  <a:gd name="T102" fmla="*/ 3053 w 3628"/>
                  <a:gd name="T103" fmla="*/ 740 h 1149"/>
                  <a:gd name="T104" fmla="*/ 3045 w 3628"/>
                  <a:gd name="T105" fmla="*/ 698 h 1149"/>
                  <a:gd name="T106" fmla="*/ 3040 w 3628"/>
                  <a:gd name="T107" fmla="*/ 654 h 1149"/>
                  <a:gd name="T108" fmla="*/ 3035 w 3628"/>
                  <a:gd name="T109" fmla="*/ 610 h 1149"/>
                  <a:gd name="T110" fmla="*/ 3031 w 3628"/>
                  <a:gd name="T111" fmla="*/ 564 h 1149"/>
                  <a:gd name="T112" fmla="*/ 3030 w 3628"/>
                  <a:gd name="T113" fmla="*/ 516 h 1149"/>
                  <a:gd name="T114" fmla="*/ 3029 w 3628"/>
                  <a:gd name="T115" fmla="*/ 468 h 1149"/>
                  <a:gd name="T116" fmla="*/ 3029 w 3628"/>
                  <a:gd name="T117" fmla="*/ 419 h 1149"/>
                  <a:gd name="T118" fmla="*/ 3030 w 3628"/>
                  <a:gd name="T119" fmla="*/ 317 h 1149"/>
                  <a:gd name="T120" fmla="*/ 3034 w 3628"/>
                  <a:gd name="T121" fmla="*/ 214 h 1149"/>
                  <a:gd name="T122" fmla="*/ 3036 w 3628"/>
                  <a:gd name="T123" fmla="*/ 108 h 1149"/>
                  <a:gd name="T124" fmla="*/ 3037 w 3628"/>
                  <a:gd name="T125" fmla="*/ 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28" h="1149">
                    <a:moveTo>
                      <a:pt x="3037" y="0"/>
                    </a:moveTo>
                    <a:lnTo>
                      <a:pt x="1837" y="0"/>
                    </a:lnTo>
                    <a:lnTo>
                      <a:pt x="1792" y="0"/>
                    </a:lnTo>
                    <a:lnTo>
                      <a:pt x="591" y="0"/>
                    </a:lnTo>
                    <a:lnTo>
                      <a:pt x="592" y="108"/>
                    </a:lnTo>
                    <a:lnTo>
                      <a:pt x="594" y="214"/>
                    </a:lnTo>
                    <a:lnTo>
                      <a:pt x="598" y="317"/>
                    </a:lnTo>
                    <a:lnTo>
                      <a:pt x="600" y="419"/>
                    </a:lnTo>
                    <a:lnTo>
                      <a:pt x="600" y="468"/>
                    </a:lnTo>
                    <a:lnTo>
                      <a:pt x="599" y="516"/>
                    </a:lnTo>
                    <a:lnTo>
                      <a:pt x="597" y="564"/>
                    </a:lnTo>
                    <a:lnTo>
                      <a:pt x="594" y="610"/>
                    </a:lnTo>
                    <a:lnTo>
                      <a:pt x="590" y="654"/>
                    </a:lnTo>
                    <a:lnTo>
                      <a:pt x="584" y="698"/>
                    </a:lnTo>
                    <a:lnTo>
                      <a:pt x="576" y="740"/>
                    </a:lnTo>
                    <a:lnTo>
                      <a:pt x="567" y="780"/>
                    </a:lnTo>
                    <a:lnTo>
                      <a:pt x="554" y="820"/>
                    </a:lnTo>
                    <a:lnTo>
                      <a:pt x="540" y="857"/>
                    </a:lnTo>
                    <a:lnTo>
                      <a:pt x="524" y="892"/>
                    </a:lnTo>
                    <a:lnTo>
                      <a:pt x="504" y="925"/>
                    </a:lnTo>
                    <a:lnTo>
                      <a:pt x="482" y="958"/>
                    </a:lnTo>
                    <a:lnTo>
                      <a:pt x="458" y="986"/>
                    </a:lnTo>
                    <a:lnTo>
                      <a:pt x="429" y="1014"/>
                    </a:lnTo>
                    <a:lnTo>
                      <a:pt x="398" y="1039"/>
                    </a:lnTo>
                    <a:lnTo>
                      <a:pt x="363" y="1062"/>
                    </a:lnTo>
                    <a:lnTo>
                      <a:pt x="323" y="1081"/>
                    </a:lnTo>
                    <a:lnTo>
                      <a:pt x="281" y="1100"/>
                    </a:lnTo>
                    <a:lnTo>
                      <a:pt x="233" y="1115"/>
                    </a:lnTo>
                    <a:lnTo>
                      <a:pt x="182" y="1128"/>
                    </a:lnTo>
                    <a:lnTo>
                      <a:pt x="127" y="1137"/>
                    </a:lnTo>
                    <a:lnTo>
                      <a:pt x="66" y="1144"/>
                    </a:lnTo>
                    <a:lnTo>
                      <a:pt x="0" y="1149"/>
                    </a:lnTo>
                    <a:lnTo>
                      <a:pt x="1792" y="1149"/>
                    </a:lnTo>
                    <a:lnTo>
                      <a:pt x="1837" y="1149"/>
                    </a:lnTo>
                    <a:lnTo>
                      <a:pt x="3628" y="1149"/>
                    </a:lnTo>
                    <a:lnTo>
                      <a:pt x="3563" y="1144"/>
                    </a:lnTo>
                    <a:lnTo>
                      <a:pt x="3503" y="1137"/>
                    </a:lnTo>
                    <a:lnTo>
                      <a:pt x="3446" y="1128"/>
                    </a:lnTo>
                    <a:lnTo>
                      <a:pt x="3395" y="1115"/>
                    </a:lnTo>
                    <a:lnTo>
                      <a:pt x="3349" y="1100"/>
                    </a:lnTo>
                    <a:lnTo>
                      <a:pt x="3306" y="1081"/>
                    </a:lnTo>
                    <a:lnTo>
                      <a:pt x="3266" y="1062"/>
                    </a:lnTo>
                    <a:lnTo>
                      <a:pt x="3231" y="1039"/>
                    </a:lnTo>
                    <a:lnTo>
                      <a:pt x="3199" y="1014"/>
                    </a:lnTo>
                    <a:lnTo>
                      <a:pt x="3172" y="986"/>
                    </a:lnTo>
                    <a:lnTo>
                      <a:pt x="3146" y="958"/>
                    </a:lnTo>
                    <a:lnTo>
                      <a:pt x="3124" y="925"/>
                    </a:lnTo>
                    <a:lnTo>
                      <a:pt x="3104" y="892"/>
                    </a:lnTo>
                    <a:lnTo>
                      <a:pt x="3088" y="857"/>
                    </a:lnTo>
                    <a:lnTo>
                      <a:pt x="3074" y="820"/>
                    </a:lnTo>
                    <a:lnTo>
                      <a:pt x="3063" y="780"/>
                    </a:lnTo>
                    <a:lnTo>
                      <a:pt x="3053" y="740"/>
                    </a:lnTo>
                    <a:lnTo>
                      <a:pt x="3045" y="698"/>
                    </a:lnTo>
                    <a:lnTo>
                      <a:pt x="3040" y="654"/>
                    </a:lnTo>
                    <a:lnTo>
                      <a:pt x="3035" y="610"/>
                    </a:lnTo>
                    <a:lnTo>
                      <a:pt x="3031" y="564"/>
                    </a:lnTo>
                    <a:lnTo>
                      <a:pt x="3030" y="516"/>
                    </a:lnTo>
                    <a:lnTo>
                      <a:pt x="3029" y="468"/>
                    </a:lnTo>
                    <a:lnTo>
                      <a:pt x="3029" y="419"/>
                    </a:lnTo>
                    <a:lnTo>
                      <a:pt x="3030" y="317"/>
                    </a:lnTo>
                    <a:lnTo>
                      <a:pt x="3034" y="214"/>
                    </a:lnTo>
                    <a:lnTo>
                      <a:pt x="3036" y="108"/>
                    </a:lnTo>
                    <a:lnTo>
                      <a:pt x="3037" y="0"/>
                    </a:lnTo>
                    <a:close/>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5" name="Freeform 7"/>
              <p:cNvSpPr>
                <a:spLocks/>
              </p:cNvSpPr>
              <p:nvPr/>
            </p:nvSpPr>
            <p:spPr bwMode="auto">
              <a:xfrm>
                <a:off x="3896257" y="4981066"/>
                <a:ext cx="1358890" cy="38487"/>
              </a:xfrm>
              <a:custGeom>
                <a:avLst/>
                <a:gdLst>
                  <a:gd name="T0" fmla="*/ 53 w 3673"/>
                  <a:gd name="T1" fmla="*/ 0 h 105"/>
                  <a:gd name="T2" fmla="*/ 3621 w 3673"/>
                  <a:gd name="T3" fmla="*/ 0 h 105"/>
                  <a:gd name="T4" fmla="*/ 3631 w 3673"/>
                  <a:gd name="T5" fmla="*/ 2 h 105"/>
                  <a:gd name="T6" fmla="*/ 3640 w 3673"/>
                  <a:gd name="T7" fmla="*/ 5 h 105"/>
                  <a:gd name="T8" fmla="*/ 3650 w 3673"/>
                  <a:gd name="T9" fmla="*/ 10 h 105"/>
                  <a:gd name="T10" fmla="*/ 3658 w 3673"/>
                  <a:gd name="T11" fmla="*/ 15 h 105"/>
                  <a:gd name="T12" fmla="*/ 3664 w 3673"/>
                  <a:gd name="T13" fmla="*/ 24 h 105"/>
                  <a:gd name="T14" fmla="*/ 3668 w 3673"/>
                  <a:gd name="T15" fmla="*/ 33 h 105"/>
                  <a:gd name="T16" fmla="*/ 3672 w 3673"/>
                  <a:gd name="T17" fmla="*/ 42 h 105"/>
                  <a:gd name="T18" fmla="*/ 3673 w 3673"/>
                  <a:gd name="T19" fmla="*/ 53 h 105"/>
                  <a:gd name="T20" fmla="*/ 3673 w 3673"/>
                  <a:gd name="T21" fmla="*/ 53 h 105"/>
                  <a:gd name="T22" fmla="*/ 3672 w 3673"/>
                  <a:gd name="T23" fmla="*/ 63 h 105"/>
                  <a:gd name="T24" fmla="*/ 3668 w 3673"/>
                  <a:gd name="T25" fmla="*/ 73 h 105"/>
                  <a:gd name="T26" fmla="*/ 3664 w 3673"/>
                  <a:gd name="T27" fmla="*/ 81 h 105"/>
                  <a:gd name="T28" fmla="*/ 3658 w 3673"/>
                  <a:gd name="T29" fmla="*/ 90 h 105"/>
                  <a:gd name="T30" fmla="*/ 3650 w 3673"/>
                  <a:gd name="T31" fmla="*/ 95 h 105"/>
                  <a:gd name="T32" fmla="*/ 3640 w 3673"/>
                  <a:gd name="T33" fmla="*/ 100 h 105"/>
                  <a:gd name="T34" fmla="*/ 3631 w 3673"/>
                  <a:gd name="T35" fmla="*/ 103 h 105"/>
                  <a:gd name="T36" fmla="*/ 3621 w 3673"/>
                  <a:gd name="T37" fmla="*/ 105 h 105"/>
                  <a:gd name="T38" fmla="*/ 53 w 3673"/>
                  <a:gd name="T39" fmla="*/ 105 h 105"/>
                  <a:gd name="T40" fmla="*/ 42 w 3673"/>
                  <a:gd name="T41" fmla="*/ 103 h 105"/>
                  <a:gd name="T42" fmla="*/ 32 w 3673"/>
                  <a:gd name="T43" fmla="*/ 100 h 105"/>
                  <a:gd name="T44" fmla="*/ 24 w 3673"/>
                  <a:gd name="T45" fmla="*/ 95 h 105"/>
                  <a:gd name="T46" fmla="*/ 16 w 3673"/>
                  <a:gd name="T47" fmla="*/ 90 h 105"/>
                  <a:gd name="T48" fmla="*/ 9 w 3673"/>
                  <a:gd name="T49" fmla="*/ 81 h 105"/>
                  <a:gd name="T50" fmla="*/ 4 w 3673"/>
                  <a:gd name="T51" fmla="*/ 73 h 105"/>
                  <a:gd name="T52" fmla="*/ 2 w 3673"/>
                  <a:gd name="T53" fmla="*/ 63 h 105"/>
                  <a:gd name="T54" fmla="*/ 0 w 3673"/>
                  <a:gd name="T55" fmla="*/ 53 h 105"/>
                  <a:gd name="T56" fmla="*/ 0 w 3673"/>
                  <a:gd name="T57" fmla="*/ 53 h 105"/>
                  <a:gd name="T58" fmla="*/ 2 w 3673"/>
                  <a:gd name="T59" fmla="*/ 42 h 105"/>
                  <a:gd name="T60" fmla="*/ 4 w 3673"/>
                  <a:gd name="T61" fmla="*/ 33 h 105"/>
                  <a:gd name="T62" fmla="*/ 9 w 3673"/>
                  <a:gd name="T63" fmla="*/ 24 h 105"/>
                  <a:gd name="T64" fmla="*/ 16 w 3673"/>
                  <a:gd name="T65" fmla="*/ 15 h 105"/>
                  <a:gd name="T66" fmla="*/ 24 w 3673"/>
                  <a:gd name="T67" fmla="*/ 10 h 105"/>
                  <a:gd name="T68" fmla="*/ 32 w 3673"/>
                  <a:gd name="T69" fmla="*/ 5 h 105"/>
                  <a:gd name="T70" fmla="*/ 42 w 3673"/>
                  <a:gd name="T71" fmla="*/ 2 h 105"/>
                  <a:gd name="T72" fmla="*/ 53 w 3673"/>
                  <a:gd name="T7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73" h="105">
                    <a:moveTo>
                      <a:pt x="53" y="0"/>
                    </a:moveTo>
                    <a:lnTo>
                      <a:pt x="3621" y="0"/>
                    </a:lnTo>
                    <a:lnTo>
                      <a:pt x="3631" y="2"/>
                    </a:lnTo>
                    <a:lnTo>
                      <a:pt x="3640" y="5"/>
                    </a:lnTo>
                    <a:lnTo>
                      <a:pt x="3650" y="10"/>
                    </a:lnTo>
                    <a:lnTo>
                      <a:pt x="3658" y="15"/>
                    </a:lnTo>
                    <a:lnTo>
                      <a:pt x="3664" y="24"/>
                    </a:lnTo>
                    <a:lnTo>
                      <a:pt x="3668" y="33"/>
                    </a:lnTo>
                    <a:lnTo>
                      <a:pt x="3672" y="42"/>
                    </a:lnTo>
                    <a:lnTo>
                      <a:pt x="3673" y="53"/>
                    </a:lnTo>
                    <a:lnTo>
                      <a:pt x="3673" y="53"/>
                    </a:lnTo>
                    <a:lnTo>
                      <a:pt x="3672" y="63"/>
                    </a:lnTo>
                    <a:lnTo>
                      <a:pt x="3668" y="73"/>
                    </a:lnTo>
                    <a:lnTo>
                      <a:pt x="3664" y="81"/>
                    </a:lnTo>
                    <a:lnTo>
                      <a:pt x="3658" y="90"/>
                    </a:lnTo>
                    <a:lnTo>
                      <a:pt x="3650" y="95"/>
                    </a:lnTo>
                    <a:lnTo>
                      <a:pt x="3640" y="100"/>
                    </a:lnTo>
                    <a:lnTo>
                      <a:pt x="3631" y="103"/>
                    </a:lnTo>
                    <a:lnTo>
                      <a:pt x="3621" y="105"/>
                    </a:lnTo>
                    <a:lnTo>
                      <a:pt x="53" y="105"/>
                    </a:lnTo>
                    <a:lnTo>
                      <a:pt x="42" y="103"/>
                    </a:lnTo>
                    <a:lnTo>
                      <a:pt x="32" y="100"/>
                    </a:lnTo>
                    <a:lnTo>
                      <a:pt x="24" y="95"/>
                    </a:lnTo>
                    <a:lnTo>
                      <a:pt x="16" y="90"/>
                    </a:lnTo>
                    <a:lnTo>
                      <a:pt x="9" y="81"/>
                    </a:lnTo>
                    <a:lnTo>
                      <a:pt x="4" y="73"/>
                    </a:lnTo>
                    <a:lnTo>
                      <a:pt x="2" y="63"/>
                    </a:lnTo>
                    <a:lnTo>
                      <a:pt x="0" y="53"/>
                    </a:lnTo>
                    <a:lnTo>
                      <a:pt x="0" y="53"/>
                    </a:lnTo>
                    <a:lnTo>
                      <a:pt x="2" y="42"/>
                    </a:lnTo>
                    <a:lnTo>
                      <a:pt x="4" y="33"/>
                    </a:lnTo>
                    <a:lnTo>
                      <a:pt x="9" y="24"/>
                    </a:lnTo>
                    <a:lnTo>
                      <a:pt x="16" y="15"/>
                    </a:lnTo>
                    <a:lnTo>
                      <a:pt x="24" y="10"/>
                    </a:lnTo>
                    <a:lnTo>
                      <a:pt x="32" y="5"/>
                    </a:lnTo>
                    <a:lnTo>
                      <a:pt x="42" y="2"/>
                    </a:lnTo>
                    <a:lnTo>
                      <a:pt x="53" y="0"/>
                    </a:lnTo>
                    <a:close/>
                  </a:path>
                </a:pathLst>
              </a:custGeom>
              <a:gradFill>
                <a:gsLst>
                  <a:gs pos="0">
                    <a:schemeClr val="bg1">
                      <a:lumMod val="65000"/>
                    </a:schemeClr>
                  </a:gs>
                  <a:gs pos="44000">
                    <a:schemeClr val="bg1">
                      <a:lumMod val="8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6" name="Freeform 8"/>
              <p:cNvSpPr>
                <a:spLocks/>
              </p:cNvSpPr>
              <p:nvPr/>
            </p:nvSpPr>
            <p:spPr bwMode="auto">
              <a:xfrm>
                <a:off x="2598058" y="1838449"/>
                <a:ext cx="3947886" cy="2737023"/>
              </a:xfrm>
              <a:custGeom>
                <a:avLst/>
                <a:gdLst>
                  <a:gd name="T0" fmla="*/ 10459 w 10666"/>
                  <a:gd name="T1" fmla="*/ 0 h 7397"/>
                  <a:gd name="T2" fmla="*/ 10500 w 10666"/>
                  <a:gd name="T3" fmla="*/ 5 h 7397"/>
                  <a:gd name="T4" fmla="*/ 10539 w 10666"/>
                  <a:gd name="T5" fmla="*/ 16 h 7397"/>
                  <a:gd name="T6" fmla="*/ 10575 w 10666"/>
                  <a:gd name="T7" fmla="*/ 36 h 7397"/>
                  <a:gd name="T8" fmla="*/ 10605 w 10666"/>
                  <a:gd name="T9" fmla="*/ 61 h 7397"/>
                  <a:gd name="T10" fmla="*/ 10630 w 10666"/>
                  <a:gd name="T11" fmla="*/ 91 h 7397"/>
                  <a:gd name="T12" fmla="*/ 10650 w 10666"/>
                  <a:gd name="T13" fmla="*/ 127 h 7397"/>
                  <a:gd name="T14" fmla="*/ 10661 w 10666"/>
                  <a:gd name="T15" fmla="*/ 166 h 7397"/>
                  <a:gd name="T16" fmla="*/ 10666 w 10666"/>
                  <a:gd name="T17" fmla="*/ 207 h 7397"/>
                  <a:gd name="T18" fmla="*/ 10665 w 10666"/>
                  <a:gd name="T19" fmla="*/ 7211 h 7397"/>
                  <a:gd name="T20" fmla="*/ 10657 w 10666"/>
                  <a:gd name="T21" fmla="*/ 7251 h 7397"/>
                  <a:gd name="T22" fmla="*/ 10641 w 10666"/>
                  <a:gd name="T23" fmla="*/ 7288 h 7397"/>
                  <a:gd name="T24" fmla="*/ 10619 w 10666"/>
                  <a:gd name="T25" fmla="*/ 7321 h 7397"/>
                  <a:gd name="T26" fmla="*/ 10591 w 10666"/>
                  <a:gd name="T27" fmla="*/ 7350 h 7397"/>
                  <a:gd name="T28" fmla="*/ 10557 w 10666"/>
                  <a:gd name="T29" fmla="*/ 7372 h 7397"/>
                  <a:gd name="T30" fmla="*/ 10520 w 10666"/>
                  <a:gd name="T31" fmla="*/ 7388 h 7397"/>
                  <a:gd name="T32" fmla="*/ 10480 w 10666"/>
                  <a:gd name="T33" fmla="*/ 7396 h 7397"/>
                  <a:gd name="T34" fmla="*/ 207 w 10666"/>
                  <a:gd name="T35" fmla="*/ 7397 h 7397"/>
                  <a:gd name="T36" fmla="*/ 165 w 10666"/>
                  <a:gd name="T37" fmla="*/ 7393 h 7397"/>
                  <a:gd name="T38" fmla="*/ 126 w 10666"/>
                  <a:gd name="T39" fmla="*/ 7381 h 7397"/>
                  <a:gd name="T40" fmla="*/ 91 w 10666"/>
                  <a:gd name="T41" fmla="*/ 7361 h 7397"/>
                  <a:gd name="T42" fmla="*/ 60 w 10666"/>
                  <a:gd name="T43" fmla="*/ 7336 h 7397"/>
                  <a:gd name="T44" fmla="*/ 34 w 10666"/>
                  <a:gd name="T45" fmla="*/ 7306 h 7397"/>
                  <a:gd name="T46" fmla="*/ 16 w 10666"/>
                  <a:gd name="T47" fmla="*/ 7270 h 7397"/>
                  <a:gd name="T48" fmla="*/ 3 w 10666"/>
                  <a:gd name="T49" fmla="*/ 7232 h 7397"/>
                  <a:gd name="T50" fmla="*/ 0 w 10666"/>
                  <a:gd name="T51" fmla="*/ 7190 h 7397"/>
                  <a:gd name="T52" fmla="*/ 1 w 10666"/>
                  <a:gd name="T53" fmla="*/ 186 h 7397"/>
                  <a:gd name="T54" fmla="*/ 9 w 10666"/>
                  <a:gd name="T55" fmla="*/ 146 h 7397"/>
                  <a:gd name="T56" fmla="*/ 24 w 10666"/>
                  <a:gd name="T57" fmla="*/ 109 h 7397"/>
                  <a:gd name="T58" fmla="*/ 47 w 10666"/>
                  <a:gd name="T59" fmla="*/ 75 h 7397"/>
                  <a:gd name="T60" fmla="*/ 75 w 10666"/>
                  <a:gd name="T61" fmla="*/ 47 h 7397"/>
                  <a:gd name="T62" fmla="*/ 108 w 10666"/>
                  <a:gd name="T63" fmla="*/ 25 h 7397"/>
                  <a:gd name="T64" fmla="*/ 146 w 10666"/>
                  <a:gd name="T65" fmla="*/ 9 h 7397"/>
                  <a:gd name="T66" fmla="*/ 186 w 10666"/>
                  <a:gd name="T67" fmla="*/ 1 h 7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66" h="7397">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7190"/>
                    </a:lnTo>
                    <a:lnTo>
                      <a:pt x="10665" y="7211"/>
                    </a:lnTo>
                    <a:lnTo>
                      <a:pt x="10661" y="7232"/>
                    </a:lnTo>
                    <a:lnTo>
                      <a:pt x="10657" y="7251"/>
                    </a:lnTo>
                    <a:lnTo>
                      <a:pt x="10650" y="7270"/>
                    </a:lnTo>
                    <a:lnTo>
                      <a:pt x="10641" y="7288"/>
                    </a:lnTo>
                    <a:lnTo>
                      <a:pt x="10630" y="7306"/>
                    </a:lnTo>
                    <a:lnTo>
                      <a:pt x="10619" y="7321"/>
                    </a:lnTo>
                    <a:lnTo>
                      <a:pt x="10605" y="7336"/>
                    </a:lnTo>
                    <a:lnTo>
                      <a:pt x="10591" y="7350"/>
                    </a:lnTo>
                    <a:lnTo>
                      <a:pt x="10575" y="7361"/>
                    </a:lnTo>
                    <a:lnTo>
                      <a:pt x="10557" y="7372"/>
                    </a:lnTo>
                    <a:lnTo>
                      <a:pt x="10539" y="7381"/>
                    </a:lnTo>
                    <a:lnTo>
                      <a:pt x="10520" y="7388"/>
                    </a:lnTo>
                    <a:lnTo>
                      <a:pt x="10500" y="7393"/>
                    </a:lnTo>
                    <a:lnTo>
                      <a:pt x="10480" y="7396"/>
                    </a:lnTo>
                    <a:lnTo>
                      <a:pt x="10459" y="7397"/>
                    </a:lnTo>
                    <a:lnTo>
                      <a:pt x="207" y="7397"/>
                    </a:lnTo>
                    <a:lnTo>
                      <a:pt x="186" y="7396"/>
                    </a:lnTo>
                    <a:lnTo>
                      <a:pt x="165" y="7393"/>
                    </a:lnTo>
                    <a:lnTo>
                      <a:pt x="146" y="7388"/>
                    </a:lnTo>
                    <a:lnTo>
                      <a:pt x="126" y="7381"/>
                    </a:lnTo>
                    <a:lnTo>
                      <a:pt x="108" y="7372"/>
                    </a:lnTo>
                    <a:lnTo>
                      <a:pt x="91" y="7361"/>
                    </a:lnTo>
                    <a:lnTo>
                      <a:pt x="75" y="7350"/>
                    </a:lnTo>
                    <a:lnTo>
                      <a:pt x="60" y="7336"/>
                    </a:lnTo>
                    <a:lnTo>
                      <a:pt x="47" y="7321"/>
                    </a:lnTo>
                    <a:lnTo>
                      <a:pt x="34" y="7306"/>
                    </a:lnTo>
                    <a:lnTo>
                      <a:pt x="24" y="7288"/>
                    </a:lnTo>
                    <a:lnTo>
                      <a:pt x="16" y="7270"/>
                    </a:lnTo>
                    <a:lnTo>
                      <a:pt x="9" y="7251"/>
                    </a:lnTo>
                    <a:lnTo>
                      <a:pt x="3" y="7232"/>
                    </a:lnTo>
                    <a:lnTo>
                      <a:pt x="1" y="7211"/>
                    </a:lnTo>
                    <a:lnTo>
                      <a:pt x="0" y="7190"/>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7" name="Freeform 9"/>
              <p:cNvSpPr>
                <a:spLocks/>
              </p:cNvSpPr>
              <p:nvPr/>
            </p:nvSpPr>
            <p:spPr bwMode="auto">
              <a:xfrm>
                <a:off x="2598058" y="1838449"/>
                <a:ext cx="3947886" cy="2381757"/>
              </a:xfrm>
              <a:custGeom>
                <a:avLst/>
                <a:gdLst>
                  <a:gd name="T0" fmla="*/ 207 w 10666"/>
                  <a:gd name="T1" fmla="*/ 0 h 6436"/>
                  <a:gd name="T2" fmla="*/ 10459 w 10666"/>
                  <a:gd name="T3" fmla="*/ 0 h 6436"/>
                  <a:gd name="T4" fmla="*/ 10480 w 10666"/>
                  <a:gd name="T5" fmla="*/ 1 h 6436"/>
                  <a:gd name="T6" fmla="*/ 10500 w 10666"/>
                  <a:gd name="T7" fmla="*/ 5 h 6436"/>
                  <a:gd name="T8" fmla="*/ 10520 w 10666"/>
                  <a:gd name="T9" fmla="*/ 9 h 6436"/>
                  <a:gd name="T10" fmla="*/ 10539 w 10666"/>
                  <a:gd name="T11" fmla="*/ 16 h 6436"/>
                  <a:gd name="T12" fmla="*/ 10557 w 10666"/>
                  <a:gd name="T13" fmla="*/ 25 h 6436"/>
                  <a:gd name="T14" fmla="*/ 10575 w 10666"/>
                  <a:gd name="T15" fmla="*/ 36 h 6436"/>
                  <a:gd name="T16" fmla="*/ 10591 w 10666"/>
                  <a:gd name="T17" fmla="*/ 47 h 6436"/>
                  <a:gd name="T18" fmla="*/ 10605 w 10666"/>
                  <a:gd name="T19" fmla="*/ 61 h 6436"/>
                  <a:gd name="T20" fmla="*/ 10619 w 10666"/>
                  <a:gd name="T21" fmla="*/ 75 h 6436"/>
                  <a:gd name="T22" fmla="*/ 10630 w 10666"/>
                  <a:gd name="T23" fmla="*/ 91 h 6436"/>
                  <a:gd name="T24" fmla="*/ 10641 w 10666"/>
                  <a:gd name="T25" fmla="*/ 109 h 6436"/>
                  <a:gd name="T26" fmla="*/ 10650 w 10666"/>
                  <a:gd name="T27" fmla="*/ 127 h 6436"/>
                  <a:gd name="T28" fmla="*/ 10657 w 10666"/>
                  <a:gd name="T29" fmla="*/ 146 h 6436"/>
                  <a:gd name="T30" fmla="*/ 10661 w 10666"/>
                  <a:gd name="T31" fmla="*/ 166 h 6436"/>
                  <a:gd name="T32" fmla="*/ 10665 w 10666"/>
                  <a:gd name="T33" fmla="*/ 186 h 6436"/>
                  <a:gd name="T34" fmla="*/ 10666 w 10666"/>
                  <a:gd name="T35" fmla="*/ 207 h 6436"/>
                  <a:gd name="T36" fmla="*/ 10666 w 10666"/>
                  <a:gd name="T37" fmla="*/ 6436 h 6436"/>
                  <a:gd name="T38" fmla="*/ 0 w 10666"/>
                  <a:gd name="T39" fmla="*/ 6436 h 6436"/>
                  <a:gd name="T40" fmla="*/ 0 w 10666"/>
                  <a:gd name="T41" fmla="*/ 207 h 6436"/>
                  <a:gd name="T42" fmla="*/ 1 w 10666"/>
                  <a:gd name="T43" fmla="*/ 186 h 6436"/>
                  <a:gd name="T44" fmla="*/ 3 w 10666"/>
                  <a:gd name="T45" fmla="*/ 166 h 6436"/>
                  <a:gd name="T46" fmla="*/ 9 w 10666"/>
                  <a:gd name="T47" fmla="*/ 146 h 6436"/>
                  <a:gd name="T48" fmla="*/ 16 w 10666"/>
                  <a:gd name="T49" fmla="*/ 127 h 6436"/>
                  <a:gd name="T50" fmla="*/ 24 w 10666"/>
                  <a:gd name="T51" fmla="*/ 109 h 6436"/>
                  <a:gd name="T52" fmla="*/ 34 w 10666"/>
                  <a:gd name="T53" fmla="*/ 91 h 6436"/>
                  <a:gd name="T54" fmla="*/ 47 w 10666"/>
                  <a:gd name="T55" fmla="*/ 75 h 6436"/>
                  <a:gd name="T56" fmla="*/ 60 w 10666"/>
                  <a:gd name="T57" fmla="*/ 61 h 6436"/>
                  <a:gd name="T58" fmla="*/ 75 w 10666"/>
                  <a:gd name="T59" fmla="*/ 47 h 6436"/>
                  <a:gd name="T60" fmla="*/ 91 w 10666"/>
                  <a:gd name="T61" fmla="*/ 36 h 6436"/>
                  <a:gd name="T62" fmla="*/ 108 w 10666"/>
                  <a:gd name="T63" fmla="*/ 25 h 6436"/>
                  <a:gd name="T64" fmla="*/ 126 w 10666"/>
                  <a:gd name="T65" fmla="*/ 16 h 6436"/>
                  <a:gd name="T66" fmla="*/ 146 w 10666"/>
                  <a:gd name="T67" fmla="*/ 9 h 6436"/>
                  <a:gd name="T68" fmla="*/ 165 w 10666"/>
                  <a:gd name="T69" fmla="*/ 5 h 6436"/>
                  <a:gd name="T70" fmla="*/ 186 w 10666"/>
                  <a:gd name="T71" fmla="*/ 1 h 6436"/>
                  <a:gd name="T72" fmla="*/ 207 w 10666"/>
                  <a:gd name="T73" fmla="*/ 0 h 6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66" h="6436">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6436"/>
                    </a:lnTo>
                    <a:lnTo>
                      <a:pt x="0" y="6436"/>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8" name="Rectangle 10"/>
              <p:cNvSpPr>
                <a:spLocks noChangeArrowheads="1"/>
              </p:cNvSpPr>
              <p:nvPr/>
            </p:nvSpPr>
            <p:spPr bwMode="auto">
              <a:xfrm>
                <a:off x="2743125" y="1992397"/>
                <a:ext cx="3659232" cy="2073861"/>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9" name="Rectangle 11"/>
              <p:cNvSpPr>
                <a:spLocks noChangeArrowheads="1"/>
              </p:cNvSpPr>
              <p:nvPr/>
            </p:nvSpPr>
            <p:spPr bwMode="auto">
              <a:xfrm>
                <a:off x="2743125" y="1992397"/>
                <a:ext cx="3659232" cy="38487"/>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40" name="Freeform 24"/>
              <p:cNvSpPr>
                <a:spLocks/>
              </p:cNvSpPr>
              <p:nvPr/>
            </p:nvSpPr>
            <p:spPr bwMode="auto">
              <a:xfrm>
                <a:off x="4356621" y="1862133"/>
                <a:ext cx="2170079" cy="2334389"/>
              </a:xfrm>
              <a:custGeom>
                <a:avLst/>
                <a:gdLst>
                  <a:gd name="T0" fmla="*/ 3815 w 5865"/>
                  <a:gd name="T1" fmla="*/ 0 h 6311"/>
                  <a:gd name="T2" fmla="*/ 5660 w 5865"/>
                  <a:gd name="T3" fmla="*/ 0 h 6311"/>
                  <a:gd name="T4" fmla="*/ 5681 w 5865"/>
                  <a:gd name="T5" fmla="*/ 1 h 6311"/>
                  <a:gd name="T6" fmla="*/ 5702 w 5865"/>
                  <a:gd name="T7" fmla="*/ 4 h 6311"/>
                  <a:gd name="T8" fmla="*/ 5721 w 5865"/>
                  <a:gd name="T9" fmla="*/ 9 h 6311"/>
                  <a:gd name="T10" fmla="*/ 5740 w 5865"/>
                  <a:gd name="T11" fmla="*/ 16 h 6311"/>
                  <a:gd name="T12" fmla="*/ 5758 w 5865"/>
                  <a:gd name="T13" fmla="*/ 24 h 6311"/>
                  <a:gd name="T14" fmla="*/ 5775 w 5865"/>
                  <a:gd name="T15" fmla="*/ 34 h 6311"/>
                  <a:gd name="T16" fmla="*/ 5791 w 5865"/>
                  <a:gd name="T17" fmla="*/ 46 h 6311"/>
                  <a:gd name="T18" fmla="*/ 5805 w 5865"/>
                  <a:gd name="T19" fmla="*/ 60 h 6311"/>
                  <a:gd name="T20" fmla="*/ 5819 w 5865"/>
                  <a:gd name="T21" fmla="*/ 74 h 6311"/>
                  <a:gd name="T22" fmla="*/ 5830 w 5865"/>
                  <a:gd name="T23" fmla="*/ 90 h 6311"/>
                  <a:gd name="T24" fmla="*/ 5841 w 5865"/>
                  <a:gd name="T25" fmla="*/ 106 h 6311"/>
                  <a:gd name="T26" fmla="*/ 5849 w 5865"/>
                  <a:gd name="T27" fmla="*/ 125 h 6311"/>
                  <a:gd name="T28" fmla="*/ 5856 w 5865"/>
                  <a:gd name="T29" fmla="*/ 143 h 6311"/>
                  <a:gd name="T30" fmla="*/ 5861 w 5865"/>
                  <a:gd name="T31" fmla="*/ 163 h 6311"/>
                  <a:gd name="T32" fmla="*/ 5864 w 5865"/>
                  <a:gd name="T33" fmla="*/ 182 h 6311"/>
                  <a:gd name="T34" fmla="*/ 5865 w 5865"/>
                  <a:gd name="T35" fmla="*/ 203 h 6311"/>
                  <a:gd name="T36" fmla="*/ 5865 w 5865"/>
                  <a:gd name="T37" fmla="*/ 6311 h 6311"/>
                  <a:gd name="T38" fmla="*/ 0 w 5865"/>
                  <a:gd name="T39" fmla="*/ 6311 h 6311"/>
                  <a:gd name="T40" fmla="*/ 3815 w 5865"/>
                  <a:gd name="T41" fmla="*/ 0 h 6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65" h="6311">
                    <a:moveTo>
                      <a:pt x="3815" y="0"/>
                    </a:moveTo>
                    <a:lnTo>
                      <a:pt x="5660" y="0"/>
                    </a:lnTo>
                    <a:lnTo>
                      <a:pt x="5681" y="1"/>
                    </a:lnTo>
                    <a:lnTo>
                      <a:pt x="5702" y="4"/>
                    </a:lnTo>
                    <a:lnTo>
                      <a:pt x="5721" y="9"/>
                    </a:lnTo>
                    <a:lnTo>
                      <a:pt x="5740" y="16"/>
                    </a:lnTo>
                    <a:lnTo>
                      <a:pt x="5758" y="24"/>
                    </a:lnTo>
                    <a:lnTo>
                      <a:pt x="5775" y="34"/>
                    </a:lnTo>
                    <a:lnTo>
                      <a:pt x="5791" y="46"/>
                    </a:lnTo>
                    <a:lnTo>
                      <a:pt x="5805" y="60"/>
                    </a:lnTo>
                    <a:lnTo>
                      <a:pt x="5819" y="74"/>
                    </a:lnTo>
                    <a:lnTo>
                      <a:pt x="5830" y="90"/>
                    </a:lnTo>
                    <a:lnTo>
                      <a:pt x="5841" y="106"/>
                    </a:lnTo>
                    <a:lnTo>
                      <a:pt x="5849" y="125"/>
                    </a:lnTo>
                    <a:lnTo>
                      <a:pt x="5856" y="143"/>
                    </a:lnTo>
                    <a:lnTo>
                      <a:pt x="5861" y="163"/>
                    </a:lnTo>
                    <a:lnTo>
                      <a:pt x="5864" y="182"/>
                    </a:lnTo>
                    <a:lnTo>
                      <a:pt x="5865" y="203"/>
                    </a:lnTo>
                    <a:lnTo>
                      <a:pt x="5865" y="6311"/>
                    </a:lnTo>
                    <a:lnTo>
                      <a:pt x="0" y="6311"/>
                    </a:lnTo>
                    <a:lnTo>
                      <a:pt x="3815"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aphicFrame>
            <p:nvGraphicFramePr>
              <p:cNvPr id="41" name="Chart 40"/>
              <p:cNvGraphicFramePr/>
              <p:nvPr>
                <p:extLst>
                  <p:ext uri="{D42A27DB-BD31-4B8C-83A1-F6EECF244321}">
                    <p14:modId xmlns:p14="http://schemas.microsoft.com/office/powerpoint/2010/main" val="3297029291"/>
                  </p:ext>
                </p:extLst>
              </p:nvPr>
            </p:nvGraphicFramePr>
            <p:xfrm>
              <a:off x="2743125" y="1992397"/>
              <a:ext cx="3596716" cy="201169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7" name="Group 16"/>
            <p:cNvGrpSpPr/>
            <p:nvPr/>
          </p:nvGrpSpPr>
          <p:grpSpPr>
            <a:xfrm>
              <a:off x="3630527" y="3222375"/>
              <a:ext cx="1368357" cy="1807176"/>
              <a:chOff x="3630527" y="3368574"/>
              <a:chExt cx="1368357" cy="1807176"/>
            </a:xfrm>
          </p:grpSpPr>
          <p:sp>
            <p:nvSpPr>
              <p:cNvPr id="18" name="Freeform 66"/>
              <p:cNvSpPr>
                <a:spLocks/>
              </p:cNvSpPr>
              <p:nvPr/>
            </p:nvSpPr>
            <p:spPr bwMode="auto">
              <a:xfrm>
                <a:off x="3630527" y="3368574"/>
                <a:ext cx="1368357" cy="1807176"/>
              </a:xfrm>
              <a:custGeom>
                <a:avLst/>
                <a:gdLst>
                  <a:gd name="T0" fmla="*/ 4450 w 4641"/>
                  <a:gd name="T1" fmla="*/ 0 h 6127"/>
                  <a:gd name="T2" fmla="*/ 4488 w 4641"/>
                  <a:gd name="T3" fmla="*/ 5 h 6127"/>
                  <a:gd name="T4" fmla="*/ 4524 w 4641"/>
                  <a:gd name="T5" fmla="*/ 15 h 6127"/>
                  <a:gd name="T6" fmla="*/ 4556 w 4641"/>
                  <a:gd name="T7" fmla="*/ 34 h 6127"/>
                  <a:gd name="T8" fmla="*/ 4585 w 4641"/>
                  <a:gd name="T9" fmla="*/ 57 h 6127"/>
                  <a:gd name="T10" fmla="*/ 4608 w 4641"/>
                  <a:gd name="T11" fmla="*/ 85 h 6127"/>
                  <a:gd name="T12" fmla="*/ 4626 w 4641"/>
                  <a:gd name="T13" fmla="*/ 117 h 6127"/>
                  <a:gd name="T14" fmla="*/ 4637 w 4641"/>
                  <a:gd name="T15" fmla="*/ 153 h 6127"/>
                  <a:gd name="T16" fmla="*/ 4641 w 4641"/>
                  <a:gd name="T17" fmla="*/ 191 h 6127"/>
                  <a:gd name="T18" fmla="*/ 4639 w 4641"/>
                  <a:gd name="T19" fmla="*/ 5956 h 6127"/>
                  <a:gd name="T20" fmla="*/ 4632 w 4641"/>
                  <a:gd name="T21" fmla="*/ 5993 h 6127"/>
                  <a:gd name="T22" fmla="*/ 4617 w 4641"/>
                  <a:gd name="T23" fmla="*/ 6027 h 6127"/>
                  <a:gd name="T24" fmla="*/ 4597 w 4641"/>
                  <a:gd name="T25" fmla="*/ 6057 h 6127"/>
                  <a:gd name="T26" fmla="*/ 4571 w 4641"/>
                  <a:gd name="T27" fmla="*/ 6083 h 6127"/>
                  <a:gd name="T28" fmla="*/ 4541 w 4641"/>
                  <a:gd name="T29" fmla="*/ 6104 h 6127"/>
                  <a:gd name="T30" fmla="*/ 4506 w 4641"/>
                  <a:gd name="T31" fmla="*/ 6118 h 6127"/>
                  <a:gd name="T32" fmla="*/ 4469 w 4641"/>
                  <a:gd name="T33" fmla="*/ 6126 h 6127"/>
                  <a:gd name="T34" fmla="*/ 191 w 4641"/>
                  <a:gd name="T35" fmla="*/ 6127 h 6127"/>
                  <a:gd name="T36" fmla="*/ 153 w 4641"/>
                  <a:gd name="T37" fmla="*/ 6123 h 6127"/>
                  <a:gd name="T38" fmla="*/ 117 w 4641"/>
                  <a:gd name="T39" fmla="*/ 6112 h 6127"/>
                  <a:gd name="T40" fmla="*/ 85 w 4641"/>
                  <a:gd name="T41" fmla="*/ 6094 h 6127"/>
                  <a:gd name="T42" fmla="*/ 56 w 4641"/>
                  <a:gd name="T43" fmla="*/ 6071 h 6127"/>
                  <a:gd name="T44" fmla="*/ 33 w 4641"/>
                  <a:gd name="T45" fmla="*/ 6043 h 6127"/>
                  <a:gd name="T46" fmla="*/ 15 w 4641"/>
                  <a:gd name="T47" fmla="*/ 6010 h 6127"/>
                  <a:gd name="T48" fmla="*/ 4 w 4641"/>
                  <a:gd name="T49" fmla="*/ 5974 h 6127"/>
                  <a:gd name="T50" fmla="*/ 0 w 4641"/>
                  <a:gd name="T51" fmla="*/ 5936 h 6127"/>
                  <a:gd name="T52" fmla="*/ 1 w 4641"/>
                  <a:gd name="T53" fmla="*/ 172 h 6127"/>
                  <a:gd name="T54" fmla="*/ 8 w 4641"/>
                  <a:gd name="T55" fmla="*/ 135 h 6127"/>
                  <a:gd name="T56" fmla="*/ 23 w 4641"/>
                  <a:gd name="T57" fmla="*/ 101 h 6127"/>
                  <a:gd name="T58" fmla="*/ 44 w 4641"/>
                  <a:gd name="T59" fmla="*/ 70 h 6127"/>
                  <a:gd name="T60" fmla="*/ 70 w 4641"/>
                  <a:gd name="T61" fmla="*/ 44 h 6127"/>
                  <a:gd name="T62" fmla="*/ 100 w 4641"/>
                  <a:gd name="T63" fmla="*/ 23 h 6127"/>
                  <a:gd name="T64" fmla="*/ 135 w 4641"/>
                  <a:gd name="T65" fmla="*/ 9 h 6127"/>
                  <a:gd name="T66" fmla="*/ 172 w 4641"/>
                  <a:gd name="T67" fmla="*/ 1 h 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1" h="6127">
                    <a:moveTo>
                      <a:pt x="191" y="0"/>
                    </a:moveTo>
                    <a:lnTo>
                      <a:pt x="4450" y="0"/>
                    </a:lnTo>
                    <a:lnTo>
                      <a:pt x="4469" y="1"/>
                    </a:lnTo>
                    <a:lnTo>
                      <a:pt x="4488" y="5"/>
                    </a:lnTo>
                    <a:lnTo>
                      <a:pt x="4506" y="9"/>
                    </a:lnTo>
                    <a:lnTo>
                      <a:pt x="4524" y="15"/>
                    </a:lnTo>
                    <a:lnTo>
                      <a:pt x="4541" y="23"/>
                    </a:lnTo>
                    <a:lnTo>
                      <a:pt x="4556" y="34"/>
                    </a:lnTo>
                    <a:lnTo>
                      <a:pt x="4571" y="44"/>
                    </a:lnTo>
                    <a:lnTo>
                      <a:pt x="4585" y="57"/>
                    </a:lnTo>
                    <a:lnTo>
                      <a:pt x="4597" y="70"/>
                    </a:lnTo>
                    <a:lnTo>
                      <a:pt x="4608" y="85"/>
                    </a:lnTo>
                    <a:lnTo>
                      <a:pt x="4617" y="101"/>
                    </a:lnTo>
                    <a:lnTo>
                      <a:pt x="4626" y="117"/>
                    </a:lnTo>
                    <a:lnTo>
                      <a:pt x="4632" y="135"/>
                    </a:lnTo>
                    <a:lnTo>
                      <a:pt x="4637" y="153"/>
                    </a:lnTo>
                    <a:lnTo>
                      <a:pt x="4639" y="172"/>
                    </a:lnTo>
                    <a:lnTo>
                      <a:pt x="4641" y="191"/>
                    </a:lnTo>
                    <a:lnTo>
                      <a:pt x="4641" y="5936"/>
                    </a:lnTo>
                    <a:lnTo>
                      <a:pt x="4639" y="5956"/>
                    </a:lnTo>
                    <a:lnTo>
                      <a:pt x="4637" y="5974"/>
                    </a:lnTo>
                    <a:lnTo>
                      <a:pt x="4632" y="5993"/>
                    </a:lnTo>
                    <a:lnTo>
                      <a:pt x="4626" y="6010"/>
                    </a:lnTo>
                    <a:lnTo>
                      <a:pt x="4617" y="6027"/>
                    </a:lnTo>
                    <a:lnTo>
                      <a:pt x="4608" y="6043"/>
                    </a:lnTo>
                    <a:lnTo>
                      <a:pt x="4597" y="6057"/>
                    </a:lnTo>
                    <a:lnTo>
                      <a:pt x="4585" y="6071"/>
                    </a:lnTo>
                    <a:lnTo>
                      <a:pt x="4571" y="6083"/>
                    </a:lnTo>
                    <a:lnTo>
                      <a:pt x="4556" y="6094"/>
                    </a:lnTo>
                    <a:lnTo>
                      <a:pt x="4541" y="6104"/>
                    </a:lnTo>
                    <a:lnTo>
                      <a:pt x="4524" y="6112"/>
                    </a:lnTo>
                    <a:lnTo>
                      <a:pt x="4506" y="6118"/>
                    </a:lnTo>
                    <a:lnTo>
                      <a:pt x="4488" y="6123"/>
                    </a:lnTo>
                    <a:lnTo>
                      <a:pt x="4469" y="6126"/>
                    </a:lnTo>
                    <a:lnTo>
                      <a:pt x="4450" y="6127"/>
                    </a:lnTo>
                    <a:lnTo>
                      <a:pt x="191" y="6127"/>
                    </a:lnTo>
                    <a:lnTo>
                      <a:pt x="172" y="6126"/>
                    </a:lnTo>
                    <a:lnTo>
                      <a:pt x="153" y="6123"/>
                    </a:lnTo>
                    <a:lnTo>
                      <a:pt x="135" y="6118"/>
                    </a:lnTo>
                    <a:lnTo>
                      <a:pt x="117" y="6112"/>
                    </a:lnTo>
                    <a:lnTo>
                      <a:pt x="100" y="6104"/>
                    </a:lnTo>
                    <a:lnTo>
                      <a:pt x="85" y="6094"/>
                    </a:lnTo>
                    <a:lnTo>
                      <a:pt x="70" y="6083"/>
                    </a:lnTo>
                    <a:lnTo>
                      <a:pt x="56" y="6071"/>
                    </a:lnTo>
                    <a:lnTo>
                      <a:pt x="44" y="6057"/>
                    </a:lnTo>
                    <a:lnTo>
                      <a:pt x="33" y="6043"/>
                    </a:lnTo>
                    <a:lnTo>
                      <a:pt x="23" y="6027"/>
                    </a:lnTo>
                    <a:lnTo>
                      <a:pt x="15" y="6010"/>
                    </a:lnTo>
                    <a:lnTo>
                      <a:pt x="8" y="5993"/>
                    </a:lnTo>
                    <a:lnTo>
                      <a:pt x="4" y="5974"/>
                    </a:lnTo>
                    <a:lnTo>
                      <a:pt x="1" y="5956"/>
                    </a:lnTo>
                    <a:lnTo>
                      <a:pt x="0" y="5936"/>
                    </a:lnTo>
                    <a:lnTo>
                      <a:pt x="0" y="191"/>
                    </a:lnTo>
                    <a:lnTo>
                      <a:pt x="1" y="172"/>
                    </a:lnTo>
                    <a:lnTo>
                      <a:pt x="4" y="153"/>
                    </a:lnTo>
                    <a:lnTo>
                      <a:pt x="8" y="135"/>
                    </a:lnTo>
                    <a:lnTo>
                      <a:pt x="15" y="117"/>
                    </a:lnTo>
                    <a:lnTo>
                      <a:pt x="23" y="101"/>
                    </a:lnTo>
                    <a:lnTo>
                      <a:pt x="33" y="85"/>
                    </a:lnTo>
                    <a:lnTo>
                      <a:pt x="44" y="70"/>
                    </a:lnTo>
                    <a:lnTo>
                      <a:pt x="56" y="57"/>
                    </a:lnTo>
                    <a:lnTo>
                      <a:pt x="70" y="44"/>
                    </a:lnTo>
                    <a:lnTo>
                      <a:pt x="85" y="34"/>
                    </a:lnTo>
                    <a:lnTo>
                      <a:pt x="100" y="23"/>
                    </a:lnTo>
                    <a:lnTo>
                      <a:pt x="117" y="15"/>
                    </a:lnTo>
                    <a:lnTo>
                      <a:pt x="135" y="9"/>
                    </a:lnTo>
                    <a:lnTo>
                      <a:pt x="153" y="5"/>
                    </a:lnTo>
                    <a:lnTo>
                      <a:pt x="172" y="1"/>
                    </a:lnTo>
                    <a:lnTo>
                      <a:pt x="191"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19" name="Freeform 67"/>
              <p:cNvSpPr>
                <a:spLocks/>
              </p:cNvSpPr>
              <p:nvPr/>
            </p:nvSpPr>
            <p:spPr bwMode="auto">
              <a:xfrm>
                <a:off x="3637604" y="3379191"/>
                <a:ext cx="1353022" cy="1785942"/>
              </a:xfrm>
              <a:custGeom>
                <a:avLst/>
                <a:gdLst>
                  <a:gd name="T0" fmla="*/ 4398 w 4587"/>
                  <a:gd name="T1" fmla="*/ 0 h 6055"/>
                  <a:gd name="T2" fmla="*/ 4436 w 4587"/>
                  <a:gd name="T3" fmla="*/ 4 h 6055"/>
                  <a:gd name="T4" fmla="*/ 4471 w 4587"/>
                  <a:gd name="T5" fmla="*/ 15 h 6055"/>
                  <a:gd name="T6" fmla="*/ 4504 w 4587"/>
                  <a:gd name="T7" fmla="*/ 33 h 6055"/>
                  <a:gd name="T8" fmla="*/ 4531 w 4587"/>
                  <a:gd name="T9" fmla="*/ 56 h 6055"/>
                  <a:gd name="T10" fmla="*/ 4555 w 4587"/>
                  <a:gd name="T11" fmla="*/ 83 h 6055"/>
                  <a:gd name="T12" fmla="*/ 4572 w 4587"/>
                  <a:gd name="T13" fmla="*/ 116 h 6055"/>
                  <a:gd name="T14" fmla="*/ 4583 w 4587"/>
                  <a:gd name="T15" fmla="*/ 151 h 6055"/>
                  <a:gd name="T16" fmla="*/ 4587 w 4587"/>
                  <a:gd name="T17" fmla="*/ 189 h 6055"/>
                  <a:gd name="T18" fmla="*/ 4586 w 4587"/>
                  <a:gd name="T19" fmla="*/ 5886 h 6055"/>
                  <a:gd name="T20" fmla="*/ 4579 w 4587"/>
                  <a:gd name="T21" fmla="*/ 5922 h 6055"/>
                  <a:gd name="T22" fmla="*/ 4564 w 4587"/>
                  <a:gd name="T23" fmla="*/ 5957 h 6055"/>
                  <a:gd name="T24" fmla="*/ 4544 w 4587"/>
                  <a:gd name="T25" fmla="*/ 5987 h 6055"/>
                  <a:gd name="T26" fmla="*/ 4519 w 4587"/>
                  <a:gd name="T27" fmla="*/ 6013 h 6055"/>
                  <a:gd name="T28" fmla="*/ 4489 w 4587"/>
                  <a:gd name="T29" fmla="*/ 6032 h 6055"/>
                  <a:gd name="T30" fmla="*/ 4454 w 4587"/>
                  <a:gd name="T31" fmla="*/ 6047 h 6055"/>
                  <a:gd name="T32" fmla="*/ 4418 w 4587"/>
                  <a:gd name="T33" fmla="*/ 6054 h 6055"/>
                  <a:gd name="T34" fmla="*/ 189 w 4587"/>
                  <a:gd name="T35" fmla="*/ 6055 h 6055"/>
                  <a:gd name="T36" fmla="*/ 150 w 4587"/>
                  <a:gd name="T37" fmla="*/ 6052 h 6055"/>
                  <a:gd name="T38" fmla="*/ 116 w 4587"/>
                  <a:gd name="T39" fmla="*/ 6040 h 6055"/>
                  <a:gd name="T40" fmla="*/ 83 w 4587"/>
                  <a:gd name="T41" fmla="*/ 6023 h 6055"/>
                  <a:gd name="T42" fmla="*/ 56 w 4587"/>
                  <a:gd name="T43" fmla="*/ 6000 h 6055"/>
                  <a:gd name="T44" fmla="*/ 32 w 4587"/>
                  <a:gd name="T45" fmla="*/ 5972 h 6055"/>
                  <a:gd name="T46" fmla="*/ 15 w 4587"/>
                  <a:gd name="T47" fmla="*/ 5940 h 6055"/>
                  <a:gd name="T48" fmla="*/ 3 w 4587"/>
                  <a:gd name="T49" fmla="*/ 5905 h 6055"/>
                  <a:gd name="T50" fmla="*/ 0 w 4587"/>
                  <a:gd name="T51" fmla="*/ 5867 h 6055"/>
                  <a:gd name="T52" fmla="*/ 1 w 4587"/>
                  <a:gd name="T53" fmla="*/ 169 h 6055"/>
                  <a:gd name="T54" fmla="*/ 8 w 4587"/>
                  <a:gd name="T55" fmla="*/ 132 h 6055"/>
                  <a:gd name="T56" fmla="*/ 23 w 4587"/>
                  <a:gd name="T57" fmla="*/ 99 h 6055"/>
                  <a:gd name="T58" fmla="*/ 43 w 4587"/>
                  <a:gd name="T59" fmla="*/ 68 h 6055"/>
                  <a:gd name="T60" fmla="*/ 69 w 4587"/>
                  <a:gd name="T61" fmla="*/ 43 h 6055"/>
                  <a:gd name="T62" fmla="*/ 99 w 4587"/>
                  <a:gd name="T63" fmla="*/ 23 h 6055"/>
                  <a:gd name="T64" fmla="*/ 133 w 4587"/>
                  <a:gd name="T65" fmla="*/ 8 h 6055"/>
                  <a:gd name="T66" fmla="*/ 170 w 4587"/>
                  <a:gd name="T67" fmla="*/ 1 h 6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87" h="6055">
                    <a:moveTo>
                      <a:pt x="189" y="0"/>
                    </a:moveTo>
                    <a:lnTo>
                      <a:pt x="4398" y="0"/>
                    </a:lnTo>
                    <a:lnTo>
                      <a:pt x="4418" y="1"/>
                    </a:lnTo>
                    <a:lnTo>
                      <a:pt x="4436" y="4"/>
                    </a:lnTo>
                    <a:lnTo>
                      <a:pt x="4454" y="8"/>
                    </a:lnTo>
                    <a:lnTo>
                      <a:pt x="4471" y="15"/>
                    </a:lnTo>
                    <a:lnTo>
                      <a:pt x="4489" y="23"/>
                    </a:lnTo>
                    <a:lnTo>
                      <a:pt x="4504" y="33"/>
                    </a:lnTo>
                    <a:lnTo>
                      <a:pt x="4519" y="43"/>
                    </a:lnTo>
                    <a:lnTo>
                      <a:pt x="4531" y="56"/>
                    </a:lnTo>
                    <a:lnTo>
                      <a:pt x="4544" y="68"/>
                    </a:lnTo>
                    <a:lnTo>
                      <a:pt x="4555" y="83"/>
                    </a:lnTo>
                    <a:lnTo>
                      <a:pt x="4564" y="99"/>
                    </a:lnTo>
                    <a:lnTo>
                      <a:pt x="4572" y="116"/>
                    </a:lnTo>
                    <a:lnTo>
                      <a:pt x="4579" y="132"/>
                    </a:lnTo>
                    <a:lnTo>
                      <a:pt x="4583" y="151"/>
                    </a:lnTo>
                    <a:lnTo>
                      <a:pt x="4586" y="169"/>
                    </a:lnTo>
                    <a:lnTo>
                      <a:pt x="4587" y="189"/>
                    </a:lnTo>
                    <a:lnTo>
                      <a:pt x="4587" y="5867"/>
                    </a:lnTo>
                    <a:lnTo>
                      <a:pt x="4586" y="5886"/>
                    </a:lnTo>
                    <a:lnTo>
                      <a:pt x="4583" y="5905"/>
                    </a:lnTo>
                    <a:lnTo>
                      <a:pt x="4579" y="5922"/>
                    </a:lnTo>
                    <a:lnTo>
                      <a:pt x="4572" y="5940"/>
                    </a:lnTo>
                    <a:lnTo>
                      <a:pt x="4564" y="5957"/>
                    </a:lnTo>
                    <a:lnTo>
                      <a:pt x="4555" y="5972"/>
                    </a:lnTo>
                    <a:lnTo>
                      <a:pt x="4544" y="5987"/>
                    </a:lnTo>
                    <a:lnTo>
                      <a:pt x="4531" y="6000"/>
                    </a:lnTo>
                    <a:lnTo>
                      <a:pt x="4519" y="6013"/>
                    </a:lnTo>
                    <a:lnTo>
                      <a:pt x="4504" y="6023"/>
                    </a:lnTo>
                    <a:lnTo>
                      <a:pt x="4489" y="6032"/>
                    </a:lnTo>
                    <a:lnTo>
                      <a:pt x="4471" y="6040"/>
                    </a:lnTo>
                    <a:lnTo>
                      <a:pt x="4454" y="6047"/>
                    </a:lnTo>
                    <a:lnTo>
                      <a:pt x="4436" y="6052"/>
                    </a:lnTo>
                    <a:lnTo>
                      <a:pt x="4418" y="6054"/>
                    </a:lnTo>
                    <a:lnTo>
                      <a:pt x="4398" y="6055"/>
                    </a:lnTo>
                    <a:lnTo>
                      <a:pt x="189" y="6055"/>
                    </a:lnTo>
                    <a:lnTo>
                      <a:pt x="170" y="6054"/>
                    </a:lnTo>
                    <a:lnTo>
                      <a:pt x="150" y="6052"/>
                    </a:lnTo>
                    <a:lnTo>
                      <a:pt x="133" y="6047"/>
                    </a:lnTo>
                    <a:lnTo>
                      <a:pt x="116" y="6040"/>
                    </a:lnTo>
                    <a:lnTo>
                      <a:pt x="99" y="6032"/>
                    </a:lnTo>
                    <a:lnTo>
                      <a:pt x="83" y="6023"/>
                    </a:lnTo>
                    <a:lnTo>
                      <a:pt x="69" y="6013"/>
                    </a:lnTo>
                    <a:lnTo>
                      <a:pt x="56" y="6000"/>
                    </a:lnTo>
                    <a:lnTo>
                      <a:pt x="43" y="5987"/>
                    </a:lnTo>
                    <a:lnTo>
                      <a:pt x="32" y="5972"/>
                    </a:lnTo>
                    <a:lnTo>
                      <a:pt x="23" y="5957"/>
                    </a:lnTo>
                    <a:lnTo>
                      <a:pt x="15" y="5940"/>
                    </a:lnTo>
                    <a:lnTo>
                      <a:pt x="8" y="5922"/>
                    </a:lnTo>
                    <a:lnTo>
                      <a:pt x="3" y="5905"/>
                    </a:lnTo>
                    <a:lnTo>
                      <a:pt x="1" y="5886"/>
                    </a:lnTo>
                    <a:lnTo>
                      <a:pt x="0" y="5867"/>
                    </a:lnTo>
                    <a:lnTo>
                      <a:pt x="0" y="189"/>
                    </a:lnTo>
                    <a:lnTo>
                      <a:pt x="1" y="169"/>
                    </a:lnTo>
                    <a:lnTo>
                      <a:pt x="3" y="151"/>
                    </a:lnTo>
                    <a:lnTo>
                      <a:pt x="8" y="132"/>
                    </a:lnTo>
                    <a:lnTo>
                      <a:pt x="15" y="116"/>
                    </a:lnTo>
                    <a:lnTo>
                      <a:pt x="23" y="99"/>
                    </a:lnTo>
                    <a:lnTo>
                      <a:pt x="32" y="83"/>
                    </a:lnTo>
                    <a:lnTo>
                      <a:pt x="43" y="68"/>
                    </a:lnTo>
                    <a:lnTo>
                      <a:pt x="56" y="56"/>
                    </a:lnTo>
                    <a:lnTo>
                      <a:pt x="69" y="43"/>
                    </a:lnTo>
                    <a:lnTo>
                      <a:pt x="83" y="33"/>
                    </a:lnTo>
                    <a:lnTo>
                      <a:pt x="99" y="23"/>
                    </a:lnTo>
                    <a:lnTo>
                      <a:pt x="116" y="15"/>
                    </a:lnTo>
                    <a:lnTo>
                      <a:pt x="133" y="8"/>
                    </a:lnTo>
                    <a:lnTo>
                      <a:pt x="150" y="4"/>
                    </a:lnTo>
                    <a:lnTo>
                      <a:pt x="170" y="1"/>
                    </a:lnTo>
                    <a:lnTo>
                      <a:pt x="189"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0" name="Rectangle 68"/>
              <p:cNvSpPr>
                <a:spLocks noChangeArrowheads="1"/>
              </p:cNvSpPr>
              <p:nvPr/>
            </p:nvSpPr>
            <p:spPr bwMode="auto">
              <a:xfrm>
                <a:off x="3769722" y="3531362"/>
                <a:ext cx="1101763" cy="1470985"/>
              </a:xfrm>
              <a:prstGeom prst="rect">
                <a:avLst/>
              </a:pr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351" dirty="0"/>
              </a:p>
            </p:txBody>
          </p:sp>
          <p:sp>
            <p:nvSpPr>
              <p:cNvPr id="21" name="Rectangle 69"/>
              <p:cNvSpPr>
                <a:spLocks noChangeArrowheads="1"/>
              </p:cNvSpPr>
              <p:nvPr/>
            </p:nvSpPr>
            <p:spPr bwMode="auto">
              <a:xfrm>
                <a:off x="3769722" y="3531362"/>
                <a:ext cx="1101763" cy="34209"/>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2" name="Freeform 91"/>
              <p:cNvSpPr>
                <a:spLocks/>
              </p:cNvSpPr>
              <p:nvPr/>
            </p:nvSpPr>
            <p:spPr bwMode="auto">
              <a:xfrm>
                <a:off x="4823121" y="3539619"/>
                <a:ext cx="37747" cy="17695"/>
              </a:xfrm>
              <a:custGeom>
                <a:avLst/>
                <a:gdLst>
                  <a:gd name="T0" fmla="*/ 14 w 128"/>
                  <a:gd name="T1" fmla="*/ 0 h 61"/>
                  <a:gd name="T2" fmla="*/ 114 w 128"/>
                  <a:gd name="T3" fmla="*/ 0 h 61"/>
                  <a:gd name="T4" fmla="*/ 118 w 128"/>
                  <a:gd name="T5" fmla="*/ 1 h 61"/>
                  <a:gd name="T6" fmla="*/ 123 w 128"/>
                  <a:gd name="T7" fmla="*/ 4 h 61"/>
                  <a:gd name="T8" fmla="*/ 127 w 128"/>
                  <a:gd name="T9" fmla="*/ 8 h 61"/>
                  <a:gd name="T10" fmla="*/ 128 w 128"/>
                  <a:gd name="T11" fmla="*/ 13 h 61"/>
                  <a:gd name="T12" fmla="*/ 128 w 128"/>
                  <a:gd name="T13" fmla="*/ 49 h 61"/>
                  <a:gd name="T14" fmla="*/ 127 w 128"/>
                  <a:gd name="T15" fmla="*/ 53 h 61"/>
                  <a:gd name="T16" fmla="*/ 123 w 128"/>
                  <a:gd name="T17" fmla="*/ 58 h 61"/>
                  <a:gd name="T18" fmla="*/ 118 w 128"/>
                  <a:gd name="T19" fmla="*/ 60 h 61"/>
                  <a:gd name="T20" fmla="*/ 114 w 128"/>
                  <a:gd name="T21" fmla="*/ 61 h 61"/>
                  <a:gd name="T22" fmla="*/ 14 w 128"/>
                  <a:gd name="T23" fmla="*/ 61 h 61"/>
                  <a:gd name="T24" fmla="*/ 8 w 128"/>
                  <a:gd name="T25" fmla="*/ 60 h 61"/>
                  <a:gd name="T26" fmla="*/ 5 w 128"/>
                  <a:gd name="T27" fmla="*/ 58 h 61"/>
                  <a:gd name="T28" fmla="*/ 1 w 128"/>
                  <a:gd name="T29" fmla="*/ 53 h 61"/>
                  <a:gd name="T30" fmla="*/ 0 w 128"/>
                  <a:gd name="T31" fmla="*/ 49 h 61"/>
                  <a:gd name="T32" fmla="*/ 0 w 128"/>
                  <a:gd name="T33" fmla="*/ 13 h 61"/>
                  <a:gd name="T34" fmla="*/ 1 w 128"/>
                  <a:gd name="T35" fmla="*/ 8 h 61"/>
                  <a:gd name="T36" fmla="*/ 5 w 128"/>
                  <a:gd name="T37" fmla="*/ 4 h 61"/>
                  <a:gd name="T38" fmla="*/ 8 w 128"/>
                  <a:gd name="T39" fmla="*/ 1 h 61"/>
                  <a:gd name="T40" fmla="*/ 14 w 128"/>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61">
                    <a:moveTo>
                      <a:pt x="14" y="0"/>
                    </a:moveTo>
                    <a:lnTo>
                      <a:pt x="114" y="0"/>
                    </a:lnTo>
                    <a:lnTo>
                      <a:pt x="118" y="1"/>
                    </a:lnTo>
                    <a:lnTo>
                      <a:pt x="123" y="4"/>
                    </a:lnTo>
                    <a:lnTo>
                      <a:pt x="127" y="8"/>
                    </a:lnTo>
                    <a:lnTo>
                      <a:pt x="128" y="13"/>
                    </a:lnTo>
                    <a:lnTo>
                      <a:pt x="128" y="49"/>
                    </a:lnTo>
                    <a:lnTo>
                      <a:pt x="127" y="53"/>
                    </a:lnTo>
                    <a:lnTo>
                      <a:pt x="123" y="58"/>
                    </a:lnTo>
                    <a:lnTo>
                      <a:pt x="118" y="60"/>
                    </a:lnTo>
                    <a:lnTo>
                      <a:pt x="114" y="61"/>
                    </a:lnTo>
                    <a:lnTo>
                      <a:pt x="14" y="61"/>
                    </a:lnTo>
                    <a:lnTo>
                      <a:pt x="8" y="60"/>
                    </a:lnTo>
                    <a:lnTo>
                      <a:pt x="5" y="58"/>
                    </a:lnTo>
                    <a:lnTo>
                      <a:pt x="1" y="53"/>
                    </a:lnTo>
                    <a:lnTo>
                      <a:pt x="0" y="49"/>
                    </a:lnTo>
                    <a:lnTo>
                      <a:pt x="0" y="13"/>
                    </a:lnTo>
                    <a:lnTo>
                      <a:pt x="1" y="8"/>
                    </a:lnTo>
                    <a:lnTo>
                      <a:pt x="5" y="4"/>
                    </a:lnTo>
                    <a:lnTo>
                      <a:pt x="8" y="1"/>
                    </a:lnTo>
                    <a:lnTo>
                      <a:pt x="14" y="0"/>
                    </a:ln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3" name="Rectangle 92"/>
              <p:cNvSpPr>
                <a:spLocks noChangeArrowheads="1"/>
              </p:cNvSpPr>
              <p:nvPr/>
            </p:nvSpPr>
            <p:spPr bwMode="auto">
              <a:xfrm>
                <a:off x="4826659" y="3544337"/>
                <a:ext cx="30670" cy="8259"/>
              </a:xfrm>
              <a:prstGeom prst="rect">
                <a:avLst/>
              </a:prstGeom>
              <a:solidFill>
                <a:srgbClr val="92D050"/>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4" name="Rectangle 93"/>
              <p:cNvSpPr>
                <a:spLocks noChangeArrowheads="1"/>
              </p:cNvSpPr>
              <p:nvPr/>
            </p:nvSpPr>
            <p:spPr bwMode="auto">
              <a:xfrm>
                <a:off x="4860868" y="3544337"/>
                <a:ext cx="3538" cy="8259"/>
              </a:xfrm>
              <a:prstGeom prst="rect">
                <a:avLst/>
              </a:prstGeom>
              <a:solidFill>
                <a:srgbClr val="8486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5" name="Freeform 94"/>
              <p:cNvSpPr>
                <a:spLocks/>
              </p:cNvSpPr>
              <p:nvPr/>
            </p:nvSpPr>
            <p:spPr bwMode="auto">
              <a:xfrm>
                <a:off x="3799213" y="3557314"/>
                <a:ext cx="4719" cy="4719"/>
              </a:xfrm>
              <a:custGeom>
                <a:avLst/>
                <a:gdLst>
                  <a:gd name="T0" fmla="*/ 8 w 17"/>
                  <a:gd name="T1" fmla="*/ 0 h 17"/>
                  <a:gd name="T2" fmla="*/ 11 w 17"/>
                  <a:gd name="T3" fmla="*/ 2 h 17"/>
                  <a:gd name="T4" fmla="*/ 14 w 17"/>
                  <a:gd name="T5" fmla="*/ 3 h 17"/>
                  <a:gd name="T6" fmla="*/ 15 w 17"/>
                  <a:gd name="T7" fmla="*/ 5 h 17"/>
                  <a:gd name="T8" fmla="*/ 17 w 17"/>
                  <a:gd name="T9" fmla="*/ 9 h 17"/>
                  <a:gd name="T10" fmla="*/ 15 w 17"/>
                  <a:gd name="T11" fmla="*/ 12 h 17"/>
                  <a:gd name="T12" fmla="*/ 14 w 17"/>
                  <a:gd name="T13" fmla="*/ 14 h 17"/>
                  <a:gd name="T14" fmla="*/ 11 w 17"/>
                  <a:gd name="T15" fmla="*/ 16 h 17"/>
                  <a:gd name="T16" fmla="*/ 8 w 17"/>
                  <a:gd name="T17" fmla="*/ 17 h 17"/>
                  <a:gd name="T18" fmla="*/ 5 w 17"/>
                  <a:gd name="T19" fmla="*/ 16 h 17"/>
                  <a:gd name="T20" fmla="*/ 3 w 17"/>
                  <a:gd name="T21" fmla="*/ 14 h 17"/>
                  <a:gd name="T22" fmla="*/ 0 w 17"/>
                  <a:gd name="T23" fmla="*/ 12 h 17"/>
                  <a:gd name="T24" fmla="*/ 0 w 17"/>
                  <a:gd name="T25" fmla="*/ 9 h 17"/>
                  <a:gd name="T26" fmla="*/ 0 w 17"/>
                  <a:gd name="T27" fmla="*/ 5 h 17"/>
                  <a:gd name="T28" fmla="*/ 3 w 17"/>
                  <a:gd name="T29" fmla="*/ 3 h 17"/>
                  <a:gd name="T30" fmla="*/ 5 w 17"/>
                  <a:gd name="T31" fmla="*/ 2 h 17"/>
                  <a:gd name="T32" fmla="*/ 8 w 17"/>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0"/>
                    </a:moveTo>
                    <a:lnTo>
                      <a:pt x="11" y="2"/>
                    </a:lnTo>
                    <a:lnTo>
                      <a:pt x="14" y="3"/>
                    </a:lnTo>
                    <a:lnTo>
                      <a:pt x="15" y="5"/>
                    </a:lnTo>
                    <a:lnTo>
                      <a:pt x="17" y="9"/>
                    </a:lnTo>
                    <a:lnTo>
                      <a:pt x="15" y="12"/>
                    </a:lnTo>
                    <a:lnTo>
                      <a:pt x="14" y="14"/>
                    </a:lnTo>
                    <a:lnTo>
                      <a:pt x="11" y="16"/>
                    </a:lnTo>
                    <a:lnTo>
                      <a:pt x="8" y="17"/>
                    </a:lnTo>
                    <a:lnTo>
                      <a:pt x="5" y="16"/>
                    </a:lnTo>
                    <a:lnTo>
                      <a:pt x="3" y="14"/>
                    </a:lnTo>
                    <a:lnTo>
                      <a:pt x="0" y="12"/>
                    </a:lnTo>
                    <a:lnTo>
                      <a:pt x="0" y="9"/>
                    </a:lnTo>
                    <a:lnTo>
                      <a:pt x="0" y="5"/>
                    </a:lnTo>
                    <a:lnTo>
                      <a:pt x="3" y="3"/>
                    </a:lnTo>
                    <a:lnTo>
                      <a:pt x="5" y="2"/>
                    </a:lnTo>
                    <a:lnTo>
                      <a:pt x="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6" name="Freeform 95"/>
              <p:cNvSpPr>
                <a:spLocks/>
              </p:cNvSpPr>
              <p:nvPr/>
            </p:nvSpPr>
            <p:spPr bwMode="auto">
              <a:xfrm>
                <a:off x="3796853" y="3552594"/>
                <a:ext cx="9437" cy="4719"/>
              </a:xfrm>
              <a:custGeom>
                <a:avLst/>
                <a:gdLst>
                  <a:gd name="T0" fmla="*/ 0 w 34"/>
                  <a:gd name="T1" fmla="*/ 11 h 14"/>
                  <a:gd name="T2" fmla="*/ 4 w 34"/>
                  <a:gd name="T3" fmla="*/ 6 h 14"/>
                  <a:gd name="T4" fmla="*/ 7 w 34"/>
                  <a:gd name="T5" fmla="*/ 4 h 14"/>
                  <a:gd name="T6" fmla="*/ 12 w 34"/>
                  <a:gd name="T7" fmla="*/ 1 h 14"/>
                  <a:gd name="T8" fmla="*/ 17 w 34"/>
                  <a:gd name="T9" fmla="*/ 0 h 14"/>
                  <a:gd name="T10" fmla="*/ 22 w 34"/>
                  <a:gd name="T11" fmla="*/ 1 h 14"/>
                  <a:gd name="T12" fmla="*/ 27 w 34"/>
                  <a:gd name="T13" fmla="*/ 3 h 14"/>
                  <a:gd name="T14" fmla="*/ 31 w 34"/>
                  <a:gd name="T15" fmla="*/ 6 h 14"/>
                  <a:gd name="T16" fmla="*/ 34 w 34"/>
                  <a:gd name="T17" fmla="*/ 10 h 14"/>
                  <a:gd name="T18" fmla="*/ 28 w 34"/>
                  <a:gd name="T19" fmla="*/ 14 h 14"/>
                  <a:gd name="T20" fmla="*/ 27 w 34"/>
                  <a:gd name="T21" fmla="*/ 11 h 14"/>
                  <a:gd name="T22" fmla="*/ 23 w 34"/>
                  <a:gd name="T23" fmla="*/ 10 h 14"/>
                  <a:gd name="T24" fmla="*/ 21 w 34"/>
                  <a:gd name="T25" fmla="*/ 8 h 14"/>
                  <a:gd name="T26" fmla="*/ 17 w 34"/>
                  <a:gd name="T27" fmla="*/ 7 h 14"/>
                  <a:gd name="T28" fmla="*/ 14 w 34"/>
                  <a:gd name="T29" fmla="*/ 8 h 14"/>
                  <a:gd name="T30" fmla="*/ 11 w 34"/>
                  <a:gd name="T31" fmla="*/ 10 h 14"/>
                  <a:gd name="T32" fmla="*/ 8 w 34"/>
                  <a:gd name="T33" fmla="*/ 12 h 14"/>
                  <a:gd name="T34" fmla="*/ 6 w 34"/>
                  <a:gd name="T35" fmla="*/ 14 h 14"/>
                  <a:gd name="T36" fmla="*/ 0 w 34"/>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4">
                    <a:moveTo>
                      <a:pt x="0" y="11"/>
                    </a:moveTo>
                    <a:lnTo>
                      <a:pt x="4" y="6"/>
                    </a:lnTo>
                    <a:lnTo>
                      <a:pt x="7" y="4"/>
                    </a:lnTo>
                    <a:lnTo>
                      <a:pt x="12" y="1"/>
                    </a:lnTo>
                    <a:lnTo>
                      <a:pt x="17" y="0"/>
                    </a:lnTo>
                    <a:lnTo>
                      <a:pt x="22" y="1"/>
                    </a:lnTo>
                    <a:lnTo>
                      <a:pt x="27" y="3"/>
                    </a:lnTo>
                    <a:lnTo>
                      <a:pt x="31" y="6"/>
                    </a:lnTo>
                    <a:lnTo>
                      <a:pt x="34" y="10"/>
                    </a:lnTo>
                    <a:lnTo>
                      <a:pt x="28" y="14"/>
                    </a:lnTo>
                    <a:lnTo>
                      <a:pt x="27" y="11"/>
                    </a:lnTo>
                    <a:lnTo>
                      <a:pt x="23" y="10"/>
                    </a:lnTo>
                    <a:lnTo>
                      <a:pt x="21" y="8"/>
                    </a:lnTo>
                    <a:lnTo>
                      <a:pt x="17" y="7"/>
                    </a:lnTo>
                    <a:lnTo>
                      <a:pt x="14" y="8"/>
                    </a:lnTo>
                    <a:lnTo>
                      <a:pt x="11" y="10"/>
                    </a:lnTo>
                    <a:lnTo>
                      <a:pt x="8" y="12"/>
                    </a:lnTo>
                    <a:lnTo>
                      <a:pt x="6" y="14"/>
                    </a:lnTo>
                    <a:lnTo>
                      <a:pt x="0" y="11"/>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7" name="Freeform 96"/>
              <p:cNvSpPr>
                <a:spLocks/>
              </p:cNvSpPr>
              <p:nvPr/>
            </p:nvSpPr>
            <p:spPr bwMode="auto">
              <a:xfrm>
                <a:off x="3792134" y="3546697"/>
                <a:ext cx="18874" cy="7077"/>
              </a:xfrm>
              <a:custGeom>
                <a:avLst/>
                <a:gdLst>
                  <a:gd name="T0" fmla="*/ 0 w 62"/>
                  <a:gd name="T1" fmla="*/ 18 h 22"/>
                  <a:gd name="T2" fmla="*/ 4 w 62"/>
                  <a:gd name="T3" fmla="*/ 14 h 22"/>
                  <a:gd name="T4" fmla="*/ 6 w 62"/>
                  <a:gd name="T5" fmla="*/ 11 h 22"/>
                  <a:gd name="T6" fmla="*/ 9 w 62"/>
                  <a:gd name="T7" fmla="*/ 9 h 22"/>
                  <a:gd name="T8" fmla="*/ 14 w 62"/>
                  <a:gd name="T9" fmla="*/ 5 h 22"/>
                  <a:gd name="T10" fmla="*/ 18 w 62"/>
                  <a:gd name="T11" fmla="*/ 4 h 22"/>
                  <a:gd name="T12" fmla="*/ 22 w 62"/>
                  <a:gd name="T13" fmla="*/ 3 h 22"/>
                  <a:gd name="T14" fmla="*/ 27 w 62"/>
                  <a:gd name="T15" fmla="*/ 2 h 22"/>
                  <a:gd name="T16" fmla="*/ 31 w 62"/>
                  <a:gd name="T17" fmla="*/ 0 h 22"/>
                  <a:gd name="T18" fmla="*/ 41 w 62"/>
                  <a:gd name="T19" fmla="*/ 2 h 22"/>
                  <a:gd name="T20" fmla="*/ 49 w 62"/>
                  <a:gd name="T21" fmla="*/ 5 h 22"/>
                  <a:gd name="T22" fmla="*/ 56 w 62"/>
                  <a:gd name="T23" fmla="*/ 11 h 22"/>
                  <a:gd name="T24" fmla="*/ 62 w 62"/>
                  <a:gd name="T25" fmla="*/ 18 h 22"/>
                  <a:gd name="T26" fmla="*/ 56 w 62"/>
                  <a:gd name="T27" fmla="*/ 21 h 22"/>
                  <a:gd name="T28" fmla="*/ 51 w 62"/>
                  <a:gd name="T29" fmla="*/ 15 h 22"/>
                  <a:gd name="T30" fmla="*/ 45 w 62"/>
                  <a:gd name="T31" fmla="*/ 12 h 22"/>
                  <a:gd name="T32" fmla="*/ 38 w 62"/>
                  <a:gd name="T33" fmla="*/ 9 h 22"/>
                  <a:gd name="T34" fmla="*/ 31 w 62"/>
                  <a:gd name="T35" fmla="*/ 9 h 22"/>
                  <a:gd name="T36" fmla="*/ 25 w 62"/>
                  <a:gd name="T37" fmla="*/ 9 h 22"/>
                  <a:gd name="T38" fmla="*/ 18 w 62"/>
                  <a:gd name="T39" fmla="*/ 12 h 22"/>
                  <a:gd name="T40" fmla="*/ 12 w 62"/>
                  <a:gd name="T41" fmla="*/ 17 h 22"/>
                  <a:gd name="T42" fmla="*/ 7 w 62"/>
                  <a:gd name="T43" fmla="*/ 22 h 22"/>
                  <a:gd name="T44" fmla="*/ 0 w 62"/>
                  <a:gd name="T4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22">
                    <a:moveTo>
                      <a:pt x="0" y="18"/>
                    </a:moveTo>
                    <a:lnTo>
                      <a:pt x="4" y="14"/>
                    </a:lnTo>
                    <a:lnTo>
                      <a:pt x="6" y="11"/>
                    </a:lnTo>
                    <a:lnTo>
                      <a:pt x="9" y="9"/>
                    </a:lnTo>
                    <a:lnTo>
                      <a:pt x="14" y="5"/>
                    </a:lnTo>
                    <a:lnTo>
                      <a:pt x="18" y="4"/>
                    </a:lnTo>
                    <a:lnTo>
                      <a:pt x="22" y="3"/>
                    </a:lnTo>
                    <a:lnTo>
                      <a:pt x="27" y="2"/>
                    </a:lnTo>
                    <a:lnTo>
                      <a:pt x="31" y="0"/>
                    </a:lnTo>
                    <a:lnTo>
                      <a:pt x="41" y="2"/>
                    </a:lnTo>
                    <a:lnTo>
                      <a:pt x="49" y="5"/>
                    </a:lnTo>
                    <a:lnTo>
                      <a:pt x="56" y="11"/>
                    </a:lnTo>
                    <a:lnTo>
                      <a:pt x="62" y="18"/>
                    </a:lnTo>
                    <a:lnTo>
                      <a:pt x="56" y="21"/>
                    </a:lnTo>
                    <a:lnTo>
                      <a:pt x="51" y="15"/>
                    </a:lnTo>
                    <a:lnTo>
                      <a:pt x="45" y="12"/>
                    </a:lnTo>
                    <a:lnTo>
                      <a:pt x="38" y="9"/>
                    </a:lnTo>
                    <a:lnTo>
                      <a:pt x="31" y="9"/>
                    </a:lnTo>
                    <a:lnTo>
                      <a:pt x="25" y="9"/>
                    </a:lnTo>
                    <a:lnTo>
                      <a:pt x="18" y="12"/>
                    </a:lnTo>
                    <a:lnTo>
                      <a:pt x="12" y="17"/>
                    </a:lnTo>
                    <a:lnTo>
                      <a:pt x="7" y="22"/>
                    </a:lnTo>
                    <a:lnTo>
                      <a:pt x="0" y="18"/>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8" name="Freeform 97"/>
              <p:cNvSpPr>
                <a:spLocks/>
              </p:cNvSpPr>
              <p:nvPr/>
            </p:nvSpPr>
            <p:spPr bwMode="auto">
              <a:xfrm>
                <a:off x="3788596" y="3540799"/>
                <a:ext cx="25952" cy="8259"/>
              </a:xfrm>
              <a:custGeom>
                <a:avLst/>
                <a:gdLst>
                  <a:gd name="T0" fmla="*/ 0 w 88"/>
                  <a:gd name="T1" fmla="*/ 24 h 28"/>
                  <a:gd name="T2" fmla="*/ 4 w 88"/>
                  <a:gd name="T3" fmla="*/ 18 h 28"/>
                  <a:gd name="T4" fmla="*/ 9 w 88"/>
                  <a:gd name="T5" fmla="*/ 14 h 28"/>
                  <a:gd name="T6" fmla="*/ 13 w 88"/>
                  <a:gd name="T7" fmla="*/ 10 h 28"/>
                  <a:gd name="T8" fmla="*/ 19 w 88"/>
                  <a:gd name="T9" fmla="*/ 6 h 28"/>
                  <a:gd name="T10" fmla="*/ 25 w 88"/>
                  <a:gd name="T11" fmla="*/ 3 h 28"/>
                  <a:gd name="T12" fmla="*/ 32 w 88"/>
                  <a:gd name="T13" fmla="*/ 1 h 28"/>
                  <a:gd name="T14" fmla="*/ 38 w 88"/>
                  <a:gd name="T15" fmla="*/ 0 h 28"/>
                  <a:gd name="T16" fmla="*/ 44 w 88"/>
                  <a:gd name="T17" fmla="*/ 0 h 28"/>
                  <a:gd name="T18" fmla="*/ 51 w 88"/>
                  <a:gd name="T19" fmla="*/ 0 h 28"/>
                  <a:gd name="T20" fmla="*/ 57 w 88"/>
                  <a:gd name="T21" fmla="*/ 1 h 28"/>
                  <a:gd name="T22" fmla="*/ 63 w 88"/>
                  <a:gd name="T23" fmla="*/ 3 h 28"/>
                  <a:gd name="T24" fmla="*/ 69 w 88"/>
                  <a:gd name="T25" fmla="*/ 6 h 28"/>
                  <a:gd name="T26" fmla="*/ 75 w 88"/>
                  <a:gd name="T27" fmla="*/ 9 h 28"/>
                  <a:gd name="T28" fmla="*/ 79 w 88"/>
                  <a:gd name="T29" fmla="*/ 14 h 28"/>
                  <a:gd name="T30" fmla="*/ 84 w 88"/>
                  <a:gd name="T31" fmla="*/ 18 h 28"/>
                  <a:gd name="T32" fmla="*/ 88 w 88"/>
                  <a:gd name="T33" fmla="*/ 23 h 28"/>
                  <a:gd name="T34" fmla="*/ 82 w 88"/>
                  <a:gd name="T35" fmla="*/ 28 h 28"/>
                  <a:gd name="T36" fmla="*/ 78 w 88"/>
                  <a:gd name="T37" fmla="*/ 23 h 28"/>
                  <a:gd name="T38" fmla="*/ 75 w 88"/>
                  <a:gd name="T39" fmla="*/ 18 h 28"/>
                  <a:gd name="T40" fmla="*/ 70 w 88"/>
                  <a:gd name="T41" fmla="*/ 15 h 28"/>
                  <a:gd name="T42" fmla="*/ 65 w 88"/>
                  <a:gd name="T43" fmla="*/ 12 h 28"/>
                  <a:gd name="T44" fmla="*/ 61 w 88"/>
                  <a:gd name="T45" fmla="*/ 9 h 28"/>
                  <a:gd name="T46" fmla="*/ 56 w 88"/>
                  <a:gd name="T47" fmla="*/ 8 h 28"/>
                  <a:gd name="T48" fmla="*/ 50 w 88"/>
                  <a:gd name="T49" fmla="*/ 7 h 28"/>
                  <a:gd name="T50" fmla="*/ 44 w 88"/>
                  <a:gd name="T51" fmla="*/ 7 h 28"/>
                  <a:gd name="T52" fmla="*/ 39 w 88"/>
                  <a:gd name="T53" fmla="*/ 7 h 28"/>
                  <a:gd name="T54" fmla="*/ 33 w 88"/>
                  <a:gd name="T55" fmla="*/ 8 h 28"/>
                  <a:gd name="T56" fmla="*/ 28 w 88"/>
                  <a:gd name="T57" fmla="*/ 10 h 28"/>
                  <a:gd name="T58" fmla="*/ 22 w 88"/>
                  <a:gd name="T59" fmla="*/ 12 h 28"/>
                  <a:gd name="T60" fmla="*/ 18 w 88"/>
                  <a:gd name="T61" fmla="*/ 15 h 28"/>
                  <a:gd name="T62" fmla="*/ 13 w 88"/>
                  <a:gd name="T63" fmla="*/ 19 h 28"/>
                  <a:gd name="T64" fmla="*/ 10 w 88"/>
                  <a:gd name="T65" fmla="*/ 23 h 28"/>
                  <a:gd name="T66" fmla="*/ 6 w 88"/>
                  <a:gd name="T67" fmla="*/ 28 h 28"/>
                  <a:gd name="T68" fmla="*/ 0 w 88"/>
                  <a:gd name="T6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8" h="28">
                    <a:moveTo>
                      <a:pt x="0" y="24"/>
                    </a:moveTo>
                    <a:lnTo>
                      <a:pt x="4" y="18"/>
                    </a:lnTo>
                    <a:lnTo>
                      <a:pt x="9" y="14"/>
                    </a:lnTo>
                    <a:lnTo>
                      <a:pt x="13" y="10"/>
                    </a:lnTo>
                    <a:lnTo>
                      <a:pt x="19" y="6"/>
                    </a:lnTo>
                    <a:lnTo>
                      <a:pt x="25" y="3"/>
                    </a:lnTo>
                    <a:lnTo>
                      <a:pt x="32" y="1"/>
                    </a:lnTo>
                    <a:lnTo>
                      <a:pt x="38" y="0"/>
                    </a:lnTo>
                    <a:lnTo>
                      <a:pt x="44" y="0"/>
                    </a:lnTo>
                    <a:lnTo>
                      <a:pt x="51" y="0"/>
                    </a:lnTo>
                    <a:lnTo>
                      <a:pt x="57" y="1"/>
                    </a:lnTo>
                    <a:lnTo>
                      <a:pt x="63" y="3"/>
                    </a:lnTo>
                    <a:lnTo>
                      <a:pt x="69" y="6"/>
                    </a:lnTo>
                    <a:lnTo>
                      <a:pt x="75" y="9"/>
                    </a:lnTo>
                    <a:lnTo>
                      <a:pt x="79" y="14"/>
                    </a:lnTo>
                    <a:lnTo>
                      <a:pt x="84" y="18"/>
                    </a:lnTo>
                    <a:lnTo>
                      <a:pt x="88" y="23"/>
                    </a:lnTo>
                    <a:lnTo>
                      <a:pt x="82" y="28"/>
                    </a:lnTo>
                    <a:lnTo>
                      <a:pt x="78" y="23"/>
                    </a:lnTo>
                    <a:lnTo>
                      <a:pt x="75" y="18"/>
                    </a:lnTo>
                    <a:lnTo>
                      <a:pt x="70" y="15"/>
                    </a:lnTo>
                    <a:lnTo>
                      <a:pt x="65" y="12"/>
                    </a:lnTo>
                    <a:lnTo>
                      <a:pt x="61" y="9"/>
                    </a:lnTo>
                    <a:lnTo>
                      <a:pt x="56" y="8"/>
                    </a:lnTo>
                    <a:lnTo>
                      <a:pt x="50" y="7"/>
                    </a:lnTo>
                    <a:lnTo>
                      <a:pt x="44" y="7"/>
                    </a:lnTo>
                    <a:lnTo>
                      <a:pt x="39" y="7"/>
                    </a:lnTo>
                    <a:lnTo>
                      <a:pt x="33" y="8"/>
                    </a:lnTo>
                    <a:lnTo>
                      <a:pt x="28" y="10"/>
                    </a:lnTo>
                    <a:lnTo>
                      <a:pt x="22" y="12"/>
                    </a:lnTo>
                    <a:lnTo>
                      <a:pt x="18" y="15"/>
                    </a:lnTo>
                    <a:lnTo>
                      <a:pt x="13" y="19"/>
                    </a:lnTo>
                    <a:lnTo>
                      <a:pt x="10" y="23"/>
                    </a:lnTo>
                    <a:lnTo>
                      <a:pt x="6" y="28"/>
                    </a:lnTo>
                    <a:lnTo>
                      <a:pt x="0" y="2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9" name="Freeform 98"/>
              <p:cNvSpPr>
                <a:spLocks/>
              </p:cNvSpPr>
              <p:nvPr/>
            </p:nvSpPr>
            <p:spPr bwMode="auto">
              <a:xfrm>
                <a:off x="3785058" y="3534900"/>
                <a:ext cx="33029" cy="10617"/>
              </a:xfrm>
              <a:custGeom>
                <a:avLst/>
                <a:gdLst>
                  <a:gd name="T0" fmla="*/ 0 w 114"/>
                  <a:gd name="T1" fmla="*/ 32 h 36"/>
                  <a:gd name="T2" fmla="*/ 5 w 114"/>
                  <a:gd name="T3" fmla="*/ 25 h 36"/>
                  <a:gd name="T4" fmla="*/ 11 w 114"/>
                  <a:gd name="T5" fmla="*/ 18 h 36"/>
                  <a:gd name="T6" fmla="*/ 17 w 114"/>
                  <a:gd name="T7" fmla="*/ 13 h 36"/>
                  <a:gd name="T8" fmla="*/ 25 w 114"/>
                  <a:gd name="T9" fmla="*/ 8 h 36"/>
                  <a:gd name="T10" fmla="*/ 32 w 114"/>
                  <a:gd name="T11" fmla="*/ 5 h 36"/>
                  <a:gd name="T12" fmla="*/ 40 w 114"/>
                  <a:gd name="T13" fmla="*/ 2 h 36"/>
                  <a:gd name="T14" fmla="*/ 49 w 114"/>
                  <a:gd name="T15" fmla="*/ 0 h 36"/>
                  <a:gd name="T16" fmla="*/ 57 w 114"/>
                  <a:gd name="T17" fmla="*/ 0 h 36"/>
                  <a:gd name="T18" fmla="*/ 66 w 114"/>
                  <a:gd name="T19" fmla="*/ 0 h 36"/>
                  <a:gd name="T20" fmla="*/ 75 w 114"/>
                  <a:gd name="T21" fmla="*/ 2 h 36"/>
                  <a:gd name="T22" fmla="*/ 82 w 114"/>
                  <a:gd name="T23" fmla="*/ 5 h 36"/>
                  <a:gd name="T24" fmla="*/ 90 w 114"/>
                  <a:gd name="T25" fmla="*/ 8 h 36"/>
                  <a:gd name="T26" fmla="*/ 97 w 114"/>
                  <a:gd name="T27" fmla="*/ 13 h 36"/>
                  <a:gd name="T28" fmla="*/ 104 w 114"/>
                  <a:gd name="T29" fmla="*/ 18 h 36"/>
                  <a:gd name="T30" fmla="*/ 110 w 114"/>
                  <a:gd name="T31" fmla="*/ 24 h 36"/>
                  <a:gd name="T32" fmla="*/ 114 w 114"/>
                  <a:gd name="T33" fmla="*/ 31 h 36"/>
                  <a:gd name="T34" fmla="*/ 108 w 114"/>
                  <a:gd name="T35" fmla="*/ 35 h 36"/>
                  <a:gd name="T36" fmla="*/ 104 w 114"/>
                  <a:gd name="T37" fmla="*/ 29 h 36"/>
                  <a:gd name="T38" fmla="*/ 99 w 114"/>
                  <a:gd name="T39" fmla="*/ 23 h 36"/>
                  <a:gd name="T40" fmla="*/ 93 w 114"/>
                  <a:gd name="T41" fmla="*/ 18 h 36"/>
                  <a:gd name="T42" fmla="*/ 86 w 114"/>
                  <a:gd name="T43" fmla="*/ 14 h 36"/>
                  <a:gd name="T44" fmla="*/ 79 w 114"/>
                  <a:gd name="T45" fmla="*/ 11 h 36"/>
                  <a:gd name="T46" fmla="*/ 73 w 114"/>
                  <a:gd name="T47" fmla="*/ 9 h 36"/>
                  <a:gd name="T48" fmla="*/ 66 w 114"/>
                  <a:gd name="T49" fmla="*/ 7 h 36"/>
                  <a:gd name="T50" fmla="*/ 57 w 114"/>
                  <a:gd name="T51" fmla="*/ 7 h 36"/>
                  <a:gd name="T52" fmla="*/ 49 w 114"/>
                  <a:gd name="T53" fmla="*/ 7 h 36"/>
                  <a:gd name="T54" fmla="*/ 42 w 114"/>
                  <a:gd name="T55" fmla="*/ 9 h 36"/>
                  <a:gd name="T56" fmla="*/ 34 w 114"/>
                  <a:gd name="T57" fmla="*/ 11 h 36"/>
                  <a:gd name="T58" fmla="*/ 29 w 114"/>
                  <a:gd name="T59" fmla="*/ 15 h 36"/>
                  <a:gd name="T60" fmla="*/ 22 w 114"/>
                  <a:gd name="T61" fmla="*/ 18 h 36"/>
                  <a:gd name="T62" fmla="*/ 16 w 114"/>
                  <a:gd name="T63" fmla="*/ 24 h 36"/>
                  <a:gd name="T64" fmla="*/ 10 w 114"/>
                  <a:gd name="T65" fmla="*/ 30 h 36"/>
                  <a:gd name="T66" fmla="*/ 7 w 114"/>
                  <a:gd name="T67" fmla="*/ 36 h 36"/>
                  <a:gd name="T68" fmla="*/ 0 w 114"/>
                  <a:gd name="T69"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36">
                    <a:moveTo>
                      <a:pt x="0" y="32"/>
                    </a:moveTo>
                    <a:lnTo>
                      <a:pt x="5" y="25"/>
                    </a:lnTo>
                    <a:lnTo>
                      <a:pt x="11" y="18"/>
                    </a:lnTo>
                    <a:lnTo>
                      <a:pt x="17" y="13"/>
                    </a:lnTo>
                    <a:lnTo>
                      <a:pt x="25" y="8"/>
                    </a:lnTo>
                    <a:lnTo>
                      <a:pt x="32" y="5"/>
                    </a:lnTo>
                    <a:lnTo>
                      <a:pt x="40" y="2"/>
                    </a:lnTo>
                    <a:lnTo>
                      <a:pt x="49" y="0"/>
                    </a:lnTo>
                    <a:lnTo>
                      <a:pt x="57" y="0"/>
                    </a:lnTo>
                    <a:lnTo>
                      <a:pt x="66" y="0"/>
                    </a:lnTo>
                    <a:lnTo>
                      <a:pt x="75" y="2"/>
                    </a:lnTo>
                    <a:lnTo>
                      <a:pt x="82" y="5"/>
                    </a:lnTo>
                    <a:lnTo>
                      <a:pt x="90" y="8"/>
                    </a:lnTo>
                    <a:lnTo>
                      <a:pt x="97" y="13"/>
                    </a:lnTo>
                    <a:lnTo>
                      <a:pt x="104" y="18"/>
                    </a:lnTo>
                    <a:lnTo>
                      <a:pt x="110" y="24"/>
                    </a:lnTo>
                    <a:lnTo>
                      <a:pt x="114" y="31"/>
                    </a:lnTo>
                    <a:lnTo>
                      <a:pt x="108" y="35"/>
                    </a:lnTo>
                    <a:lnTo>
                      <a:pt x="104" y="29"/>
                    </a:lnTo>
                    <a:lnTo>
                      <a:pt x="99" y="23"/>
                    </a:lnTo>
                    <a:lnTo>
                      <a:pt x="93" y="18"/>
                    </a:lnTo>
                    <a:lnTo>
                      <a:pt x="86" y="14"/>
                    </a:lnTo>
                    <a:lnTo>
                      <a:pt x="79" y="11"/>
                    </a:lnTo>
                    <a:lnTo>
                      <a:pt x="73" y="9"/>
                    </a:lnTo>
                    <a:lnTo>
                      <a:pt x="66" y="7"/>
                    </a:lnTo>
                    <a:lnTo>
                      <a:pt x="57" y="7"/>
                    </a:lnTo>
                    <a:lnTo>
                      <a:pt x="49" y="7"/>
                    </a:lnTo>
                    <a:lnTo>
                      <a:pt x="42" y="9"/>
                    </a:lnTo>
                    <a:lnTo>
                      <a:pt x="34" y="11"/>
                    </a:lnTo>
                    <a:lnTo>
                      <a:pt x="29" y="15"/>
                    </a:lnTo>
                    <a:lnTo>
                      <a:pt x="22" y="18"/>
                    </a:lnTo>
                    <a:lnTo>
                      <a:pt x="16" y="24"/>
                    </a:lnTo>
                    <a:lnTo>
                      <a:pt x="10" y="30"/>
                    </a:lnTo>
                    <a:lnTo>
                      <a:pt x="7" y="36"/>
                    </a:lnTo>
                    <a:lnTo>
                      <a:pt x="0" y="3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0" name="Freeform 99"/>
              <p:cNvSpPr>
                <a:spLocks/>
              </p:cNvSpPr>
              <p:nvPr/>
            </p:nvSpPr>
            <p:spPr bwMode="auto">
              <a:xfrm>
                <a:off x="4267520" y="5034196"/>
                <a:ext cx="94370" cy="95550"/>
              </a:xfrm>
              <a:custGeom>
                <a:avLst/>
                <a:gdLst>
                  <a:gd name="T0" fmla="*/ 177 w 321"/>
                  <a:gd name="T1" fmla="*/ 1 h 322"/>
                  <a:gd name="T2" fmla="*/ 208 w 321"/>
                  <a:gd name="T3" fmla="*/ 7 h 322"/>
                  <a:gd name="T4" fmla="*/ 237 w 321"/>
                  <a:gd name="T5" fmla="*/ 20 h 322"/>
                  <a:gd name="T6" fmla="*/ 262 w 321"/>
                  <a:gd name="T7" fmla="*/ 37 h 322"/>
                  <a:gd name="T8" fmla="*/ 284 w 321"/>
                  <a:gd name="T9" fmla="*/ 59 h 322"/>
                  <a:gd name="T10" fmla="*/ 302 w 321"/>
                  <a:gd name="T11" fmla="*/ 84 h 322"/>
                  <a:gd name="T12" fmla="*/ 314 w 321"/>
                  <a:gd name="T13" fmla="*/ 113 h 322"/>
                  <a:gd name="T14" fmla="*/ 320 w 321"/>
                  <a:gd name="T15" fmla="*/ 145 h 322"/>
                  <a:gd name="T16" fmla="*/ 320 w 321"/>
                  <a:gd name="T17" fmla="*/ 177 h 322"/>
                  <a:gd name="T18" fmla="*/ 314 w 321"/>
                  <a:gd name="T19" fmla="*/ 208 h 322"/>
                  <a:gd name="T20" fmla="*/ 302 w 321"/>
                  <a:gd name="T21" fmla="*/ 237 h 322"/>
                  <a:gd name="T22" fmla="*/ 284 w 321"/>
                  <a:gd name="T23" fmla="*/ 264 h 322"/>
                  <a:gd name="T24" fmla="*/ 262 w 321"/>
                  <a:gd name="T25" fmla="*/ 285 h 322"/>
                  <a:gd name="T26" fmla="*/ 237 w 321"/>
                  <a:gd name="T27" fmla="*/ 302 h 322"/>
                  <a:gd name="T28" fmla="*/ 208 w 321"/>
                  <a:gd name="T29" fmla="*/ 315 h 322"/>
                  <a:gd name="T30" fmla="*/ 177 w 321"/>
                  <a:gd name="T31" fmla="*/ 321 h 322"/>
                  <a:gd name="T32" fmla="*/ 144 w 321"/>
                  <a:gd name="T33" fmla="*/ 321 h 322"/>
                  <a:gd name="T34" fmla="*/ 113 w 321"/>
                  <a:gd name="T35" fmla="*/ 315 h 322"/>
                  <a:gd name="T36" fmla="*/ 84 w 321"/>
                  <a:gd name="T37" fmla="*/ 302 h 322"/>
                  <a:gd name="T38" fmla="*/ 59 w 321"/>
                  <a:gd name="T39" fmla="*/ 285 h 322"/>
                  <a:gd name="T40" fmla="*/ 37 w 321"/>
                  <a:gd name="T41" fmla="*/ 264 h 322"/>
                  <a:gd name="T42" fmla="*/ 19 w 321"/>
                  <a:gd name="T43" fmla="*/ 237 h 322"/>
                  <a:gd name="T44" fmla="*/ 6 w 321"/>
                  <a:gd name="T45" fmla="*/ 208 h 322"/>
                  <a:gd name="T46" fmla="*/ 1 w 321"/>
                  <a:gd name="T47" fmla="*/ 177 h 322"/>
                  <a:gd name="T48" fmla="*/ 1 w 321"/>
                  <a:gd name="T49" fmla="*/ 145 h 322"/>
                  <a:gd name="T50" fmla="*/ 6 w 321"/>
                  <a:gd name="T51" fmla="*/ 113 h 322"/>
                  <a:gd name="T52" fmla="*/ 19 w 321"/>
                  <a:gd name="T53" fmla="*/ 84 h 322"/>
                  <a:gd name="T54" fmla="*/ 37 w 321"/>
                  <a:gd name="T55" fmla="*/ 59 h 322"/>
                  <a:gd name="T56" fmla="*/ 59 w 321"/>
                  <a:gd name="T57" fmla="*/ 37 h 322"/>
                  <a:gd name="T58" fmla="*/ 84 w 321"/>
                  <a:gd name="T59" fmla="*/ 20 h 322"/>
                  <a:gd name="T60" fmla="*/ 113 w 321"/>
                  <a:gd name="T61" fmla="*/ 7 h 322"/>
                  <a:gd name="T62" fmla="*/ 144 w 321"/>
                  <a:gd name="T63"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322">
                    <a:moveTo>
                      <a:pt x="160" y="0"/>
                    </a:moveTo>
                    <a:lnTo>
                      <a:pt x="177" y="1"/>
                    </a:lnTo>
                    <a:lnTo>
                      <a:pt x="193" y="3"/>
                    </a:lnTo>
                    <a:lnTo>
                      <a:pt x="208" y="7"/>
                    </a:lnTo>
                    <a:lnTo>
                      <a:pt x="223" y="13"/>
                    </a:lnTo>
                    <a:lnTo>
                      <a:pt x="237" y="20"/>
                    </a:lnTo>
                    <a:lnTo>
                      <a:pt x="251" y="28"/>
                    </a:lnTo>
                    <a:lnTo>
                      <a:pt x="262" y="37"/>
                    </a:lnTo>
                    <a:lnTo>
                      <a:pt x="274" y="47"/>
                    </a:lnTo>
                    <a:lnTo>
                      <a:pt x="284" y="59"/>
                    </a:lnTo>
                    <a:lnTo>
                      <a:pt x="294" y="71"/>
                    </a:lnTo>
                    <a:lnTo>
                      <a:pt x="302" y="84"/>
                    </a:lnTo>
                    <a:lnTo>
                      <a:pt x="309" y="98"/>
                    </a:lnTo>
                    <a:lnTo>
                      <a:pt x="314" y="113"/>
                    </a:lnTo>
                    <a:lnTo>
                      <a:pt x="318" y="128"/>
                    </a:lnTo>
                    <a:lnTo>
                      <a:pt x="320" y="145"/>
                    </a:lnTo>
                    <a:lnTo>
                      <a:pt x="321" y="161"/>
                    </a:lnTo>
                    <a:lnTo>
                      <a:pt x="320" y="177"/>
                    </a:lnTo>
                    <a:lnTo>
                      <a:pt x="318" y="193"/>
                    </a:lnTo>
                    <a:lnTo>
                      <a:pt x="314" y="208"/>
                    </a:lnTo>
                    <a:lnTo>
                      <a:pt x="309" y="223"/>
                    </a:lnTo>
                    <a:lnTo>
                      <a:pt x="302" y="237"/>
                    </a:lnTo>
                    <a:lnTo>
                      <a:pt x="294" y="251"/>
                    </a:lnTo>
                    <a:lnTo>
                      <a:pt x="284" y="264"/>
                    </a:lnTo>
                    <a:lnTo>
                      <a:pt x="274" y="274"/>
                    </a:lnTo>
                    <a:lnTo>
                      <a:pt x="262" y="285"/>
                    </a:lnTo>
                    <a:lnTo>
                      <a:pt x="251" y="294"/>
                    </a:lnTo>
                    <a:lnTo>
                      <a:pt x="237" y="302"/>
                    </a:lnTo>
                    <a:lnTo>
                      <a:pt x="223" y="309"/>
                    </a:lnTo>
                    <a:lnTo>
                      <a:pt x="208" y="315"/>
                    </a:lnTo>
                    <a:lnTo>
                      <a:pt x="193" y="318"/>
                    </a:lnTo>
                    <a:lnTo>
                      <a:pt x="177" y="321"/>
                    </a:lnTo>
                    <a:lnTo>
                      <a:pt x="160" y="322"/>
                    </a:lnTo>
                    <a:lnTo>
                      <a:pt x="144" y="321"/>
                    </a:lnTo>
                    <a:lnTo>
                      <a:pt x="128" y="318"/>
                    </a:lnTo>
                    <a:lnTo>
                      <a:pt x="113" y="315"/>
                    </a:lnTo>
                    <a:lnTo>
                      <a:pt x="98" y="309"/>
                    </a:lnTo>
                    <a:lnTo>
                      <a:pt x="84" y="302"/>
                    </a:lnTo>
                    <a:lnTo>
                      <a:pt x="70" y="294"/>
                    </a:lnTo>
                    <a:lnTo>
                      <a:pt x="59" y="285"/>
                    </a:lnTo>
                    <a:lnTo>
                      <a:pt x="47" y="274"/>
                    </a:lnTo>
                    <a:lnTo>
                      <a:pt x="37" y="264"/>
                    </a:lnTo>
                    <a:lnTo>
                      <a:pt x="27" y="251"/>
                    </a:lnTo>
                    <a:lnTo>
                      <a:pt x="19" y="237"/>
                    </a:lnTo>
                    <a:lnTo>
                      <a:pt x="12" y="223"/>
                    </a:lnTo>
                    <a:lnTo>
                      <a:pt x="6" y="208"/>
                    </a:lnTo>
                    <a:lnTo>
                      <a:pt x="3" y="193"/>
                    </a:lnTo>
                    <a:lnTo>
                      <a:pt x="1" y="177"/>
                    </a:lnTo>
                    <a:lnTo>
                      <a:pt x="0" y="161"/>
                    </a:lnTo>
                    <a:lnTo>
                      <a:pt x="1" y="145"/>
                    </a:lnTo>
                    <a:lnTo>
                      <a:pt x="3" y="128"/>
                    </a:lnTo>
                    <a:lnTo>
                      <a:pt x="6" y="113"/>
                    </a:lnTo>
                    <a:lnTo>
                      <a:pt x="12" y="98"/>
                    </a:lnTo>
                    <a:lnTo>
                      <a:pt x="19" y="84"/>
                    </a:lnTo>
                    <a:lnTo>
                      <a:pt x="27" y="71"/>
                    </a:lnTo>
                    <a:lnTo>
                      <a:pt x="37" y="59"/>
                    </a:lnTo>
                    <a:lnTo>
                      <a:pt x="47" y="47"/>
                    </a:lnTo>
                    <a:lnTo>
                      <a:pt x="59" y="37"/>
                    </a:lnTo>
                    <a:lnTo>
                      <a:pt x="70" y="28"/>
                    </a:lnTo>
                    <a:lnTo>
                      <a:pt x="84" y="20"/>
                    </a:lnTo>
                    <a:lnTo>
                      <a:pt x="98" y="13"/>
                    </a:lnTo>
                    <a:lnTo>
                      <a:pt x="113" y="7"/>
                    </a:lnTo>
                    <a:lnTo>
                      <a:pt x="128" y="3"/>
                    </a:lnTo>
                    <a:lnTo>
                      <a:pt x="144" y="1"/>
                    </a:lnTo>
                    <a:lnTo>
                      <a:pt x="160" y="0"/>
                    </a:lnTo>
                    <a:close/>
                  </a:path>
                </a:pathLst>
              </a:custGeom>
              <a:solidFill>
                <a:srgbClr val="7273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1" name="Freeform 100"/>
              <p:cNvSpPr>
                <a:spLocks noEditPoints="1"/>
              </p:cNvSpPr>
              <p:nvPr/>
            </p:nvSpPr>
            <p:spPr bwMode="auto">
              <a:xfrm>
                <a:off x="4297011" y="5064866"/>
                <a:ext cx="34209" cy="34209"/>
              </a:xfrm>
              <a:custGeom>
                <a:avLst/>
                <a:gdLst>
                  <a:gd name="T0" fmla="*/ 18 w 115"/>
                  <a:gd name="T1" fmla="*/ 0 h 116"/>
                  <a:gd name="T2" fmla="*/ 97 w 115"/>
                  <a:gd name="T3" fmla="*/ 0 h 116"/>
                  <a:gd name="T4" fmla="*/ 101 w 115"/>
                  <a:gd name="T5" fmla="*/ 1 h 116"/>
                  <a:gd name="T6" fmla="*/ 104 w 115"/>
                  <a:gd name="T7" fmla="*/ 2 h 116"/>
                  <a:gd name="T8" fmla="*/ 107 w 115"/>
                  <a:gd name="T9" fmla="*/ 3 h 116"/>
                  <a:gd name="T10" fmla="*/ 110 w 115"/>
                  <a:gd name="T11" fmla="*/ 6 h 116"/>
                  <a:gd name="T12" fmla="*/ 112 w 115"/>
                  <a:gd name="T13" fmla="*/ 8 h 116"/>
                  <a:gd name="T14" fmla="*/ 114 w 115"/>
                  <a:gd name="T15" fmla="*/ 12 h 116"/>
                  <a:gd name="T16" fmla="*/ 114 w 115"/>
                  <a:gd name="T17" fmla="*/ 15 h 116"/>
                  <a:gd name="T18" fmla="*/ 115 w 115"/>
                  <a:gd name="T19" fmla="*/ 19 h 116"/>
                  <a:gd name="T20" fmla="*/ 115 w 115"/>
                  <a:gd name="T21" fmla="*/ 97 h 116"/>
                  <a:gd name="T22" fmla="*/ 114 w 115"/>
                  <a:gd name="T23" fmla="*/ 102 h 116"/>
                  <a:gd name="T24" fmla="*/ 114 w 115"/>
                  <a:gd name="T25" fmla="*/ 104 h 116"/>
                  <a:gd name="T26" fmla="*/ 112 w 115"/>
                  <a:gd name="T27" fmla="*/ 108 h 116"/>
                  <a:gd name="T28" fmla="*/ 110 w 115"/>
                  <a:gd name="T29" fmla="*/ 110 h 116"/>
                  <a:gd name="T30" fmla="*/ 107 w 115"/>
                  <a:gd name="T31" fmla="*/ 112 h 116"/>
                  <a:gd name="T32" fmla="*/ 104 w 115"/>
                  <a:gd name="T33" fmla="*/ 115 h 116"/>
                  <a:gd name="T34" fmla="*/ 101 w 115"/>
                  <a:gd name="T35" fmla="*/ 115 h 116"/>
                  <a:gd name="T36" fmla="*/ 97 w 115"/>
                  <a:gd name="T37" fmla="*/ 116 h 116"/>
                  <a:gd name="T38" fmla="*/ 18 w 115"/>
                  <a:gd name="T39" fmla="*/ 116 h 116"/>
                  <a:gd name="T40" fmla="*/ 15 w 115"/>
                  <a:gd name="T41" fmla="*/ 115 h 116"/>
                  <a:gd name="T42" fmla="*/ 11 w 115"/>
                  <a:gd name="T43" fmla="*/ 115 h 116"/>
                  <a:gd name="T44" fmla="*/ 8 w 115"/>
                  <a:gd name="T45" fmla="*/ 112 h 116"/>
                  <a:gd name="T46" fmla="*/ 5 w 115"/>
                  <a:gd name="T47" fmla="*/ 110 h 116"/>
                  <a:gd name="T48" fmla="*/ 3 w 115"/>
                  <a:gd name="T49" fmla="*/ 108 h 116"/>
                  <a:gd name="T50" fmla="*/ 2 w 115"/>
                  <a:gd name="T51" fmla="*/ 104 h 116"/>
                  <a:gd name="T52" fmla="*/ 1 w 115"/>
                  <a:gd name="T53" fmla="*/ 102 h 116"/>
                  <a:gd name="T54" fmla="*/ 0 w 115"/>
                  <a:gd name="T55" fmla="*/ 97 h 116"/>
                  <a:gd name="T56" fmla="*/ 0 w 115"/>
                  <a:gd name="T57" fmla="*/ 19 h 116"/>
                  <a:gd name="T58" fmla="*/ 1 w 115"/>
                  <a:gd name="T59" fmla="*/ 15 h 116"/>
                  <a:gd name="T60" fmla="*/ 2 w 115"/>
                  <a:gd name="T61" fmla="*/ 12 h 116"/>
                  <a:gd name="T62" fmla="*/ 3 w 115"/>
                  <a:gd name="T63" fmla="*/ 8 h 116"/>
                  <a:gd name="T64" fmla="*/ 5 w 115"/>
                  <a:gd name="T65" fmla="*/ 6 h 116"/>
                  <a:gd name="T66" fmla="*/ 8 w 115"/>
                  <a:gd name="T67" fmla="*/ 3 h 116"/>
                  <a:gd name="T68" fmla="*/ 11 w 115"/>
                  <a:gd name="T69" fmla="*/ 2 h 116"/>
                  <a:gd name="T70" fmla="*/ 15 w 115"/>
                  <a:gd name="T71" fmla="*/ 1 h 116"/>
                  <a:gd name="T72" fmla="*/ 18 w 115"/>
                  <a:gd name="T73" fmla="*/ 0 h 116"/>
                  <a:gd name="T74" fmla="*/ 27 w 115"/>
                  <a:gd name="T75" fmla="*/ 14 h 116"/>
                  <a:gd name="T76" fmla="*/ 89 w 115"/>
                  <a:gd name="T77" fmla="*/ 14 h 116"/>
                  <a:gd name="T78" fmla="*/ 93 w 115"/>
                  <a:gd name="T79" fmla="*/ 15 h 116"/>
                  <a:gd name="T80" fmla="*/ 98 w 115"/>
                  <a:gd name="T81" fmla="*/ 17 h 116"/>
                  <a:gd name="T82" fmla="*/ 100 w 115"/>
                  <a:gd name="T83" fmla="*/ 22 h 116"/>
                  <a:gd name="T84" fmla="*/ 101 w 115"/>
                  <a:gd name="T85" fmla="*/ 28 h 116"/>
                  <a:gd name="T86" fmla="*/ 101 w 115"/>
                  <a:gd name="T87" fmla="*/ 89 h 116"/>
                  <a:gd name="T88" fmla="*/ 100 w 115"/>
                  <a:gd name="T89" fmla="*/ 94 h 116"/>
                  <a:gd name="T90" fmla="*/ 98 w 115"/>
                  <a:gd name="T91" fmla="*/ 98 h 116"/>
                  <a:gd name="T92" fmla="*/ 93 w 115"/>
                  <a:gd name="T93" fmla="*/ 101 h 116"/>
                  <a:gd name="T94" fmla="*/ 89 w 115"/>
                  <a:gd name="T95" fmla="*/ 102 h 116"/>
                  <a:gd name="T96" fmla="*/ 27 w 115"/>
                  <a:gd name="T97" fmla="*/ 102 h 116"/>
                  <a:gd name="T98" fmla="*/ 22 w 115"/>
                  <a:gd name="T99" fmla="*/ 101 h 116"/>
                  <a:gd name="T100" fmla="*/ 17 w 115"/>
                  <a:gd name="T101" fmla="*/ 98 h 116"/>
                  <a:gd name="T102" fmla="*/ 15 w 115"/>
                  <a:gd name="T103" fmla="*/ 94 h 116"/>
                  <a:gd name="T104" fmla="*/ 13 w 115"/>
                  <a:gd name="T105" fmla="*/ 89 h 116"/>
                  <a:gd name="T106" fmla="*/ 13 w 115"/>
                  <a:gd name="T107" fmla="*/ 28 h 116"/>
                  <a:gd name="T108" fmla="*/ 15 w 115"/>
                  <a:gd name="T109" fmla="*/ 22 h 116"/>
                  <a:gd name="T110" fmla="*/ 17 w 115"/>
                  <a:gd name="T111" fmla="*/ 17 h 116"/>
                  <a:gd name="T112" fmla="*/ 22 w 115"/>
                  <a:gd name="T113" fmla="*/ 15 h 116"/>
                  <a:gd name="T114" fmla="*/ 27 w 115"/>
                  <a:gd name="T115" fmla="*/ 1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 h="116">
                    <a:moveTo>
                      <a:pt x="18" y="0"/>
                    </a:moveTo>
                    <a:lnTo>
                      <a:pt x="97" y="0"/>
                    </a:lnTo>
                    <a:lnTo>
                      <a:pt x="101" y="1"/>
                    </a:lnTo>
                    <a:lnTo>
                      <a:pt x="104" y="2"/>
                    </a:lnTo>
                    <a:lnTo>
                      <a:pt x="107" y="3"/>
                    </a:lnTo>
                    <a:lnTo>
                      <a:pt x="110" y="6"/>
                    </a:lnTo>
                    <a:lnTo>
                      <a:pt x="112" y="8"/>
                    </a:lnTo>
                    <a:lnTo>
                      <a:pt x="114" y="12"/>
                    </a:lnTo>
                    <a:lnTo>
                      <a:pt x="114" y="15"/>
                    </a:lnTo>
                    <a:lnTo>
                      <a:pt x="115" y="19"/>
                    </a:lnTo>
                    <a:lnTo>
                      <a:pt x="115" y="97"/>
                    </a:lnTo>
                    <a:lnTo>
                      <a:pt x="114" y="102"/>
                    </a:lnTo>
                    <a:lnTo>
                      <a:pt x="114" y="104"/>
                    </a:lnTo>
                    <a:lnTo>
                      <a:pt x="112" y="108"/>
                    </a:lnTo>
                    <a:lnTo>
                      <a:pt x="110" y="110"/>
                    </a:lnTo>
                    <a:lnTo>
                      <a:pt x="107" y="112"/>
                    </a:lnTo>
                    <a:lnTo>
                      <a:pt x="104" y="115"/>
                    </a:lnTo>
                    <a:lnTo>
                      <a:pt x="101" y="115"/>
                    </a:lnTo>
                    <a:lnTo>
                      <a:pt x="97" y="116"/>
                    </a:lnTo>
                    <a:lnTo>
                      <a:pt x="18" y="116"/>
                    </a:lnTo>
                    <a:lnTo>
                      <a:pt x="15" y="115"/>
                    </a:lnTo>
                    <a:lnTo>
                      <a:pt x="11" y="115"/>
                    </a:lnTo>
                    <a:lnTo>
                      <a:pt x="8" y="112"/>
                    </a:lnTo>
                    <a:lnTo>
                      <a:pt x="5" y="110"/>
                    </a:lnTo>
                    <a:lnTo>
                      <a:pt x="3" y="108"/>
                    </a:lnTo>
                    <a:lnTo>
                      <a:pt x="2" y="104"/>
                    </a:lnTo>
                    <a:lnTo>
                      <a:pt x="1" y="102"/>
                    </a:lnTo>
                    <a:lnTo>
                      <a:pt x="0" y="97"/>
                    </a:lnTo>
                    <a:lnTo>
                      <a:pt x="0" y="19"/>
                    </a:lnTo>
                    <a:lnTo>
                      <a:pt x="1" y="15"/>
                    </a:lnTo>
                    <a:lnTo>
                      <a:pt x="2" y="12"/>
                    </a:lnTo>
                    <a:lnTo>
                      <a:pt x="3" y="8"/>
                    </a:lnTo>
                    <a:lnTo>
                      <a:pt x="5" y="6"/>
                    </a:lnTo>
                    <a:lnTo>
                      <a:pt x="8" y="3"/>
                    </a:lnTo>
                    <a:lnTo>
                      <a:pt x="11" y="2"/>
                    </a:lnTo>
                    <a:lnTo>
                      <a:pt x="15" y="1"/>
                    </a:lnTo>
                    <a:lnTo>
                      <a:pt x="18" y="0"/>
                    </a:lnTo>
                    <a:close/>
                    <a:moveTo>
                      <a:pt x="27" y="14"/>
                    </a:moveTo>
                    <a:lnTo>
                      <a:pt x="89" y="14"/>
                    </a:lnTo>
                    <a:lnTo>
                      <a:pt x="93" y="15"/>
                    </a:lnTo>
                    <a:lnTo>
                      <a:pt x="98" y="17"/>
                    </a:lnTo>
                    <a:lnTo>
                      <a:pt x="100" y="22"/>
                    </a:lnTo>
                    <a:lnTo>
                      <a:pt x="101" y="28"/>
                    </a:lnTo>
                    <a:lnTo>
                      <a:pt x="101" y="89"/>
                    </a:lnTo>
                    <a:lnTo>
                      <a:pt x="100" y="94"/>
                    </a:lnTo>
                    <a:lnTo>
                      <a:pt x="98" y="98"/>
                    </a:lnTo>
                    <a:lnTo>
                      <a:pt x="93" y="101"/>
                    </a:lnTo>
                    <a:lnTo>
                      <a:pt x="89" y="102"/>
                    </a:lnTo>
                    <a:lnTo>
                      <a:pt x="27" y="102"/>
                    </a:lnTo>
                    <a:lnTo>
                      <a:pt x="22" y="101"/>
                    </a:lnTo>
                    <a:lnTo>
                      <a:pt x="17" y="98"/>
                    </a:lnTo>
                    <a:lnTo>
                      <a:pt x="15" y="94"/>
                    </a:lnTo>
                    <a:lnTo>
                      <a:pt x="13" y="89"/>
                    </a:lnTo>
                    <a:lnTo>
                      <a:pt x="13" y="28"/>
                    </a:lnTo>
                    <a:lnTo>
                      <a:pt x="15" y="22"/>
                    </a:lnTo>
                    <a:lnTo>
                      <a:pt x="17" y="17"/>
                    </a:lnTo>
                    <a:lnTo>
                      <a:pt x="22" y="15"/>
                    </a:lnTo>
                    <a:lnTo>
                      <a:pt x="27" y="14"/>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2" name="Freeform 101"/>
              <p:cNvSpPr>
                <a:spLocks/>
              </p:cNvSpPr>
              <p:nvPr/>
            </p:nvSpPr>
            <p:spPr bwMode="auto">
              <a:xfrm>
                <a:off x="4301729" y="5068405"/>
                <a:ext cx="25952" cy="25952"/>
              </a:xfrm>
              <a:custGeom>
                <a:avLst/>
                <a:gdLst>
                  <a:gd name="T0" fmla="*/ 14 w 88"/>
                  <a:gd name="T1" fmla="*/ 0 h 88"/>
                  <a:gd name="T2" fmla="*/ 76 w 88"/>
                  <a:gd name="T3" fmla="*/ 0 h 88"/>
                  <a:gd name="T4" fmla="*/ 80 w 88"/>
                  <a:gd name="T5" fmla="*/ 1 h 88"/>
                  <a:gd name="T6" fmla="*/ 85 w 88"/>
                  <a:gd name="T7" fmla="*/ 3 h 88"/>
                  <a:gd name="T8" fmla="*/ 87 w 88"/>
                  <a:gd name="T9" fmla="*/ 8 h 88"/>
                  <a:gd name="T10" fmla="*/ 88 w 88"/>
                  <a:gd name="T11" fmla="*/ 14 h 88"/>
                  <a:gd name="T12" fmla="*/ 88 w 88"/>
                  <a:gd name="T13" fmla="*/ 75 h 88"/>
                  <a:gd name="T14" fmla="*/ 87 w 88"/>
                  <a:gd name="T15" fmla="*/ 80 h 88"/>
                  <a:gd name="T16" fmla="*/ 85 w 88"/>
                  <a:gd name="T17" fmla="*/ 84 h 88"/>
                  <a:gd name="T18" fmla="*/ 80 w 88"/>
                  <a:gd name="T19" fmla="*/ 87 h 88"/>
                  <a:gd name="T20" fmla="*/ 76 w 88"/>
                  <a:gd name="T21" fmla="*/ 88 h 88"/>
                  <a:gd name="T22" fmla="*/ 14 w 88"/>
                  <a:gd name="T23" fmla="*/ 88 h 88"/>
                  <a:gd name="T24" fmla="*/ 9 w 88"/>
                  <a:gd name="T25" fmla="*/ 87 h 88"/>
                  <a:gd name="T26" fmla="*/ 4 w 88"/>
                  <a:gd name="T27" fmla="*/ 84 h 88"/>
                  <a:gd name="T28" fmla="*/ 2 w 88"/>
                  <a:gd name="T29" fmla="*/ 80 h 88"/>
                  <a:gd name="T30" fmla="*/ 0 w 88"/>
                  <a:gd name="T31" fmla="*/ 75 h 88"/>
                  <a:gd name="T32" fmla="*/ 0 w 88"/>
                  <a:gd name="T33" fmla="*/ 14 h 88"/>
                  <a:gd name="T34" fmla="*/ 2 w 88"/>
                  <a:gd name="T35" fmla="*/ 8 h 88"/>
                  <a:gd name="T36" fmla="*/ 4 w 88"/>
                  <a:gd name="T37" fmla="*/ 3 h 88"/>
                  <a:gd name="T38" fmla="*/ 9 w 88"/>
                  <a:gd name="T39" fmla="*/ 1 h 88"/>
                  <a:gd name="T40" fmla="*/ 14 w 88"/>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88">
                    <a:moveTo>
                      <a:pt x="14" y="0"/>
                    </a:moveTo>
                    <a:lnTo>
                      <a:pt x="76" y="0"/>
                    </a:lnTo>
                    <a:lnTo>
                      <a:pt x="80" y="1"/>
                    </a:lnTo>
                    <a:lnTo>
                      <a:pt x="85" y="3"/>
                    </a:lnTo>
                    <a:lnTo>
                      <a:pt x="87" y="8"/>
                    </a:lnTo>
                    <a:lnTo>
                      <a:pt x="88" y="14"/>
                    </a:lnTo>
                    <a:lnTo>
                      <a:pt x="88" y="75"/>
                    </a:lnTo>
                    <a:lnTo>
                      <a:pt x="87" y="80"/>
                    </a:lnTo>
                    <a:lnTo>
                      <a:pt x="85" y="84"/>
                    </a:lnTo>
                    <a:lnTo>
                      <a:pt x="80" y="87"/>
                    </a:lnTo>
                    <a:lnTo>
                      <a:pt x="76" y="88"/>
                    </a:lnTo>
                    <a:lnTo>
                      <a:pt x="14" y="88"/>
                    </a:lnTo>
                    <a:lnTo>
                      <a:pt x="9" y="87"/>
                    </a:lnTo>
                    <a:lnTo>
                      <a:pt x="4" y="84"/>
                    </a:lnTo>
                    <a:lnTo>
                      <a:pt x="2" y="80"/>
                    </a:lnTo>
                    <a:lnTo>
                      <a:pt x="0" y="75"/>
                    </a:lnTo>
                    <a:lnTo>
                      <a:pt x="0" y="14"/>
                    </a:lnTo>
                    <a:lnTo>
                      <a:pt x="2" y="8"/>
                    </a:lnTo>
                    <a:lnTo>
                      <a:pt x="4" y="3"/>
                    </a:lnTo>
                    <a:lnTo>
                      <a:pt x="9" y="1"/>
                    </a:lnTo>
                    <a:lnTo>
                      <a:pt x="14" y="0"/>
                    </a:lnTo>
                    <a:close/>
                  </a:path>
                </a:pathLst>
              </a:custGeom>
              <a:solidFill>
                <a:srgbClr val="6060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3" name="Freeform 102"/>
              <p:cNvSpPr>
                <a:spLocks/>
              </p:cNvSpPr>
              <p:nvPr/>
            </p:nvSpPr>
            <p:spPr bwMode="auto">
              <a:xfrm>
                <a:off x="4254425" y="3385089"/>
                <a:ext cx="741980" cy="1558277"/>
              </a:xfrm>
              <a:custGeom>
                <a:avLst/>
                <a:gdLst>
                  <a:gd name="T0" fmla="*/ 0 w 2518"/>
                  <a:gd name="T1" fmla="*/ 0 h 5286"/>
                  <a:gd name="T2" fmla="*/ 2330 w 2518"/>
                  <a:gd name="T3" fmla="*/ 0 h 5286"/>
                  <a:gd name="T4" fmla="*/ 2341 w 2518"/>
                  <a:gd name="T5" fmla="*/ 2 h 5286"/>
                  <a:gd name="T6" fmla="*/ 2350 w 2518"/>
                  <a:gd name="T7" fmla="*/ 3 h 5286"/>
                  <a:gd name="T8" fmla="*/ 2359 w 2518"/>
                  <a:gd name="T9" fmla="*/ 4 h 5286"/>
                  <a:gd name="T10" fmla="*/ 2368 w 2518"/>
                  <a:gd name="T11" fmla="*/ 6 h 5286"/>
                  <a:gd name="T12" fmla="*/ 2378 w 2518"/>
                  <a:gd name="T13" fmla="*/ 9 h 5286"/>
                  <a:gd name="T14" fmla="*/ 2386 w 2518"/>
                  <a:gd name="T15" fmla="*/ 12 h 5286"/>
                  <a:gd name="T16" fmla="*/ 2395 w 2518"/>
                  <a:gd name="T17" fmla="*/ 16 h 5286"/>
                  <a:gd name="T18" fmla="*/ 2403 w 2518"/>
                  <a:gd name="T19" fmla="*/ 20 h 5286"/>
                  <a:gd name="T20" fmla="*/ 2419 w 2518"/>
                  <a:gd name="T21" fmla="*/ 31 h 5286"/>
                  <a:gd name="T22" fmla="*/ 2436 w 2518"/>
                  <a:gd name="T23" fmla="*/ 43 h 5286"/>
                  <a:gd name="T24" fmla="*/ 2449 w 2518"/>
                  <a:gd name="T25" fmla="*/ 58 h 5286"/>
                  <a:gd name="T26" fmla="*/ 2463 w 2518"/>
                  <a:gd name="T27" fmla="*/ 75 h 5286"/>
                  <a:gd name="T28" fmla="*/ 2475 w 2518"/>
                  <a:gd name="T29" fmla="*/ 93 h 5286"/>
                  <a:gd name="T30" fmla="*/ 2485 w 2518"/>
                  <a:gd name="T31" fmla="*/ 114 h 5286"/>
                  <a:gd name="T32" fmla="*/ 2496 w 2518"/>
                  <a:gd name="T33" fmla="*/ 135 h 5286"/>
                  <a:gd name="T34" fmla="*/ 2503 w 2518"/>
                  <a:gd name="T35" fmla="*/ 159 h 5286"/>
                  <a:gd name="T36" fmla="*/ 2510 w 2518"/>
                  <a:gd name="T37" fmla="*/ 183 h 5286"/>
                  <a:gd name="T38" fmla="*/ 2514 w 2518"/>
                  <a:gd name="T39" fmla="*/ 210 h 5286"/>
                  <a:gd name="T40" fmla="*/ 2517 w 2518"/>
                  <a:gd name="T41" fmla="*/ 238 h 5286"/>
                  <a:gd name="T42" fmla="*/ 2518 w 2518"/>
                  <a:gd name="T43" fmla="*/ 267 h 5286"/>
                  <a:gd name="T44" fmla="*/ 2518 w 2518"/>
                  <a:gd name="T45" fmla="*/ 5286 h 5286"/>
                  <a:gd name="T46" fmla="*/ 0 w 2518"/>
                  <a:gd name="T47" fmla="*/ 0 h 5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18" h="5286">
                    <a:moveTo>
                      <a:pt x="0" y="0"/>
                    </a:moveTo>
                    <a:lnTo>
                      <a:pt x="2330" y="0"/>
                    </a:lnTo>
                    <a:lnTo>
                      <a:pt x="2341" y="2"/>
                    </a:lnTo>
                    <a:lnTo>
                      <a:pt x="2350" y="3"/>
                    </a:lnTo>
                    <a:lnTo>
                      <a:pt x="2359" y="4"/>
                    </a:lnTo>
                    <a:lnTo>
                      <a:pt x="2368" y="6"/>
                    </a:lnTo>
                    <a:lnTo>
                      <a:pt x="2378" y="9"/>
                    </a:lnTo>
                    <a:lnTo>
                      <a:pt x="2386" y="12"/>
                    </a:lnTo>
                    <a:lnTo>
                      <a:pt x="2395" y="16"/>
                    </a:lnTo>
                    <a:lnTo>
                      <a:pt x="2403" y="20"/>
                    </a:lnTo>
                    <a:lnTo>
                      <a:pt x="2419" y="31"/>
                    </a:lnTo>
                    <a:lnTo>
                      <a:pt x="2436" y="43"/>
                    </a:lnTo>
                    <a:lnTo>
                      <a:pt x="2449" y="58"/>
                    </a:lnTo>
                    <a:lnTo>
                      <a:pt x="2463" y="75"/>
                    </a:lnTo>
                    <a:lnTo>
                      <a:pt x="2475" y="93"/>
                    </a:lnTo>
                    <a:lnTo>
                      <a:pt x="2485" y="114"/>
                    </a:lnTo>
                    <a:lnTo>
                      <a:pt x="2496" y="135"/>
                    </a:lnTo>
                    <a:lnTo>
                      <a:pt x="2503" y="159"/>
                    </a:lnTo>
                    <a:lnTo>
                      <a:pt x="2510" y="183"/>
                    </a:lnTo>
                    <a:lnTo>
                      <a:pt x="2514" y="210"/>
                    </a:lnTo>
                    <a:lnTo>
                      <a:pt x="2517" y="238"/>
                    </a:lnTo>
                    <a:lnTo>
                      <a:pt x="2518" y="267"/>
                    </a:lnTo>
                    <a:lnTo>
                      <a:pt x="2518" y="5286"/>
                    </a:lnTo>
                    <a:lnTo>
                      <a:pt x="0"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pSp>
      </p:grpSp>
      <p:sp>
        <p:nvSpPr>
          <p:cNvPr id="15" name="Rectangle 14"/>
          <p:cNvSpPr/>
          <p:nvPr/>
        </p:nvSpPr>
        <p:spPr>
          <a:xfrm>
            <a:off x="9185506" y="2123572"/>
            <a:ext cx="2150583" cy="738664"/>
          </a:xfrm>
          <a:prstGeom prst="rect">
            <a:avLst/>
          </a:prstGeom>
        </p:spPr>
        <p:txBody>
          <a:bodyPr wrap="square">
            <a:spAutoFit/>
          </a:bodyPr>
          <a:lstStyle/>
          <a:p>
            <a:pP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6" name="Rectangle 55"/>
          <p:cNvSpPr/>
          <p:nvPr/>
        </p:nvSpPr>
        <p:spPr>
          <a:xfrm>
            <a:off x="502662" y="2123572"/>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7" name="Rectangle 56"/>
          <p:cNvSpPr/>
          <p:nvPr/>
        </p:nvSpPr>
        <p:spPr>
          <a:xfrm>
            <a:off x="579437" y="3565795"/>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43" name="Group 42"/>
          <p:cNvGrpSpPr/>
          <p:nvPr/>
        </p:nvGrpSpPr>
        <p:grpSpPr>
          <a:xfrm>
            <a:off x="8652157" y="2123571"/>
            <a:ext cx="510044" cy="507456"/>
            <a:chOff x="5682043" y="4553457"/>
            <a:chExt cx="287906" cy="286445"/>
          </a:xfrm>
          <a:solidFill>
            <a:srgbClr val="EF4136"/>
          </a:solidFill>
        </p:grpSpPr>
        <p:sp>
          <p:nvSpPr>
            <p:cNvPr id="44"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5"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6"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7"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8" name="Group 47"/>
          <p:cNvGrpSpPr/>
          <p:nvPr/>
        </p:nvGrpSpPr>
        <p:grpSpPr>
          <a:xfrm>
            <a:off x="9017216" y="3702931"/>
            <a:ext cx="510044" cy="507456"/>
            <a:chOff x="6848284" y="4553457"/>
            <a:chExt cx="287906" cy="286445"/>
          </a:xfrm>
          <a:solidFill>
            <a:srgbClr val="EF4136"/>
          </a:solidFill>
        </p:grpSpPr>
        <p:sp>
          <p:nvSpPr>
            <p:cNvPr id="49"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0"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1"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52" name="Freeform 185"/>
          <p:cNvSpPr>
            <a:spLocks noEditPoints="1"/>
          </p:cNvSpPr>
          <p:nvPr/>
        </p:nvSpPr>
        <p:spPr bwMode="auto">
          <a:xfrm>
            <a:off x="2664898" y="2084741"/>
            <a:ext cx="510044" cy="510047"/>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42" name="Freeform 115"/>
          <p:cNvSpPr>
            <a:spLocks noEditPoints="1"/>
          </p:cNvSpPr>
          <p:nvPr/>
        </p:nvSpPr>
        <p:spPr bwMode="auto">
          <a:xfrm>
            <a:off x="2796079" y="3651874"/>
            <a:ext cx="510044" cy="510047"/>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600"/>
          </a:p>
        </p:txBody>
      </p:sp>
      <p:grpSp>
        <p:nvGrpSpPr>
          <p:cNvPr id="53" name="Group 52"/>
          <p:cNvGrpSpPr/>
          <p:nvPr/>
        </p:nvGrpSpPr>
        <p:grpSpPr>
          <a:xfrm>
            <a:off x="7158283" y="4134566"/>
            <a:ext cx="911208" cy="652316"/>
            <a:chOff x="8111974" y="2765981"/>
            <a:chExt cx="2364406" cy="1692633"/>
          </a:xfrm>
        </p:grpSpPr>
        <p:grpSp>
          <p:nvGrpSpPr>
            <p:cNvPr id="58" name="Group 57"/>
            <p:cNvGrpSpPr/>
            <p:nvPr/>
          </p:nvGrpSpPr>
          <p:grpSpPr>
            <a:xfrm>
              <a:off x="8665689" y="2765981"/>
              <a:ext cx="1256975" cy="1279695"/>
              <a:chOff x="8737600" y="4254500"/>
              <a:chExt cx="263525" cy="268288"/>
            </a:xfrm>
            <a:solidFill>
              <a:schemeClr val="bg1">
                <a:lumMod val="65000"/>
              </a:schemeClr>
            </a:solidFill>
          </p:grpSpPr>
          <p:sp>
            <p:nvSpPr>
              <p:cNvPr id="6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59" name="Rectangle 58"/>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44847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85000"/>
                    <a:lumOff val="15000"/>
                  </a:schemeClr>
                </a:solidFill>
              </a:rPr>
              <a:t>APP </a:t>
            </a:r>
            <a:r>
              <a:rPr lang="en-US" b="0" dirty="0">
                <a:solidFill>
                  <a:schemeClr val="tx1">
                    <a:lumMod val="85000"/>
                    <a:lumOff val="15000"/>
                  </a:schemeClr>
                </a:solidFill>
              </a:rPr>
              <a:t>PROJECT</a:t>
            </a:r>
          </a:p>
        </p:txBody>
      </p:sp>
      <p:sp>
        <p:nvSpPr>
          <p:cNvPr id="6" name="Content Placeholder 5"/>
          <p:cNvSpPr>
            <a:spLocks noGrp="1"/>
          </p:cNvSpPr>
          <p:nvPr>
            <p:ph idx="1"/>
          </p:nvPr>
        </p:nvSpPr>
        <p:spPr/>
        <p:txBody>
          <a:bodyPr/>
          <a:lstStyle/>
          <a:p>
            <a:r>
              <a:rPr lang="pt-BR" dirty="0">
                <a:solidFill>
                  <a:schemeClr val="tx1">
                    <a:lumMod val="85000"/>
                    <a:lumOff val="1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28</a:t>
            </a:fld>
            <a:endParaRPr lang="en-US" dirty="0"/>
          </a:p>
        </p:txBody>
      </p:sp>
      <p:grpSp>
        <p:nvGrpSpPr>
          <p:cNvPr id="18" name="Group 17"/>
          <p:cNvGrpSpPr/>
          <p:nvPr/>
        </p:nvGrpSpPr>
        <p:grpSpPr>
          <a:xfrm>
            <a:off x="647391" y="1391906"/>
            <a:ext cx="2108655" cy="4451552"/>
            <a:chOff x="2336910" y="1750048"/>
            <a:chExt cx="1926209" cy="4066393"/>
          </a:xfrm>
        </p:grpSpPr>
        <p:grpSp>
          <p:nvGrpSpPr>
            <p:cNvPr id="20" name="Group 19"/>
            <p:cNvGrpSpPr/>
            <p:nvPr/>
          </p:nvGrpSpPr>
          <p:grpSpPr>
            <a:xfrm>
              <a:off x="364112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233691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235967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237839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240247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247872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250145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313148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313148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7" name="Group 16"/>
            <p:cNvGrpSpPr/>
            <p:nvPr/>
          </p:nvGrpSpPr>
          <p:grpSpPr>
            <a:xfrm>
              <a:off x="2503911" y="2664981"/>
              <a:ext cx="1648186" cy="2605708"/>
              <a:chOff x="2503911" y="2664981"/>
              <a:chExt cx="1648186" cy="2605708"/>
            </a:xfrm>
          </p:grpSpPr>
          <p:sp>
            <p:nvSpPr>
              <p:cNvPr id="330" name="Rectangle 329"/>
              <p:cNvSpPr/>
              <p:nvPr/>
            </p:nvSpPr>
            <p:spPr>
              <a:xfrm>
                <a:off x="3163284" y="2664981"/>
                <a:ext cx="988812" cy="988812"/>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3139507" y="3654969"/>
                <a:ext cx="1012589" cy="981519"/>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03911" y="2664981"/>
                <a:ext cx="658915" cy="666170"/>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p:nvPr/>
            </p:nvSpPr>
            <p:spPr>
              <a:xfrm>
                <a:off x="2503911" y="3318238"/>
                <a:ext cx="658915" cy="666170"/>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2503911" y="3971494"/>
                <a:ext cx="658915" cy="666170"/>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Freeform 80"/>
              <p:cNvSpPr>
                <a:spLocks noEditPoints="1"/>
              </p:cNvSpPr>
              <p:nvPr/>
            </p:nvSpPr>
            <p:spPr bwMode="auto">
              <a:xfrm>
                <a:off x="3348136" y="3841651"/>
                <a:ext cx="497898" cy="516659"/>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8" name="Freeform 127"/>
              <p:cNvSpPr>
                <a:spLocks noEditPoints="1"/>
              </p:cNvSpPr>
              <p:nvPr/>
            </p:nvSpPr>
            <p:spPr bwMode="auto">
              <a:xfrm>
                <a:off x="2703763" y="2813582"/>
                <a:ext cx="258360" cy="345123"/>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9" name="Freeform 180"/>
              <p:cNvSpPr>
                <a:spLocks noEditPoints="1"/>
              </p:cNvSpPr>
              <p:nvPr/>
            </p:nvSpPr>
            <p:spPr bwMode="auto">
              <a:xfrm>
                <a:off x="2683376" y="3417870"/>
                <a:ext cx="283602" cy="41913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Freeform 192"/>
              <p:cNvSpPr>
                <a:spLocks noEditPoints="1"/>
              </p:cNvSpPr>
              <p:nvPr/>
            </p:nvSpPr>
            <p:spPr bwMode="auto">
              <a:xfrm>
                <a:off x="2644025" y="4131484"/>
                <a:ext cx="377835" cy="367398"/>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5" name="Freeform 222"/>
              <p:cNvSpPr>
                <a:spLocks noEditPoints="1"/>
              </p:cNvSpPr>
              <p:nvPr/>
            </p:nvSpPr>
            <p:spPr bwMode="auto">
              <a:xfrm>
                <a:off x="3422802" y="2950726"/>
                <a:ext cx="473626" cy="436891"/>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2503914" y="4626557"/>
                <a:ext cx="1648183" cy="644132"/>
                <a:chOff x="5299897" y="4650621"/>
                <a:chExt cx="1341317" cy="609366"/>
              </a:xfrm>
            </p:grpSpPr>
            <p:sp>
              <p:nvSpPr>
                <p:cNvPr id="356" name="Rectangle 355"/>
                <p:cNvSpPr/>
                <p:nvPr/>
              </p:nvSpPr>
              <p:spPr>
                <a:xfrm>
                  <a:off x="5299897" y="4650621"/>
                  <a:ext cx="658915" cy="609366"/>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p:nvPr/>
              </p:nvSpPr>
              <p:spPr>
                <a:xfrm>
                  <a:off x="5961951" y="4650621"/>
                  <a:ext cx="679263" cy="609366"/>
                </a:xfrm>
                <a:prstGeom prst="rect">
                  <a:avLst/>
                </a:prstGeom>
                <a:solidFill>
                  <a:srgbClr val="EF413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2702460" y="4775265"/>
                <a:ext cx="377835" cy="377835"/>
                <a:chOff x="1458912" y="3627439"/>
                <a:chExt cx="569913" cy="569913"/>
              </a:xfrm>
              <a:solidFill>
                <a:schemeClr val="bg1">
                  <a:lumMod val="95000"/>
                </a:schemeClr>
              </a:solidFill>
            </p:grpSpPr>
            <p:sp>
              <p:nvSpPr>
                <p:cNvPr id="346" name="Freeform 121"/>
                <p:cNvSpPr>
                  <a:spLocks noEditPoints="1"/>
                </p:cNvSpPr>
                <p:nvPr/>
              </p:nvSpPr>
              <p:spPr bwMode="auto">
                <a:xfrm>
                  <a:off x="1634318" y="3802849"/>
                  <a:ext cx="219103" cy="219095"/>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124"/>
                <p:cNvSpPr>
                  <a:spLocks noEditPoints="1"/>
                </p:cNvSpPr>
                <p:nvPr/>
              </p:nvSpPr>
              <p:spPr bwMode="auto">
                <a:xfrm>
                  <a:off x="1458912" y="3627439"/>
                  <a:ext cx="569913" cy="569913"/>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0" name="Group 359"/>
              <p:cNvGrpSpPr/>
              <p:nvPr/>
            </p:nvGrpSpPr>
            <p:grpSpPr>
              <a:xfrm>
                <a:off x="3576235" y="4775497"/>
                <a:ext cx="377851" cy="330620"/>
                <a:chOff x="2734468" y="4611290"/>
                <a:chExt cx="457200" cy="400050"/>
              </a:xfrm>
              <a:solidFill>
                <a:schemeClr val="bg1">
                  <a:lumMod val="95000"/>
                </a:schemeClr>
              </a:solidFill>
            </p:grpSpPr>
            <p:sp>
              <p:nvSpPr>
                <p:cNvPr id="361"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484" name="Freeform 127"/>
          <p:cNvSpPr>
            <a:spLocks noEditPoints="1"/>
          </p:cNvSpPr>
          <p:nvPr/>
        </p:nvSpPr>
        <p:spPr bwMode="auto">
          <a:xfrm>
            <a:off x="5846208" y="2718269"/>
            <a:ext cx="324591" cy="428215"/>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5" name="Freeform 180"/>
          <p:cNvSpPr>
            <a:spLocks noEditPoints="1"/>
          </p:cNvSpPr>
          <p:nvPr/>
        </p:nvSpPr>
        <p:spPr bwMode="auto">
          <a:xfrm>
            <a:off x="7059475" y="2672352"/>
            <a:ext cx="356304" cy="52004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6" name="Freeform 192"/>
          <p:cNvSpPr>
            <a:spLocks noEditPoints="1"/>
          </p:cNvSpPr>
          <p:nvPr/>
        </p:nvSpPr>
        <p:spPr bwMode="auto">
          <a:xfrm>
            <a:off x="8229406" y="2704450"/>
            <a:ext cx="474693" cy="455852"/>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7" name="Freeform 222"/>
          <p:cNvSpPr>
            <a:spLocks noEditPoints="1"/>
          </p:cNvSpPr>
          <p:nvPr/>
        </p:nvSpPr>
        <p:spPr bwMode="auto">
          <a:xfrm>
            <a:off x="3334967" y="2751842"/>
            <a:ext cx="430570" cy="361068"/>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8" name="Freeform 80"/>
          <p:cNvSpPr>
            <a:spLocks noEditPoints="1"/>
          </p:cNvSpPr>
          <p:nvPr/>
        </p:nvSpPr>
        <p:spPr bwMode="auto">
          <a:xfrm>
            <a:off x="4589838" y="2735696"/>
            <a:ext cx="379077" cy="393360"/>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579" name="Group 578"/>
          <p:cNvGrpSpPr/>
          <p:nvPr/>
        </p:nvGrpSpPr>
        <p:grpSpPr>
          <a:xfrm>
            <a:off x="9467286" y="2703785"/>
            <a:ext cx="457182" cy="457182"/>
            <a:chOff x="9551919" y="2937092"/>
            <a:chExt cx="343487" cy="343487"/>
          </a:xfrm>
          <a:solidFill>
            <a:schemeClr val="tx1">
              <a:lumMod val="65000"/>
              <a:lumOff val="35000"/>
            </a:schemeClr>
          </a:solidFill>
        </p:grpSpPr>
        <p:sp>
          <p:nvSpPr>
            <p:cNvPr id="493" name="Freeform 121"/>
            <p:cNvSpPr>
              <a:spLocks noEditPoints="1"/>
            </p:cNvSpPr>
            <p:nvPr/>
          </p:nvSpPr>
          <p:spPr bwMode="auto">
            <a:xfrm>
              <a:off x="9657637" y="3042812"/>
              <a:ext cx="132053" cy="132049"/>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124"/>
            <p:cNvSpPr>
              <a:spLocks noEditPoints="1"/>
            </p:cNvSpPr>
            <p:nvPr/>
          </p:nvSpPr>
          <p:spPr bwMode="auto">
            <a:xfrm>
              <a:off x="9551919" y="2937092"/>
              <a:ext cx="343487" cy="343487"/>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0" name="Group 579"/>
          <p:cNvGrpSpPr/>
          <p:nvPr/>
        </p:nvGrpSpPr>
        <p:grpSpPr>
          <a:xfrm>
            <a:off x="10696404" y="2732351"/>
            <a:ext cx="457200" cy="400050"/>
            <a:chOff x="10781039" y="2925060"/>
            <a:chExt cx="343501" cy="300564"/>
          </a:xfrm>
          <a:solidFill>
            <a:schemeClr val="tx1">
              <a:lumMod val="65000"/>
              <a:lumOff val="35000"/>
            </a:schemeClr>
          </a:solidFill>
        </p:grpSpPr>
        <p:sp>
          <p:nvSpPr>
            <p:cNvPr id="491" name="Freeform 104"/>
            <p:cNvSpPr>
              <a:spLocks/>
            </p:cNvSpPr>
            <p:nvPr/>
          </p:nvSpPr>
          <p:spPr bwMode="auto">
            <a:xfrm>
              <a:off x="10834711" y="2978732"/>
              <a:ext cx="124042" cy="79912"/>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105"/>
            <p:cNvSpPr>
              <a:spLocks noEditPoints="1"/>
            </p:cNvSpPr>
            <p:nvPr/>
          </p:nvSpPr>
          <p:spPr bwMode="auto">
            <a:xfrm>
              <a:off x="10781039" y="2925060"/>
              <a:ext cx="343501" cy="300564"/>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9" name="Oval 68"/>
          <p:cNvSpPr/>
          <p:nvPr/>
        </p:nvSpPr>
        <p:spPr>
          <a:xfrm>
            <a:off x="3417649"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Oval 517"/>
          <p:cNvSpPr/>
          <p:nvPr/>
        </p:nvSpPr>
        <p:spPr>
          <a:xfrm>
            <a:off x="5871415"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Oval 518"/>
          <p:cNvSpPr/>
          <p:nvPr/>
        </p:nvSpPr>
        <p:spPr>
          <a:xfrm>
            <a:off x="7098298"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Oval 519"/>
          <p:cNvSpPr/>
          <p:nvPr/>
        </p:nvSpPr>
        <p:spPr>
          <a:xfrm>
            <a:off x="8325181"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Oval 520"/>
          <p:cNvSpPr/>
          <p:nvPr/>
        </p:nvSpPr>
        <p:spPr>
          <a:xfrm>
            <a:off x="9552064"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Oval 521"/>
          <p:cNvSpPr/>
          <p:nvPr/>
        </p:nvSpPr>
        <p:spPr>
          <a:xfrm>
            <a:off x="4644532"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Oval 522"/>
          <p:cNvSpPr/>
          <p:nvPr/>
        </p:nvSpPr>
        <p:spPr>
          <a:xfrm>
            <a:off x="10778945" y="3419770"/>
            <a:ext cx="249476" cy="249476"/>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2923902" y="3760671"/>
            <a:ext cx="1239212" cy="1028794"/>
            <a:chOff x="3268160" y="3921532"/>
            <a:chExt cx="1239212" cy="1028794"/>
          </a:xfrm>
        </p:grpSpPr>
        <p:sp>
          <p:nvSpPr>
            <p:cNvPr id="516" name="Rectangle 51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24" name="Rectangle 52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0" name="Group 559"/>
          <p:cNvGrpSpPr/>
          <p:nvPr/>
        </p:nvGrpSpPr>
        <p:grpSpPr>
          <a:xfrm>
            <a:off x="4154151" y="3760671"/>
            <a:ext cx="1239212" cy="1028794"/>
            <a:chOff x="3268160" y="3921532"/>
            <a:chExt cx="1239212" cy="1028794"/>
          </a:xfrm>
        </p:grpSpPr>
        <p:sp>
          <p:nvSpPr>
            <p:cNvPr id="561" name="Rectangle 560"/>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2" name="Rectangle 561"/>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3" name="Group 562"/>
          <p:cNvGrpSpPr/>
          <p:nvPr/>
        </p:nvGrpSpPr>
        <p:grpSpPr>
          <a:xfrm>
            <a:off x="5384400" y="3760671"/>
            <a:ext cx="1239212" cy="1028794"/>
            <a:chOff x="3268160" y="3921532"/>
            <a:chExt cx="1239212" cy="1028794"/>
          </a:xfrm>
        </p:grpSpPr>
        <p:sp>
          <p:nvSpPr>
            <p:cNvPr id="564" name="Rectangle 563"/>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5" name="Rectangle 564"/>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6" name="Group 565"/>
          <p:cNvGrpSpPr/>
          <p:nvPr/>
        </p:nvGrpSpPr>
        <p:grpSpPr>
          <a:xfrm>
            <a:off x="6614649" y="3760671"/>
            <a:ext cx="1239212" cy="1028794"/>
            <a:chOff x="3268160" y="3921532"/>
            <a:chExt cx="1239212" cy="1028794"/>
          </a:xfrm>
        </p:grpSpPr>
        <p:sp>
          <p:nvSpPr>
            <p:cNvPr id="567" name="Rectangle 566"/>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8" name="Rectangle 567"/>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9" name="Group 568"/>
          <p:cNvGrpSpPr/>
          <p:nvPr/>
        </p:nvGrpSpPr>
        <p:grpSpPr>
          <a:xfrm>
            <a:off x="7844898" y="3760671"/>
            <a:ext cx="1239212" cy="1028794"/>
            <a:chOff x="3268160" y="3921532"/>
            <a:chExt cx="1239212" cy="1028794"/>
          </a:xfrm>
        </p:grpSpPr>
        <p:sp>
          <p:nvSpPr>
            <p:cNvPr id="570" name="Rectangle 569"/>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1" name="Rectangle 570"/>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2" name="Group 571"/>
          <p:cNvGrpSpPr/>
          <p:nvPr/>
        </p:nvGrpSpPr>
        <p:grpSpPr>
          <a:xfrm>
            <a:off x="9075147" y="3760671"/>
            <a:ext cx="1239212" cy="1028794"/>
            <a:chOff x="3268160" y="3921532"/>
            <a:chExt cx="1239212" cy="1028794"/>
          </a:xfrm>
        </p:grpSpPr>
        <p:sp>
          <p:nvSpPr>
            <p:cNvPr id="573" name="Rectangle 572"/>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4" name="Rectangle 57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5" name="Group 574"/>
          <p:cNvGrpSpPr/>
          <p:nvPr/>
        </p:nvGrpSpPr>
        <p:grpSpPr>
          <a:xfrm>
            <a:off x="10305398" y="3760671"/>
            <a:ext cx="1239212" cy="1028794"/>
            <a:chOff x="3268160" y="3921532"/>
            <a:chExt cx="1239212" cy="1028794"/>
          </a:xfrm>
        </p:grpSpPr>
        <p:sp>
          <p:nvSpPr>
            <p:cNvPr id="576" name="Rectangle 57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7" name="Rectangle 576"/>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spTree>
    <p:extLst>
      <p:ext uri="{BB962C8B-B14F-4D97-AF65-F5344CB8AC3E}">
        <p14:creationId xmlns:p14="http://schemas.microsoft.com/office/powerpoint/2010/main" val="31420924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85000"/>
                  </a:schemeClr>
                </a:solidFill>
              </a:rPr>
              <a:t>APP </a:t>
            </a:r>
            <a:r>
              <a:rPr lang="en-US" b="0" dirty="0">
                <a:solidFill>
                  <a:schemeClr val="bg1">
                    <a:lumMod val="85000"/>
                  </a:schemeClr>
                </a:solidFill>
              </a:rPr>
              <a:t>SOSIAL MEDIA</a:t>
            </a:r>
          </a:p>
        </p:txBody>
      </p:sp>
      <p:sp>
        <p:nvSpPr>
          <p:cNvPr id="6" name="Content Placeholder 5"/>
          <p:cNvSpPr>
            <a:spLocks noGrp="1"/>
          </p:cNvSpPr>
          <p:nvPr>
            <p:ph idx="1"/>
          </p:nvPr>
        </p:nvSpPr>
        <p:spPr/>
        <p:txBody>
          <a:bodyPr/>
          <a:lstStyle/>
          <a:p>
            <a:r>
              <a:rPr lang="pt-BR" dirty="0">
                <a:solidFill>
                  <a:schemeClr val="bg1">
                    <a:lumMod val="8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29</a:t>
            </a:fld>
            <a:endParaRPr lang="en-US" dirty="0"/>
          </a:p>
        </p:txBody>
      </p:sp>
      <p:sp>
        <p:nvSpPr>
          <p:cNvPr id="3" name="Folded Corner 2"/>
          <p:cNvSpPr/>
          <p:nvPr/>
        </p:nvSpPr>
        <p:spPr>
          <a:xfrm>
            <a:off x="2824297" y="2510655"/>
            <a:ext cx="3341727" cy="425368"/>
          </a:xfrm>
          <a:prstGeom prst="foldedCorner">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0" name="Group 19"/>
          <p:cNvGrpSpPr/>
          <p:nvPr/>
        </p:nvGrpSpPr>
        <p:grpSpPr>
          <a:xfrm>
            <a:off x="237485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107064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109340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111212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113620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121245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7" name="Rectangle 19"/>
          <p:cNvSpPr>
            <a:spLocks noChangeArrowheads="1"/>
          </p:cNvSpPr>
          <p:nvPr/>
        </p:nvSpPr>
        <p:spPr bwMode="auto">
          <a:xfrm>
            <a:off x="1235189" y="2350643"/>
            <a:ext cx="1626559" cy="2899981"/>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123518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186521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186521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63" name="Rectangle 62"/>
          <p:cNvSpPr/>
          <p:nvPr/>
        </p:nvSpPr>
        <p:spPr>
          <a:xfrm>
            <a:off x="3092265" y="2573234"/>
            <a:ext cx="2029227" cy="300210"/>
          </a:xfrm>
          <a:prstGeom prst="rect">
            <a:avLst/>
          </a:prstGeom>
        </p:spPr>
        <p:txBody>
          <a:bodyPr wrap="square" anchor="ctr">
            <a:spAutoFit/>
          </a:bodyPr>
          <a:lstStyle/>
          <a:p>
            <a:pPr>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 Photo </a:t>
            </a:r>
          </a:p>
        </p:txBody>
      </p:sp>
      <p:sp>
        <p:nvSpPr>
          <p:cNvPr id="64" name="Rectangle 63"/>
          <p:cNvSpPr/>
          <p:nvPr/>
        </p:nvSpPr>
        <p:spPr>
          <a:xfrm>
            <a:off x="3097142" y="3015544"/>
            <a:ext cx="3205087" cy="954107"/>
          </a:xfrm>
          <a:prstGeom prst="rect">
            <a:avLst/>
          </a:prstGeom>
        </p:spPr>
        <p:txBody>
          <a:bodyPr wrap="square">
            <a:spAutoFit/>
          </a:bodyPr>
          <a:lstStyle/>
          <a:p>
            <a:pPr>
              <a:spcBef>
                <a:spcPts val="600"/>
              </a:spcBef>
              <a:buClr>
                <a:srgbClr val="E24848"/>
              </a:buClr>
              <a:defRPr/>
            </a:pPr>
            <a:r>
              <a:rPr lang="en-US" sz="1400" noProof="1">
                <a:solidFill>
                  <a:schemeClr val="bg1"/>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61" name="Group 460"/>
          <p:cNvGrpSpPr/>
          <p:nvPr/>
        </p:nvGrpSpPr>
        <p:grpSpPr>
          <a:xfrm>
            <a:off x="6662583" y="2145127"/>
            <a:ext cx="4769116" cy="3278509"/>
            <a:chOff x="6662583" y="2145126"/>
            <a:chExt cx="4769116" cy="3278509"/>
          </a:xfrm>
        </p:grpSpPr>
        <p:sp>
          <p:nvSpPr>
            <p:cNvPr id="76" name="Freeform 34"/>
            <p:cNvSpPr>
              <a:spLocks noEditPoints="1"/>
            </p:cNvSpPr>
            <p:nvPr/>
          </p:nvSpPr>
          <p:spPr bwMode="auto">
            <a:xfrm>
              <a:off x="8188288" y="2873914"/>
              <a:ext cx="865048" cy="918726"/>
            </a:xfrm>
            <a:custGeom>
              <a:avLst/>
              <a:gdLst>
                <a:gd name="T0" fmla="*/ 6 w 419"/>
                <a:gd name="T1" fmla="*/ 12 h 445"/>
                <a:gd name="T2" fmla="*/ 6 w 419"/>
                <a:gd name="T3" fmla="*/ 0 h 445"/>
                <a:gd name="T4" fmla="*/ 12 w 419"/>
                <a:gd name="T5" fmla="*/ 6 h 445"/>
                <a:gd name="T6" fmla="*/ 414 w 419"/>
                <a:gd name="T7" fmla="*/ 433 h 445"/>
                <a:gd name="T8" fmla="*/ 413 w 419"/>
                <a:gd name="T9" fmla="*/ 445 h 445"/>
                <a:gd name="T10" fmla="*/ 419 w 419"/>
                <a:gd name="T11" fmla="*/ 438 h 445"/>
                <a:gd name="T12" fmla="*/ 389 w 419"/>
                <a:gd name="T13" fmla="*/ 419 h 445"/>
                <a:gd name="T14" fmla="*/ 391 w 419"/>
                <a:gd name="T15" fmla="*/ 408 h 445"/>
                <a:gd name="T16" fmla="*/ 396 w 419"/>
                <a:gd name="T17" fmla="*/ 414 h 445"/>
                <a:gd name="T18" fmla="*/ 366 w 419"/>
                <a:gd name="T19" fmla="*/ 394 h 445"/>
                <a:gd name="T20" fmla="*/ 366 w 419"/>
                <a:gd name="T21" fmla="*/ 382 h 445"/>
                <a:gd name="T22" fmla="*/ 373 w 419"/>
                <a:gd name="T23" fmla="*/ 389 h 445"/>
                <a:gd name="T24" fmla="*/ 342 w 419"/>
                <a:gd name="T25" fmla="*/ 368 h 445"/>
                <a:gd name="T26" fmla="*/ 342 w 419"/>
                <a:gd name="T27" fmla="*/ 357 h 445"/>
                <a:gd name="T28" fmla="*/ 348 w 419"/>
                <a:gd name="T29" fmla="*/ 363 h 445"/>
                <a:gd name="T30" fmla="*/ 317 w 419"/>
                <a:gd name="T31" fmla="*/ 343 h 445"/>
                <a:gd name="T32" fmla="*/ 318 w 419"/>
                <a:gd name="T33" fmla="*/ 331 h 445"/>
                <a:gd name="T34" fmla="*/ 324 w 419"/>
                <a:gd name="T35" fmla="*/ 338 h 445"/>
                <a:gd name="T36" fmla="*/ 294 w 419"/>
                <a:gd name="T37" fmla="*/ 318 h 445"/>
                <a:gd name="T38" fmla="*/ 294 w 419"/>
                <a:gd name="T39" fmla="*/ 306 h 445"/>
                <a:gd name="T40" fmla="*/ 300 w 419"/>
                <a:gd name="T41" fmla="*/ 312 h 445"/>
                <a:gd name="T42" fmla="*/ 270 w 419"/>
                <a:gd name="T43" fmla="*/ 292 h 445"/>
                <a:gd name="T44" fmla="*/ 270 w 419"/>
                <a:gd name="T45" fmla="*/ 279 h 445"/>
                <a:gd name="T46" fmla="*/ 276 w 419"/>
                <a:gd name="T47" fmla="*/ 286 h 445"/>
                <a:gd name="T48" fmla="*/ 245 w 419"/>
                <a:gd name="T49" fmla="*/ 267 h 445"/>
                <a:gd name="T50" fmla="*/ 246 w 419"/>
                <a:gd name="T51" fmla="*/ 254 h 445"/>
                <a:gd name="T52" fmla="*/ 252 w 419"/>
                <a:gd name="T53" fmla="*/ 260 h 445"/>
                <a:gd name="T54" fmla="*/ 222 w 419"/>
                <a:gd name="T55" fmla="*/ 241 h 445"/>
                <a:gd name="T56" fmla="*/ 222 w 419"/>
                <a:gd name="T57" fmla="*/ 229 h 445"/>
                <a:gd name="T58" fmla="*/ 228 w 419"/>
                <a:gd name="T59" fmla="*/ 235 h 445"/>
                <a:gd name="T60" fmla="*/ 198 w 419"/>
                <a:gd name="T61" fmla="*/ 216 h 445"/>
                <a:gd name="T62" fmla="*/ 198 w 419"/>
                <a:gd name="T63" fmla="*/ 203 h 445"/>
                <a:gd name="T64" fmla="*/ 204 w 419"/>
                <a:gd name="T65" fmla="*/ 210 h 445"/>
                <a:gd name="T66" fmla="*/ 173 w 419"/>
                <a:gd name="T67" fmla="*/ 190 h 445"/>
                <a:gd name="T68" fmla="*/ 174 w 419"/>
                <a:gd name="T69" fmla="*/ 178 h 445"/>
                <a:gd name="T70" fmla="*/ 180 w 419"/>
                <a:gd name="T71" fmla="*/ 184 h 445"/>
                <a:gd name="T72" fmla="*/ 150 w 419"/>
                <a:gd name="T73" fmla="*/ 165 h 445"/>
                <a:gd name="T74" fmla="*/ 150 w 419"/>
                <a:gd name="T75" fmla="*/ 152 h 445"/>
                <a:gd name="T76" fmla="*/ 156 w 419"/>
                <a:gd name="T77" fmla="*/ 159 h 445"/>
                <a:gd name="T78" fmla="*/ 126 w 419"/>
                <a:gd name="T79" fmla="*/ 140 h 445"/>
                <a:gd name="T80" fmla="*/ 126 w 419"/>
                <a:gd name="T81" fmla="*/ 127 h 445"/>
                <a:gd name="T82" fmla="*/ 132 w 419"/>
                <a:gd name="T83" fmla="*/ 133 h 445"/>
                <a:gd name="T84" fmla="*/ 101 w 419"/>
                <a:gd name="T85" fmla="*/ 114 h 445"/>
                <a:gd name="T86" fmla="*/ 102 w 419"/>
                <a:gd name="T87" fmla="*/ 101 h 445"/>
                <a:gd name="T88" fmla="*/ 108 w 419"/>
                <a:gd name="T89" fmla="*/ 108 h 445"/>
                <a:gd name="T90" fmla="*/ 78 w 419"/>
                <a:gd name="T91" fmla="*/ 89 h 445"/>
                <a:gd name="T92" fmla="*/ 78 w 419"/>
                <a:gd name="T93" fmla="*/ 76 h 445"/>
                <a:gd name="T94" fmla="*/ 84 w 419"/>
                <a:gd name="T95" fmla="*/ 82 h 445"/>
                <a:gd name="T96" fmla="*/ 54 w 419"/>
                <a:gd name="T97" fmla="*/ 63 h 445"/>
                <a:gd name="T98" fmla="*/ 54 w 419"/>
                <a:gd name="T99" fmla="*/ 51 h 445"/>
                <a:gd name="T100" fmla="*/ 60 w 419"/>
                <a:gd name="T101" fmla="*/ 57 h 445"/>
                <a:gd name="T102" fmla="*/ 29 w 419"/>
                <a:gd name="T103" fmla="*/ 38 h 445"/>
                <a:gd name="T104" fmla="*/ 30 w 419"/>
                <a:gd name="T105" fmla="*/ 2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9" h="445">
                  <a:moveTo>
                    <a:pt x="12" y="6"/>
                  </a:moveTo>
                  <a:lnTo>
                    <a:pt x="6" y="12"/>
                  </a:lnTo>
                  <a:lnTo>
                    <a:pt x="0" y="6"/>
                  </a:lnTo>
                  <a:lnTo>
                    <a:pt x="6" y="0"/>
                  </a:lnTo>
                  <a:lnTo>
                    <a:pt x="12" y="6"/>
                  </a:lnTo>
                  <a:lnTo>
                    <a:pt x="12" y="6"/>
                  </a:lnTo>
                  <a:close/>
                  <a:moveTo>
                    <a:pt x="419" y="438"/>
                  </a:moveTo>
                  <a:lnTo>
                    <a:pt x="414" y="433"/>
                  </a:lnTo>
                  <a:lnTo>
                    <a:pt x="407" y="438"/>
                  </a:lnTo>
                  <a:lnTo>
                    <a:pt x="413" y="445"/>
                  </a:lnTo>
                  <a:lnTo>
                    <a:pt x="419" y="438"/>
                  </a:lnTo>
                  <a:lnTo>
                    <a:pt x="419" y="438"/>
                  </a:lnTo>
                  <a:close/>
                  <a:moveTo>
                    <a:pt x="396" y="414"/>
                  </a:moveTo>
                  <a:lnTo>
                    <a:pt x="389" y="419"/>
                  </a:lnTo>
                  <a:lnTo>
                    <a:pt x="384" y="413"/>
                  </a:lnTo>
                  <a:lnTo>
                    <a:pt x="391" y="408"/>
                  </a:lnTo>
                  <a:lnTo>
                    <a:pt x="396" y="414"/>
                  </a:lnTo>
                  <a:lnTo>
                    <a:pt x="396" y="414"/>
                  </a:lnTo>
                  <a:close/>
                  <a:moveTo>
                    <a:pt x="373" y="389"/>
                  </a:moveTo>
                  <a:lnTo>
                    <a:pt x="366" y="394"/>
                  </a:lnTo>
                  <a:lnTo>
                    <a:pt x="360" y="387"/>
                  </a:lnTo>
                  <a:lnTo>
                    <a:pt x="366" y="382"/>
                  </a:lnTo>
                  <a:lnTo>
                    <a:pt x="373" y="389"/>
                  </a:lnTo>
                  <a:lnTo>
                    <a:pt x="373" y="389"/>
                  </a:lnTo>
                  <a:close/>
                  <a:moveTo>
                    <a:pt x="348" y="363"/>
                  </a:moveTo>
                  <a:lnTo>
                    <a:pt x="342" y="368"/>
                  </a:lnTo>
                  <a:lnTo>
                    <a:pt x="335" y="362"/>
                  </a:lnTo>
                  <a:lnTo>
                    <a:pt x="342" y="357"/>
                  </a:lnTo>
                  <a:lnTo>
                    <a:pt x="348" y="363"/>
                  </a:lnTo>
                  <a:lnTo>
                    <a:pt x="348" y="363"/>
                  </a:lnTo>
                  <a:close/>
                  <a:moveTo>
                    <a:pt x="324" y="338"/>
                  </a:moveTo>
                  <a:lnTo>
                    <a:pt x="317" y="343"/>
                  </a:lnTo>
                  <a:lnTo>
                    <a:pt x="312" y="337"/>
                  </a:lnTo>
                  <a:lnTo>
                    <a:pt x="318" y="331"/>
                  </a:lnTo>
                  <a:lnTo>
                    <a:pt x="324" y="338"/>
                  </a:lnTo>
                  <a:lnTo>
                    <a:pt x="324" y="338"/>
                  </a:lnTo>
                  <a:close/>
                  <a:moveTo>
                    <a:pt x="300" y="312"/>
                  </a:moveTo>
                  <a:lnTo>
                    <a:pt x="294" y="318"/>
                  </a:lnTo>
                  <a:lnTo>
                    <a:pt x="288" y="311"/>
                  </a:lnTo>
                  <a:lnTo>
                    <a:pt x="294" y="306"/>
                  </a:lnTo>
                  <a:lnTo>
                    <a:pt x="300" y="312"/>
                  </a:lnTo>
                  <a:lnTo>
                    <a:pt x="300" y="312"/>
                  </a:lnTo>
                  <a:close/>
                  <a:moveTo>
                    <a:pt x="276" y="286"/>
                  </a:moveTo>
                  <a:lnTo>
                    <a:pt x="270" y="292"/>
                  </a:lnTo>
                  <a:lnTo>
                    <a:pt x="263" y="286"/>
                  </a:lnTo>
                  <a:lnTo>
                    <a:pt x="270" y="279"/>
                  </a:lnTo>
                  <a:lnTo>
                    <a:pt x="276" y="286"/>
                  </a:lnTo>
                  <a:lnTo>
                    <a:pt x="276" y="286"/>
                  </a:lnTo>
                  <a:close/>
                  <a:moveTo>
                    <a:pt x="252" y="260"/>
                  </a:moveTo>
                  <a:lnTo>
                    <a:pt x="245" y="267"/>
                  </a:lnTo>
                  <a:lnTo>
                    <a:pt x="240" y="260"/>
                  </a:lnTo>
                  <a:lnTo>
                    <a:pt x="246" y="254"/>
                  </a:lnTo>
                  <a:lnTo>
                    <a:pt x="252" y="260"/>
                  </a:lnTo>
                  <a:lnTo>
                    <a:pt x="252" y="260"/>
                  </a:lnTo>
                  <a:close/>
                  <a:moveTo>
                    <a:pt x="228" y="235"/>
                  </a:moveTo>
                  <a:lnTo>
                    <a:pt x="222" y="241"/>
                  </a:lnTo>
                  <a:lnTo>
                    <a:pt x="216" y="235"/>
                  </a:lnTo>
                  <a:lnTo>
                    <a:pt x="222" y="229"/>
                  </a:lnTo>
                  <a:lnTo>
                    <a:pt x="228" y="235"/>
                  </a:lnTo>
                  <a:lnTo>
                    <a:pt x="228" y="235"/>
                  </a:lnTo>
                  <a:close/>
                  <a:moveTo>
                    <a:pt x="204" y="210"/>
                  </a:moveTo>
                  <a:lnTo>
                    <a:pt x="198" y="216"/>
                  </a:lnTo>
                  <a:lnTo>
                    <a:pt x="191" y="210"/>
                  </a:lnTo>
                  <a:lnTo>
                    <a:pt x="198" y="203"/>
                  </a:lnTo>
                  <a:lnTo>
                    <a:pt x="204" y="210"/>
                  </a:lnTo>
                  <a:lnTo>
                    <a:pt x="204" y="210"/>
                  </a:lnTo>
                  <a:close/>
                  <a:moveTo>
                    <a:pt x="180" y="184"/>
                  </a:moveTo>
                  <a:lnTo>
                    <a:pt x="173" y="190"/>
                  </a:lnTo>
                  <a:lnTo>
                    <a:pt x="168" y="184"/>
                  </a:lnTo>
                  <a:lnTo>
                    <a:pt x="174" y="178"/>
                  </a:lnTo>
                  <a:lnTo>
                    <a:pt x="180" y="184"/>
                  </a:lnTo>
                  <a:lnTo>
                    <a:pt x="180" y="184"/>
                  </a:lnTo>
                  <a:close/>
                  <a:moveTo>
                    <a:pt x="156" y="159"/>
                  </a:moveTo>
                  <a:lnTo>
                    <a:pt x="150" y="165"/>
                  </a:lnTo>
                  <a:lnTo>
                    <a:pt x="144" y="159"/>
                  </a:lnTo>
                  <a:lnTo>
                    <a:pt x="150" y="152"/>
                  </a:lnTo>
                  <a:lnTo>
                    <a:pt x="156" y="159"/>
                  </a:lnTo>
                  <a:lnTo>
                    <a:pt x="156" y="159"/>
                  </a:lnTo>
                  <a:close/>
                  <a:moveTo>
                    <a:pt x="132" y="133"/>
                  </a:moveTo>
                  <a:lnTo>
                    <a:pt x="126" y="140"/>
                  </a:lnTo>
                  <a:lnTo>
                    <a:pt x="119" y="133"/>
                  </a:lnTo>
                  <a:lnTo>
                    <a:pt x="126" y="127"/>
                  </a:lnTo>
                  <a:lnTo>
                    <a:pt x="132" y="133"/>
                  </a:lnTo>
                  <a:lnTo>
                    <a:pt x="132" y="133"/>
                  </a:lnTo>
                  <a:close/>
                  <a:moveTo>
                    <a:pt x="108" y="108"/>
                  </a:moveTo>
                  <a:lnTo>
                    <a:pt x="101" y="114"/>
                  </a:lnTo>
                  <a:lnTo>
                    <a:pt x="96" y="108"/>
                  </a:lnTo>
                  <a:lnTo>
                    <a:pt x="102" y="101"/>
                  </a:lnTo>
                  <a:lnTo>
                    <a:pt x="108" y="108"/>
                  </a:lnTo>
                  <a:lnTo>
                    <a:pt x="108" y="108"/>
                  </a:lnTo>
                  <a:close/>
                  <a:moveTo>
                    <a:pt x="84" y="82"/>
                  </a:moveTo>
                  <a:lnTo>
                    <a:pt x="78" y="89"/>
                  </a:lnTo>
                  <a:lnTo>
                    <a:pt x="72" y="82"/>
                  </a:lnTo>
                  <a:lnTo>
                    <a:pt x="78" y="76"/>
                  </a:lnTo>
                  <a:lnTo>
                    <a:pt x="84" y="82"/>
                  </a:lnTo>
                  <a:lnTo>
                    <a:pt x="84" y="82"/>
                  </a:lnTo>
                  <a:close/>
                  <a:moveTo>
                    <a:pt x="60" y="57"/>
                  </a:moveTo>
                  <a:lnTo>
                    <a:pt x="54" y="63"/>
                  </a:lnTo>
                  <a:lnTo>
                    <a:pt x="47" y="57"/>
                  </a:lnTo>
                  <a:lnTo>
                    <a:pt x="54" y="51"/>
                  </a:lnTo>
                  <a:lnTo>
                    <a:pt x="60" y="57"/>
                  </a:lnTo>
                  <a:lnTo>
                    <a:pt x="60" y="57"/>
                  </a:lnTo>
                  <a:close/>
                  <a:moveTo>
                    <a:pt x="36" y="32"/>
                  </a:moveTo>
                  <a:lnTo>
                    <a:pt x="29" y="38"/>
                  </a:lnTo>
                  <a:lnTo>
                    <a:pt x="24" y="32"/>
                  </a:lnTo>
                  <a:lnTo>
                    <a:pt x="30" y="25"/>
                  </a:lnTo>
                  <a:lnTo>
                    <a:pt x="36" y="3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35"/>
            <p:cNvSpPr>
              <a:spLocks noEditPoints="1"/>
            </p:cNvSpPr>
            <p:nvPr/>
          </p:nvSpPr>
          <p:spPr bwMode="auto">
            <a:xfrm>
              <a:off x="9092562" y="3156758"/>
              <a:ext cx="1422477" cy="615237"/>
            </a:xfrm>
            <a:custGeom>
              <a:avLst/>
              <a:gdLst>
                <a:gd name="T0" fmla="*/ 686 w 689"/>
                <a:gd name="T1" fmla="*/ 0 h 298"/>
                <a:gd name="T2" fmla="*/ 680 w 689"/>
                <a:gd name="T3" fmla="*/ 11 h 298"/>
                <a:gd name="T4" fmla="*/ 9 w 689"/>
                <a:gd name="T5" fmla="*/ 286 h 298"/>
                <a:gd name="T6" fmla="*/ 3 w 689"/>
                <a:gd name="T7" fmla="*/ 298 h 298"/>
                <a:gd name="T8" fmla="*/ 40 w 689"/>
                <a:gd name="T9" fmla="*/ 273 h 298"/>
                <a:gd name="T10" fmla="*/ 36 w 689"/>
                <a:gd name="T11" fmla="*/ 284 h 298"/>
                <a:gd name="T12" fmla="*/ 73 w 689"/>
                <a:gd name="T13" fmla="*/ 259 h 298"/>
                <a:gd name="T14" fmla="*/ 68 w 689"/>
                <a:gd name="T15" fmla="*/ 271 h 298"/>
                <a:gd name="T16" fmla="*/ 105 w 689"/>
                <a:gd name="T17" fmla="*/ 245 h 298"/>
                <a:gd name="T18" fmla="*/ 101 w 689"/>
                <a:gd name="T19" fmla="*/ 257 h 298"/>
                <a:gd name="T20" fmla="*/ 137 w 689"/>
                <a:gd name="T21" fmla="*/ 232 h 298"/>
                <a:gd name="T22" fmla="*/ 133 w 689"/>
                <a:gd name="T23" fmla="*/ 243 h 298"/>
                <a:gd name="T24" fmla="*/ 170 w 689"/>
                <a:gd name="T25" fmla="*/ 219 h 298"/>
                <a:gd name="T26" fmla="*/ 166 w 689"/>
                <a:gd name="T27" fmla="*/ 230 h 298"/>
                <a:gd name="T28" fmla="*/ 202 w 689"/>
                <a:gd name="T29" fmla="*/ 205 h 298"/>
                <a:gd name="T30" fmla="*/ 197 w 689"/>
                <a:gd name="T31" fmla="*/ 217 h 298"/>
                <a:gd name="T32" fmla="*/ 234 w 689"/>
                <a:gd name="T33" fmla="*/ 191 h 298"/>
                <a:gd name="T34" fmla="*/ 229 w 689"/>
                <a:gd name="T35" fmla="*/ 203 h 298"/>
                <a:gd name="T36" fmla="*/ 266 w 689"/>
                <a:gd name="T37" fmla="*/ 177 h 298"/>
                <a:gd name="T38" fmla="*/ 262 w 689"/>
                <a:gd name="T39" fmla="*/ 189 h 298"/>
                <a:gd name="T40" fmla="*/ 299 w 689"/>
                <a:gd name="T41" fmla="*/ 164 h 298"/>
                <a:gd name="T42" fmla="*/ 294 w 689"/>
                <a:gd name="T43" fmla="*/ 175 h 298"/>
                <a:gd name="T44" fmla="*/ 331 w 689"/>
                <a:gd name="T45" fmla="*/ 150 h 298"/>
                <a:gd name="T46" fmla="*/ 327 w 689"/>
                <a:gd name="T47" fmla="*/ 161 h 298"/>
                <a:gd name="T48" fmla="*/ 364 w 689"/>
                <a:gd name="T49" fmla="*/ 136 h 298"/>
                <a:gd name="T50" fmla="*/ 358 w 689"/>
                <a:gd name="T51" fmla="*/ 148 h 298"/>
                <a:gd name="T52" fmla="*/ 395 w 689"/>
                <a:gd name="T53" fmla="*/ 123 h 298"/>
                <a:gd name="T54" fmla="*/ 391 w 689"/>
                <a:gd name="T55" fmla="*/ 134 h 298"/>
                <a:gd name="T56" fmla="*/ 427 w 689"/>
                <a:gd name="T57" fmla="*/ 110 h 298"/>
                <a:gd name="T58" fmla="*/ 423 w 689"/>
                <a:gd name="T59" fmla="*/ 120 h 298"/>
                <a:gd name="T60" fmla="*/ 460 w 689"/>
                <a:gd name="T61" fmla="*/ 96 h 298"/>
                <a:gd name="T62" fmla="*/ 455 w 689"/>
                <a:gd name="T63" fmla="*/ 107 h 298"/>
                <a:gd name="T64" fmla="*/ 492 w 689"/>
                <a:gd name="T65" fmla="*/ 82 h 298"/>
                <a:gd name="T66" fmla="*/ 488 w 689"/>
                <a:gd name="T67" fmla="*/ 94 h 298"/>
                <a:gd name="T68" fmla="*/ 525 w 689"/>
                <a:gd name="T69" fmla="*/ 68 h 298"/>
                <a:gd name="T70" fmla="*/ 519 w 689"/>
                <a:gd name="T71" fmla="*/ 80 h 298"/>
                <a:gd name="T72" fmla="*/ 557 w 689"/>
                <a:gd name="T73" fmla="*/ 54 h 298"/>
                <a:gd name="T74" fmla="*/ 552 w 689"/>
                <a:gd name="T75" fmla="*/ 66 h 298"/>
                <a:gd name="T76" fmla="*/ 589 w 689"/>
                <a:gd name="T77" fmla="*/ 41 h 298"/>
                <a:gd name="T78" fmla="*/ 584 w 689"/>
                <a:gd name="T79" fmla="*/ 52 h 298"/>
                <a:gd name="T80" fmla="*/ 621 w 689"/>
                <a:gd name="T81" fmla="*/ 27 h 298"/>
                <a:gd name="T82" fmla="*/ 617 w 689"/>
                <a:gd name="T83" fmla="*/ 39 h 298"/>
                <a:gd name="T84" fmla="*/ 653 w 689"/>
                <a:gd name="T85" fmla="*/ 1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9" h="298">
                  <a:moveTo>
                    <a:pt x="680" y="11"/>
                  </a:moveTo>
                  <a:lnTo>
                    <a:pt x="677" y="4"/>
                  </a:lnTo>
                  <a:lnTo>
                    <a:pt x="686" y="0"/>
                  </a:lnTo>
                  <a:lnTo>
                    <a:pt x="689" y="8"/>
                  </a:lnTo>
                  <a:lnTo>
                    <a:pt x="680" y="11"/>
                  </a:lnTo>
                  <a:lnTo>
                    <a:pt x="680" y="11"/>
                  </a:lnTo>
                  <a:close/>
                  <a:moveTo>
                    <a:pt x="3" y="298"/>
                  </a:moveTo>
                  <a:lnTo>
                    <a:pt x="0" y="290"/>
                  </a:lnTo>
                  <a:lnTo>
                    <a:pt x="9" y="286"/>
                  </a:lnTo>
                  <a:lnTo>
                    <a:pt x="12" y="295"/>
                  </a:lnTo>
                  <a:lnTo>
                    <a:pt x="3" y="298"/>
                  </a:lnTo>
                  <a:lnTo>
                    <a:pt x="3" y="298"/>
                  </a:lnTo>
                  <a:close/>
                  <a:moveTo>
                    <a:pt x="36" y="284"/>
                  </a:moveTo>
                  <a:lnTo>
                    <a:pt x="33" y="276"/>
                  </a:lnTo>
                  <a:lnTo>
                    <a:pt x="40" y="273"/>
                  </a:lnTo>
                  <a:lnTo>
                    <a:pt x="44" y="281"/>
                  </a:lnTo>
                  <a:lnTo>
                    <a:pt x="36" y="284"/>
                  </a:lnTo>
                  <a:lnTo>
                    <a:pt x="36" y="284"/>
                  </a:lnTo>
                  <a:close/>
                  <a:moveTo>
                    <a:pt x="68" y="271"/>
                  </a:moveTo>
                  <a:lnTo>
                    <a:pt x="65" y="263"/>
                  </a:lnTo>
                  <a:lnTo>
                    <a:pt x="73" y="259"/>
                  </a:lnTo>
                  <a:lnTo>
                    <a:pt x="77" y="267"/>
                  </a:lnTo>
                  <a:lnTo>
                    <a:pt x="68" y="271"/>
                  </a:lnTo>
                  <a:lnTo>
                    <a:pt x="68" y="271"/>
                  </a:lnTo>
                  <a:close/>
                  <a:moveTo>
                    <a:pt x="101" y="257"/>
                  </a:moveTo>
                  <a:lnTo>
                    <a:pt x="97" y="249"/>
                  </a:lnTo>
                  <a:lnTo>
                    <a:pt x="105" y="245"/>
                  </a:lnTo>
                  <a:lnTo>
                    <a:pt x="108" y="254"/>
                  </a:lnTo>
                  <a:lnTo>
                    <a:pt x="101" y="257"/>
                  </a:lnTo>
                  <a:lnTo>
                    <a:pt x="101" y="257"/>
                  </a:lnTo>
                  <a:close/>
                  <a:moveTo>
                    <a:pt x="133" y="243"/>
                  </a:moveTo>
                  <a:lnTo>
                    <a:pt x="129" y="236"/>
                  </a:lnTo>
                  <a:lnTo>
                    <a:pt x="137" y="232"/>
                  </a:lnTo>
                  <a:lnTo>
                    <a:pt x="141" y="240"/>
                  </a:lnTo>
                  <a:lnTo>
                    <a:pt x="133" y="243"/>
                  </a:lnTo>
                  <a:lnTo>
                    <a:pt x="133" y="243"/>
                  </a:lnTo>
                  <a:close/>
                  <a:moveTo>
                    <a:pt x="166" y="230"/>
                  </a:moveTo>
                  <a:lnTo>
                    <a:pt x="161" y="222"/>
                  </a:lnTo>
                  <a:lnTo>
                    <a:pt x="170" y="219"/>
                  </a:lnTo>
                  <a:lnTo>
                    <a:pt x="173" y="226"/>
                  </a:lnTo>
                  <a:lnTo>
                    <a:pt x="166" y="230"/>
                  </a:lnTo>
                  <a:lnTo>
                    <a:pt x="166" y="230"/>
                  </a:lnTo>
                  <a:close/>
                  <a:moveTo>
                    <a:pt x="197" y="217"/>
                  </a:moveTo>
                  <a:lnTo>
                    <a:pt x="194" y="208"/>
                  </a:lnTo>
                  <a:lnTo>
                    <a:pt x="202" y="205"/>
                  </a:lnTo>
                  <a:lnTo>
                    <a:pt x="206" y="212"/>
                  </a:lnTo>
                  <a:lnTo>
                    <a:pt x="197" y="217"/>
                  </a:lnTo>
                  <a:lnTo>
                    <a:pt x="197" y="217"/>
                  </a:lnTo>
                  <a:close/>
                  <a:moveTo>
                    <a:pt x="229" y="203"/>
                  </a:moveTo>
                  <a:lnTo>
                    <a:pt x="226" y="194"/>
                  </a:lnTo>
                  <a:lnTo>
                    <a:pt x="234" y="191"/>
                  </a:lnTo>
                  <a:lnTo>
                    <a:pt x="238" y="200"/>
                  </a:lnTo>
                  <a:lnTo>
                    <a:pt x="229" y="203"/>
                  </a:lnTo>
                  <a:lnTo>
                    <a:pt x="229" y="203"/>
                  </a:lnTo>
                  <a:close/>
                  <a:moveTo>
                    <a:pt x="262" y="189"/>
                  </a:moveTo>
                  <a:lnTo>
                    <a:pt x="259" y="181"/>
                  </a:lnTo>
                  <a:lnTo>
                    <a:pt x="266" y="177"/>
                  </a:lnTo>
                  <a:lnTo>
                    <a:pt x="269" y="186"/>
                  </a:lnTo>
                  <a:lnTo>
                    <a:pt x="262" y="189"/>
                  </a:lnTo>
                  <a:lnTo>
                    <a:pt x="262" y="189"/>
                  </a:lnTo>
                  <a:close/>
                  <a:moveTo>
                    <a:pt x="294" y="175"/>
                  </a:moveTo>
                  <a:lnTo>
                    <a:pt x="291" y="167"/>
                  </a:lnTo>
                  <a:lnTo>
                    <a:pt x="299" y="164"/>
                  </a:lnTo>
                  <a:lnTo>
                    <a:pt x="302" y="172"/>
                  </a:lnTo>
                  <a:lnTo>
                    <a:pt x="294" y="175"/>
                  </a:lnTo>
                  <a:lnTo>
                    <a:pt x="294" y="175"/>
                  </a:lnTo>
                  <a:close/>
                  <a:moveTo>
                    <a:pt x="327" y="161"/>
                  </a:moveTo>
                  <a:lnTo>
                    <a:pt x="322" y="154"/>
                  </a:lnTo>
                  <a:lnTo>
                    <a:pt x="331" y="150"/>
                  </a:lnTo>
                  <a:lnTo>
                    <a:pt x="334" y="158"/>
                  </a:lnTo>
                  <a:lnTo>
                    <a:pt x="327" y="161"/>
                  </a:lnTo>
                  <a:lnTo>
                    <a:pt x="327" y="161"/>
                  </a:lnTo>
                  <a:close/>
                  <a:moveTo>
                    <a:pt x="358" y="148"/>
                  </a:moveTo>
                  <a:lnTo>
                    <a:pt x="355" y="140"/>
                  </a:lnTo>
                  <a:lnTo>
                    <a:pt x="364" y="136"/>
                  </a:lnTo>
                  <a:lnTo>
                    <a:pt x="367" y="145"/>
                  </a:lnTo>
                  <a:lnTo>
                    <a:pt x="358" y="148"/>
                  </a:lnTo>
                  <a:lnTo>
                    <a:pt x="358" y="148"/>
                  </a:lnTo>
                  <a:close/>
                  <a:moveTo>
                    <a:pt x="391" y="134"/>
                  </a:moveTo>
                  <a:lnTo>
                    <a:pt x="387" y="127"/>
                  </a:lnTo>
                  <a:lnTo>
                    <a:pt x="395" y="123"/>
                  </a:lnTo>
                  <a:lnTo>
                    <a:pt x="399" y="131"/>
                  </a:lnTo>
                  <a:lnTo>
                    <a:pt x="391" y="134"/>
                  </a:lnTo>
                  <a:lnTo>
                    <a:pt x="391" y="134"/>
                  </a:lnTo>
                  <a:close/>
                  <a:moveTo>
                    <a:pt x="423" y="120"/>
                  </a:moveTo>
                  <a:lnTo>
                    <a:pt x="420" y="113"/>
                  </a:lnTo>
                  <a:lnTo>
                    <a:pt x="427" y="110"/>
                  </a:lnTo>
                  <a:lnTo>
                    <a:pt x="431" y="117"/>
                  </a:lnTo>
                  <a:lnTo>
                    <a:pt x="423" y="120"/>
                  </a:lnTo>
                  <a:lnTo>
                    <a:pt x="423" y="120"/>
                  </a:lnTo>
                  <a:close/>
                  <a:moveTo>
                    <a:pt x="455" y="107"/>
                  </a:moveTo>
                  <a:lnTo>
                    <a:pt x="452" y="99"/>
                  </a:lnTo>
                  <a:lnTo>
                    <a:pt x="460" y="96"/>
                  </a:lnTo>
                  <a:lnTo>
                    <a:pt x="463" y="103"/>
                  </a:lnTo>
                  <a:lnTo>
                    <a:pt x="455" y="107"/>
                  </a:lnTo>
                  <a:lnTo>
                    <a:pt x="455" y="107"/>
                  </a:lnTo>
                  <a:close/>
                  <a:moveTo>
                    <a:pt x="488" y="94"/>
                  </a:moveTo>
                  <a:lnTo>
                    <a:pt x="484" y="85"/>
                  </a:lnTo>
                  <a:lnTo>
                    <a:pt x="492" y="82"/>
                  </a:lnTo>
                  <a:lnTo>
                    <a:pt x="495" y="91"/>
                  </a:lnTo>
                  <a:lnTo>
                    <a:pt x="488" y="94"/>
                  </a:lnTo>
                  <a:lnTo>
                    <a:pt x="488" y="94"/>
                  </a:lnTo>
                  <a:close/>
                  <a:moveTo>
                    <a:pt x="519" y="80"/>
                  </a:moveTo>
                  <a:lnTo>
                    <a:pt x="516" y="71"/>
                  </a:lnTo>
                  <a:lnTo>
                    <a:pt x="525" y="68"/>
                  </a:lnTo>
                  <a:lnTo>
                    <a:pt x="528" y="77"/>
                  </a:lnTo>
                  <a:lnTo>
                    <a:pt x="519" y="80"/>
                  </a:lnTo>
                  <a:lnTo>
                    <a:pt x="519" y="80"/>
                  </a:lnTo>
                  <a:close/>
                  <a:moveTo>
                    <a:pt x="552" y="66"/>
                  </a:moveTo>
                  <a:lnTo>
                    <a:pt x="549" y="58"/>
                  </a:lnTo>
                  <a:lnTo>
                    <a:pt x="557" y="54"/>
                  </a:lnTo>
                  <a:lnTo>
                    <a:pt x="560" y="63"/>
                  </a:lnTo>
                  <a:lnTo>
                    <a:pt x="552" y="66"/>
                  </a:lnTo>
                  <a:lnTo>
                    <a:pt x="552" y="66"/>
                  </a:lnTo>
                  <a:close/>
                  <a:moveTo>
                    <a:pt x="584" y="52"/>
                  </a:moveTo>
                  <a:lnTo>
                    <a:pt x="581" y="44"/>
                  </a:lnTo>
                  <a:lnTo>
                    <a:pt x="589" y="41"/>
                  </a:lnTo>
                  <a:lnTo>
                    <a:pt x="593" y="49"/>
                  </a:lnTo>
                  <a:lnTo>
                    <a:pt x="584" y="52"/>
                  </a:lnTo>
                  <a:lnTo>
                    <a:pt x="584" y="52"/>
                  </a:lnTo>
                  <a:close/>
                  <a:moveTo>
                    <a:pt x="617" y="39"/>
                  </a:moveTo>
                  <a:lnTo>
                    <a:pt x="613" y="31"/>
                  </a:lnTo>
                  <a:lnTo>
                    <a:pt x="621" y="27"/>
                  </a:lnTo>
                  <a:lnTo>
                    <a:pt x="624" y="35"/>
                  </a:lnTo>
                  <a:lnTo>
                    <a:pt x="617" y="39"/>
                  </a:lnTo>
                  <a:lnTo>
                    <a:pt x="617" y="39"/>
                  </a:lnTo>
                  <a:close/>
                  <a:moveTo>
                    <a:pt x="649" y="25"/>
                  </a:moveTo>
                  <a:lnTo>
                    <a:pt x="646" y="17"/>
                  </a:lnTo>
                  <a:lnTo>
                    <a:pt x="653" y="13"/>
                  </a:lnTo>
                  <a:lnTo>
                    <a:pt x="657" y="22"/>
                  </a:lnTo>
                  <a:lnTo>
                    <a:pt x="649" y="2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36"/>
            <p:cNvSpPr>
              <a:spLocks noEditPoints="1"/>
            </p:cNvSpPr>
            <p:nvPr/>
          </p:nvSpPr>
          <p:spPr bwMode="auto">
            <a:xfrm>
              <a:off x="7542084" y="3782317"/>
              <a:ext cx="1484414" cy="427363"/>
            </a:xfrm>
            <a:custGeom>
              <a:avLst/>
              <a:gdLst>
                <a:gd name="T0" fmla="*/ 2 w 719"/>
                <a:gd name="T1" fmla="*/ 207 h 207"/>
                <a:gd name="T2" fmla="*/ 8 w 719"/>
                <a:gd name="T3" fmla="*/ 196 h 207"/>
                <a:gd name="T4" fmla="*/ 711 w 719"/>
                <a:gd name="T5" fmla="*/ 11 h 207"/>
                <a:gd name="T6" fmla="*/ 717 w 719"/>
                <a:gd name="T7" fmla="*/ 0 h 207"/>
                <a:gd name="T8" fmla="*/ 677 w 719"/>
                <a:gd name="T9" fmla="*/ 21 h 207"/>
                <a:gd name="T10" fmla="*/ 683 w 719"/>
                <a:gd name="T11" fmla="*/ 9 h 207"/>
                <a:gd name="T12" fmla="*/ 643 w 719"/>
                <a:gd name="T13" fmla="*/ 29 h 207"/>
                <a:gd name="T14" fmla="*/ 649 w 719"/>
                <a:gd name="T15" fmla="*/ 18 h 207"/>
                <a:gd name="T16" fmla="*/ 609 w 719"/>
                <a:gd name="T17" fmla="*/ 39 h 207"/>
                <a:gd name="T18" fmla="*/ 616 w 719"/>
                <a:gd name="T19" fmla="*/ 28 h 207"/>
                <a:gd name="T20" fmla="*/ 575 w 719"/>
                <a:gd name="T21" fmla="*/ 48 h 207"/>
                <a:gd name="T22" fmla="*/ 582 w 719"/>
                <a:gd name="T23" fmla="*/ 38 h 207"/>
                <a:gd name="T24" fmla="*/ 542 w 719"/>
                <a:gd name="T25" fmla="*/ 58 h 207"/>
                <a:gd name="T26" fmla="*/ 548 w 719"/>
                <a:gd name="T27" fmla="*/ 47 h 207"/>
                <a:gd name="T28" fmla="*/ 509 w 719"/>
                <a:gd name="T29" fmla="*/ 67 h 207"/>
                <a:gd name="T30" fmla="*/ 514 w 719"/>
                <a:gd name="T31" fmla="*/ 57 h 207"/>
                <a:gd name="T32" fmla="*/ 475 w 719"/>
                <a:gd name="T33" fmla="*/ 77 h 207"/>
                <a:gd name="T34" fmla="*/ 481 w 719"/>
                <a:gd name="T35" fmla="*/ 65 h 207"/>
                <a:gd name="T36" fmla="*/ 441 w 719"/>
                <a:gd name="T37" fmla="*/ 85 h 207"/>
                <a:gd name="T38" fmla="*/ 447 w 719"/>
                <a:gd name="T39" fmla="*/ 75 h 207"/>
                <a:gd name="T40" fmla="*/ 407 w 719"/>
                <a:gd name="T41" fmla="*/ 95 h 207"/>
                <a:gd name="T42" fmla="*/ 413 w 719"/>
                <a:gd name="T43" fmla="*/ 84 h 207"/>
                <a:gd name="T44" fmla="*/ 373 w 719"/>
                <a:gd name="T45" fmla="*/ 104 h 207"/>
                <a:gd name="T46" fmla="*/ 379 w 719"/>
                <a:gd name="T47" fmla="*/ 94 h 207"/>
                <a:gd name="T48" fmla="*/ 339 w 719"/>
                <a:gd name="T49" fmla="*/ 114 h 207"/>
                <a:gd name="T50" fmla="*/ 345 w 719"/>
                <a:gd name="T51" fmla="*/ 103 h 207"/>
                <a:gd name="T52" fmla="*/ 306 w 719"/>
                <a:gd name="T53" fmla="*/ 123 h 207"/>
                <a:gd name="T54" fmla="*/ 311 w 719"/>
                <a:gd name="T55" fmla="*/ 113 h 207"/>
                <a:gd name="T56" fmla="*/ 272 w 719"/>
                <a:gd name="T57" fmla="*/ 133 h 207"/>
                <a:gd name="T58" fmla="*/ 279 w 719"/>
                <a:gd name="T59" fmla="*/ 121 h 207"/>
                <a:gd name="T60" fmla="*/ 238 w 719"/>
                <a:gd name="T61" fmla="*/ 141 h 207"/>
                <a:gd name="T62" fmla="*/ 245 w 719"/>
                <a:gd name="T63" fmla="*/ 131 h 207"/>
                <a:gd name="T64" fmla="*/ 204 w 719"/>
                <a:gd name="T65" fmla="*/ 151 h 207"/>
                <a:gd name="T66" fmla="*/ 211 w 719"/>
                <a:gd name="T67" fmla="*/ 140 h 207"/>
                <a:gd name="T68" fmla="*/ 171 w 719"/>
                <a:gd name="T69" fmla="*/ 160 h 207"/>
                <a:gd name="T70" fmla="*/ 177 w 719"/>
                <a:gd name="T71" fmla="*/ 150 h 207"/>
                <a:gd name="T72" fmla="*/ 137 w 719"/>
                <a:gd name="T73" fmla="*/ 170 h 207"/>
                <a:gd name="T74" fmla="*/ 143 w 719"/>
                <a:gd name="T75" fmla="*/ 159 h 207"/>
                <a:gd name="T76" fmla="*/ 104 w 719"/>
                <a:gd name="T77" fmla="*/ 179 h 207"/>
                <a:gd name="T78" fmla="*/ 109 w 719"/>
                <a:gd name="T79" fmla="*/ 169 h 207"/>
                <a:gd name="T80" fmla="*/ 70 w 719"/>
                <a:gd name="T81" fmla="*/ 189 h 207"/>
                <a:gd name="T82" fmla="*/ 75 w 719"/>
                <a:gd name="T83" fmla="*/ 177 h 207"/>
                <a:gd name="T84" fmla="*/ 36 w 719"/>
                <a:gd name="T85" fmla="*/ 19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9" h="207">
                  <a:moveTo>
                    <a:pt x="8" y="196"/>
                  </a:moveTo>
                  <a:lnTo>
                    <a:pt x="11" y="205"/>
                  </a:lnTo>
                  <a:lnTo>
                    <a:pt x="2" y="207"/>
                  </a:lnTo>
                  <a:lnTo>
                    <a:pt x="0" y="199"/>
                  </a:lnTo>
                  <a:lnTo>
                    <a:pt x="8" y="196"/>
                  </a:lnTo>
                  <a:lnTo>
                    <a:pt x="8" y="196"/>
                  </a:lnTo>
                  <a:close/>
                  <a:moveTo>
                    <a:pt x="717" y="0"/>
                  </a:moveTo>
                  <a:lnTo>
                    <a:pt x="719" y="9"/>
                  </a:lnTo>
                  <a:lnTo>
                    <a:pt x="711" y="11"/>
                  </a:lnTo>
                  <a:lnTo>
                    <a:pt x="709" y="3"/>
                  </a:lnTo>
                  <a:lnTo>
                    <a:pt x="717" y="0"/>
                  </a:lnTo>
                  <a:lnTo>
                    <a:pt x="717" y="0"/>
                  </a:lnTo>
                  <a:close/>
                  <a:moveTo>
                    <a:pt x="683" y="9"/>
                  </a:moveTo>
                  <a:lnTo>
                    <a:pt x="686" y="17"/>
                  </a:lnTo>
                  <a:lnTo>
                    <a:pt x="677" y="21"/>
                  </a:lnTo>
                  <a:lnTo>
                    <a:pt x="675" y="12"/>
                  </a:lnTo>
                  <a:lnTo>
                    <a:pt x="683" y="9"/>
                  </a:lnTo>
                  <a:lnTo>
                    <a:pt x="683" y="9"/>
                  </a:lnTo>
                  <a:close/>
                  <a:moveTo>
                    <a:pt x="649" y="18"/>
                  </a:moveTo>
                  <a:lnTo>
                    <a:pt x="652" y="27"/>
                  </a:lnTo>
                  <a:lnTo>
                    <a:pt x="643" y="29"/>
                  </a:lnTo>
                  <a:lnTo>
                    <a:pt x="641" y="22"/>
                  </a:lnTo>
                  <a:lnTo>
                    <a:pt x="649" y="18"/>
                  </a:lnTo>
                  <a:lnTo>
                    <a:pt x="649" y="18"/>
                  </a:lnTo>
                  <a:close/>
                  <a:moveTo>
                    <a:pt x="616" y="28"/>
                  </a:moveTo>
                  <a:lnTo>
                    <a:pt x="618" y="36"/>
                  </a:lnTo>
                  <a:lnTo>
                    <a:pt x="609" y="39"/>
                  </a:lnTo>
                  <a:lnTo>
                    <a:pt x="607" y="30"/>
                  </a:lnTo>
                  <a:lnTo>
                    <a:pt x="616" y="28"/>
                  </a:lnTo>
                  <a:lnTo>
                    <a:pt x="616" y="28"/>
                  </a:lnTo>
                  <a:close/>
                  <a:moveTo>
                    <a:pt x="582" y="38"/>
                  </a:moveTo>
                  <a:lnTo>
                    <a:pt x="584" y="46"/>
                  </a:lnTo>
                  <a:lnTo>
                    <a:pt x="575" y="48"/>
                  </a:lnTo>
                  <a:lnTo>
                    <a:pt x="573" y="40"/>
                  </a:lnTo>
                  <a:lnTo>
                    <a:pt x="582" y="38"/>
                  </a:lnTo>
                  <a:lnTo>
                    <a:pt x="582" y="38"/>
                  </a:lnTo>
                  <a:close/>
                  <a:moveTo>
                    <a:pt x="548" y="47"/>
                  </a:moveTo>
                  <a:lnTo>
                    <a:pt x="551" y="56"/>
                  </a:lnTo>
                  <a:lnTo>
                    <a:pt x="542" y="58"/>
                  </a:lnTo>
                  <a:lnTo>
                    <a:pt x="539" y="49"/>
                  </a:lnTo>
                  <a:lnTo>
                    <a:pt x="548" y="47"/>
                  </a:lnTo>
                  <a:lnTo>
                    <a:pt x="548" y="47"/>
                  </a:lnTo>
                  <a:close/>
                  <a:moveTo>
                    <a:pt x="514" y="57"/>
                  </a:moveTo>
                  <a:lnTo>
                    <a:pt x="517" y="65"/>
                  </a:lnTo>
                  <a:lnTo>
                    <a:pt x="509" y="67"/>
                  </a:lnTo>
                  <a:lnTo>
                    <a:pt x="506" y="59"/>
                  </a:lnTo>
                  <a:lnTo>
                    <a:pt x="514" y="57"/>
                  </a:lnTo>
                  <a:lnTo>
                    <a:pt x="514" y="57"/>
                  </a:lnTo>
                  <a:close/>
                  <a:moveTo>
                    <a:pt x="481" y="65"/>
                  </a:moveTo>
                  <a:lnTo>
                    <a:pt x="483" y="74"/>
                  </a:lnTo>
                  <a:lnTo>
                    <a:pt x="475" y="77"/>
                  </a:lnTo>
                  <a:lnTo>
                    <a:pt x="473" y="68"/>
                  </a:lnTo>
                  <a:lnTo>
                    <a:pt x="481" y="65"/>
                  </a:lnTo>
                  <a:lnTo>
                    <a:pt x="481" y="65"/>
                  </a:lnTo>
                  <a:close/>
                  <a:moveTo>
                    <a:pt x="447" y="75"/>
                  </a:moveTo>
                  <a:lnTo>
                    <a:pt x="449" y="83"/>
                  </a:lnTo>
                  <a:lnTo>
                    <a:pt x="441" y="85"/>
                  </a:lnTo>
                  <a:lnTo>
                    <a:pt x="439" y="78"/>
                  </a:lnTo>
                  <a:lnTo>
                    <a:pt x="447" y="75"/>
                  </a:lnTo>
                  <a:lnTo>
                    <a:pt x="447" y="75"/>
                  </a:lnTo>
                  <a:close/>
                  <a:moveTo>
                    <a:pt x="413" y="84"/>
                  </a:moveTo>
                  <a:lnTo>
                    <a:pt x="415" y="93"/>
                  </a:lnTo>
                  <a:lnTo>
                    <a:pt x="407" y="95"/>
                  </a:lnTo>
                  <a:lnTo>
                    <a:pt x="405" y="86"/>
                  </a:lnTo>
                  <a:lnTo>
                    <a:pt x="413" y="84"/>
                  </a:lnTo>
                  <a:lnTo>
                    <a:pt x="413" y="84"/>
                  </a:lnTo>
                  <a:close/>
                  <a:moveTo>
                    <a:pt x="379" y="94"/>
                  </a:moveTo>
                  <a:lnTo>
                    <a:pt x="381" y="102"/>
                  </a:lnTo>
                  <a:lnTo>
                    <a:pt x="373" y="104"/>
                  </a:lnTo>
                  <a:lnTo>
                    <a:pt x="371" y="96"/>
                  </a:lnTo>
                  <a:lnTo>
                    <a:pt x="379" y="94"/>
                  </a:lnTo>
                  <a:lnTo>
                    <a:pt x="379" y="94"/>
                  </a:lnTo>
                  <a:close/>
                  <a:moveTo>
                    <a:pt x="345" y="103"/>
                  </a:moveTo>
                  <a:lnTo>
                    <a:pt x="348" y="112"/>
                  </a:lnTo>
                  <a:lnTo>
                    <a:pt x="339" y="114"/>
                  </a:lnTo>
                  <a:lnTo>
                    <a:pt x="337" y="105"/>
                  </a:lnTo>
                  <a:lnTo>
                    <a:pt x="345" y="103"/>
                  </a:lnTo>
                  <a:lnTo>
                    <a:pt x="345" y="103"/>
                  </a:lnTo>
                  <a:close/>
                  <a:moveTo>
                    <a:pt x="311" y="113"/>
                  </a:moveTo>
                  <a:lnTo>
                    <a:pt x="315" y="121"/>
                  </a:lnTo>
                  <a:lnTo>
                    <a:pt x="306" y="123"/>
                  </a:lnTo>
                  <a:lnTo>
                    <a:pt x="303" y="115"/>
                  </a:lnTo>
                  <a:lnTo>
                    <a:pt x="311" y="113"/>
                  </a:lnTo>
                  <a:lnTo>
                    <a:pt x="311" y="113"/>
                  </a:lnTo>
                  <a:close/>
                  <a:moveTo>
                    <a:pt x="279" y="121"/>
                  </a:moveTo>
                  <a:lnTo>
                    <a:pt x="281" y="130"/>
                  </a:lnTo>
                  <a:lnTo>
                    <a:pt x="272" y="133"/>
                  </a:lnTo>
                  <a:lnTo>
                    <a:pt x="270" y="124"/>
                  </a:lnTo>
                  <a:lnTo>
                    <a:pt x="279" y="121"/>
                  </a:lnTo>
                  <a:lnTo>
                    <a:pt x="279" y="121"/>
                  </a:lnTo>
                  <a:close/>
                  <a:moveTo>
                    <a:pt x="245" y="131"/>
                  </a:moveTo>
                  <a:lnTo>
                    <a:pt x="247" y="139"/>
                  </a:lnTo>
                  <a:lnTo>
                    <a:pt x="238" y="141"/>
                  </a:lnTo>
                  <a:lnTo>
                    <a:pt x="236" y="134"/>
                  </a:lnTo>
                  <a:lnTo>
                    <a:pt x="245" y="131"/>
                  </a:lnTo>
                  <a:lnTo>
                    <a:pt x="245" y="131"/>
                  </a:lnTo>
                  <a:close/>
                  <a:moveTo>
                    <a:pt x="211" y="140"/>
                  </a:moveTo>
                  <a:lnTo>
                    <a:pt x="213" y="149"/>
                  </a:lnTo>
                  <a:lnTo>
                    <a:pt x="204" y="151"/>
                  </a:lnTo>
                  <a:lnTo>
                    <a:pt x="202" y="142"/>
                  </a:lnTo>
                  <a:lnTo>
                    <a:pt x="211" y="140"/>
                  </a:lnTo>
                  <a:lnTo>
                    <a:pt x="211" y="140"/>
                  </a:lnTo>
                  <a:close/>
                  <a:moveTo>
                    <a:pt x="177" y="150"/>
                  </a:moveTo>
                  <a:lnTo>
                    <a:pt x="179" y="158"/>
                  </a:lnTo>
                  <a:lnTo>
                    <a:pt x="171" y="160"/>
                  </a:lnTo>
                  <a:lnTo>
                    <a:pt x="168" y="152"/>
                  </a:lnTo>
                  <a:lnTo>
                    <a:pt x="177" y="150"/>
                  </a:lnTo>
                  <a:lnTo>
                    <a:pt x="177" y="150"/>
                  </a:lnTo>
                  <a:close/>
                  <a:moveTo>
                    <a:pt x="143" y="159"/>
                  </a:moveTo>
                  <a:lnTo>
                    <a:pt x="145" y="168"/>
                  </a:lnTo>
                  <a:lnTo>
                    <a:pt x="137" y="170"/>
                  </a:lnTo>
                  <a:lnTo>
                    <a:pt x="135" y="161"/>
                  </a:lnTo>
                  <a:lnTo>
                    <a:pt x="143" y="159"/>
                  </a:lnTo>
                  <a:lnTo>
                    <a:pt x="143" y="159"/>
                  </a:lnTo>
                  <a:close/>
                  <a:moveTo>
                    <a:pt x="109" y="169"/>
                  </a:moveTo>
                  <a:lnTo>
                    <a:pt x="112" y="177"/>
                  </a:lnTo>
                  <a:lnTo>
                    <a:pt x="104" y="179"/>
                  </a:lnTo>
                  <a:lnTo>
                    <a:pt x="101" y="171"/>
                  </a:lnTo>
                  <a:lnTo>
                    <a:pt x="109" y="169"/>
                  </a:lnTo>
                  <a:lnTo>
                    <a:pt x="109" y="169"/>
                  </a:lnTo>
                  <a:close/>
                  <a:moveTo>
                    <a:pt x="75" y="177"/>
                  </a:moveTo>
                  <a:lnTo>
                    <a:pt x="78" y="186"/>
                  </a:lnTo>
                  <a:lnTo>
                    <a:pt x="70" y="189"/>
                  </a:lnTo>
                  <a:lnTo>
                    <a:pt x="68" y="181"/>
                  </a:lnTo>
                  <a:lnTo>
                    <a:pt x="75" y="177"/>
                  </a:lnTo>
                  <a:lnTo>
                    <a:pt x="75" y="177"/>
                  </a:lnTo>
                  <a:close/>
                  <a:moveTo>
                    <a:pt x="42" y="187"/>
                  </a:moveTo>
                  <a:lnTo>
                    <a:pt x="44" y="195"/>
                  </a:lnTo>
                  <a:lnTo>
                    <a:pt x="36" y="197"/>
                  </a:lnTo>
                  <a:lnTo>
                    <a:pt x="34" y="190"/>
                  </a:lnTo>
                  <a:lnTo>
                    <a:pt x="42" y="18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37"/>
            <p:cNvSpPr>
              <a:spLocks noEditPoints="1"/>
            </p:cNvSpPr>
            <p:nvPr/>
          </p:nvSpPr>
          <p:spPr bwMode="auto">
            <a:xfrm>
              <a:off x="9040949" y="3778187"/>
              <a:ext cx="916661" cy="848532"/>
            </a:xfrm>
            <a:custGeom>
              <a:avLst/>
              <a:gdLst>
                <a:gd name="T0" fmla="*/ 437 w 444"/>
                <a:gd name="T1" fmla="*/ 399 h 411"/>
                <a:gd name="T2" fmla="*/ 438 w 444"/>
                <a:gd name="T3" fmla="*/ 411 h 411"/>
                <a:gd name="T4" fmla="*/ 432 w 444"/>
                <a:gd name="T5" fmla="*/ 405 h 411"/>
                <a:gd name="T6" fmla="*/ 1 w 444"/>
                <a:gd name="T7" fmla="*/ 8 h 411"/>
                <a:gd name="T8" fmla="*/ 6 w 444"/>
                <a:gd name="T9" fmla="*/ 0 h 411"/>
                <a:gd name="T10" fmla="*/ 0 w 444"/>
                <a:gd name="T11" fmla="*/ 7 h 411"/>
                <a:gd name="T12" fmla="*/ 26 w 444"/>
                <a:gd name="T13" fmla="*/ 18 h 411"/>
                <a:gd name="T14" fmla="*/ 26 w 444"/>
                <a:gd name="T15" fmla="*/ 31 h 411"/>
                <a:gd name="T16" fmla="*/ 20 w 444"/>
                <a:gd name="T17" fmla="*/ 25 h 411"/>
                <a:gd name="T18" fmla="*/ 52 w 444"/>
                <a:gd name="T19" fmla="*/ 43 h 411"/>
                <a:gd name="T20" fmla="*/ 53 w 444"/>
                <a:gd name="T21" fmla="*/ 54 h 411"/>
                <a:gd name="T22" fmla="*/ 46 w 444"/>
                <a:gd name="T23" fmla="*/ 49 h 411"/>
                <a:gd name="T24" fmla="*/ 77 w 444"/>
                <a:gd name="T25" fmla="*/ 66 h 411"/>
                <a:gd name="T26" fmla="*/ 78 w 444"/>
                <a:gd name="T27" fmla="*/ 79 h 411"/>
                <a:gd name="T28" fmla="*/ 72 w 444"/>
                <a:gd name="T29" fmla="*/ 72 h 411"/>
                <a:gd name="T30" fmla="*/ 104 w 444"/>
                <a:gd name="T31" fmla="*/ 90 h 411"/>
                <a:gd name="T32" fmla="*/ 104 w 444"/>
                <a:gd name="T33" fmla="*/ 102 h 411"/>
                <a:gd name="T34" fmla="*/ 97 w 444"/>
                <a:gd name="T35" fmla="*/ 97 h 411"/>
                <a:gd name="T36" fmla="*/ 129 w 444"/>
                <a:gd name="T37" fmla="*/ 114 h 411"/>
                <a:gd name="T38" fmla="*/ 129 w 444"/>
                <a:gd name="T39" fmla="*/ 126 h 411"/>
                <a:gd name="T40" fmla="*/ 123 w 444"/>
                <a:gd name="T41" fmla="*/ 120 h 411"/>
                <a:gd name="T42" fmla="*/ 154 w 444"/>
                <a:gd name="T43" fmla="*/ 137 h 411"/>
                <a:gd name="T44" fmla="*/ 156 w 444"/>
                <a:gd name="T45" fmla="*/ 150 h 411"/>
                <a:gd name="T46" fmla="*/ 149 w 444"/>
                <a:gd name="T47" fmla="*/ 144 h 411"/>
                <a:gd name="T48" fmla="*/ 180 w 444"/>
                <a:gd name="T49" fmla="*/ 161 h 411"/>
                <a:gd name="T50" fmla="*/ 181 w 444"/>
                <a:gd name="T51" fmla="*/ 174 h 411"/>
                <a:gd name="T52" fmla="*/ 175 w 444"/>
                <a:gd name="T53" fmla="*/ 168 h 411"/>
                <a:gd name="T54" fmla="*/ 206 w 444"/>
                <a:gd name="T55" fmla="*/ 185 h 411"/>
                <a:gd name="T56" fmla="*/ 206 w 444"/>
                <a:gd name="T57" fmla="*/ 197 h 411"/>
                <a:gd name="T58" fmla="*/ 200 w 444"/>
                <a:gd name="T59" fmla="*/ 191 h 411"/>
                <a:gd name="T60" fmla="*/ 232 w 444"/>
                <a:gd name="T61" fmla="*/ 209 h 411"/>
                <a:gd name="T62" fmla="*/ 232 w 444"/>
                <a:gd name="T63" fmla="*/ 221 h 411"/>
                <a:gd name="T64" fmla="*/ 225 w 444"/>
                <a:gd name="T65" fmla="*/ 215 h 411"/>
                <a:gd name="T66" fmla="*/ 257 w 444"/>
                <a:gd name="T67" fmla="*/ 232 h 411"/>
                <a:gd name="T68" fmla="*/ 258 w 444"/>
                <a:gd name="T69" fmla="*/ 245 h 411"/>
                <a:gd name="T70" fmla="*/ 252 w 444"/>
                <a:gd name="T71" fmla="*/ 239 h 411"/>
                <a:gd name="T72" fmla="*/ 284 w 444"/>
                <a:gd name="T73" fmla="*/ 257 h 411"/>
                <a:gd name="T74" fmla="*/ 284 w 444"/>
                <a:gd name="T75" fmla="*/ 268 h 411"/>
                <a:gd name="T76" fmla="*/ 277 w 444"/>
                <a:gd name="T77" fmla="*/ 263 h 411"/>
                <a:gd name="T78" fmla="*/ 309 w 444"/>
                <a:gd name="T79" fmla="*/ 280 h 411"/>
                <a:gd name="T80" fmla="*/ 309 w 444"/>
                <a:gd name="T81" fmla="*/ 293 h 411"/>
                <a:gd name="T82" fmla="*/ 303 w 444"/>
                <a:gd name="T83" fmla="*/ 286 h 411"/>
                <a:gd name="T84" fmla="*/ 335 w 444"/>
                <a:gd name="T85" fmla="*/ 303 h 411"/>
                <a:gd name="T86" fmla="*/ 336 w 444"/>
                <a:gd name="T87" fmla="*/ 316 h 411"/>
                <a:gd name="T88" fmla="*/ 328 w 444"/>
                <a:gd name="T89" fmla="*/ 311 h 411"/>
                <a:gd name="T90" fmla="*/ 360 w 444"/>
                <a:gd name="T91" fmla="*/ 328 h 411"/>
                <a:gd name="T92" fmla="*/ 361 w 444"/>
                <a:gd name="T93" fmla="*/ 340 h 411"/>
                <a:gd name="T94" fmla="*/ 355 w 444"/>
                <a:gd name="T95" fmla="*/ 334 h 411"/>
                <a:gd name="T96" fmla="*/ 387 w 444"/>
                <a:gd name="T97" fmla="*/ 351 h 411"/>
                <a:gd name="T98" fmla="*/ 387 w 444"/>
                <a:gd name="T99" fmla="*/ 364 h 411"/>
                <a:gd name="T100" fmla="*/ 380 w 444"/>
                <a:gd name="T101" fmla="*/ 357 h 411"/>
                <a:gd name="T102" fmla="*/ 412 w 444"/>
                <a:gd name="T103" fmla="*/ 375 h 411"/>
                <a:gd name="T104" fmla="*/ 412 w 444"/>
                <a:gd name="T105" fmla="*/ 38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4" h="411">
                  <a:moveTo>
                    <a:pt x="432" y="405"/>
                  </a:moveTo>
                  <a:lnTo>
                    <a:pt x="437" y="399"/>
                  </a:lnTo>
                  <a:lnTo>
                    <a:pt x="444" y="405"/>
                  </a:lnTo>
                  <a:lnTo>
                    <a:pt x="438" y="411"/>
                  </a:lnTo>
                  <a:lnTo>
                    <a:pt x="432" y="405"/>
                  </a:lnTo>
                  <a:lnTo>
                    <a:pt x="432" y="405"/>
                  </a:lnTo>
                  <a:close/>
                  <a:moveTo>
                    <a:pt x="0" y="7"/>
                  </a:moveTo>
                  <a:lnTo>
                    <a:pt x="1" y="8"/>
                  </a:lnTo>
                  <a:lnTo>
                    <a:pt x="7" y="0"/>
                  </a:lnTo>
                  <a:lnTo>
                    <a:pt x="6" y="0"/>
                  </a:lnTo>
                  <a:lnTo>
                    <a:pt x="0" y="7"/>
                  </a:lnTo>
                  <a:lnTo>
                    <a:pt x="0" y="7"/>
                  </a:lnTo>
                  <a:close/>
                  <a:moveTo>
                    <a:pt x="20" y="25"/>
                  </a:moveTo>
                  <a:lnTo>
                    <a:pt x="26" y="18"/>
                  </a:lnTo>
                  <a:lnTo>
                    <a:pt x="33" y="25"/>
                  </a:lnTo>
                  <a:lnTo>
                    <a:pt x="26" y="31"/>
                  </a:lnTo>
                  <a:lnTo>
                    <a:pt x="20" y="25"/>
                  </a:lnTo>
                  <a:lnTo>
                    <a:pt x="20" y="25"/>
                  </a:lnTo>
                  <a:close/>
                  <a:moveTo>
                    <a:pt x="46" y="49"/>
                  </a:moveTo>
                  <a:lnTo>
                    <a:pt x="52" y="43"/>
                  </a:lnTo>
                  <a:lnTo>
                    <a:pt x="58" y="48"/>
                  </a:lnTo>
                  <a:lnTo>
                    <a:pt x="53" y="54"/>
                  </a:lnTo>
                  <a:lnTo>
                    <a:pt x="46" y="49"/>
                  </a:lnTo>
                  <a:lnTo>
                    <a:pt x="46" y="49"/>
                  </a:lnTo>
                  <a:close/>
                  <a:moveTo>
                    <a:pt x="72" y="72"/>
                  </a:moveTo>
                  <a:lnTo>
                    <a:pt x="77" y="66"/>
                  </a:lnTo>
                  <a:lnTo>
                    <a:pt x="83" y="72"/>
                  </a:lnTo>
                  <a:lnTo>
                    <a:pt x="78" y="79"/>
                  </a:lnTo>
                  <a:lnTo>
                    <a:pt x="72" y="72"/>
                  </a:lnTo>
                  <a:lnTo>
                    <a:pt x="72" y="72"/>
                  </a:lnTo>
                  <a:close/>
                  <a:moveTo>
                    <a:pt x="97" y="97"/>
                  </a:moveTo>
                  <a:lnTo>
                    <a:pt x="104" y="90"/>
                  </a:lnTo>
                  <a:lnTo>
                    <a:pt x="110" y="96"/>
                  </a:lnTo>
                  <a:lnTo>
                    <a:pt x="104" y="102"/>
                  </a:lnTo>
                  <a:lnTo>
                    <a:pt x="97" y="97"/>
                  </a:lnTo>
                  <a:lnTo>
                    <a:pt x="97" y="97"/>
                  </a:lnTo>
                  <a:close/>
                  <a:moveTo>
                    <a:pt x="123" y="120"/>
                  </a:moveTo>
                  <a:lnTo>
                    <a:pt x="129" y="114"/>
                  </a:lnTo>
                  <a:lnTo>
                    <a:pt x="135" y="120"/>
                  </a:lnTo>
                  <a:lnTo>
                    <a:pt x="129" y="126"/>
                  </a:lnTo>
                  <a:lnTo>
                    <a:pt x="123" y="120"/>
                  </a:lnTo>
                  <a:lnTo>
                    <a:pt x="123" y="120"/>
                  </a:lnTo>
                  <a:close/>
                  <a:moveTo>
                    <a:pt x="149" y="144"/>
                  </a:moveTo>
                  <a:lnTo>
                    <a:pt x="154" y="137"/>
                  </a:lnTo>
                  <a:lnTo>
                    <a:pt x="161" y="143"/>
                  </a:lnTo>
                  <a:lnTo>
                    <a:pt x="156" y="150"/>
                  </a:lnTo>
                  <a:lnTo>
                    <a:pt x="149" y="144"/>
                  </a:lnTo>
                  <a:lnTo>
                    <a:pt x="149" y="144"/>
                  </a:lnTo>
                  <a:close/>
                  <a:moveTo>
                    <a:pt x="175" y="168"/>
                  </a:moveTo>
                  <a:lnTo>
                    <a:pt x="180" y="161"/>
                  </a:lnTo>
                  <a:lnTo>
                    <a:pt x="187" y="167"/>
                  </a:lnTo>
                  <a:lnTo>
                    <a:pt x="181" y="174"/>
                  </a:lnTo>
                  <a:lnTo>
                    <a:pt x="175" y="168"/>
                  </a:lnTo>
                  <a:lnTo>
                    <a:pt x="175" y="168"/>
                  </a:lnTo>
                  <a:close/>
                  <a:moveTo>
                    <a:pt x="200" y="191"/>
                  </a:moveTo>
                  <a:lnTo>
                    <a:pt x="206" y="185"/>
                  </a:lnTo>
                  <a:lnTo>
                    <a:pt x="213" y="191"/>
                  </a:lnTo>
                  <a:lnTo>
                    <a:pt x="206" y="197"/>
                  </a:lnTo>
                  <a:lnTo>
                    <a:pt x="200" y="191"/>
                  </a:lnTo>
                  <a:lnTo>
                    <a:pt x="200" y="191"/>
                  </a:lnTo>
                  <a:close/>
                  <a:moveTo>
                    <a:pt x="225" y="215"/>
                  </a:moveTo>
                  <a:lnTo>
                    <a:pt x="232" y="209"/>
                  </a:lnTo>
                  <a:lnTo>
                    <a:pt x="238" y="214"/>
                  </a:lnTo>
                  <a:lnTo>
                    <a:pt x="232" y="221"/>
                  </a:lnTo>
                  <a:lnTo>
                    <a:pt x="225" y="215"/>
                  </a:lnTo>
                  <a:lnTo>
                    <a:pt x="225" y="215"/>
                  </a:lnTo>
                  <a:close/>
                  <a:moveTo>
                    <a:pt x="252" y="239"/>
                  </a:moveTo>
                  <a:lnTo>
                    <a:pt x="257" y="232"/>
                  </a:lnTo>
                  <a:lnTo>
                    <a:pt x="264" y="239"/>
                  </a:lnTo>
                  <a:lnTo>
                    <a:pt x="258" y="245"/>
                  </a:lnTo>
                  <a:lnTo>
                    <a:pt x="252" y="239"/>
                  </a:lnTo>
                  <a:lnTo>
                    <a:pt x="252" y="239"/>
                  </a:lnTo>
                  <a:close/>
                  <a:moveTo>
                    <a:pt x="277" y="263"/>
                  </a:moveTo>
                  <a:lnTo>
                    <a:pt x="284" y="257"/>
                  </a:lnTo>
                  <a:lnTo>
                    <a:pt x="290" y="262"/>
                  </a:lnTo>
                  <a:lnTo>
                    <a:pt x="284" y="268"/>
                  </a:lnTo>
                  <a:lnTo>
                    <a:pt x="277" y="263"/>
                  </a:lnTo>
                  <a:lnTo>
                    <a:pt x="277" y="263"/>
                  </a:lnTo>
                  <a:close/>
                  <a:moveTo>
                    <a:pt x="303" y="286"/>
                  </a:moveTo>
                  <a:lnTo>
                    <a:pt x="309" y="280"/>
                  </a:lnTo>
                  <a:lnTo>
                    <a:pt x="316" y="286"/>
                  </a:lnTo>
                  <a:lnTo>
                    <a:pt x="309" y="293"/>
                  </a:lnTo>
                  <a:lnTo>
                    <a:pt x="303" y="286"/>
                  </a:lnTo>
                  <a:lnTo>
                    <a:pt x="303" y="286"/>
                  </a:lnTo>
                  <a:close/>
                  <a:moveTo>
                    <a:pt x="328" y="311"/>
                  </a:moveTo>
                  <a:lnTo>
                    <a:pt x="335" y="303"/>
                  </a:lnTo>
                  <a:lnTo>
                    <a:pt x="341" y="310"/>
                  </a:lnTo>
                  <a:lnTo>
                    <a:pt x="336" y="316"/>
                  </a:lnTo>
                  <a:lnTo>
                    <a:pt x="328" y="311"/>
                  </a:lnTo>
                  <a:lnTo>
                    <a:pt x="328" y="311"/>
                  </a:lnTo>
                  <a:close/>
                  <a:moveTo>
                    <a:pt x="355" y="334"/>
                  </a:moveTo>
                  <a:lnTo>
                    <a:pt x="360" y="328"/>
                  </a:lnTo>
                  <a:lnTo>
                    <a:pt x="366" y="334"/>
                  </a:lnTo>
                  <a:lnTo>
                    <a:pt x="361" y="340"/>
                  </a:lnTo>
                  <a:lnTo>
                    <a:pt x="355" y="334"/>
                  </a:lnTo>
                  <a:lnTo>
                    <a:pt x="355" y="334"/>
                  </a:lnTo>
                  <a:close/>
                  <a:moveTo>
                    <a:pt x="380" y="357"/>
                  </a:moveTo>
                  <a:lnTo>
                    <a:pt x="387" y="351"/>
                  </a:lnTo>
                  <a:lnTo>
                    <a:pt x="393" y="357"/>
                  </a:lnTo>
                  <a:lnTo>
                    <a:pt x="387" y="364"/>
                  </a:lnTo>
                  <a:lnTo>
                    <a:pt x="380" y="357"/>
                  </a:lnTo>
                  <a:lnTo>
                    <a:pt x="380" y="357"/>
                  </a:lnTo>
                  <a:close/>
                  <a:moveTo>
                    <a:pt x="406" y="382"/>
                  </a:moveTo>
                  <a:lnTo>
                    <a:pt x="412" y="375"/>
                  </a:lnTo>
                  <a:lnTo>
                    <a:pt x="418" y="381"/>
                  </a:lnTo>
                  <a:lnTo>
                    <a:pt x="412" y="387"/>
                  </a:lnTo>
                  <a:lnTo>
                    <a:pt x="406" y="38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38"/>
            <p:cNvSpPr>
              <a:spLocks noEditPoints="1"/>
            </p:cNvSpPr>
            <p:nvPr/>
          </p:nvSpPr>
          <p:spPr bwMode="auto">
            <a:xfrm>
              <a:off x="9146240" y="4612267"/>
              <a:ext cx="809305" cy="392265"/>
            </a:xfrm>
            <a:custGeom>
              <a:avLst/>
              <a:gdLst>
                <a:gd name="T0" fmla="*/ 380 w 392"/>
                <a:gd name="T1" fmla="*/ 4 h 190"/>
                <a:gd name="T2" fmla="*/ 392 w 392"/>
                <a:gd name="T3" fmla="*/ 8 h 190"/>
                <a:gd name="T4" fmla="*/ 384 w 392"/>
                <a:gd name="T5" fmla="*/ 12 h 190"/>
                <a:gd name="T6" fmla="*/ 0 w 392"/>
                <a:gd name="T7" fmla="*/ 181 h 190"/>
                <a:gd name="T8" fmla="*/ 11 w 392"/>
                <a:gd name="T9" fmla="*/ 185 h 190"/>
                <a:gd name="T10" fmla="*/ 3 w 392"/>
                <a:gd name="T11" fmla="*/ 190 h 190"/>
                <a:gd name="T12" fmla="*/ 31 w 392"/>
                <a:gd name="T13" fmla="*/ 166 h 190"/>
                <a:gd name="T14" fmla="*/ 43 w 392"/>
                <a:gd name="T15" fmla="*/ 170 h 190"/>
                <a:gd name="T16" fmla="*/ 35 w 392"/>
                <a:gd name="T17" fmla="*/ 175 h 190"/>
                <a:gd name="T18" fmla="*/ 63 w 392"/>
                <a:gd name="T19" fmla="*/ 151 h 190"/>
                <a:gd name="T20" fmla="*/ 75 w 392"/>
                <a:gd name="T21" fmla="*/ 156 h 190"/>
                <a:gd name="T22" fmla="*/ 66 w 392"/>
                <a:gd name="T23" fmla="*/ 160 h 190"/>
                <a:gd name="T24" fmla="*/ 95 w 392"/>
                <a:gd name="T25" fmla="*/ 137 h 190"/>
                <a:gd name="T26" fmla="*/ 107 w 392"/>
                <a:gd name="T27" fmla="*/ 141 h 190"/>
                <a:gd name="T28" fmla="*/ 98 w 392"/>
                <a:gd name="T29" fmla="*/ 145 h 190"/>
                <a:gd name="T30" fmla="*/ 127 w 392"/>
                <a:gd name="T31" fmla="*/ 122 h 190"/>
                <a:gd name="T32" fmla="*/ 138 w 392"/>
                <a:gd name="T33" fmla="*/ 126 h 190"/>
                <a:gd name="T34" fmla="*/ 130 w 392"/>
                <a:gd name="T35" fmla="*/ 130 h 190"/>
                <a:gd name="T36" fmla="*/ 159 w 392"/>
                <a:gd name="T37" fmla="*/ 107 h 190"/>
                <a:gd name="T38" fmla="*/ 170 w 392"/>
                <a:gd name="T39" fmla="*/ 111 h 190"/>
                <a:gd name="T40" fmla="*/ 162 w 392"/>
                <a:gd name="T41" fmla="*/ 115 h 190"/>
                <a:gd name="T42" fmla="*/ 190 w 392"/>
                <a:gd name="T43" fmla="*/ 92 h 190"/>
                <a:gd name="T44" fmla="*/ 202 w 392"/>
                <a:gd name="T45" fmla="*/ 96 h 190"/>
                <a:gd name="T46" fmla="*/ 194 w 392"/>
                <a:gd name="T47" fmla="*/ 101 h 190"/>
                <a:gd name="T48" fmla="*/ 221 w 392"/>
                <a:gd name="T49" fmla="*/ 77 h 190"/>
                <a:gd name="T50" fmla="*/ 233 w 392"/>
                <a:gd name="T51" fmla="*/ 81 h 190"/>
                <a:gd name="T52" fmla="*/ 225 w 392"/>
                <a:gd name="T53" fmla="*/ 86 h 190"/>
                <a:gd name="T54" fmla="*/ 253 w 392"/>
                <a:gd name="T55" fmla="*/ 62 h 190"/>
                <a:gd name="T56" fmla="*/ 265 w 392"/>
                <a:gd name="T57" fmla="*/ 67 h 190"/>
                <a:gd name="T58" fmla="*/ 257 w 392"/>
                <a:gd name="T59" fmla="*/ 71 h 190"/>
                <a:gd name="T60" fmla="*/ 285 w 392"/>
                <a:gd name="T61" fmla="*/ 49 h 190"/>
                <a:gd name="T62" fmla="*/ 296 w 392"/>
                <a:gd name="T63" fmla="*/ 53 h 190"/>
                <a:gd name="T64" fmla="*/ 289 w 392"/>
                <a:gd name="T65" fmla="*/ 56 h 190"/>
                <a:gd name="T66" fmla="*/ 316 w 392"/>
                <a:gd name="T67" fmla="*/ 34 h 190"/>
                <a:gd name="T68" fmla="*/ 328 w 392"/>
                <a:gd name="T69" fmla="*/ 38 h 190"/>
                <a:gd name="T70" fmla="*/ 321 w 392"/>
                <a:gd name="T71" fmla="*/ 41 h 190"/>
                <a:gd name="T72" fmla="*/ 348 w 392"/>
                <a:gd name="T73" fmla="*/ 19 h 190"/>
                <a:gd name="T74" fmla="*/ 360 w 392"/>
                <a:gd name="T75" fmla="*/ 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2" h="190">
                  <a:moveTo>
                    <a:pt x="384" y="12"/>
                  </a:moveTo>
                  <a:lnTo>
                    <a:pt x="380" y="4"/>
                  </a:lnTo>
                  <a:lnTo>
                    <a:pt x="389" y="0"/>
                  </a:lnTo>
                  <a:lnTo>
                    <a:pt x="392" y="8"/>
                  </a:lnTo>
                  <a:lnTo>
                    <a:pt x="384" y="12"/>
                  </a:lnTo>
                  <a:lnTo>
                    <a:pt x="384" y="12"/>
                  </a:lnTo>
                  <a:close/>
                  <a:moveTo>
                    <a:pt x="3" y="190"/>
                  </a:moveTo>
                  <a:lnTo>
                    <a:pt x="0" y="181"/>
                  </a:lnTo>
                  <a:lnTo>
                    <a:pt x="7" y="178"/>
                  </a:lnTo>
                  <a:lnTo>
                    <a:pt x="11" y="185"/>
                  </a:lnTo>
                  <a:lnTo>
                    <a:pt x="3" y="190"/>
                  </a:lnTo>
                  <a:lnTo>
                    <a:pt x="3" y="190"/>
                  </a:lnTo>
                  <a:close/>
                  <a:moveTo>
                    <a:pt x="35" y="175"/>
                  </a:moveTo>
                  <a:lnTo>
                    <a:pt x="31" y="166"/>
                  </a:lnTo>
                  <a:lnTo>
                    <a:pt x="39" y="163"/>
                  </a:lnTo>
                  <a:lnTo>
                    <a:pt x="43" y="170"/>
                  </a:lnTo>
                  <a:lnTo>
                    <a:pt x="35" y="175"/>
                  </a:lnTo>
                  <a:lnTo>
                    <a:pt x="35" y="175"/>
                  </a:lnTo>
                  <a:close/>
                  <a:moveTo>
                    <a:pt x="66" y="160"/>
                  </a:moveTo>
                  <a:lnTo>
                    <a:pt x="63" y="151"/>
                  </a:lnTo>
                  <a:lnTo>
                    <a:pt x="71" y="148"/>
                  </a:lnTo>
                  <a:lnTo>
                    <a:pt x="75" y="156"/>
                  </a:lnTo>
                  <a:lnTo>
                    <a:pt x="66" y="160"/>
                  </a:lnTo>
                  <a:lnTo>
                    <a:pt x="66" y="160"/>
                  </a:lnTo>
                  <a:close/>
                  <a:moveTo>
                    <a:pt x="98" y="145"/>
                  </a:moveTo>
                  <a:lnTo>
                    <a:pt x="95" y="137"/>
                  </a:lnTo>
                  <a:lnTo>
                    <a:pt x="102" y="133"/>
                  </a:lnTo>
                  <a:lnTo>
                    <a:pt x="107" y="141"/>
                  </a:lnTo>
                  <a:lnTo>
                    <a:pt x="98" y="145"/>
                  </a:lnTo>
                  <a:lnTo>
                    <a:pt x="98" y="145"/>
                  </a:lnTo>
                  <a:close/>
                  <a:moveTo>
                    <a:pt x="130" y="130"/>
                  </a:moveTo>
                  <a:lnTo>
                    <a:pt x="127" y="122"/>
                  </a:lnTo>
                  <a:lnTo>
                    <a:pt x="134" y="119"/>
                  </a:lnTo>
                  <a:lnTo>
                    <a:pt x="138" y="126"/>
                  </a:lnTo>
                  <a:lnTo>
                    <a:pt x="130" y="130"/>
                  </a:lnTo>
                  <a:lnTo>
                    <a:pt x="130" y="130"/>
                  </a:lnTo>
                  <a:close/>
                  <a:moveTo>
                    <a:pt x="162" y="115"/>
                  </a:moveTo>
                  <a:lnTo>
                    <a:pt x="159" y="107"/>
                  </a:lnTo>
                  <a:lnTo>
                    <a:pt x="166" y="104"/>
                  </a:lnTo>
                  <a:lnTo>
                    <a:pt x="170" y="111"/>
                  </a:lnTo>
                  <a:lnTo>
                    <a:pt x="162" y="115"/>
                  </a:lnTo>
                  <a:lnTo>
                    <a:pt x="162" y="115"/>
                  </a:lnTo>
                  <a:close/>
                  <a:moveTo>
                    <a:pt x="194" y="101"/>
                  </a:moveTo>
                  <a:lnTo>
                    <a:pt x="190" y="92"/>
                  </a:lnTo>
                  <a:lnTo>
                    <a:pt x="198" y="89"/>
                  </a:lnTo>
                  <a:lnTo>
                    <a:pt x="202" y="96"/>
                  </a:lnTo>
                  <a:lnTo>
                    <a:pt x="194" y="101"/>
                  </a:lnTo>
                  <a:lnTo>
                    <a:pt x="194" y="101"/>
                  </a:lnTo>
                  <a:close/>
                  <a:moveTo>
                    <a:pt x="225" y="86"/>
                  </a:moveTo>
                  <a:lnTo>
                    <a:pt x="221" y="77"/>
                  </a:lnTo>
                  <a:lnTo>
                    <a:pt x="230" y="74"/>
                  </a:lnTo>
                  <a:lnTo>
                    <a:pt x="233" y="81"/>
                  </a:lnTo>
                  <a:lnTo>
                    <a:pt x="225" y="86"/>
                  </a:lnTo>
                  <a:lnTo>
                    <a:pt x="225" y="86"/>
                  </a:lnTo>
                  <a:close/>
                  <a:moveTo>
                    <a:pt x="257" y="71"/>
                  </a:moveTo>
                  <a:lnTo>
                    <a:pt x="253" y="62"/>
                  </a:lnTo>
                  <a:lnTo>
                    <a:pt x="261" y="59"/>
                  </a:lnTo>
                  <a:lnTo>
                    <a:pt x="265" y="67"/>
                  </a:lnTo>
                  <a:lnTo>
                    <a:pt x="257" y="71"/>
                  </a:lnTo>
                  <a:lnTo>
                    <a:pt x="257" y="71"/>
                  </a:lnTo>
                  <a:close/>
                  <a:moveTo>
                    <a:pt x="289" y="56"/>
                  </a:moveTo>
                  <a:lnTo>
                    <a:pt x="285" y="49"/>
                  </a:lnTo>
                  <a:lnTo>
                    <a:pt x="293" y="44"/>
                  </a:lnTo>
                  <a:lnTo>
                    <a:pt x="296" y="53"/>
                  </a:lnTo>
                  <a:lnTo>
                    <a:pt x="289" y="56"/>
                  </a:lnTo>
                  <a:lnTo>
                    <a:pt x="289" y="56"/>
                  </a:lnTo>
                  <a:close/>
                  <a:moveTo>
                    <a:pt x="321" y="41"/>
                  </a:moveTo>
                  <a:lnTo>
                    <a:pt x="316" y="34"/>
                  </a:lnTo>
                  <a:lnTo>
                    <a:pt x="325" y="30"/>
                  </a:lnTo>
                  <a:lnTo>
                    <a:pt x="328" y="38"/>
                  </a:lnTo>
                  <a:lnTo>
                    <a:pt x="321" y="41"/>
                  </a:lnTo>
                  <a:lnTo>
                    <a:pt x="321" y="41"/>
                  </a:lnTo>
                  <a:close/>
                  <a:moveTo>
                    <a:pt x="352" y="26"/>
                  </a:moveTo>
                  <a:lnTo>
                    <a:pt x="348" y="19"/>
                  </a:lnTo>
                  <a:lnTo>
                    <a:pt x="357" y="15"/>
                  </a:lnTo>
                  <a:lnTo>
                    <a:pt x="360" y="23"/>
                  </a:lnTo>
                  <a:lnTo>
                    <a:pt x="352"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39"/>
            <p:cNvSpPr>
              <a:spLocks noEditPoints="1"/>
            </p:cNvSpPr>
            <p:nvPr/>
          </p:nvSpPr>
          <p:spPr bwMode="auto">
            <a:xfrm>
              <a:off x="9945223" y="4046579"/>
              <a:ext cx="761820" cy="580140"/>
            </a:xfrm>
            <a:custGeom>
              <a:avLst/>
              <a:gdLst>
                <a:gd name="T0" fmla="*/ 13 w 369"/>
                <a:gd name="T1" fmla="*/ 276 h 281"/>
                <a:gd name="T2" fmla="*/ 0 w 369"/>
                <a:gd name="T3" fmla="*/ 275 h 281"/>
                <a:gd name="T4" fmla="*/ 8 w 369"/>
                <a:gd name="T5" fmla="*/ 270 h 281"/>
                <a:gd name="T6" fmla="*/ 364 w 369"/>
                <a:gd name="T7" fmla="*/ 1 h 281"/>
                <a:gd name="T8" fmla="*/ 369 w 369"/>
                <a:gd name="T9" fmla="*/ 7 h 281"/>
                <a:gd name="T10" fmla="*/ 364 w 369"/>
                <a:gd name="T11" fmla="*/ 0 h 281"/>
                <a:gd name="T12" fmla="*/ 348 w 369"/>
                <a:gd name="T13" fmla="*/ 23 h 281"/>
                <a:gd name="T14" fmla="*/ 335 w 369"/>
                <a:gd name="T15" fmla="*/ 21 h 281"/>
                <a:gd name="T16" fmla="*/ 343 w 369"/>
                <a:gd name="T17" fmla="*/ 15 h 281"/>
                <a:gd name="T18" fmla="*/ 320 w 369"/>
                <a:gd name="T19" fmla="*/ 44 h 281"/>
                <a:gd name="T20" fmla="*/ 308 w 369"/>
                <a:gd name="T21" fmla="*/ 42 h 281"/>
                <a:gd name="T22" fmla="*/ 315 w 369"/>
                <a:gd name="T23" fmla="*/ 37 h 281"/>
                <a:gd name="T24" fmla="*/ 292 w 369"/>
                <a:gd name="T25" fmla="*/ 65 h 281"/>
                <a:gd name="T26" fmla="*/ 280 w 369"/>
                <a:gd name="T27" fmla="*/ 63 h 281"/>
                <a:gd name="T28" fmla="*/ 287 w 369"/>
                <a:gd name="T29" fmla="*/ 58 h 281"/>
                <a:gd name="T30" fmla="*/ 264 w 369"/>
                <a:gd name="T31" fmla="*/ 86 h 281"/>
                <a:gd name="T32" fmla="*/ 252 w 369"/>
                <a:gd name="T33" fmla="*/ 84 h 281"/>
                <a:gd name="T34" fmla="*/ 259 w 369"/>
                <a:gd name="T35" fmla="*/ 79 h 281"/>
                <a:gd name="T36" fmla="*/ 236 w 369"/>
                <a:gd name="T37" fmla="*/ 108 h 281"/>
                <a:gd name="T38" fmla="*/ 224 w 369"/>
                <a:gd name="T39" fmla="*/ 105 h 281"/>
                <a:gd name="T40" fmla="*/ 230 w 369"/>
                <a:gd name="T41" fmla="*/ 100 h 281"/>
                <a:gd name="T42" fmla="*/ 208 w 369"/>
                <a:gd name="T43" fmla="*/ 129 h 281"/>
                <a:gd name="T44" fmla="*/ 196 w 369"/>
                <a:gd name="T45" fmla="*/ 127 h 281"/>
                <a:gd name="T46" fmla="*/ 203 w 369"/>
                <a:gd name="T47" fmla="*/ 121 h 281"/>
                <a:gd name="T48" fmla="*/ 181 w 369"/>
                <a:gd name="T49" fmla="*/ 150 h 281"/>
                <a:gd name="T50" fmla="*/ 168 w 369"/>
                <a:gd name="T51" fmla="*/ 148 h 281"/>
                <a:gd name="T52" fmla="*/ 175 w 369"/>
                <a:gd name="T53" fmla="*/ 143 h 281"/>
                <a:gd name="T54" fmla="*/ 152 w 369"/>
                <a:gd name="T55" fmla="*/ 171 h 281"/>
                <a:gd name="T56" fmla="*/ 140 w 369"/>
                <a:gd name="T57" fmla="*/ 169 h 281"/>
                <a:gd name="T58" fmla="*/ 147 w 369"/>
                <a:gd name="T59" fmla="*/ 164 h 281"/>
                <a:gd name="T60" fmla="*/ 124 w 369"/>
                <a:gd name="T61" fmla="*/ 191 h 281"/>
                <a:gd name="T62" fmla="*/ 112 w 369"/>
                <a:gd name="T63" fmla="*/ 190 h 281"/>
                <a:gd name="T64" fmla="*/ 119 w 369"/>
                <a:gd name="T65" fmla="*/ 185 h 281"/>
                <a:gd name="T66" fmla="*/ 97 w 369"/>
                <a:gd name="T67" fmla="*/ 212 h 281"/>
                <a:gd name="T68" fmla="*/ 84 w 369"/>
                <a:gd name="T69" fmla="*/ 211 h 281"/>
                <a:gd name="T70" fmla="*/ 92 w 369"/>
                <a:gd name="T71" fmla="*/ 206 h 281"/>
                <a:gd name="T72" fmla="*/ 68 w 369"/>
                <a:gd name="T73" fmla="*/ 234 h 281"/>
                <a:gd name="T74" fmla="*/ 57 w 369"/>
                <a:gd name="T75" fmla="*/ 233 h 281"/>
                <a:gd name="T76" fmla="*/ 63 w 369"/>
                <a:gd name="T77" fmla="*/ 227 h 281"/>
                <a:gd name="T78" fmla="*/ 41 w 369"/>
                <a:gd name="T79" fmla="*/ 255 h 281"/>
                <a:gd name="T80" fmla="*/ 28 w 369"/>
                <a:gd name="T81" fmla="*/ 25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9" h="281">
                  <a:moveTo>
                    <a:pt x="8" y="270"/>
                  </a:moveTo>
                  <a:lnTo>
                    <a:pt x="13" y="276"/>
                  </a:lnTo>
                  <a:lnTo>
                    <a:pt x="6" y="281"/>
                  </a:lnTo>
                  <a:lnTo>
                    <a:pt x="0" y="275"/>
                  </a:lnTo>
                  <a:lnTo>
                    <a:pt x="8" y="270"/>
                  </a:lnTo>
                  <a:lnTo>
                    <a:pt x="8" y="270"/>
                  </a:lnTo>
                  <a:close/>
                  <a:moveTo>
                    <a:pt x="364" y="0"/>
                  </a:moveTo>
                  <a:lnTo>
                    <a:pt x="364" y="1"/>
                  </a:lnTo>
                  <a:lnTo>
                    <a:pt x="369" y="7"/>
                  </a:lnTo>
                  <a:lnTo>
                    <a:pt x="369" y="7"/>
                  </a:lnTo>
                  <a:lnTo>
                    <a:pt x="364" y="0"/>
                  </a:lnTo>
                  <a:lnTo>
                    <a:pt x="364" y="0"/>
                  </a:lnTo>
                  <a:close/>
                  <a:moveTo>
                    <a:pt x="343" y="15"/>
                  </a:moveTo>
                  <a:lnTo>
                    <a:pt x="348" y="23"/>
                  </a:lnTo>
                  <a:lnTo>
                    <a:pt x="341" y="28"/>
                  </a:lnTo>
                  <a:lnTo>
                    <a:pt x="335" y="21"/>
                  </a:lnTo>
                  <a:lnTo>
                    <a:pt x="343" y="15"/>
                  </a:lnTo>
                  <a:lnTo>
                    <a:pt x="343" y="15"/>
                  </a:lnTo>
                  <a:close/>
                  <a:moveTo>
                    <a:pt x="315" y="37"/>
                  </a:moveTo>
                  <a:lnTo>
                    <a:pt x="320" y="44"/>
                  </a:lnTo>
                  <a:lnTo>
                    <a:pt x="313" y="49"/>
                  </a:lnTo>
                  <a:lnTo>
                    <a:pt x="308" y="42"/>
                  </a:lnTo>
                  <a:lnTo>
                    <a:pt x="315" y="37"/>
                  </a:lnTo>
                  <a:lnTo>
                    <a:pt x="315" y="37"/>
                  </a:lnTo>
                  <a:close/>
                  <a:moveTo>
                    <a:pt x="287" y="58"/>
                  </a:moveTo>
                  <a:lnTo>
                    <a:pt x="292" y="65"/>
                  </a:lnTo>
                  <a:lnTo>
                    <a:pt x="285" y="71"/>
                  </a:lnTo>
                  <a:lnTo>
                    <a:pt x="280" y="63"/>
                  </a:lnTo>
                  <a:lnTo>
                    <a:pt x="287" y="58"/>
                  </a:lnTo>
                  <a:lnTo>
                    <a:pt x="287" y="58"/>
                  </a:lnTo>
                  <a:close/>
                  <a:moveTo>
                    <a:pt x="259" y="79"/>
                  </a:moveTo>
                  <a:lnTo>
                    <a:pt x="264" y="86"/>
                  </a:lnTo>
                  <a:lnTo>
                    <a:pt x="257" y="92"/>
                  </a:lnTo>
                  <a:lnTo>
                    <a:pt x="252" y="84"/>
                  </a:lnTo>
                  <a:lnTo>
                    <a:pt x="259" y="79"/>
                  </a:lnTo>
                  <a:lnTo>
                    <a:pt x="259" y="79"/>
                  </a:lnTo>
                  <a:close/>
                  <a:moveTo>
                    <a:pt x="230" y="100"/>
                  </a:moveTo>
                  <a:lnTo>
                    <a:pt x="236" y="108"/>
                  </a:lnTo>
                  <a:lnTo>
                    <a:pt x="229" y="113"/>
                  </a:lnTo>
                  <a:lnTo>
                    <a:pt x="224" y="105"/>
                  </a:lnTo>
                  <a:lnTo>
                    <a:pt x="230" y="100"/>
                  </a:lnTo>
                  <a:lnTo>
                    <a:pt x="230" y="100"/>
                  </a:lnTo>
                  <a:close/>
                  <a:moveTo>
                    <a:pt x="203" y="121"/>
                  </a:moveTo>
                  <a:lnTo>
                    <a:pt x="208" y="129"/>
                  </a:lnTo>
                  <a:lnTo>
                    <a:pt x="202" y="134"/>
                  </a:lnTo>
                  <a:lnTo>
                    <a:pt x="196" y="127"/>
                  </a:lnTo>
                  <a:lnTo>
                    <a:pt x="203" y="121"/>
                  </a:lnTo>
                  <a:lnTo>
                    <a:pt x="203" y="121"/>
                  </a:lnTo>
                  <a:close/>
                  <a:moveTo>
                    <a:pt x="175" y="143"/>
                  </a:moveTo>
                  <a:lnTo>
                    <a:pt x="181" y="150"/>
                  </a:lnTo>
                  <a:lnTo>
                    <a:pt x="173" y="155"/>
                  </a:lnTo>
                  <a:lnTo>
                    <a:pt x="168" y="148"/>
                  </a:lnTo>
                  <a:lnTo>
                    <a:pt x="175" y="143"/>
                  </a:lnTo>
                  <a:lnTo>
                    <a:pt x="175" y="143"/>
                  </a:lnTo>
                  <a:close/>
                  <a:moveTo>
                    <a:pt x="147" y="164"/>
                  </a:moveTo>
                  <a:lnTo>
                    <a:pt x="152" y="171"/>
                  </a:lnTo>
                  <a:lnTo>
                    <a:pt x="146" y="176"/>
                  </a:lnTo>
                  <a:lnTo>
                    <a:pt x="140" y="169"/>
                  </a:lnTo>
                  <a:lnTo>
                    <a:pt x="147" y="164"/>
                  </a:lnTo>
                  <a:lnTo>
                    <a:pt x="147" y="164"/>
                  </a:lnTo>
                  <a:close/>
                  <a:moveTo>
                    <a:pt x="119" y="185"/>
                  </a:moveTo>
                  <a:lnTo>
                    <a:pt x="124" y="191"/>
                  </a:lnTo>
                  <a:lnTo>
                    <a:pt x="117" y="197"/>
                  </a:lnTo>
                  <a:lnTo>
                    <a:pt x="112" y="190"/>
                  </a:lnTo>
                  <a:lnTo>
                    <a:pt x="119" y="185"/>
                  </a:lnTo>
                  <a:lnTo>
                    <a:pt x="119" y="185"/>
                  </a:lnTo>
                  <a:close/>
                  <a:moveTo>
                    <a:pt x="92" y="206"/>
                  </a:moveTo>
                  <a:lnTo>
                    <a:pt x="97" y="212"/>
                  </a:lnTo>
                  <a:lnTo>
                    <a:pt x="89" y="218"/>
                  </a:lnTo>
                  <a:lnTo>
                    <a:pt x="84" y="211"/>
                  </a:lnTo>
                  <a:lnTo>
                    <a:pt x="92" y="206"/>
                  </a:lnTo>
                  <a:lnTo>
                    <a:pt x="92" y="206"/>
                  </a:lnTo>
                  <a:close/>
                  <a:moveTo>
                    <a:pt x="63" y="227"/>
                  </a:moveTo>
                  <a:lnTo>
                    <a:pt x="68" y="234"/>
                  </a:lnTo>
                  <a:lnTo>
                    <a:pt x="62" y="239"/>
                  </a:lnTo>
                  <a:lnTo>
                    <a:pt x="57" y="233"/>
                  </a:lnTo>
                  <a:lnTo>
                    <a:pt x="63" y="227"/>
                  </a:lnTo>
                  <a:lnTo>
                    <a:pt x="63" y="227"/>
                  </a:lnTo>
                  <a:close/>
                  <a:moveTo>
                    <a:pt x="35" y="248"/>
                  </a:moveTo>
                  <a:lnTo>
                    <a:pt x="41" y="255"/>
                  </a:lnTo>
                  <a:lnTo>
                    <a:pt x="33" y="260"/>
                  </a:lnTo>
                  <a:lnTo>
                    <a:pt x="28" y="254"/>
                  </a:lnTo>
                  <a:lnTo>
                    <a:pt x="35" y="24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40"/>
            <p:cNvSpPr>
              <a:spLocks noEditPoints="1"/>
            </p:cNvSpPr>
            <p:nvPr/>
          </p:nvSpPr>
          <p:spPr bwMode="auto">
            <a:xfrm>
              <a:off x="9951416" y="4612267"/>
              <a:ext cx="939372" cy="82582"/>
            </a:xfrm>
            <a:custGeom>
              <a:avLst/>
              <a:gdLst>
                <a:gd name="T0" fmla="*/ 8 w 455"/>
                <a:gd name="T1" fmla="*/ 9 h 40"/>
                <a:gd name="T2" fmla="*/ 1 w 455"/>
                <a:gd name="T3" fmla="*/ 0 h 40"/>
                <a:gd name="T4" fmla="*/ 9 w 455"/>
                <a:gd name="T5" fmla="*/ 0 h 40"/>
                <a:gd name="T6" fmla="*/ 454 w 455"/>
                <a:gd name="T7" fmla="*/ 32 h 40"/>
                <a:gd name="T8" fmla="*/ 454 w 455"/>
                <a:gd name="T9" fmla="*/ 40 h 40"/>
                <a:gd name="T10" fmla="*/ 455 w 455"/>
                <a:gd name="T11" fmla="*/ 32 h 40"/>
                <a:gd name="T12" fmla="*/ 428 w 455"/>
                <a:gd name="T13" fmla="*/ 38 h 40"/>
                <a:gd name="T14" fmla="*/ 419 w 455"/>
                <a:gd name="T15" fmla="*/ 30 h 40"/>
                <a:gd name="T16" fmla="*/ 429 w 455"/>
                <a:gd name="T17" fmla="*/ 30 h 40"/>
                <a:gd name="T18" fmla="*/ 393 w 455"/>
                <a:gd name="T19" fmla="*/ 36 h 40"/>
                <a:gd name="T20" fmla="*/ 384 w 455"/>
                <a:gd name="T21" fmla="*/ 26 h 40"/>
                <a:gd name="T22" fmla="*/ 394 w 455"/>
                <a:gd name="T23" fmla="*/ 27 h 40"/>
                <a:gd name="T24" fmla="*/ 358 w 455"/>
                <a:gd name="T25" fmla="*/ 34 h 40"/>
                <a:gd name="T26" fmla="*/ 349 w 455"/>
                <a:gd name="T27" fmla="*/ 24 h 40"/>
                <a:gd name="T28" fmla="*/ 359 w 455"/>
                <a:gd name="T29" fmla="*/ 24 h 40"/>
                <a:gd name="T30" fmla="*/ 323 w 455"/>
                <a:gd name="T31" fmla="*/ 31 h 40"/>
                <a:gd name="T32" fmla="*/ 314 w 455"/>
                <a:gd name="T33" fmla="*/ 22 h 40"/>
                <a:gd name="T34" fmla="*/ 324 w 455"/>
                <a:gd name="T35" fmla="*/ 22 h 40"/>
                <a:gd name="T36" fmla="*/ 288 w 455"/>
                <a:gd name="T37" fmla="*/ 29 h 40"/>
                <a:gd name="T38" fmla="*/ 279 w 455"/>
                <a:gd name="T39" fmla="*/ 19 h 40"/>
                <a:gd name="T40" fmla="*/ 289 w 455"/>
                <a:gd name="T41" fmla="*/ 20 h 40"/>
                <a:gd name="T42" fmla="*/ 253 w 455"/>
                <a:gd name="T43" fmla="*/ 26 h 40"/>
                <a:gd name="T44" fmla="*/ 245 w 455"/>
                <a:gd name="T45" fmla="*/ 17 h 40"/>
                <a:gd name="T46" fmla="*/ 254 w 455"/>
                <a:gd name="T47" fmla="*/ 18 h 40"/>
                <a:gd name="T48" fmla="*/ 218 w 455"/>
                <a:gd name="T49" fmla="*/ 23 h 40"/>
                <a:gd name="T50" fmla="*/ 210 w 455"/>
                <a:gd name="T51" fmla="*/ 15 h 40"/>
                <a:gd name="T52" fmla="*/ 219 w 455"/>
                <a:gd name="T53" fmla="*/ 15 h 40"/>
                <a:gd name="T54" fmla="*/ 183 w 455"/>
                <a:gd name="T55" fmla="*/ 21 h 40"/>
                <a:gd name="T56" fmla="*/ 175 w 455"/>
                <a:gd name="T57" fmla="*/ 12 h 40"/>
                <a:gd name="T58" fmla="*/ 184 w 455"/>
                <a:gd name="T59" fmla="*/ 13 h 40"/>
                <a:gd name="T60" fmla="*/ 148 w 455"/>
                <a:gd name="T61" fmla="*/ 19 h 40"/>
                <a:gd name="T62" fmla="*/ 141 w 455"/>
                <a:gd name="T63" fmla="*/ 9 h 40"/>
                <a:gd name="T64" fmla="*/ 149 w 455"/>
                <a:gd name="T65" fmla="*/ 11 h 40"/>
                <a:gd name="T66" fmla="*/ 113 w 455"/>
                <a:gd name="T67" fmla="*/ 16 h 40"/>
                <a:gd name="T68" fmla="*/ 106 w 455"/>
                <a:gd name="T69" fmla="*/ 7 h 40"/>
                <a:gd name="T70" fmla="*/ 114 w 455"/>
                <a:gd name="T71" fmla="*/ 7 h 40"/>
                <a:gd name="T72" fmla="*/ 78 w 455"/>
                <a:gd name="T73" fmla="*/ 14 h 40"/>
                <a:gd name="T74" fmla="*/ 71 w 455"/>
                <a:gd name="T75" fmla="*/ 4 h 40"/>
                <a:gd name="T76" fmla="*/ 79 w 455"/>
                <a:gd name="T77" fmla="*/ 5 h 40"/>
                <a:gd name="T78" fmla="*/ 43 w 455"/>
                <a:gd name="T79" fmla="*/ 12 h 40"/>
                <a:gd name="T80" fmla="*/ 36 w 455"/>
                <a:gd name="T81"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5" h="40">
                  <a:moveTo>
                    <a:pt x="9" y="0"/>
                  </a:moveTo>
                  <a:lnTo>
                    <a:pt x="8" y="9"/>
                  </a:lnTo>
                  <a:lnTo>
                    <a:pt x="0" y="8"/>
                  </a:lnTo>
                  <a:lnTo>
                    <a:pt x="1" y="0"/>
                  </a:lnTo>
                  <a:lnTo>
                    <a:pt x="9" y="0"/>
                  </a:lnTo>
                  <a:lnTo>
                    <a:pt x="9" y="0"/>
                  </a:lnTo>
                  <a:close/>
                  <a:moveTo>
                    <a:pt x="455" y="32"/>
                  </a:moveTo>
                  <a:lnTo>
                    <a:pt x="454" y="32"/>
                  </a:lnTo>
                  <a:lnTo>
                    <a:pt x="454" y="40"/>
                  </a:lnTo>
                  <a:lnTo>
                    <a:pt x="454" y="40"/>
                  </a:lnTo>
                  <a:lnTo>
                    <a:pt x="455" y="32"/>
                  </a:lnTo>
                  <a:lnTo>
                    <a:pt x="455" y="32"/>
                  </a:lnTo>
                  <a:close/>
                  <a:moveTo>
                    <a:pt x="429" y="30"/>
                  </a:moveTo>
                  <a:lnTo>
                    <a:pt x="428" y="38"/>
                  </a:lnTo>
                  <a:lnTo>
                    <a:pt x="419" y="38"/>
                  </a:lnTo>
                  <a:lnTo>
                    <a:pt x="419" y="30"/>
                  </a:lnTo>
                  <a:lnTo>
                    <a:pt x="429" y="30"/>
                  </a:lnTo>
                  <a:lnTo>
                    <a:pt x="429" y="30"/>
                  </a:lnTo>
                  <a:close/>
                  <a:moveTo>
                    <a:pt x="394" y="27"/>
                  </a:moveTo>
                  <a:lnTo>
                    <a:pt x="393" y="36"/>
                  </a:lnTo>
                  <a:lnTo>
                    <a:pt x="384" y="35"/>
                  </a:lnTo>
                  <a:lnTo>
                    <a:pt x="384" y="26"/>
                  </a:lnTo>
                  <a:lnTo>
                    <a:pt x="394" y="27"/>
                  </a:lnTo>
                  <a:lnTo>
                    <a:pt x="394" y="27"/>
                  </a:lnTo>
                  <a:close/>
                  <a:moveTo>
                    <a:pt x="359" y="24"/>
                  </a:moveTo>
                  <a:lnTo>
                    <a:pt x="358" y="34"/>
                  </a:lnTo>
                  <a:lnTo>
                    <a:pt x="349" y="33"/>
                  </a:lnTo>
                  <a:lnTo>
                    <a:pt x="349" y="24"/>
                  </a:lnTo>
                  <a:lnTo>
                    <a:pt x="359" y="24"/>
                  </a:lnTo>
                  <a:lnTo>
                    <a:pt x="359" y="24"/>
                  </a:lnTo>
                  <a:close/>
                  <a:moveTo>
                    <a:pt x="324" y="22"/>
                  </a:moveTo>
                  <a:lnTo>
                    <a:pt x="323" y="31"/>
                  </a:lnTo>
                  <a:lnTo>
                    <a:pt x="314" y="31"/>
                  </a:lnTo>
                  <a:lnTo>
                    <a:pt x="314" y="22"/>
                  </a:lnTo>
                  <a:lnTo>
                    <a:pt x="324" y="22"/>
                  </a:lnTo>
                  <a:lnTo>
                    <a:pt x="324" y="22"/>
                  </a:lnTo>
                  <a:close/>
                  <a:moveTo>
                    <a:pt x="289" y="20"/>
                  </a:moveTo>
                  <a:lnTo>
                    <a:pt x="288" y="29"/>
                  </a:lnTo>
                  <a:lnTo>
                    <a:pt x="279" y="29"/>
                  </a:lnTo>
                  <a:lnTo>
                    <a:pt x="279" y="19"/>
                  </a:lnTo>
                  <a:lnTo>
                    <a:pt x="289" y="20"/>
                  </a:lnTo>
                  <a:lnTo>
                    <a:pt x="289" y="20"/>
                  </a:lnTo>
                  <a:close/>
                  <a:moveTo>
                    <a:pt x="254" y="18"/>
                  </a:moveTo>
                  <a:lnTo>
                    <a:pt x="253" y="26"/>
                  </a:lnTo>
                  <a:lnTo>
                    <a:pt x="244" y="25"/>
                  </a:lnTo>
                  <a:lnTo>
                    <a:pt x="245" y="17"/>
                  </a:lnTo>
                  <a:lnTo>
                    <a:pt x="254" y="18"/>
                  </a:lnTo>
                  <a:lnTo>
                    <a:pt x="254" y="18"/>
                  </a:lnTo>
                  <a:close/>
                  <a:moveTo>
                    <a:pt x="219" y="15"/>
                  </a:moveTo>
                  <a:lnTo>
                    <a:pt x="218" y="23"/>
                  </a:lnTo>
                  <a:lnTo>
                    <a:pt x="209" y="23"/>
                  </a:lnTo>
                  <a:lnTo>
                    <a:pt x="210" y="15"/>
                  </a:lnTo>
                  <a:lnTo>
                    <a:pt x="219" y="15"/>
                  </a:lnTo>
                  <a:lnTo>
                    <a:pt x="219" y="15"/>
                  </a:lnTo>
                  <a:close/>
                  <a:moveTo>
                    <a:pt x="184" y="13"/>
                  </a:moveTo>
                  <a:lnTo>
                    <a:pt x="183" y="21"/>
                  </a:lnTo>
                  <a:lnTo>
                    <a:pt x="174" y="21"/>
                  </a:lnTo>
                  <a:lnTo>
                    <a:pt x="175" y="12"/>
                  </a:lnTo>
                  <a:lnTo>
                    <a:pt x="184" y="13"/>
                  </a:lnTo>
                  <a:lnTo>
                    <a:pt x="184" y="13"/>
                  </a:lnTo>
                  <a:close/>
                  <a:moveTo>
                    <a:pt x="149" y="11"/>
                  </a:moveTo>
                  <a:lnTo>
                    <a:pt x="148" y="19"/>
                  </a:lnTo>
                  <a:lnTo>
                    <a:pt x="139" y="18"/>
                  </a:lnTo>
                  <a:lnTo>
                    <a:pt x="141" y="9"/>
                  </a:lnTo>
                  <a:lnTo>
                    <a:pt x="149" y="11"/>
                  </a:lnTo>
                  <a:lnTo>
                    <a:pt x="149" y="11"/>
                  </a:lnTo>
                  <a:close/>
                  <a:moveTo>
                    <a:pt x="114" y="7"/>
                  </a:moveTo>
                  <a:lnTo>
                    <a:pt x="113" y="16"/>
                  </a:lnTo>
                  <a:lnTo>
                    <a:pt x="104" y="16"/>
                  </a:lnTo>
                  <a:lnTo>
                    <a:pt x="106" y="7"/>
                  </a:lnTo>
                  <a:lnTo>
                    <a:pt x="114" y="7"/>
                  </a:lnTo>
                  <a:lnTo>
                    <a:pt x="114" y="7"/>
                  </a:lnTo>
                  <a:close/>
                  <a:moveTo>
                    <a:pt x="79" y="5"/>
                  </a:moveTo>
                  <a:lnTo>
                    <a:pt x="78" y="14"/>
                  </a:lnTo>
                  <a:lnTo>
                    <a:pt x="70" y="14"/>
                  </a:lnTo>
                  <a:lnTo>
                    <a:pt x="71" y="4"/>
                  </a:lnTo>
                  <a:lnTo>
                    <a:pt x="79" y="5"/>
                  </a:lnTo>
                  <a:lnTo>
                    <a:pt x="79" y="5"/>
                  </a:lnTo>
                  <a:close/>
                  <a:moveTo>
                    <a:pt x="44" y="3"/>
                  </a:moveTo>
                  <a:lnTo>
                    <a:pt x="43" y="12"/>
                  </a:lnTo>
                  <a:lnTo>
                    <a:pt x="35" y="11"/>
                  </a:lnTo>
                  <a:lnTo>
                    <a:pt x="36" y="2"/>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41"/>
            <p:cNvSpPr>
              <a:spLocks noEditPoints="1"/>
            </p:cNvSpPr>
            <p:nvPr/>
          </p:nvSpPr>
          <p:spPr bwMode="auto">
            <a:xfrm>
              <a:off x="9941093" y="4618461"/>
              <a:ext cx="125938" cy="582204"/>
            </a:xfrm>
            <a:custGeom>
              <a:avLst/>
              <a:gdLst>
                <a:gd name="T0" fmla="*/ 11 w 61"/>
                <a:gd name="T1" fmla="*/ 9 h 282"/>
                <a:gd name="T2" fmla="*/ 2 w 61"/>
                <a:gd name="T3" fmla="*/ 11 h 282"/>
                <a:gd name="T4" fmla="*/ 0 w 61"/>
                <a:gd name="T5" fmla="*/ 2 h 282"/>
                <a:gd name="T6" fmla="*/ 10 w 61"/>
                <a:gd name="T7" fmla="*/ 0 h 282"/>
                <a:gd name="T8" fmla="*/ 11 w 61"/>
                <a:gd name="T9" fmla="*/ 9 h 282"/>
                <a:gd name="T10" fmla="*/ 11 w 61"/>
                <a:gd name="T11" fmla="*/ 9 h 282"/>
                <a:gd name="T12" fmla="*/ 61 w 61"/>
                <a:gd name="T13" fmla="*/ 281 h 282"/>
                <a:gd name="T14" fmla="*/ 61 w 61"/>
                <a:gd name="T15" fmla="*/ 276 h 282"/>
                <a:gd name="T16" fmla="*/ 51 w 61"/>
                <a:gd name="T17" fmla="*/ 278 h 282"/>
                <a:gd name="T18" fmla="*/ 52 w 61"/>
                <a:gd name="T19" fmla="*/ 282 h 282"/>
                <a:gd name="T20" fmla="*/ 61 w 61"/>
                <a:gd name="T21" fmla="*/ 281 h 282"/>
                <a:gd name="T22" fmla="*/ 61 w 61"/>
                <a:gd name="T23" fmla="*/ 281 h 282"/>
                <a:gd name="T24" fmla="*/ 55 w 61"/>
                <a:gd name="T25" fmla="*/ 250 h 282"/>
                <a:gd name="T26" fmla="*/ 47 w 61"/>
                <a:gd name="T27" fmla="*/ 251 h 282"/>
                <a:gd name="T28" fmla="*/ 45 w 61"/>
                <a:gd name="T29" fmla="*/ 243 h 282"/>
                <a:gd name="T30" fmla="*/ 54 w 61"/>
                <a:gd name="T31" fmla="*/ 242 h 282"/>
                <a:gd name="T32" fmla="*/ 55 w 61"/>
                <a:gd name="T33" fmla="*/ 250 h 282"/>
                <a:gd name="T34" fmla="*/ 55 w 61"/>
                <a:gd name="T35" fmla="*/ 250 h 282"/>
                <a:gd name="T36" fmla="*/ 49 w 61"/>
                <a:gd name="T37" fmla="*/ 215 h 282"/>
                <a:gd name="T38" fmla="*/ 41 w 61"/>
                <a:gd name="T39" fmla="*/ 217 h 282"/>
                <a:gd name="T40" fmla="*/ 38 w 61"/>
                <a:gd name="T41" fmla="*/ 209 h 282"/>
                <a:gd name="T42" fmla="*/ 48 w 61"/>
                <a:gd name="T43" fmla="*/ 207 h 282"/>
                <a:gd name="T44" fmla="*/ 49 w 61"/>
                <a:gd name="T45" fmla="*/ 215 h 282"/>
                <a:gd name="T46" fmla="*/ 49 w 61"/>
                <a:gd name="T47" fmla="*/ 215 h 282"/>
                <a:gd name="T48" fmla="*/ 43 w 61"/>
                <a:gd name="T49" fmla="*/ 181 h 282"/>
                <a:gd name="T50" fmla="*/ 34 w 61"/>
                <a:gd name="T51" fmla="*/ 182 h 282"/>
                <a:gd name="T52" fmla="*/ 32 w 61"/>
                <a:gd name="T53" fmla="*/ 174 h 282"/>
                <a:gd name="T54" fmla="*/ 42 w 61"/>
                <a:gd name="T55" fmla="*/ 173 h 282"/>
                <a:gd name="T56" fmla="*/ 43 w 61"/>
                <a:gd name="T57" fmla="*/ 181 h 282"/>
                <a:gd name="T58" fmla="*/ 43 w 61"/>
                <a:gd name="T59" fmla="*/ 181 h 282"/>
                <a:gd name="T60" fmla="*/ 36 w 61"/>
                <a:gd name="T61" fmla="*/ 146 h 282"/>
                <a:gd name="T62" fmla="*/ 28 w 61"/>
                <a:gd name="T63" fmla="*/ 148 h 282"/>
                <a:gd name="T64" fmla="*/ 26 w 61"/>
                <a:gd name="T65" fmla="*/ 140 h 282"/>
                <a:gd name="T66" fmla="*/ 35 w 61"/>
                <a:gd name="T67" fmla="*/ 138 h 282"/>
                <a:gd name="T68" fmla="*/ 36 w 61"/>
                <a:gd name="T69" fmla="*/ 146 h 282"/>
                <a:gd name="T70" fmla="*/ 36 w 61"/>
                <a:gd name="T71" fmla="*/ 146 h 282"/>
                <a:gd name="T72" fmla="*/ 30 w 61"/>
                <a:gd name="T73" fmla="*/ 112 h 282"/>
                <a:gd name="T74" fmla="*/ 22 w 61"/>
                <a:gd name="T75" fmla="*/ 113 h 282"/>
                <a:gd name="T76" fmla="*/ 19 w 61"/>
                <a:gd name="T77" fmla="*/ 105 h 282"/>
                <a:gd name="T78" fmla="*/ 29 w 61"/>
                <a:gd name="T79" fmla="*/ 104 h 282"/>
                <a:gd name="T80" fmla="*/ 30 w 61"/>
                <a:gd name="T81" fmla="*/ 112 h 282"/>
                <a:gd name="T82" fmla="*/ 30 w 61"/>
                <a:gd name="T83" fmla="*/ 112 h 282"/>
                <a:gd name="T84" fmla="*/ 24 w 61"/>
                <a:gd name="T85" fmla="*/ 77 h 282"/>
                <a:gd name="T86" fmla="*/ 15 w 61"/>
                <a:gd name="T87" fmla="*/ 80 h 282"/>
                <a:gd name="T88" fmla="*/ 13 w 61"/>
                <a:gd name="T89" fmla="*/ 71 h 282"/>
                <a:gd name="T90" fmla="*/ 23 w 61"/>
                <a:gd name="T91" fmla="*/ 69 h 282"/>
                <a:gd name="T92" fmla="*/ 24 w 61"/>
                <a:gd name="T93" fmla="*/ 77 h 282"/>
                <a:gd name="T94" fmla="*/ 24 w 61"/>
                <a:gd name="T95" fmla="*/ 77 h 282"/>
                <a:gd name="T96" fmla="*/ 17 w 61"/>
                <a:gd name="T97" fmla="*/ 44 h 282"/>
                <a:gd name="T98" fmla="*/ 9 w 61"/>
                <a:gd name="T99" fmla="*/ 45 h 282"/>
                <a:gd name="T100" fmla="*/ 7 w 61"/>
                <a:gd name="T101" fmla="*/ 36 h 282"/>
                <a:gd name="T102" fmla="*/ 16 w 61"/>
                <a:gd name="T103" fmla="*/ 35 h 282"/>
                <a:gd name="T104" fmla="*/ 17 w 61"/>
                <a:gd name="T105" fmla="*/ 44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 h="282">
                  <a:moveTo>
                    <a:pt x="11" y="9"/>
                  </a:moveTo>
                  <a:lnTo>
                    <a:pt x="2" y="11"/>
                  </a:lnTo>
                  <a:lnTo>
                    <a:pt x="0" y="2"/>
                  </a:lnTo>
                  <a:lnTo>
                    <a:pt x="10" y="0"/>
                  </a:lnTo>
                  <a:lnTo>
                    <a:pt x="11" y="9"/>
                  </a:lnTo>
                  <a:lnTo>
                    <a:pt x="11" y="9"/>
                  </a:lnTo>
                  <a:close/>
                  <a:moveTo>
                    <a:pt x="61" y="281"/>
                  </a:moveTo>
                  <a:lnTo>
                    <a:pt x="61" y="276"/>
                  </a:lnTo>
                  <a:lnTo>
                    <a:pt x="51" y="278"/>
                  </a:lnTo>
                  <a:lnTo>
                    <a:pt x="52" y="282"/>
                  </a:lnTo>
                  <a:lnTo>
                    <a:pt x="61" y="281"/>
                  </a:lnTo>
                  <a:lnTo>
                    <a:pt x="61" y="281"/>
                  </a:lnTo>
                  <a:close/>
                  <a:moveTo>
                    <a:pt x="55" y="250"/>
                  </a:moveTo>
                  <a:lnTo>
                    <a:pt x="47" y="251"/>
                  </a:lnTo>
                  <a:lnTo>
                    <a:pt x="45" y="243"/>
                  </a:lnTo>
                  <a:lnTo>
                    <a:pt x="54" y="242"/>
                  </a:lnTo>
                  <a:lnTo>
                    <a:pt x="55" y="250"/>
                  </a:lnTo>
                  <a:lnTo>
                    <a:pt x="55" y="250"/>
                  </a:lnTo>
                  <a:close/>
                  <a:moveTo>
                    <a:pt x="49" y="215"/>
                  </a:moveTo>
                  <a:lnTo>
                    <a:pt x="41" y="217"/>
                  </a:lnTo>
                  <a:lnTo>
                    <a:pt x="38" y="209"/>
                  </a:lnTo>
                  <a:lnTo>
                    <a:pt x="48" y="207"/>
                  </a:lnTo>
                  <a:lnTo>
                    <a:pt x="49" y="215"/>
                  </a:lnTo>
                  <a:lnTo>
                    <a:pt x="49" y="215"/>
                  </a:lnTo>
                  <a:close/>
                  <a:moveTo>
                    <a:pt x="43" y="181"/>
                  </a:moveTo>
                  <a:lnTo>
                    <a:pt x="34" y="182"/>
                  </a:lnTo>
                  <a:lnTo>
                    <a:pt x="32" y="174"/>
                  </a:lnTo>
                  <a:lnTo>
                    <a:pt x="42" y="173"/>
                  </a:lnTo>
                  <a:lnTo>
                    <a:pt x="43" y="181"/>
                  </a:lnTo>
                  <a:lnTo>
                    <a:pt x="43" y="181"/>
                  </a:lnTo>
                  <a:close/>
                  <a:moveTo>
                    <a:pt x="36" y="146"/>
                  </a:moveTo>
                  <a:lnTo>
                    <a:pt x="28" y="148"/>
                  </a:lnTo>
                  <a:lnTo>
                    <a:pt x="26" y="140"/>
                  </a:lnTo>
                  <a:lnTo>
                    <a:pt x="35" y="138"/>
                  </a:lnTo>
                  <a:lnTo>
                    <a:pt x="36" y="146"/>
                  </a:lnTo>
                  <a:lnTo>
                    <a:pt x="36" y="146"/>
                  </a:lnTo>
                  <a:close/>
                  <a:moveTo>
                    <a:pt x="30" y="112"/>
                  </a:moveTo>
                  <a:lnTo>
                    <a:pt x="22" y="113"/>
                  </a:lnTo>
                  <a:lnTo>
                    <a:pt x="19" y="105"/>
                  </a:lnTo>
                  <a:lnTo>
                    <a:pt x="29" y="104"/>
                  </a:lnTo>
                  <a:lnTo>
                    <a:pt x="30" y="112"/>
                  </a:lnTo>
                  <a:lnTo>
                    <a:pt x="30" y="112"/>
                  </a:lnTo>
                  <a:close/>
                  <a:moveTo>
                    <a:pt x="24" y="77"/>
                  </a:moveTo>
                  <a:lnTo>
                    <a:pt x="15" y="80"/>
                  </a:lnTo>
                  <a:lnTo>
                    <a:pt x="13" y="71"/>
                  </a:lnTo>
                  <a:lnTo>
                    <a:pt x="23" y="69"/>
                  </a:lnTo>
                  <a:lnTo>
                    <a:pt x="24" y="77"/>
                  </a:lnTo>
                  <a:lnTo>
                    <a:pt x="24" y="77"/>
                  </a:lnTo>
                  <a:close/>
                  <a:moveTo>
                    <a:pt x="17" y="44"/>
                  </a:moveTo>
                  <a:lnTo>
                    <a:pt x="9" y="45"/>
                  </a:lnTo>
                  <a:lnTo>
                    <a:pt x="7" y="36"/>
                  </a:lnTo>
                  <a:lnTo>
                    <a:pt x="16" y="35"/>
                  </a:lnTo>
                  <a:lnTo>
                    <a:pt x="17"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42"/>
            <p:cNvSpPr>
              <a:spLocks noEditPoints="1"/>
            </p:cNvSpPr>
            <p:nvPr/>
          </p:nvSpPr>
          <p:spPr bwMode="auto">
            <a:xfrm>
              <a:off x="9045078" y="5023113"/>
              <a:ext cx="76389" cy="303490"/>
            </a:xfrm>
            <a:custGeom>
              <a:avLst/>
              <a:gdLst>
                <a:gd name="T0" fmla="*/ 1 w 37"/>
                <a:gd name="T1" fmla="*/ 137 h 147"/>
                <a:gd name="T2" fmla="*/ 9 w 37"/>
                <a:gd name="T3" fmla="*/ 139 h 147"/>
                <a:gd name="T4" fmla="*/ 8 w 37"/>
                <a:gd name="T5" fmla="*/ 147 h 147"/>
                <a:gd name="T6" fmla="*/ 0 w 37"/>
                <a:gd name="T7" fmla="*/ 145 h 147"/>
                <a:gd name="T8" fmla="*/ 1 w 37"/>
                <a:gd name="T9" fmla="*/ 137 h 147"/>
                <a:gd name="T10" fmla="*/ 1 w 37"/>
                <a:gd name="T11" fmla="*/ 137 h 147"/>
                <a:gd name="T12" fmla="*/ 29 w 37"/>
                <a:gd name="T13" fmla="*/ 0 h 147"/>
                <a:gd name="T14" fmla="*/ 37 w 37"/>
                <a:gd name="T15" fmla="*/ 1 h 147"/>
                <a:gd name="T16" fmla="*/ 35 w 37"/>
                <a:gd name="T17" fmla="*/ 10 h 147"/>
                <a:gd name="T18" fmla="*/ 26 w 37"/>
                <a:gd name="T19" fmla="*/ 9 h 147"/>
                <a:gd name="T20" fmla="*/ 29 w 37"/>
                <a:gd name="T21" fmla="*/ 0 h 147"/>
                <a:gd name="T22" fmla="*/ 29 w 37"/>
                <a:gd name="T23" fmla="*/ 0 h 147"/>
                <a:gd name="T24" fmla="*/ 21 w 37"/>
                <a:gd name="T25" fmla="*/ 34 h 147"/>
                <a:gd name="T26" fmla="*/ 30 w 37"/>
                <a:gd name="T27" fmla="*/ 36 h 147"/>
                <a:gd name="T28" fmla="*/ 29 w 37"/>
                <a:gd name="T29" fmla="*/ 45 h 147"/>
                <a:gd name="T30" fmla="*/ 20 w 37"/>
                <a:gd name="T31" fmla="*/ 42 h 147"/>
                <a:gd name="T32" fmla="*/ 21 w 37"/>
                <a:gd name="T33" fmla="*/ 34 h 147"/>
                <a:gd name="T34" fmla="*/ 21 w 37"/>
                <a:gd name="T35" fmla="*/ 34 h 147"/>
                <a:gd name="T36" fmla="*/ 15 w 37"/>
                <a:gd name="T37" fmla="*/ 68 h 147"/>
                <a:gd name="T38" fmla="*/ 23 w 37"/>
                <a:gd name="T39" fmla="*/ 70 h 147"/>
                <a:gd name="T40" fmla="*/ 22 w 37"/>
                <a:gd name="T41" fmla="*/ 78 h 147"/>
                <a:gd name="T42" fmla="*/ 13 w 37"/>
                <a:gd name="T43" fmla="*/ 76 h 147"/>
                <a:gd name="T44" fmla="*/ 15 w 37"/>
                <a:gd name="T45" fmla="*/ 68 h 147"/>
                <a:gd name="T46" fmla="*/ 15 w 37"/>
                <a:gd name="T47" fmla="*/ 68 h 147"/>
                <a:gd name="T48" fmla="*/ 8 w 37"/>
                <a:gd name="T49" fmla="*/ 103 h 147"/>
                <a:gd name="T50" fmla="*/ 17 w 37"/>
                <a:gd name="T51" fmla="*/ 104 h 147"/>
                <a:gd name="T52" fmla="*/ 15 w 37"/>
                <a:gd name="T53" fmla="*/ 113 h 147"/>
                <a:gd name="T54" fmla="*/ 6 w 37"/>
                <a:gd name="T55" fmla="*/ 111 h 147"/>
                <a:gd name="T56" fmla="*/ 8 w 37"/>
                <a:gd name="T57" fmla="*/ 10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47">
                  <a:moveTo>
                    <a:pt x="1" y="137"/>
                  </a:moveTo>
                  <a:lnTo>
                    <a:pt x="9" y="139"/>
                  </a:lnTo>
                  <a:lnTo>
                    <a:pt x="8" y="147"/>
                  </a:lnTo>
                  <a:lnTo>
                    <a:pt x="0" y="145"/>
                  </a:lnTo>
                  <a:lnTo>
                    <a:pt x="1" y="137"/>
                  </a:lnTo>
                  <a:lnTo>
                    <a:pt x="1" y="137"/>
                  </a:lnTo>
                  <a:close/>
                  <a:moveTo>
                    <a:pt x="29" y="0"/>
                  </a:moveTo>
                  <a:lnTo>
                    <a:pt x="37" y="1"/>
                  </a:lnTo>
                  <a:lnTo>
                    <a:pt x="35" y="10"/>
                  </a:lnTo>
                  <a:lnTo>
                    <a:pt x="26" y="9"/>
                  </a:lnTo>
                  <a:lnTo>
                    <a:pt x="29" y="0"/>
                  </a:lnTo>
                  <a:lnTo>
                    <a:pt x="29" y="0"/>
                  </a:lnTo>
                  <a:close/>
                  <a:moveTo>
                    <a:pt x="21" y="34"/>
                  </a:moveTo>
                  <a:lnTo>
                    <a:pt x="30" y="36"/>
                  </a:lnTo>
                  <a:lnTo>
                    <a:pt x="29" y="45"/>
                  </a:lnTo>
                  <a:lnTo>
                    <a:pt x="20" y="42"/>
                  </a:lnTo>
                  <a:lnTo>
                    <a:pt x="21" y="34"/>
                  </a:lnTo>
                  <a:lnTo>
                    <a:pt x="21" y="34"/>
                  </a:lnTo>
                  <a:close/>
                  <a:moveTo>
                    <a:pt x="15" y="68"/>
                  </a:moveTo>
                  <a:lnTo>
                    <a:pt x="23" y="70"/>
                  </a:lnTo>
                  <a:lnTo>
                    <a:pt x="22" y="78"/>
                  </a:lnTo>
                  <a:lnTo>
                    <a:pt x="13" y="76"/>
                  </a:lnTo>
                  <a:lnTo>
                    <a:pt x="15" y="68"/>
                  </a:lnTo>
                  <a:lnTo>
                    <a:pt x="15" y="68"/>
                  </a:lnTo>
                  <a:close/>
                  <a:moveTo>
                    <a:pt x="8" y="103"/>
                  </a:moveTo>
                  <a:lnTo>
                    <a:pt x="17" y="104"/>
                  </a:lnTo>
                  <a:lnTo>
                    <a:pt x="15" y="113"/>
                  </a:lnTo>
                  <a:lnTo>
                    <a:pt x="6" y="111"/>
                  </a:lnTo>
                  <a:lnTo>
                    <a:pt x="8" y="10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43"/>
            <p:cNvSpPr>
              <a:spLocks noEditPoints="1"/>
            </p:cNvSpPr>
            <p:nvPr/>
          </p:nvSpPr>
          <p:spPr bwMode="auto">
            <a:xfrm>
              <a:off x="8615651" y="4558588"/>
              <a:ext cx="505816" cy="458331"/>
            </a:xfrm>
            <a:custGeom>
              <a:avLst/>
              <a:gdLst>
                <a:gd name="T0" fmla="*/ 13 w 245"/>
                <a:gd name="T1" fmla="*/ 7 h 222"/>
                <a:gd name="T2" fmla="*/ 7 w 245"/>
                <a:gd name="T3" fmla="*/ 13 h 222"/>
                <a:gd name="T4" fmla="*/ 0 w 245"/>
                <a:gd name="T5" fmla="*/ 8 h 222"/>
                <a:gd name="T6" fmla="*/ 6 w 245"/>
                <a:gd name="T7" fmla="*/ 0 h 222"/>
                <a:gd name="T8" fmla="*/ 13 w 245"/>
                <a:gd name="T9" fmla="*/ 7 h 222"/>
                <a:gd name="T10" fmla="*/ 13 w 245"/>
                <a:gd name="T11" fmla="*/ 7 h 222"/>
                <a:gd name="T12" fmla="*/ 245 w 245"/>
                <a:gd name="T13" fmla="*/ 216 h 222"/>
                <a:gd name="T14" fmla="*/ 240 w 245"/>
                <a:gd name="T15" fmla="*/ 211 h 222"/>
                <a:gd name="T16" fmla="*/ 234 w 245"/>
                <a:gd name="T17" fmla="*/ 219 h 222"/>
                <a:gd name="T18" fmla="*/ 239 w 245"/>
                <a:gd name="T19" fmla="*/ 222 h 222"/>
                <a:gd name="T20" fmla="*/ 245 w 245"/>
                <a:gd name="T21" fmla="*/ 216 h 222"/>
                <a:gd name="T22" fmla="*/ 245 w 245"/>
                <a:gd name="T23" fmla="*/ 216 h 222"/>
                <a:gd name="T24" fmla="*/ 221 w 245"/>
                <a:gd name="T25" fmla="*/ 194 h 222"/>
                <a:gd name="T26" fmla="*/ 214 w 245"/>
                <a:gd name="T27" fmla="*/ 201 h 222"/>
                <a:gd name="T28" fmla="*/ 208 w 245"/>
                <a:gd name="T29" fmla="*/ 194 h 222"/>
                <a:gd name="T30" fmla="*/ 214 w 245"/>
                <a:gd name="T31" fmla="*/ 188 h 222"/>
                <a:gd name="T32" fmla="*/ 221 w 245"/>
                <a:gd name="T33" fmla="*/ 194 h 222"/>
                <a:gd name="T34" fmla="*/ 221 w 245"/>
                <a:gd name="T35" fmla="*/ 194 h 222"/>
                <a:gd name="T36" fmla="*/ 194 w 245"/>
                <a:gd name="T37" fmla="*/ 171 h 222"/>
                <a:gd name="T38" fmla="*/ 189 w 245"/>
                <a:gd name="T39" fmla="*/ 177 h 222"/>
                <a:gd name="T40" fmla="*/ 182 w 245"/>
                <a:gd name="T41" fmla="*/ 171 h 222"/>
                <a:gd name="T42" fmla="*/ 188 w 245"/>
                <a:gd name="T43" fmla="*/ 165 h 222"/>
                <a:gd name="T44" fmla="*/ 194 w 245"/>
                <a:gd name="T45" fmla="*/ 171 h 222"/>
                <a:gd name="T46" fmla="*/ 194 w 245"/>
                <a:gd name="T47" fmla="*/ 171 h 222"/>
                <a:gd name="T48" fmla="*/ 169 w 245"/>
                <a:gd name="T49" fmla="*/ 148 h 222"/>
                <a:gd name="T50" fmla="*/ 162 w 245"/>
                <a:gd name="T51" fmla="*/ 154 h 222"/>
                <a:gd name="T52" fmla="*/ 156 w 245"/>
                <a:gd name="T53" fmla="*/ 148 h 222"/>
                <a:gd name="T54" fmla="*/ 162 w 245"/>
                <a:gd name="T55" fmla="*/ 141 h 222"/>
                <a:gd name="T56" fmla="*/ 169 w 245"/>
                <a:gd name="T57" fmla="*/ 148 h 222"/>
                <a:gd name="T58" fmla="*/ 169 w 245"/>
                <a:gd name="T59" fmla="*/ 148 h 222"/>
                <a:gd name="T60" fmla="*/ 142 w 245"/>
                <a:gd name="T61" fmla="*/ 124 h 222"/>
                <a:gd name="T62" fmla="*/ 137 w 245"/>
                <a:gd name="T63" fmla="*/ 131 h 222"/>
                <a:gd name="T64" fmla="*/ 131 w 245"/>
                <a:gd name="T65" fmla="*/ 124 h 222"/>
                <a:gd name="T66" fmla="*/ 136 w 245"/>
                <a:gd name="T67" fmla="*/ 118 h 222"/>
                <a:gd name="T68" fmla="*/ 142 w 245"/>
                <a:gd name="T69" fmla="*/ 124 h 222"/>
                <a:gd name="T70" fmla="*/ 142 w 245"/>
                <a:gd name="T71" fmla="*/ 124 h 222"/>
                <a:gd name="T72" fmla="*/ 117 w 245"/>
                <a:gd name="T73" fmla="*/ 100 h 222"/>
                <a:gd name="T74" fmla="*/ 110 w 245"/>
                <a:gd name="T75" fmla="*/ 107 h 222"/>
                <a:gd name="T76" fmla="*/ 104 w 245"/>
                <a:gd name="T77" fmla="*/ 101 h 222"/>
                <a:gd name="T78" fmla="*/ 110 w 245"/>
                <a:gd name="T79" fmla="*/ 95 h 222"/>
                <a:gd name="T80" fmla="*/ 117 w 245"/>
                <a:gd name="T81" fmla="*/ 100 h 222"/>
                <a:gd name="T82" fmla="*/ 117 w 245"/>
                <a:gd name="T83" fmla="*/ 100 h 222"/>
                <a:gd name="T84" fmla="*/ 90 w 245"/>
                <a:gd name="T85" fmla="*/ 77 h 222"/>
                <a:gd name="T86" fmla="*/ 85 w 245"/>
                <a:gd name="T87" fmla="*/ 83 h 222"/>
                <a:gd name="T88" fmla="*/ 79 w 245"/>
                <a:gd name="T89" fmla="*/ 78 h 222"/>
                <a:gd name="T90" fmla="*/ 84 w 245"/>
                <a:gd name="T91" fmla="*/ 71 h 222"/>
                <a:gd name="T92" fmla="*/ 90 w 245"/>
                <a:gd name="T93" fmla="*/ 77 h 222"/>
                <a:gd name="T94" fmla="*/ 90 w 245"/>
                <a:gd name="T95" fmla="*/ 77 h 222"/>
                <a:gd name="T96" fmla="*/ 65 w 245"/>
                <a:gd name="T97" fmla="*/ 53 h 222"/>
                <a:gd name="T98" fmla="*/ 59 w 245"/>
                <a:gd name="T99" fmla="*/ 60 h 222"/>
                <a:gd name="T100" fmla="*/ 52 w 245"/>
                <a:gd name="T101" fmla="*/ 55 h 222"/>
                <a:gd name="T102" fmla="*/ 57 w 245"/>
                <a:gd name="T103" fmla="*/ 48 h 222"/>
                <a:gd name="T104" fmla="*/ 65 w 245"/>
                <a:gd name="T105" fmla="*/ 53 h 222"/>
                <a:gd name="T106" fmla="*/ 65 w 245"/>
                <a:gd name="T107" fmla="*/ 53 h 222"/>
                <a:gd name="T108" fmla="*/ 38 w 245"/>
                <a:gd name="T109" fmla="*/ 30 h 222"/>
                <a:gd name="T110" fmla="*/ 33 w 245"/>
                <a:gd name="T111" fmla="*/ 37 h 222"/>
                <a:gd name="T112" fmla="*/ 26 w 245"/>
                <a:gd name="T113" fmla="*/ 31 h 222"/>
                <a:gd name="T114" fmla="*/ 32 w 245"/>
                <a:gd name="T115" fmla="*/ 25 h 222"/>
                <a:gd name="T116" fmla="*/ 38 w 245"/>
                <a:gd name="T117" fmla="*/ 3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5" h="222">
                  <a:moveTo>
                    <a:pt x="13" y="7"/>
                  </a:moveTo>
                  <a:lnTo>
                    <a:pt x="7" y="13"/>
                  </a:lnTo>
                  <a:lnTo>
                    <a:pt x="0" y="8"/>
                  </a:lnTo>
                  <a:lnTo>
                    <a:pt x="6" y="0"/>
                  </a:lnTo>
                  <a:lnTo>
                    <a:pt x="13" y="7"/>
                  </a:lnTo>
                  <a:lnTo>
                    <a:pt x="13" y="7"/>
                  </a:lnTo>
                  <a:close/>
                  <a:moveTo>
                    <a:pt x="245" y="216"/>
                  </a:moveTo>
                  <a:lnTo>
                    <a:pt x="240" y="211"/>
                  </a:lnTo>
                  <a:lnTo>
                    <a:pt x="234" y="219"/>
                  </a:lnTo>
                  <a:lnTo>
                    <a:pt x="239" y="222"/>
                  </a:lnTo>
                  <a:lnTo>
                    <a:pt x="245" y="216"/>
                  </a:lnTo>
                  <a:lnTo>
                    <a:pt x="245" y="216"/>
                  </a:lnTo>
                  <a:close/>
                  <a:moveTo>
                    <a:pt x="221" y="194"/>
                  </a:moveTo>
                  <a:lnTo>
                    <a:pt x="214" y="201"/>
                  </a:lnTo>
                  <a:lnTo>
                    <a:pt x="208" y="194"/>
                  </a:lnTo>
                  <a:lnTo>
                    <a:pt x="214" y="188"/>
                  </a:lnTo>
                  <a:lnTo>
                    <a:pt x="221" y="194"/>
                  </a:lnTo>
                  <a:lnTo>
                    <a:pt x="221" y="194"/>
                  </a:lnTo>
                  <a:close/>
                  <a:moveTo>
                    <a:pt x="194" y="171"/>
                  </a:moveTo>
                  <a:lnTo>
                    <a:pt x="189" y="177"/>
                  </a:lnTo>
                  <a:lnTo>
                    <a:pt x="182" y="171"/>
                  </a:lnTo>
                  <a:lnTo>
                    <a:pt x="188" y="165"/>
                  </a:lnTo>
                  <a:lnTo>
                    <a:pt x="194" y="171"/>
                  </a:lnTo>
                  <a:lnTo>
                    <a:pt x="194" y="171"/>
                  </a:lnTo>
                  <a:close/>
                  <a:moveTo>
                    <a:pt x="169" y="148"/>
                  </a:moveTo>
                  <a:lnTo>
                    <a:pt x="162" y="154"/>
                  </a:lnTo>
                  <a:lnTo>
                    <a:pt x="156" y="148"/>
                  </a:lnTo>
                  <a:lnTo>
                    <a:pt x="162" y="141"/>
                  </a:lnTo>
                  <a:lnTo>
                    <a:pt x="169" y="148"/>
                  </a:lnTo>
                  <a:lnTo>
                    <a:pt x="169" y="148"/>
                  </a:lnTo>
                  <a:close/>
                  <a:moveTo>
                    <a:pt x="142" y="124"/>
                  </a:moveTo>
                  <a:lnTo>
                    <a:pt x="137" y="131"/>
                  </a:lnTo>
                  <a:lnTo>
                    <a:pt x="131" y="124"/>
                  </a:lnTo>
                  <a:lnTo>
                    <a:pt x="136" y="118"/>
                  </a:lnTo>
                  <a:lnTo>
                    <a:pt x="142" y="124"/>
                  </a:lnTo>
                  <a:lnTo>
                    <a:pt x="142" y="124"/>
                  </a:lnTo>
                  <a:close/>
                  <a:moveTo>
                    <a:pt x="117" y="100"/>
                  </a:moveTo>
                  <a:lnTo>
                    <a:pt x="110" y="107"/>
                  </a:lnTo>
                  <a:lnTo>
                    <a:pt x="104" y="101"/>
                  </a:lnTo>
                  <a:lnTo>
                    <a:pt x="110" y="95"/>
                  </a:lnTo>
                  <a:lnTo>
                    <a:pt x="117" y="100"/>
                  </a:lnTo>
                  <a:lnTo>
                    <a:pt x="117" y="100"/>
                  </a:lnTo>
                  <a:close/>
                  <a:moveTo>
                    <a:pt x="90" y="77"/>
                  </a:moveTo>
                  <a:lnTo>
                    <a:pt x="85" y="83"/>
                  </a:lnTo>
                  <a:lnTo>
                    <a:pt x="79" y="78"/>
                  </a:lnTo>
                  <a:lnTo>
                    <a:pt x="84" y="71"/>
                  </a:lnTo>
                  <a:lnTo>
                    <a:pt x="90" y="77"/>
                  </a:lnTo>
                  <a:lnTo>
                    <a:pt x="90" y="77"/>
                  </a:lnTo>
                  <a:close/>
                  <a:moveTo>
                    <a:pt x="65" y="53"/>
                  </a:moveTo>
                  <a:lnTo>
                    <a:pt x="59" y="60"/>
                  </a:lnTo>
                  <a:lnTo>
                    <a:pt x="52" y="55"/>
                  </a:lnTo>
                  <a:lnTo>
                    <a:pt x="57" y="48"/>
                  </a:lnTo>
                  <a:lnTo>
                    <a:pt x="65" y="53"/>
                  </a:lnTo>
                  <a:lnTo>
                    <a:pt x="65" y="53"/>
                  </a:lnTo>
                  <a:close/>
                  <a:moveTo>
                    <a:pt x="38" y="30"/>
                  </a:moveTo>
                  <a:lnTo>
                    <a:pt x="33" y="37"/>
                  </a:lnTo>
                  <a:lnTo>
                    <a:pt x="26" y="31"/>
                  </a:lnTo>
                  <a:lnTo>
                    <a:pt x="32" y="25"/>
                  </a:lnTo>
                  <a:lnTo>
                    <a:pt x="38" y="3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44"/>
            <p:cNvSpPr>
              <a:spLocks noEditPoints="1"/>
            </p:cNvSpPr>
            <p:nvPr/>
          </p:nvSpPr>
          <p:spPr bwMode="auto">
            <a:xfrm>
              <a:off x="8076802" y="4849691"/>
              <a:ext cx="1019889" cy="167229"/>
            </a:xfrm>
            <a:custGeom>
              <a:avLst/>
              <a:gdLst>
                <a:gd name="T0" fmla="*/ 8 w 494"/>
                <a:gd name="T1" fmla="*/ 10 h 81"/>
                <a:gd name="T2" fmla="*/ 1 w 494"/>
                <a:gd name="T3" fmla="*/ 0 h 81"/>
                <a:gd name="T4" fmla="*/ 9 w 494"/>
                <a:gd name="T5" fmla="*/ 1 h 81"/>
                <a:gd name="T6" fmla="*/ 493 w 494"/>
                <a:gd name="T7" fmla="*/ 81 h 81"/>
                <a:gd name="T8" fmla="*/ 486 w 494"/>
                <a:gd name="T9" fmla="*/ 71 h 81"/>
                <a:gd name="T10" fmla="*/ 494 w 494"/>
                <a:gd name="T11" fmla="*/ 72 h 81"/>
                <a:gd name="T12" fmla="*/ 458 w 494"/>
                <a:gd name="T13" fmla="*/ 76 h 81"/>
                <a:gd name="T14" fmla="*/ 451 w 494"/>
                <a:gd name="T15" fmla="*/ 66 h 81"/>
                <a:gd name="T16" fmla="*/ 459 w 494"/>
                <a:gd name="T17" fmla="*/ 67 h 81"/>
                <a:gd name="T18" fmla="*/ 423 w 494"/>
                <a:gd name="T19" fmla="*/ 71 h 81"/>
                <a:gd name="T20" fmla="*/ 416 w 494"/>
                <a:gd name="T21" fmla="*/ 61 h 81"/>
                <a:gd name="T22" fmla="*/ 424 w 494"/>
                <a:gd name="T23" fmla="*/ 62 h 81"/>
                <a:gd name="T24" fmla="*/ 388 w 494"/>
                <a:gd name="T25" fmla="*/ 66 h 81"/>
                <a:gd name="T26" fmla="*/ 381 w 494"/>
                <a:gd name="T27" fmla="*/ 55 h 81"/>
                <a:gd name="T28" fmla="*/ 390 w 494"/>
                <a:gd name="T29" fmla="*/ 58 h 81"/>
                <a:gd name="T30" fmla="*/ 354 w 494"/>
                <a:gd name="T31" fmla="*/ 61 h 81"/>
                <a:gd name="T32" fmla="*/ 347 w 494"/>
                <a:gd name="T33" fmla="*/ 51 h 81"/>
                <a:gd name="T34" fmla="*/ 356 w 494"/>
                <a:gd name="T35" fmla="*/ 52 h 81"/>
                <a:gd name="T36" fmla="*/ 320 w 494"/>
                <a:gd name="T37" fmla="*/ 55 h 81"/>
                <a:gd name="T38" fmla="*/ 312 w 494"/>
                <a:gd name="T39" fmla="*/ 46 h 81"/>
                <a:gd name="T40" fmla="*/ 321 w 494"/>
                <a:gd name="T41" fmla="*/ 47 h 81"/>
                <a:gd name="T42" fmla="*/ 285 w 494"/>
                <a:gd name="T43" fmla="*/ 50 h 81"/>
                <a:gd name="T44" fmla="*/ 277 w 494"/>
                <a:gd name="T45" fmla="*/ 41 h 81"/>
                <a:gd name="T46" fmla="*/ 287 w 494"/>
                <a:gd name="T47" fmla="*/ 42 h 81"/>
                <a:gd name="T48" fmla="*/ 251 w 494"/>
                <a:gd name="T49" fmla="*/ 46 h 81"/>
                <a:gd name="T50" fmla="*/ 243 w 494"/>
                <a:gd name="T51" fmla="*/ 35 h 81"/>
                <a:gd name="T52" fmla="*/ 252 w 494"/>
                <a:gd name="T53" fmla="*/ 36 h 81"/>
                <a:gd name="T54" fmla="*/ 216 w 494"/>
                <a:gd name="T55" fmla="*/ 41 h 81"/>
                <a:gd name="T56" fmla="*/ 208 w 494"/>
                <a:gd name="T57" fmla="*/ 30 h 81"/>
                <a:gd name="T58" fmla="*/ 217 w 494"/>
                <a:gd name="T59" fmla="*/ 32 h 81"/>
                <a:gd name="T60" fmla="*/ 181 w 494"/>
                <a:gd name="T61" fmla="*/ 35 h 81"/>
                <a:gd name="T62" fmla="*/ 173 w 494"/>
                <a:gd name="T63" fmla="*/ 26 h 81"/>
                <a:gd name="T64" fmla="*/ 182 w 494"/>
                <a:gd name="T65" fmla="*/ 27 h 81"/>
                <a:gd name="T66" fmla="*/ 147 w 494"/>
                <a:gd name="T67" fmla="*/ 30 h 81"/>
                <a:gd name="T68" fmla="*/ 139 w 494"/>
                <a:gd name="T69" fmla="*/ 21 h 81"/>
                <a:gd name="T70" fmla="*/ 148 w 494"/>
                <a:gd name="T71" fmla="*/ 22 h 81"/>
                <a:gd name="T72" fmla="*/ 112 w 494"/>
                <a:gd name="T73" fmla="*/ 25 h 81"/>
                <a:gd name="T74" fmla="*/ 104 w 494"/>
                <a:gd name="T75" fmla="*/ 15 h 81"/>
                <a:gd name="T76" fmla="*/ 113 w 494"/>
                <a:gd name="T77" fmla="*/ 16 h 81"/>
                <a:gd name="T78" fmla="*/ 77 w 494"/>
                <a:gd name="T79" fmla="*/ 19 h 81"/>
                <a:gd name="T80" fmla="*/ 69 w 494"/>
                <a:gd name="T81" fmla="*/ 10 h 81"/>
                <a:gd name="T82" fmla="*/ 78 w 494"/>
                <a:gd name="T83" fmla="*/ 11 h 81"/>
                <a:gd name="T84" fmla="*/ 42 w 494"/>
                <a:gd name="T85" fmla="*/ 15 h 81"/>
                <a:gd name="T86" fmla="*/ 34 w 494"/>
                <a:gd name="T87"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4" h="81">
                  <a:moveTo>
                    <a:pt x="9" y="1"/>
                  </a:moveTo>
                  <a:lnTo>
                    <a:pt x="8" y="10"/>
                  </a:lnTo>
                  <a:lnTo>
                    <a:pt x="0" y="9"/>
                  </a:lnTo>
                  <a:lnTo>
                    <a:pt x="1" y="0"/>
                  </a:lnTo>
                  <a:lnTo>
                    <a:pt x="9" y="1"/>
                  </a:lnTo>
                  <a:lnTo>
                    <a:pt x="9" y="1"/>
                  </a:lnTo>
                  <a:close/>
                  <a:moveTo>
                    <a:pt x="494" y="72"/>
                  </a:moveTo>
                  <a:lnTo>
                    <a:pt x="493" y="81"/>
                  </a:lnTo>
                  <a:lnTo>
                    <a:pt x="484" y="80"/>
                  </a:lnTo>
                  <a:lnTo>
                    <a:pt x="486" y="71"/>
                  </a:lnTo>
                  <a:lnTo>
                    <a:pt x="494" y="72"/>
                  </a:lnTo>
                  <a:lnTo>
                    <a:pt x="494" y="72"/>
                  </a:lnTo>
                  <a:close/>
                  <a:moveTo>
                    <a:pt x="459" y="67"/>
                  </a:moveTo>
                  <a:lnTo>
                    <a:pt x="458" y="76"/>
                  </a:lnTo>
                  <a:lnTo>
                    <a:pt x="450" y="75"/>
                  </a:lnTo>
                  <a:lnTo>
                    <a:pt x="451" y="66"/>
                  </a:lnTo>
                  <a:lnTo>
                    <a:pt x="459" y="67"/>
                  </a:lnTo>
                  <a:lnTo>
                    <a:pt x="459" y="67"/>
                  </a:lnTo>
                  <a:close/>
                  <a:moveTo>
                    <a:pt x="424" y="62"/>
                  </a:moveTo>
                  <a:lnTo>
                    <a:pt x="423" y="71"/>
                  </a:lnTo>
                  <a:lnTo>
                    <a:pt x="415" y="69"/>
                  </a:lnTo>
                  <a:lnTo>
                    <a:pt x="416" y="61"/>
                  </a:lnTo>
                  <a:lnTo>
                    <a:pt x="424" y="62"/>
                  </a:lnTo>
                  <a:lnTo>
                    <a:pt x="424" y="62"/>
                  </a:lnTo>
                  <a:close/>
                  <a:moveTo>
                    <a:pt x="390" y="58"/>
                  </a:moveTo>
                  <a:lnTo>
                    <a:pt x="388" y="66"/>
                  </a:lnTo>
                  <a:lnTo>
                    <a:pt x="380" y="65"/>
                  </a:lnTo>
                  <a:lnTo>
                    <a:pt x="381" y="55"/>
                  </a:lnTo>
                  <a:lnTo>
                    <a:pt x="390" y="58"/>
                  </a:lnTo>
                  <a:lnTo>
                    <a:pt x="390" y="58"/>
                  </a:lnTo>
                  <a:close/>
                  <a:moveTo>
                    <a:pt x="356" y="52"/>
                  </a:moveTo>
                  <a:lnTo>
                    <a:pt x="354" y="61"/>
                  </a:lnTo>
                  <a:lnTo>
                    <a:pt x="346" y="60"/>
                  </a:lnTo>
                  <a:lnTo>
                    <a:pt x="347" y="51"/>
                  </a:lnTo>
                  <a:lnTo>
                    <a:pt x="356" y="52"/>
                  </a:lnTo>
                  <a:lnTo>
                    <a:pt x="356" y="52"/>
                  </a:lnTo>
                  <a:close/>
                  <a:moveTo>
                    <a:pt x="321" y="47"/>
                  </a:moveTo>
                  <a:lnTo>
                    <a:pt x="320" y="55"/>
                  </a:lnTo>
                  <a:lnTo>
                    <a:pt x="311" y="54"/>
                  </a:lnTo>
                  <a:lnTo>
                    <a:pt x="312" y="46"/>
                  </a:lnTo>
                  <a:lnTo>
                    <a:pt x="321" y="47"/>
                  </a:lnTo>
                  <a:lnTo>
                    <a:pt x="321" y="47"/>
                  </a:lnTo>
                  <a:close/>
                  <a:moveTo>
                    <a:pt x="287" y="42"/>
                  </a:moveTo>
                  <a:lnTo>
                    <a:pt x="285" y="50"/>
                  </a:lnTo>
                  <a:lnTo>
                    <a:pt x="276" y="49"/>
                  </a:lnTo>
                  <a:lnTo>
                    <a:pt x="277" y="41"/>
                  </a:lnTo>
                  <a:lnTo>
                    <a:pt x="287" y="42"/>
                  </a:lnTo>
                  <a:lnTo>
                    <a:pt x="287" y="42"/>
                  </a:lnTo>
                  <a:close/>
                  <a:moveTo>
                    <a:pt x="252" y="36"/>
                  </a:moveTo>
                  <a:lnTo>
                    <a:pt x="251" y="46"/>
                  </a:lnTo>
                  <a:lnTo>
                    <a:pt x="241" y="44"/>
                  </a:lnTo>
                  <a:lnTo>
                    <a:pt x="243" y="35"/>
                  </a:lnTo>
                  <a:lnTo>
                    <a:pt x="252" y="36"/>
                  </a:lnTo>
                  <a:lnTo>
                    <a:pt x="252" y="36"/>
                  </a:lnTo>
                  <a:close/>
                  <a:moveTo>
                    <a:pt x="217" y="32"/>
                  </a:moveTo>
                  <a:lnTo>
                    <a:pt x="216" y="41"/>
                  </a:lnTo>
                  <a:lnTo>
                    <a:pt x="207" y="40"/>
                  </a:lnTo>
                  <a:lnTo>
                    <a:pt x="208" y="30"/>
                  </a:lnTo>
                  <a:lnTo>
                    <a:pt x="217" y="32"/>
                  </a:lnTo>
                  <a:lnTo>
                    <a:pt x="217" y="32"/>
                  </a:lnTo>
                  <a:close/>
                  <a:moveTo>
                    <a:pt x="182" y="27"/>
                  </a:moveTo>
                  <a:lnTo>
                    <a:pt x="181" y="35"/>
                  </a:lnTo>
                  <a:lnTo>
                    <a:pt x="172" y="34"/>
                  </a:lnTo>
                  <a:lnTo>
                    <a:pt x="173" y="26"/>
                  </a:lnTo>
                  <a:lnTo>
                    <a:pt x="182" y="27"/>
                  </a:lnTo>
                  <a:lnTo>
                    <a:pt x="182" y="27"/>
                  </a:lnTo>
                  <a:close/>
                  <a:moveTo>
                    <a:pt x="148" y="22"/>
                  </a:moveTo>
                  <a:lnTo>
                    <a:pt x="147" y="30"/>
                  </a:lnTo>
                  <a:lnTo>
                    <a:pt x="137" y="29"/>
                  </a:lnTo>
                  <a:lnTo>
                    <a:pt x="139" y="21"/>
                  </a:lnTo>
                  <a:lnTo>
                    <a:pt x="148" y="22"/>
                  </a:lnTo>
                  <a:lnTo>
                    <a:pt x="148" y="22"/>
                  </a:lnTo>
                  <a:close/>
                  <a:moveTo>
                    <a:pt x="113" y="16"/>
                  </a:moveTo>
                  <a:lnTo>
                    <a:pt x="112" y="25"/>
                  </a:lnTo>
                  <a:lnTo>
                    <a:pt x="103" y="24"/>
                  </a:lnTo>
                  <a:lnTo>
                    <a:pt x="104" y="15"/>
                  </a:lnTo>
                  <a:lnTo>
                    <a:pt x="113" y="16"/>
                  </a:lnTo>
                  <a:lnTo>
                    <a:pt x="113" y="16"/>
                  </a:lnTo>
                  <a:close/>
                  <a:moveTo>
                    <a:pt x="78" y="11"/>
                  </a:moveTo>
                  <a:lnTo>
                    <a:pt x="77" y="19"/>
                  </a:lnTo>
                  <a:lnTo>
                    <a:pt x="68" y="18"/>
                  </a:lnTo>
                  <a:lnTo>
                    <a:pt x="69" y="10"/>
                  </a:lnTo>
                  <a:lnTo>
                    <a:pt x="78" y="11"/>
                  </a:lnTo>
                  <a:lnTo>
                    <a:pt x="78" y="11"/>
                  </a:lnTo>
                  <a:close/>
                  <a:moveTo>
                    <a:pt x="44" y="7"/>
                  </a:moveTo>
                  <a:lnTo>
                    <a:pt x="42" y="15"/>
                  </a:lnTo>
                  <a:lnTo>
                    <a:pt x="33" y="13"/>
                  </a:lnTo>
                  <a:lnTo>
                    <a:pt x="34" y="5"/>
                  </a:lnTo>
                  <a:lnTo>
                    <a:pt x="44"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45"/>
            <p:cNvSpPr>
              <a:spLocks noEditPoints="1"/>
            </p:cNvSpPr>
            <p:nvPr/>
          </p:nvSpPr>
          <p:spPr bwMode="auto">
            <a:xfrm>
              <a:off x="9117336" y="5004532"/>
              <a:ext cx="943501" cy="204391"/>
            </a:xfrm>
            <a:custGeom>
              <a:avLst/>
              <a:gdLst>
                <a:gd name="T0" fmla="*/ 448 w 457"/>
                <a:gd name="T1" fmla="*/ 89 h 99"/>
                <a:gd name="T2" fmla="*/ 456 w 457"/>
                <a:gd name="T3" fmla="*/ 99 h 99"/>
                <a:gd name="T4" fmla="*/ 446 w 457"/>
                <a:gd name="T5" fmla="*/ 97 h 99"/>
                <a:gd name="T6" fmla="*/ 2 w 457"/>
                <a:gd name="T7" fmla="*/ 0 h 99"/>
                <a:gd name="T8" fmla="*/ 8 w 457"/>
                <a:gd name="T9" fmla="*/ 9 h 99"/>
                <a:gd name="T10" fmla="*/ 0 w 457"/>
                <a:gd name="T11" fmla="*/ 8 h 99"/>
                <a:gd name="T12" fmla="*/ 36 w 457"/>
                <a:gd name="T13" fmla="*/ 6 h 99"/>
                <a:gd name="T14" fmla="*/ 43 w 457"/>
                <a:gd name="T15" fmla="*/ 16 h 99"/>
                <a:gd name="T16" fmla="*/ 35 w 457"/>
                <a:gd name="T17" fmla="*/ 14 h 99"/>
                <a:gd name="T18" fmla="*/ 71 w 457"/>
                <a:gd name="T19" fmla="*/ 13 h 99"/>
                <a:gd name="T20" fmla="*/ 77 w 457"/>
                <a:gd name="T21" fmla="*/ 23 h 99"/>
                <a:gd name="T22" fmla="*/ 69 w 457"/>
                <a:gd name="T23" fmla="*/ 22 h 99"/>
                <a:gd name="T24" fmla="*/ 105 w 457"/>
                <a:gd name="T25" fmla="*/ 20 h 99"/>
                <a:gd name="T26" fmla="*/ 111 w 457"/>
                <a:gd name="T27" fmla="*/ 30 h 99"/>
                <a:gd name="T28" fmla="*/ 103 w 457"/>
                <a:gd name="T29" fmla="*/ 28 h 99"/>
                <a:gd name="T30" fmla="*/ 139 w 457"/>
                <a:gd name="T31" fmla="*/ 27 h 99"/>
                <a:gd name="T32" fmla="*/ 146 w 457"/>
                <a:gd name="T33" fmla="*/ 37 h 99"/>
                <a:gd name="T34" fmla="*/ 138 w 457"/>
                <a:gd name="T35" fmla="*/ 36 h 99"/>
                <a:gd name="T36" fmla="*/ 174 w 457"/>
                <a:gd name="T37" fmla="*/ 33 h 99"/>
                <a:gd name="T38" fmla="*/ 180 w 457"/>
                <a:gd name="T39" fmla="*/ 44 h 99"/>
                <a:gd name="T40" fmla="*/ 172 w 457"/>
                <a:gd name="T41" fmla="*/ 42 h 99"/>
                <a:gd name="T42" fmla="*/ 208 w 457"/>
                <a:gd name="T43" fmla="*/ 41 h 99"/>
                <a:gd name="T44" fmla="*/ 215 w 457"/>
                <a:gd name="T45" fmla="*/ 50 h 99"/>
                <a:gd name="T46" fmla="*/ 206 w 457"/>
                <a:gd name="T47" fmla="*/ 49 h 99"/>
                <a:gd name="T48" fmla="*/ 243 w 457"/>
                <a:gd name="T49" fmla="*/ 47 h 99"/>
                <a:gd name="T50" fmla="*/ 249 w 457"/>
                <a:gd name="T51" fmla="*/ 58 h 99"/>
                <a:gd name="T52" fmla="*/ 240 w 457"/>
                <a:gd name="T53" fmla="*/ 56 h 99"/>
                <a:gd name="T54" fmla="*/ 276 w 457"/>
                <a:gd name="T55" fmla="*/ 55 h 99"/>
                <a:gd name="T56" fmla="*/ 283 w 457"/>
                <a:gd name="T57" fmla="*/ 64 h 99"/>
                <a:gd name="T58" fmla="*/ 274 w 457"/>
                <a:gd name="T59" fmla="*/ 63 h 99"/>
                <a:gd name="T60" fmla="*/ 310 w 457"/>
                <a:gd name="T61" fmla="*/ 61 h 99"/>
                <a:gd name="T62" fmla="*/ 318 w 457"/>
                <a:gd name="T63" fmla="*/ 72 h 99"/>
                <a:gd name="T64" fmla="*/ 309 w 457"/>
                <a:gd name="T65" fmla="*/ 69 h 99"/>
                <a:gd name="T66" fmla="*/ 345 w 457"/>
                <a:gd name="T67" fmla="*/ 68 h 99"/>
                <a:gd name="T68" fmla="*/ 352 w 457"/>
                <a:gd name="T69" fmla="*/ 78 h 99"/>
                <a:gd name="T70" fmla="*/ 343 w 457"/>
                <a:gd name="T71" fmla="*/ 77 h 99"/>
                <a:gd name="T72" fmla="*/ 379 w 457"/>
                <a:gd name="T73" fmla="*/ 75 h 99"/>
                <a:gd name="T74" fmla="*/ 387 w 457"/>
                <a:gd name="T75" fmla="*/ 85 h 99"/>
                <a:gd name="T76" fmla="*/ 378 w 457"/>
                <a:gd name="T77" fmla="*/ 83 h 99"/>
                <a:gd name="T78" fmla="*/ 414 w 457"/>
                <a:gd name="T79" fmla="*/ 81 h 99"/>
                <a:gd name="T80" fmla="*/ 421 w 457"/>
                <a:gd name="T81" fmla="*/ 9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7" h="99">
                  <a:moveTo>
                    <a:pt x="446" y="97"/>
                  </a:moveTo>
                  <a:lnTo>
                    <a:pt x="448" y="89"/>
                  </a:lnTo>
                  <a:lnTo>
                    <a:pt x="457" y="91"/>
                  </a:lnTo>
                  <a:lnTo>
                    <a:pt x="456" y="99"/>
                  </a:lnTo>
                  <a:lnTo>
                    <a:pt x="446" y="97"/>
                  </a:lnTo>
                  <a:lnTo>
                    <a:pt x="446" y="97"/>
                  </a:lnTo>
                  <a:close/>
                  <a:moveTo>
                    <a:pt x="0" y="8"/>
                  </a:moveTo>
                  <a:lnTo>
                    <a:pt x="2" y="0"/>
                  </a:lnTo>
                  <a:lnTo>
                    <a:pt x="10" y="1"/>
                  </a:lnTo>
                  <a:lnTo>
                    <a:pt x="8" y="9"/>
                  </a:lnTo>
                  <a:lnTo>
                    <a:pt x="0" y="8"/>
                  </a:lnTo>
                  <a:lnTo>
                    <a:pt x="0" y="8"/>
                  </a:lnTo>
                  <a:close/>
                  <a:moveTo>
                    <a:pt x="35" y="14"/>
                  </a:moveTo>
                  <a:lnTo>
                    <a:pt x="36" y="6"/>
                  </a:lnTo>
                  <a:lnTo>
                    <a:pt x="44" y="8"/>
                  </a:lnTo>
                  <a:lnTo>
                    <a:pt x="43" y="16"/>
                  </a:lnTo>
                  <a:lnTo>
                    <a:pt x="35" y="14"/>
                  </a:lnTo>
                  <a:lnTo>
                    <a:pt x="35" y="14"/>
                  </a:lnTo>
                  <a:close/>
                  <a:moveTo>
                    <a:pt x="69" y="22"/>
                  </a:moveTo>
                  <a:lnTo>
                    <a:pt x="71" y="13"/>
                  </a:lnTo>
                  <a:lnTo>
                    <a:pt x="79" y="14"/>
                  </a:lnTo>
                  <a:lnTo>
                    <a:pt x="77" y="23"/>
                  </a:lnTo>
                  <a:lnTo>
                    <a:pt x="69" y="22"/>
                  </a:lnTo>
                  <a:lnTo>
                    <a:pt x="69" y="22"/>
                  </a:lnTo>
                  <a:close/>
                  <a:moveTo>
                    <a:pt x="103" y="28"/>
                  </a:moveTo>
                  <a:lnTo>
                    <a:pt x="105" y="20"/>
                  </a:lnTo>
                  <a:lnTo>
                    <a:pt x="113" y="22"/>
                  </a:lnTo>
                  <a:lnTo>
                    <a:pt x="111" y="30"/>
                  </a:lnTo>
                  <a:lnTo>
                    <a:pt x="103" y="28"/>
                  </a:lnTo>
                  <a:lnTo>
                    <a:pt x="103" y="28"/>
                  </a:lnTo>
                  <a:close/>
                  <a:moveTo>
                    <a:pt x="138" y="36"/>
                  </a:moveTo>
                  <a:lnTo>
                    <a:pt x="139" y="27"/>
                  </a:lnTo>
                  <a:lnTo>
                    <a:pt x="147" y="28"/>
                  </a:lnTo>
                  <a:lnTo>
                    <a:pt x="146" y="37"/>
                  </a:lnTo>
                  <a:lnTo>
                    <a:pt x="138" y="36"/>
                  </a:lnTo>
                  <a:lnTo>
                    <a:pt x="138" y="36"/>
                  </a:lnTo>
                  <a:close/>
                  <a:moveTo>
                    <a:pt x="172" y="42"/>
                  </a:moveTo>
                  <a:lnTo>
                    <a:pt x="174" y="33"/>
                  </a:lnTo>
                  <a:lnTo>
                    <a:pt x="182" y="36"/>
                  </a:lnTo>
                  <a:lnTo>
                    <a:pt x="180" y="44"/>
                  </a:lnTo>
                  <a:lnTo>
                    <a:pt x="172" y="42"/>
                  </a:lnTo>
                  <a:lnTo>
                    <a:pt x="172" y="42"/>
                  </a:lnTo>
                  <a:close/>
                  <a:moveTo>
                    <a:pt x="206" y="49"/>
                  </a:moveTo>
                  <a:lnTo>
                    <a:pt x="208" y="41"/>
                  </a:lnTo>
                  <a:lnTo>
                    <a:pt x="216" y="42"/>
                  </a:lnTo>
                  <a:lnTo>
                    <a:pt x="215" y="50"/>
                  </a:lnTo>
                  <a:lnTo>
                    <a:pt x="206" y="49"/>
                  </a:lnTo>
                  <a:lnTo>
                    <a:pt x="206" y="49"/>
                  </a:lnTo>
                  <a:close/>
                  <a:moveTo>
                    <a:pt x="240" y="56"/>
                  </a:moveTo>
                  <a:lnTo>
                    <a:pt x="243" y="47"/>
                  </a:lnTo>
                  <a:lnTo>
                    <a:pt x="251" y="49"/>
                  </a:lnTo>
                  <a:lnTo>
                    <a:pt x="249" y="58"/>
                  </a:lnTo>
                  <a:lnTo>
                    <a:pt x="240" y="56"/>
                  </a:lnTo>
                  <a:lnTo>
                    <a:pt x="240" y="56"/>
                  </a:lnTo>
                  <a:close/>
                  <a:moveTo>
                    <a:pt x="274" y="63"/>
                  </a:moveTo>
                  <a:lnTo>
                    <a:pt x="276" y="55"/>
                  </a:lnTo>
                  <a:lnTo>
                    <a:pt x="285" y="56"/>
                  </a:lnTo>
                  <a:lnTo>
                    <a:pt x="283" y="64"/>
                  </a:lnTo>
                  <a:lnTo>
                    <a:pt x="274" y="63"/>
                  </a:lnTo>
                  <a:lnTo>
                    <a:pt x="274" y="63"/>
                  </a:lnTo>
                  <a:close/>
                  <a:moveTo>
                    <a:pt x="309" y="69"/>
                  </a:moveTo>
                  <a:lnTo>
                    <a:pt x="310" y="61"/>
                  </a:lnTo>
                  <a:lnTo>
                    <a:pt x="320" y="63"/>
                  </a:lnTo>
                  <a:lnTo>
                    <a:pt x="318" y="72"/>
                  </a:lnTo>
                  <a:lnTo>
                    <a:pt x="309" y="69"/>
                  </a:lnTo>
                  <a:lnTo>
                    <a:pt x="309" y="69"/>
                  </a:lnTo>
                  <a:close/>
                  <a:moveTo>
                    <a:pt x="343" y="77"/>
                  </a:moveTo>
                  <a:lnTo>
                    <a:pt x="345" y="68"/>
                  </a:lnTo>
                  <a:lnTo>
                    <a:pt x="354" y="69"/>
                  </a:lnTo>
                  <a:lnTo>
                    <a:pt x="352" y="78"/>
                  </a:lnTo>
                  <a:lnTo>
                    <a:pt x="343" y="77"/>
                  </a:lnTo>
                  <a:lnTo>
                    <a:pt x="343" y="77"/>
                  </a:lnTo>
                  <a:close/>
                  <a:moveTo>
                    <a:pt x="378" y="83"/>
                  </a:moveTo>
                  <a:lnTo>
                    <a:pt x="379" y="75"/>
                  </a:lnTo>
                  <a:lnTo>
                    <a:pt x="388" y="77"/>
                  </a:lnTo>
                  <a:lnTo>
                    <a:pt x="387" y="85"/>
                  </a:lnTo>
                  <a:lnTo>
                    <a:pt x="378" y="83"/>
                  </a:lnTo>
                  <a:lnTo>
                    <a:pt x="378" y="83"/>
                  </a:lnTo>
                  <a:close/>
                  <a:moveTo>
                    <a:pt x="412" y="91"/>
                  </a:moveTo>
                  <a:lnTo>
                    <a:pt x="414" y="81"/>
                  </a:lnTo>
                  <a:lnTo>
                    <a:pt x="423" y="83"/>
                  </a:lnTo>
                  <a:lnTo>
                    <a:pt x="421" y="92"/>
                  </a:lnTo>
                  <a:lnTo>
                    <a:pt x="412" y="9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46"/>
            <p:cNvSpPr>
              <a:spLocks noEditPoints="1"/>
            </p:cNvSpPr>
            <p:nvPr/>
          </p:nvSpPr>
          <p:spPr bwMode="auto">
            <a:xfrm>
              <a:off x="9038883" y="3743091"/>
              <a:ext cx="82582" cy="1244926"/>
            </a:xfrm>
            <a:custGeom>
              <a:avLst/>
              <a:gdLst>
                <a:gd name="T0" fmla="*/ 0 w 40"/>
                <a:gd name="T1" fmla="*/ 9 h 603"/>
                <a:gd name="T2" fmla="*/ 8 w 40"/>
                <a:gd name="T3" fmla="*/ 0 h 603"/>
                <a:gd name="T4" fmla="*/ 9 w 40"/>
                <a:gd name="T5" fmla="*/ 9 h 603"/>
                <a:gd name="T6" fmla="*/ 32 w 40"/>
                <a:gd name="T7" fmla="*/ 603 h 603"/>
                <a:gd name="T8" fmla="*/ 40 w 40"/>
                <a:gd name="T9" fmla="*/ 595 h 603"/>
                <a:gd name="T10" fmla="*/ 40 w 40"/>
                <a:gd name="T11" fmla="*/ 603 h 603"/>
                <a:gd name="T12" fmla="*/ 29 w 40"/>
                <a:gd name="T13" fmla="*/ 568 h 603"/>
                <a:gd name="T14" fmla="*/ 38 w 40"/>
                <a:gd name="T15" fmla="*/ 560 h 603"/>
                <a:gd name="T16" fmla="*/ 39 w 40"/>
                <a:gd name="T17" fmla="*/ 568 h 603"/>
                <a:gd name="T18" fmla="*/ 28 w 40"/>
                <a:gd name="T19" fmla="*/ 533 h 603"/>
                <a:gd name="T20" fmla="*/ 37 w 40"/>
                <a:gd name="T21" fmla="*/ 525 h 603"/>
                <a:gd name="T22" fmla="*/ 37 w 40"/>
                <a:gd name="T23" fmla="*/ 533 h 603"/>
                <a:gd name="T24" fmla="*/ 26 w 40"/>
                <a:gd name="T25" fmla="*/ 498 h 603"/>
                <a:gd name="T26" fmla="*/ 35 w 40"/>
                <a:gd name="T27" fmla="*/ 490 h 603"/>
                <a:gd name="T28" fmla="*/ 35 w 40"/>
                <a:gd name="T29" fmla="*/ 498 h 603"/>
                <a:gd name="T30" fmla="*/ 24 w 40"/>
                <a:gd name="T31" fmla="*/ 463 h 603"/>
                <a:gd name="T32" fmla="*/ 33 w 40"/>
                <a:gd name="T33" fmla="*/ 455 h 603"/>
                <a:gd name="T34" fmla="*/ 33 w 40"/>
                <a:gd name="T35" fmla="*/ 463 h 603"/>
                <a:gd name="T36" fmla="*/ 22 w 40"/>
                <a:gd name="T37" fmla="*/ 428 h 603"/>
                <a:gd name="T38" fmla="*/ 30 w 40"/>
                <a:gd name="T39" fmla="*/ 420 h 603"/>
                <a:gd name="T40" fmla="*/ 32 w 40"/>
                <a:gd name="T41" fmla="*/ 428 h 603"/>
                <a:gd name="T42" fmla="*/ 21 w 40"/>
                <a:gd name="T43" fmla="*/ 393 h 603"/>
                <a:gd name="T44" fmla="*/ 28 w 40"/>
                <a:gd name="T45" fmla="*/ 385 h 603"/>
                <a:gd name="T46" fmla="*/ 29 w 40"/>
                <a:gd name="T47" fmla="*/ 393 h 603"/>
                <a:gd name="T48" fmla="*/ 19 w 40"/>
                <a:gd name="T49" fmla="*/ 358 h 603"/>
                <a:gd name="T50" fmla="*/ 27 w 40"/>
                <a:gd name="T51" fmla="*/ 350 h 603"/>
                <a:gd name="T52" fmla="*/ 27 w 40"/>
                <a:gd name="T53" fmla="*/ 358 h 603"/>
                <a:gd name="T54" fmla="*/ 17 w 40"/>
                <a:gd name="T55" fmla="*/ 323 h 603"/>
                <a:gd name="T56" fmla="*/ 25 w 40"/>
                <a:gd name="T57" fmla="*/ 315 h 603"/>
                <a:gd name="T58" fmla="*/ 25 w 40"/>
                <a:gd name="T59" fmla="*/ 323 h 603"/>
                <a:gd name="T60" fmla="*/ 15 w 40"/>
                <a:gd name="T61" fmla="*/ 289 h 603"/>
                <a:gd name="T62" fmla="*/ 23 w 40"/>
                <a:gd name="T63" fmla="*/ 280 h 603"/>
                <a:gd name="T64" fmla="*/ 24 w 40"/>
                <a:gd name="T65" fmla="*/ 289 h 603"/>
                <a:gd name="T66" fmla="*/ 14 w 40"/>
                <a:gd name="T67" fmla="*/ 254 h 603"/>
                <a:gd name="T68" fmla="*/ 21 w 40"/>
                <a:gd name="T69" fmla="*/ 245 h 603"/>
                <a:gd name="T70" fmla="*/ 22 w 40"/>
                <a:gd name="T71" fmla="*/ 254 h 603"/>
                <a:gd name="T72" fmla="*/ 11 w 40"/>
                <a:gd name="T73" fmla="*/ 219 h 603"/>
                <a:gd name="T74" fmla="*/ 20 w 40"/>
                <a:gd name="T75" fmla="*/ 210 h 603"/>
                <a:gd name="T76" fmla="*/ 20 w 40"/>
                <a:gd name="T77" fmla="*/ 219 h 603"/>
                <a:gd name="T78" fmla="*/ 9 w 40"/>
                <a:gd name="T79" fmla="*/ 184 h 603"/>
                <a:gd name="T80" fmla="*/ 18 w 40"/>
                <a:gd name="T81" fmla="*/ 175 h 603"/>
                <a:gd name="T82" fmla="*/ 18 w 40"/>
                <a:gd name="T83" fmla="*/ 184 h 603"/>
                <a:gd name="T84" fmla="*/ 7 w 40"/>
                <a:gd name="T85" fmla="*/ 149 h 603"/>
                <a:gd name="T86" fmla="*/ 16 w 40"/>
                <a:gd name="T87" fmla="*/ 140 h 603"/>
                <a:gd name="T88" fmla="*/ 17 w 40"/>
                <a:gd name="T89" fmla="*/ 149 h 603"/>
                <a:gd name="T90" fmla="*/ 6 w 40"/>
                <a:gd name="T91" fmla="*/ 114 h 603"/>
                <a:gd name="T92" fmla="*/ 14 w 40"/>
                <a:gd name="T93" fmla="*/ 105 h 603"/>
                <a:gd name="T94" fmla="*/ 15 w 40"/>
                <a:gd name="T95" fmla="*/ 114 h 603"/>
                <a:gd name="T96" fmla="*/ 4 w 40"/>
                <a:gd name="T97" fmla="*/ 79 h 603"/>
                <a:gd name="T98" fmla="*/ 12 w 40"/>
                <a:gd name="T99" fmla="*/ 70 h 603"/>
                <a:gd name="T100" fmla="*/ 12 w 40"/>
                <a:gd name="T101" fmla="*/ 79 h 603"/>
                <a:gd name="T102" fmla="*/ 2 w 40"/>
                <a:gd name="T103" fmla="*/ 44 h 603"/>
                <a:gd name="T104" fmla="*/ 10 w 40"/>
                <a:gd name="T105" fmla="*/ 35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603">
                  <a:moveTo>
                    <a:pt x="9" y="9"/>
                  </a:moveTo>
                  <a:lnTo>
                    <a:pt x="0" y="9"/>
                  </a:lnTo>
                  <a:lnTo>
                    <a:pt x="0" y="0"/>
                  </a:lnTo>
                  <a:lnTo>
                    <a:pt x="8" y="0"/>
                  </a:lnTo>
                  <a:lnTo>
                    <a:pt x="9" y="9"/>
                  </a:lnTo>
                  <a:lnTo>
                    <a:pt x="9" y="9"/>
                  </a:lnTo>
                  <a:close/>
                  <a:moveTo>
                    <a:pt x="40" y="603"/>
                  </a:moveTo>
                  <a:lnTo>
                    <a:pt x="32" y="603"/>
                  </a:lnTo>
                  <a:lnTo>
                    <a:pt x="32" y="595"/>
                  </a:lnTo>
                  <a:lnTo>
                    <a:pt x="40" y="595"/>
                  </a:lnTo>
                  <a:lnTo>
                    <a:pt x="40" y="603"/>
                  </a:lnTo>
                  <a:lnTo>
                    <a:pt x="40" y="603"/>
                  </a:lnTo>
                  <a:close/>
                  <a:moveTo>
                    <a:pt x="39" y="568"/>
                  </a:moveTo>
                  <a:lnTo>
                    <a:pt x="29" y="568"/>
                  </a:lnTo>
                  <a:lnTo>
                    <a:pt x="29" y="560"/>
                  </a:lnTo>
                  <a:lnTo>
                    <a:pt x="38" y="560"/>
                  </a:lnTo>
                  <a:lnTo>
                    <a:pt x="39" y="568"/>
                  </a:lnTo>
                  <a:lnTo>
                    <a:pt x="39" y="568"/>
                  </a:lnTo>
                  <a:close/>
                  <a:moveTo>
                    <a:pt x="37" y="533"/>
                  </a:moveTo>
                  <a:lnTo>
                    <a:pt x="28" y="533"/>
                  </a:lnTo>
                  <a:lnTo>
                    <a:pt x="27" y="525"/>
                  </a:lnTo>
                  <a:lnTo>
                    <a:pt x="37" y="525"/>
                  </a:lnTo>
                  <a:lnTo>
                    <a:pt x="37" y="533"/>
                  </a:lnTo>
                  <a:lnTo>
                    <a:pt x="37" y="533"/>
                  </a:lnTo>
                  <a:close/>
                  <a:moveTo>
                    <a:pt x="35" y="498"/>
                  </a:moveTo>
                  <a:lnTo>
                    <a:pt x="26" y="498"/>
                  </a:lnTo>
                  <a:lnTo>
                    <a:pt x="26" y="490"/>
                  </a:lnTo>
                  <a:lnTo>
                    <a:pt x="35" y="490"/>
                  </a:lnTo>
                  <a:lnTo>
                    <a:pt x="35" y="498"/>
                  </a:lnTo>
                  <a:lnTo>
                    <a:pt x="35" y="498"/>
                  </a:lnTo>
                  <a:close/>
                  <a:moveTo>
                    <a:pt x="33" y="463"/>
                  </a:moveTo>
                  <a:lnTo>
                    <a:pt x="24" y="463"/>
                  </a:lnTo>
                  <a:lnTo>
                    <a:pt x="24" y="455"/>
                  </a:lnTo>
                  <a:lnTo>
                    <a:pt x="33" y="455"/>
                  </a:lnTo>
                  <a:lnTo>
                    <a:pt x="33" y="463"/>
                  </a:lnTo>
                  <a:lnTo>
                    <a:pt x="33" y="463"/>
                  </a:lnTo>
                  <a:close/>
                  <a:moveTo>
                    <a:pt x="32" y="428"/>
                  </a:moveTo>
                  <a:lnTo>
                    <a:pt x="22" y="428"/>
                  </a:lnTo>
                  <a:lnTo>
                    <a:pt x="22" y="420"/>
                  </a:lnTo>
                  <a:lnTo>
                    <a:pt x="30" y="420"/>
                  </a:lnTo>
                  <a:lnTo>
                    <a:pt x="32" y="428"/>
                  </a:lnTo>
                  <a:lnTo>
                    <a:pt x="32" y="428"/>
                  </a:lnTo>
                  <a:close/>
                  <a:moveTo>
                    <a:pt x="29" y="393"/>
                  </a:moveTo>
                  <a:lnTo>
                    <a:pt x="21" y="393"/>
                  </a:lnTo>
                  <a:lnTo>
                    <a:pt x="20" y="385"/>
                  </a:lnTo>
                  <a:lnTo>
                    <a:pt x="28" y="385"/>
                  </a:lnTo>
                  <a:lnTo>
                    <a:pt x="29" y="393"/>
                  </a:lnTo>
                  <a:lnTo>
                    <a:pt x="29" y="393"/>
                  </a:lnTo>
                  <a:close/>
                  <a:moveTo>
                    <a:pt x="27" y="358"/>
                  </a:moveTo>
                  <a:lnTo>
                    <a:pt x="19" y="358"/>
                  </a:lnTo>
                  <a:lnTo>
                    <a:pt x="18" y="350"/>
                  </a:lnTo>
                  <a:lnTo>
                    <a:pt x="27" y="350"/>
                  </a:lnTo>
                  <a:lnTo>
                    <a:pt x="27" y="358"/>
                  </a:lnTo>
                  <a:lnTo>
                    <a:pt x="27" y="358"/>
                  </a:lnTo>
                  <a:close/>
                  <a:moveTo>
                    <a:pt x="25" y="323"/>
                  </a:moveTo>
                  <a:lnTo>
                    <a:pt x="17" y="323"/>
                  </a:lnTo>
                  <a:lnTo>
                    <a:pt x="17" y="315"/>
                  </a:lnTo>
                  <a:lnTo>
                    <a:pt x="25" y="315"/>
                  </a:lnTo>
                  <a:lnTo>
                    <a:pt x="25" y="323"/>
                  </a:lnTo>
                  <a:lnTo>
                    <a:pt x="25" y="323"/>
                  </a:lnTo>
                  <a:close/>
                  <a:moveTo>
                    <a:pt x="24" y="289"/>
                  </a:moveTo>
                  <a:lnTo>
                    <a:pt x="15" y="289"/>
                  </a:lnTo>
                  <a:lnTo>
                    <a:pt x="15" y="280"/>
                  </a:lnTo>
                  <a:lnTo>
                    <a:pt x="23" y="280"/>
                  </a:lnTo>
                  <a:lnTo>
                    <a:pt x="24" y="289"/>
                  </a:lnTo>
                  <a:lnTo>
                    <a:pt x="24" y="289"/>
                  </a:lnTo>
                  <a:close/>
                  <a:moveTo>
                    <a:pt x="22" y="254"/>
                  </a:moveTo>
                  <a:lnTo>
                    <a:pt x="14" y="254"/>
                  </a:lnTo>
                  <a:lnTo>
                    <a:pt x="12" y="245"/>
                  </a:lnTo>
                  <a:lnTo>
                    <a:pt x="21" y="245"/>
                  </a:lnTo>
                  <a:lnTo>
                    <a:pt x="22" y="254"/>
                  </a:lnTo>
                  <a:lnTo>
                    <a:pt x="22" y="254"/>
                  </a:lnTo>
                  <a:close/>
                  <a:moveTo>
                    <a:pt x="20" y="219"/>
                  </a:moveTo>
                  <a:lnTo>
                    <a:pt x="11" y="219"/>
                  </a:lnTo>
                  <a:lnTo>
                    <a:pt x="10" y="210"/>
                  </a:lnTo>
                  <a:lnTo>
                    <a:pt x="20" y="210"/>
                  </a:lnTo>
                  <a:lnTo>
                    <a:pt x="20" y="219"/>
                  </a:lnTo>
                  <a:lnTo>
                    <a:pt x="20" y="219"/>
                  </a:lnTo>
                  <a:close/>
                  <a:moveTo>
                    <a:pt x="18" y="184"/>
                  </a:moveTo>
                  <a:lnTo>
                    <a:pt x="9" y="184"/>
                  </a:lnTo>
                  <a:lnTo>
                    <a:pt x="9" y="175"/>
                  </a:lnTo>
                  <a:lnTo>
                    <a:pt x="18" y="175"/>
                  </a:lnTo>
                  <a:lnTo>
                    <a:pt x="18" y="184"/>
                  </a:lnTo>
                  <a:lnTo>
                    <a:pt x="18" y="184"/>
                  </a:lnTo>
                  <a:close/>
                  <a:moveTo>
                    <a:pt x="17" y="149"/>
                  </a:moveTo>
                  <a:lnTo>
                    <a:pt x="7" y="149"/>
                  </a:lnTo>
                  <a:lnTo>
                    <a:pt x="7" y="140"/>
                  </a:lnTo>
                  <a:lnTo>
                    <a:pt x="16" y="140"/>
                  </a:lnTo>
                  <a:lnTo>
                    <a:pt x="17" y="149"/>
                  </a:lnTo>
                  <a:lnTo>
                    <a:pt x="17" y="149"/>
                  </a:lnTo>
                  <a:close/>
                  <a:moveTo>
                    <a:pt x="15" y="114"/>
                  </a:moveTo>
                  <a:lnTo>
                    <a:pt x="6" y="114"/>
                  </a:lnTo>
                  <a:lnTo>
                    <a:pt x="5" y="105"/>
                  </a:lnTo>
                  <a:lnTo>
                    <a:pt x="14" y="105"/>
                  </a:lnTo>
                  <a:lnTo>
                    <a:pt x="15" y="114"/>
                  </a:lnTo>
                  <a:lnTo>
                    <a:pt x="15" y="114"/>
                  </a:lnTo>
                  <a:close/>
                  <a:moveTo>
                    <a:pt x="12" y="79"/>
                  </a:moveTo>
                  <a:lnTo>
                    <a:pt x="4" y="79"/>
                  </a:lnTo>
                  <a:lnTo>
                    <a:pt x="3" y="70"/>
                  </a:lnTo>
                  <a:lnTo>
                    <a:pt x="12" y="70"/>
                  </a:lnTo>
                  <a:lnTo>
                    <a:pt x="12" y="79"/>
                  </a:lnTo>
                  <a:lnTo>
                    <a:pt x="12" y="79"/>
                  </a:lnTo>
                  <a:close/>
                  <a:moveTo>
                    <a:pt x="10" y="44"/>
                  </a:moveTo>
                  <a:lnTo>
                    <a:pt x="2" y="44"/>
                  </a:lnTo>
                  <a:lnTo>
                    <a:pt x="2" y="35"/>
                  </a:lnTo>
                  <a:lnTo>
                    <a:pt x="10" y="35"/>
                  </a:lnTo>
                  <a:lnTo>
                    <a:pt x="1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47"/>
            <p:cNvSpPr>
              <a:spLocks noEditPoints="1"/>
            </p:cNvSpPr>
            <p:nvPr/>
          </p:nvSpPr>
          <p:spPr bwMode="auto">
            <a:xfrm>
              <a:off x="9047142" y="3753413"/>
              <a:ext cx="953823" cy="41291"/>
            </a:xfrm>
            <a:custGeom>
              <a:avLst/>
              <a:gdLst>
                <a:gd name="T0" fmla="*/ 452 w 462"/>
                <a:gd name="T1" fmla="*/ 0 h 20"/>
                <a:gd name="T2" fmla="*/ 462 w 462"/>
                <a:gd name="T3" fmla="*/ 8 h 20"/>
                <a:gd name="T4" fmla="*/ 453 w 462"/>
                <a:gd name="T5" fmla="*/ 8 h 20"/>
                <a:gd name="T6" fmla="*/ 6 w 462"/>
                <a:gd name="T7" fmla="*/ 20 h 20"/>
                <a:gd name="T8" fmla="*/ 0 w 462"/>
                <a:gd name="T9" fmla="*/ 11 h 20"/>
                <a:gd name="T10" fmla="*/ 0 w 462"/>
                <a:gd name="T11" fmla="*/ 20 h 20"/>
                <a:gd name="T12" fmla="*/ 33 w 462"/>
                <a:gd name="T13" fmla="*/ 10 h 20"/>
                <a:gd name="T14" fmla="*/ 41 w 462"/>
                <a:gd name="T15" fmla="*/ 19 h 20"/>
                <a:gd name="T16" fmla="*/ 33 w 462"/>
                <a:gd name="T17" fmla="*/ 19 h 20"/>
                <a:gd name="T18" fmla="*/ 68 w 462"/>
                <a:gd name="T19" fmla="*/ 9 h 20"/>
                <a:gd name="T20" fmla="*/ 77 w 462"/>
                <a:gd name="T21" fmla="*/ 18 h 20"/>
                <a:gd name="T22" fmla="*/ 68 w 462"/>
                <a:gd name="T23" fmla="*/ 18 h 20"/>
                <a:gd name="T24" fmla="*/ 103 w 462"/>
                <a:gd name="T25" fmla="*/ 8 h 20"/>
                <a:gd name="T26" fmla="*/ 112 w 462"/>
                <a:gd name="T27" fmla="*/ 17 h 20"/>
                <a:gd name="T28" fmla="*/ 103 w 462"/>
                <a:gd name="T29" fmla="*/ 17 h 20"/>
                <a:gd name="T30" fmla="*/ 138 w 462"/>
                <a:gd name="T31" fmla="*/ 7 h 20"/>
                <a:gd name="T32" fmla="*/ 147 w 462"/>
                <a:gd name="T33" fmla="*/ 15 h 20"/>
                <a:gd name="T34" fmla="*/ 138 w 462"/>
                <a:gd name="T35" fmla="*/ 17 h 20"/>
                <a:gd name="T36" fmla="*/ 173 w 462"/>
                <a:gd name="T37" fmla="*/ 7 h 20"/>
                <a:gd name="T38" fmla="*/ 182 w 462"/>
                <a:gd name="T39" fmla="*/ 15 h 20"/>
                <a:gd name="T40" fmla="*/ 173 w 462"/>
                <a:gd name="T41" fmla="*/ 15 h 20"/>
                <a:gd name="T42" fmla="*/ 208 w 462"/>
                <a:gd name="T43" fmla="*/ 6 h 20"/>
                <a:gd name="T44" fmla="*/ 217 w 462"/>
                <a:gd name="T45" fmla="*/ 14 h 20"/>
                <a:gd name="T46" fmla="*/ 208 w 462"/>
                <a:gd name="T47" fmla="*/ 14 h 20"/>
                <a:gd name="T48" fmla="*/ 243 w 462"/>
                <a:gd name="T49" fmla="*/ 5 h 20"/>
                <a:gd name="T50" fmla="*/ 252 w 462"/>
                <a:gd name="T51" fmla="*/ 13 h 20"/>
                <a:gd name="T52" fmla="*/ 243 w 462"/>
                <a:gd name="T53" fmla="*/ 13 h 20"/>
                <a:gd name="T54" fmla="*/ 278 w 462"/>
                <a:gd name="T55" fmla="*/ 4 h 20"/>
                <a:gd name="T56" fmla="*/ 287 w 462"/>
                <a:gd name="T57" fmla="*/ 12 h 20"/>
                <a:gd name="T58" fmla="*/ 278 w 462"/>
                <a:gd name="T59" fmla="*/ 12 h 20"/>
                <a:gd name="T60" fmla="*/ 313 w 462"/>
                <a:gd name="T61" fmla="*/ 3 h 20"/>
                <a:gd name="T62" fmla="*/ 322 w 462"/>
                <a:gd name="T63" fmla="*/ 11 h 20"/>
                <a:gd name="T64" fmla="*/ 314 w 462"/>
                <a:gd name="T65" fmla="*/ 11 h 20"/>
                <a:gd name="T66" fmla="*/ 348 w 462"/>
                <a:gd name="T67" fmla="*/ 2 h 20"/>
                <a:gd name="T68" fmla="*/ 357 w 462"/>
                <a:gd name="T69" fmla="*/ 10 h 20"/>
                <a:gd name="T70" fmla="*/ 349 w 462"/>
                <a:gd name="T71" fmla="*/ 11 h 20"/>
                <a:gd name="T72" fmla="*/ 382 w 462"/>
                <a:gd name="T73" fmla="*/ 2 h 20"/>
                <a:gd name="T74" fmla="*/ 392 w 462"/>
                <a:gd name="T75" fmla="*/ 10 h 20"/>
                <a:gd name="T76" fmla="*/ 384 w 462"/>
                <a:gd name="T77" fmla="*/ 10 h 20"/>
                <a:gd name="T78" fmla="*/ 417 w 462"/>
                <a:gd name="T79" fmla="*/ 1 h 20"/>
                <a:gd name="T80" fmla="*/ 427 w 462"/>
                <a:gd name="T81" fmla="*/ 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2" h="20">
                  <a:moveTo>
                    <a:pt x="453" y="8"/>
                  </a:moveTo>
                  <a:lnTo>
                    <a:pt x="452" y="0"/>
                  </a:lnTo>
                  <a:lnTo>
                    <a:pt x="462" y="0"/>
                  </a:lnTo>
                  <a:lnTo>
                    <a:pt x="462" y="8"/>
                  </a:lnTo>
                  <a:lnTo>
                    <a:pt x="453" y="8"/>
                  </a:lnTo>
                  <a:lnTo>
                    <a:pt x="453" y="8"/>
                  </a:lnTo>
                  <a:close/>
                  <a:moveTo>
                    <a:pt x="0" y="20"/>
                  </a:moveTo>
                  <a:lnTo>
                    <a:pt x="6" y="20"/>
                  </a:lnTo>
                  <a:lnTo>
                    <a:pt x="6" y="10"/>
                  </a:lnTo>
                  <a:lnTo>
                    <a:pt x="0" y="11"/>
                  </a:lnTo>
                  <a:lnTo>
                    <a:pt x="0" y="20"/>
                  </a:lnTo>
                  <a:lnTo>
                    <a:pt x="0" y="20"/>
                  </a:lnTo>
                  <a:close/>
                  <a:moveTo>
                    <a:pt x="33" y="19"/>
                  </a:moveTo>
                  <a:lnTo>
                    <a:pt x="33" y="10"/>
                  </a:lnTo>
                  <a:lnTo>
                    <a:pt x="41" y="10"/>
                  </a:lnTo>
                  <a:lnTo>
                    <a:pt x="41" y="19"/>
                  </a:lnTo>
                  <a:lnTo>
                    <a:pt x="33" y="19"/>
                  </a:lnTo>
                  <a:lnTo>
                    <a:pt x="33" y="19"/>
                  </a:lnTo>
                  <a:close/>
                  <a:moveTo>
                    <a:pt x="68" y="18"/>
                  </a:moveTo>
                  <a:lnTo>
                    <a:pt x="68" y="9"/>
                  </a:lnTo>
                  <a:lnTo>
                    <a:pt x="76" y="9"/>
                  </a:lnTo>
                  <a:lnTo>
                    <a:pt x="77" y="18"/>
                  </a:lnTo>
                  <a:lnTo>
                    <a:pt x="68" y="18"/>
                  </a:lnTo>
                  <a:lnTo>
                    <a:pt x="68" y="18"/>
                  </a:lnTo>
                  <a:close/>
                  <a:moveTo>
                    <a:pt x="103" y="17"/>
                  </a:moveTo>
                  <a:lnTo>
                    <a:pt x="103" y="8"/>
                  </a:lnTo>
                  <a:lnTo>
                    <a:pt x="111" y="8"/>
                  </a:lnTo>
                  <a:lnTo>
                    <a:pt x="112" y="17"/>
                  </a:lnTo>
                  <a:lnTo>
                    <a:pt x="103" y="17"/>
                  </a:lnTo>
                  <a:lnTo>
                    <a:pt x="103" y="17"/>
                  </a:lnTo>
                  <a:close/>
                  <a:moveTo>
                    <a:pt x="138" y="17"/>
                  </a:moveTo>
                  <a:lnTo>
                    <a:pt x="138" y="7"/>
                  </a:lnTo>
                  <a:lnTo>
                    <a:pt x="146" y="7"/>
                  </a:lnTo>
                  <a:lnTo>
                    <a:pt x="147" y="15"/>
                  </a:lnTo>
                  <a:lnTo>
                    <a:pt x="138" y="17"/>
                  </a:lnTo>
                  <a:lnTo>
                    <a:pt x="138" y="17"/>
                  </a:lnTo>
                  <a:close/>
                  <a:moveTo>
                    <a:pt x="173" y="15"/>
                  </a:moveTo>
                  <a:lnTo>
                    <a:pt x="173" y="7"/>
                  </a:lnTo>
                  <a:lnTo>
                    <a:pt x="181" y="6"/>
                  </a:lnTo>
                  <a:lnTo>
                    <a:pt x="182" y="15"/>
                  </a:lnTo>
                  <a:lnTo>
                    <a:pt x="173" y="15"/>
                  </a:lnTo>
                  <a:lnTo>
                    <a:pt x="173" y="15"/>
                  </a:lnTo>
                  <a:close/>
                  <a:moveTo>
                    <a:pt x="208" y="14"/>
                  </a:moveTo>
                  <a:lnTo>
                    <a:pt x="208" y="6"/>
                  </a:lnTo>
                  <a:lnTo>
                    <a:pt x="216" y="5"/>
                  </a:lnTo>
                  <a:lnTo>
                    <a:pt x="217" y="14"/>
                  </a:lnTo>
                  <a:lnTo>
                    <a:pt x="208" y="14"/>
                  </a:lnTo>
                  <a:lnTo>
                    <a:pt x="208" y="14"/>
                  </a:lnTo>
                  <a:close/>
                  <a:moveTo>
                    <a:pt x="243" y="13"/>
                  </a:moveTo>
                  <a:lnTo>
                    <a:pt x="243" y="5"/>
                  </a:lnTo>
                  <a:lnTo>
                    <a:pt x="251" y="5"/>
                  </a:lnTo>
                  <a:lnTo>
                    <a:pt x="252" y="13"/>
                  </a:lnTo>
                  <a:lnTo>
                    <a:pt x="243" y="13"/>
                  </a:lnTo>
                  <a:lnTo>
                    <a:pt x="243" y="13"/>
                  </a:lnTo>
                  <a:close/>
                  <a:moveTo>
                    <a:pt x="278" y="12"/>
                  </a:moveTo>
                  <a:lnTo>
                    <a:pt x="278" y="4"/>
                  </a:lnTo>
                  <a:lnTo>
                    <a:pt x="287" y="4"/>
                  </a:lnTo>
                  <a:lnTo>
                    <a:pt x="287" y="12"/>
                  </a:lnTo>
                  <a:lnTo>
                    <a:pt x="278" y="12"/>
                  </a:lnTo>
                  <a:lnTo>
                    <a:pt x="278" y="12"/>
                  </a:lnTo>
                  <a:close/>
                  <a:moveTo>
                    <a:pt x="314" y="11"/>
                  </a:moveTo>
                  <a:lnTo>
                    <a:pt x="313" y="3"/>
                  </a:lnTo>
                  <a:lnTo>
                    <a:pt x="322" y="3"/>
                  </a:lnTo>
                  <a:lnTo>
                    <a:pt x="322" y="11"/>
                  </a:lnTo>
                  <a:lnTo>
                    <a:pt x="314" y="11"/>
                  </a:lnTo>
                  <a:lnTo>
                    <a:pt x="314" y="11"/>
                  </a:lnTo>
                  <a:close/>
                  <a:moveTo>
                    <a:pt x="349" y="11"/>
                  </a:moveTo>
                  <a:lnTo>
                    <a:pt x="348" y="2"/>
                  </a:lnTo>
                  <a:lnTo>
                    <a:pt x="357" y="2"/>
                  </a:lnTo>
                  <a:lnTo>
                    <a:pt x="357" y="10"/>
                  </a:lnTo>
                  <a:lnTo>
                    <a:pt x="349" y="11"/>
                  </a:lnTo>
                  <a:lnTo>
                    <a:pt x="349" y="11"/>
                  </a:lnTo>
                  <a:close/>
                  <a:moveTo>
                    <a:pt x="384" y="10"/>
                  </a:moveTo>
                  <a:lnTo>
                    <a:pt x="382" y="2"/>
                  </a:lnTo>
                  <a:lnTo>
                    <a:pt x="392" y="1"/>
                  </a:lnTo>
                  <a:lnTo>
                    <a:pt x="392" y="10"/>
                  </a:lnTo>
                  <a:lnTo>
                    <a:pt x="384" y="10"/>
                  </a:lnTo>
                  <a:lnTo>
                    <a:pt x="384" y="10"/>
                  </a:lnTo>
                  <a:close/>
                  <a:moveTo>
                    <a:pt x="419" y="9"/>
                  </a:moveTo>
                  <a:lnTo>
                    <a:pt x="417" y="1"/>
                  </a:lnTo>
                  <a:lnTo>
                    <a:pt x="427" y="1"/>
                  </a:lnTo>
                  <a:lnTo>
                    <a:pt x="427" y="9"/>
                  </a:lnTo>
                  <a:lnTo>
                    <a:pt x="41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48"/>
            <p:cNvSpPr>
              <a:spLocks noEditPoints="1"/>
            </p:cNvSpPr>
            <p:nvPr/>
          </p:nvSpPr>
          <p:spPr bwMode="auto">
            <a:xfrm>
              <a:off x="8613586" y="3966062"/>
              <a:ext cx="309683" cy="604914"/>
            </a:xfrm>
            <a:custGeom>
              <a:avLst/>
              <a:gdLst>
                <a:gd name="T0" fmla="*/ 4 w 150"/>
                <a:gd name="T1" fmla="*/ 281 h 293"/>
                <a:gd name="T2" fmla="*/ 12 w 150"/>
                <a:gd name="T3" fmla="*/ 285 h 293"/>
                <a:gd name="T4" fmla="*/ 8 w 150"/>
                <a:gd name="T5" fmla="*/ 293 h 293"/>
                <a:gd name="T6" fmla="*/ 0 w 150"/>
                <a:gd name="T7" fmla="*/ 290 h 293"/>
                <a:gd name="T8" fmla="*/ 4 w 150"/>
                <a:gd name="T9" fmla="*/ 281 h 293"/>
                <a:gd name="T10" fmla="*/ 4 w 150"/>
                <a:gd name="T11" fmla="*/ 281 h 293"/>
                <a:gd name="T12" fmla="*/ 141 w 150"/>
                <a:gd name="T13" fmla="*/ 0 h 293"/>
                <a:gd name="T14" fmla="*/ 139 w 150"/>
                <a:gd name="T15" fmla="*/ 7 h 293"/>
                <a:gd name="T16" fmla="*/ 146 w 150"/>
                <a:gd name="T17" fmla="*/ 10 h 293"/>
                <a:gd name="T18" fmla="*/ 150 w 150"/>
                <a:gd name="T19" fmla="*/ 5 h 293"/>
                <a:gd name="T20" fmla="*/ 141 w 150"/>
                <a:gd name="T21" fmla="*/ 0 h 293"/>
                <a:gd name="T22" fmla="*/ 141 w 150"/>
                <a:gd name="T23" fmla="*/ 0 h 293"/>
                <a:gd name="T24" fmla="*/ 127 w 150"/>
                <a:gd name="T25" fmla="*/ 30 h 293"/>
                <a:gd name="T26" fmla="*/ 135 w 150"/>
                <a:gd name="T27" fmla="*/ 34 h 293"/>
                <a:gd name="T28" fmla="*/ 132 w 150"/>
                <a:gd name="T29" fmla="*/ 42 h 293"/>
                <a:gd name="T30" fmla="*/ 123 w 150"/>
                <a:gd name="T31" fmla="*/ 37 h 293"/>
                <a:gd name="T32" fmla="*/ 127 w 150"/>
                <a:gd name="T33" fmla="*/ 30 h 293"/>
                <a:gd name="T34" fmla="*/ 127 w 150"/>
                <a:gd name="T35" fmla="*/ 30 h 293"/>
                <a:gd name="T36" fmla="*/ 111 w 150"/>
                <a:gd name="T37" fmla="*/ 62 h 293"/>
                <a:gd name="T38" fmla="*/ 120 w 150"/>
                <a:gd name="T39" fmla="*/ 65 h 293"/>
                <a:gd name="T40" fmla="*/ 116 w 150"/>
                <a:gd name="T41" fmla="*/ 74 h 293"/>
                <a:gd name="T42" fmla="*/ 108 w 150"/>
                <a:gd name="T43" fmla="*/ 69 h 293"/>
                <a:gd name="T44" fmla="*/ 111 w 150"/>
                <a:gd name="T45" fmla="*/ 62 h 293"/>
                <a:gd name="T46" fmla="*/ 111 w 150"/>
                <a:gd name="T47" fmla="*/ 62 h 293"/>
                <a:gd name="T48" fmla="*/ 97 w 150"/>
                <a:gd name="T49" fmla="*/ 93 h 293"/>
                <a:gd name="T50" fmla="*/ 104 w 150"/>
                <a:gd name="T51" fmla="*/ 97 h 293"/>
                <a:gd name="T52" fmla="*/ 101 w 150"/>
                <a:gd name="T53" fmla="*/ 104 h 293"/>
                <a:gd name="T54" fmla="*/ 92 w 150"/>
                <a:gd name="T55" fmla="*/ 101 h 293"/>
                <a:gd name="T56" fmla="*/ 97 w 150"/>
                <a:gd name="T57" fmla="*/ 93 h 293"/>
                <a:gd name="T58" fmla="*/ 97 w 150"/>
                <a:gd name="T59" fmla="*/ 93 h 293"/>
                <a:gd name="T60" fmla="*/ 81 w 150"/>
                <a:gd name="T61" fmla="*/ 124 h 293"/>
                <a:gd name="T62" fmla="*/ 89 w 150"/>
                <a:gd name="T63" fmla="*/ 129 h 293"/>
                <a:gd name="T64" fmla="*/ 85 w 150"/>
                <a:gd name="T65" fmla="*/ 136 h 293"/>
                <a:gd name="T66" fmla="*/ 78 w 150"/>
                <a:gd name="T67" fmla="*/ 132 h 293"/>
                <a:gd name="T68" fmla="*/ 81 w 150"/>
                <a:gd name="T69" fmla="*/ 124 h 293"/>
                <a:gd name="T70" fmla="*/ 81 w 150"/>
                <a:gd name="T71" fmla="*/ 124 h 293"/>
                <a:gd name="T72" fmla="*/ 66 w 150"/>
                <a:gd name="T73" fmla="*/ 156 h 293"/>
                <a:gd name="T74" fmla="*/ 73 w 150"/>
                <a:gd name="T75" fmla="*/ 159 h 293"/>
                <a:gd name="T76" fmla="*/ 70 w 150"/>
                <a:gd name="T77" fmla="*/ 168 h 293"/>
                <a:gd name="T78" fmla="*/ 62 w 150"/>
                <a:gd name="T79" fmla="*/ 164 h 293"/>
                <a:gd name="T80" fmla="*/ 66 w 150"/>
                <a:gd name="T81" fmla="*/ 156 h 293"/>
                <a:gd name="T82" fmla="*/ 66 w 150"/>
                <a:gd name="T83" fmla="*/ 156 h 293"/>
                <a:gd name="T84" fmla="*/ 50 w 150"/>
                <a:gd name="T85" fmla="*/ 187 h 293"/>
                <a:gd name="T86" fmla="*/ 58 w 150"/>
                <a:gd name="T87" fmla="*/ 191 h 293"/>
                <a:gd name="T88" fmla="*/ 54 w 150"/>
                <a:gd name="T89" fmla="*/ 199 h 293"/>
                <a:gd name="T90" fmla="*/ 47 w 150"/>
                <a:gd name="T91" fmla="*/ 195 h 293"/>
                <a:gd name="T92" fmla="*/ 50 w 150"/>
                <a:gd name="T93" fmla="*/ 187 h 293"/>
                <a:gd name="T94" fmla="*/ 50 w 150"/>
                <a:gd name="T95" fmla="*/ 187 h 293"/>
                <a:gd name="T96" fmla="*/ 35 w 150"/>
                <a:gd name="T97" fmla="*/ 219 h 293"/>
                <a:gd name="T98" fmla="*/ 43 w 150"/>
                <a:gd name="T99" fmla="*/ 223 h 293"/>
                <a:gd name="T100" fmla="*/ 38 w 150"/>
                <a:gd name="T101" fmla="*/ 230 h 293"/>
                <a:gd name="T102" fmla="*/ 31 w 150"/>
                <a:gd name="T103" fmla="*/ 226 h 293"/>
                <a:gd name="T104" fmla="*/ 35 w 150"/>
                <a:gd name="T105" fmla="*/ 219 h 293"/>
                <a:gd name="T106" fmla="*/ 35 w 150"/>
                <a:gd name="T107" fmla="*/ 219 h 293"/>
                <a:gd name="T108" fmla="*/ 19 w 150"/>
                <a:gd name="T109" fmla="*/ 250 h 293"/>
                <a:gd name="T110" fmla="*/ 28 w 150"/>
                <a:gd name="T111" fmla="*/ 254 h 293"/>
                <a:gd name="T112" fmla="*/ 23 w 150"/>
                <a:gd name="T113" fmla="*/ 262 h 293"/>
                <a:gd name="T114" fmla="*/ 15 w 150"/>
                <a:gd name="T115" fmla="*/ 258 h 293"/>
                <a:gd name="T116" fmla="*/ 19 w 150"/>
                <a:gd name="T117" fmla="*/ 25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0" h="293">
                  <a:moveTo>
                    <a:pt x="4" y="281"/>
                  </a:moveTo>
                  <a:lnTo>
                    <a:pt x="12" y="285"/>
                  </a:lnTo>
                  <a:lnTo>
                    <a:pt x="8" y="293"/>
                  </a:lnTo>
                  <a:lnTo>
                    <a:pt x="0" y="290"/>
                  </a:lnTo>
                  <a:lnTo>
                    <a:pt x="4" y="281"/>
                  </a:lnTo>
                  <a:lnTo>
                    <a:pt x="4" y="281"/>
                  </a:lnTo>
                  <a:close/>
                  <a:moveTo>
                    <a:pt x="141" y="0"/>
                  </a:moveTo>
                  <a:lnTo>
                    <a:pt x="139" y="7"/>
                  </a:lnTo>
                  <a:lnTo>
                    <a:pt x="146" y="10"/>
                  </a:lnTo>
                  <a:lnTo>
                    <a:pt x="150" y="5"/>
                  </a:lnTo>
                  <a:lnTo>
                    <a:pt x="141" y="0"/>
                  </a:lnTo>
                  <a:lnTo>
                    <a:pt x="141" y="0"/>
                  </a:lnTo>
                  <a:close/>
                  <a:moveTo>
                    <a:pt x="127" y="30"/>
                  </a:moveTo>
                  <a:lnTo>
                    <a:pt x="135" y="34"/>
                  </a:lnTo>
                  <a:lnTo>
                    <a:pt x="132" y="42"/>
                  </a:lnTo>
                  <a:lnTo>
                    <a:pt x="123" y="37"/>
                  </a:lnTo>
                  <a:lnTo>
                    <a:pt x="127" y="30"/>
                  </a:lnTo>
                  <a:lnTo>
                    <a:pt x="127" y="30"/>
                  </a:lnTo>
                  <a:close/>
                  <a:moveTo>
                    <a:pt x="111" y="62"/>
                  </a:moveTo>
                  <a:lnTo>
                    <a:pt x="120" y="65"/>
                  </a:lnTo>
                  <a:lnTo>
                    <a:pt x="116" y="74"/>
                  </a:lnTo>
                  <a:lnTo>
                    <a:pt x="108" y="69"/>
                  </a:lnTo>
                  <a:lnTo>
                    <a:pt x="111" y="62"/>
                  </a:lnTo>
                  <a:lnTo>
                    <a:pt x="111" y="62"/>
                  </a:lnTo>
                  <a:close/>
                  <a:moveTo>
                    <a:pt x="97" y="93"/>
                  </a:moveTo>
                  <a:lnTo>
                    <a:pt x="104" y="97"/>
                  </a:lnTo>
                  <a:lnTo>
                    <a:pt x="101" y="104"/>
                  </a:lnTo>
                  <a:lnTo>
                    <a:pt x="92" y="101"/>
                  </a:lnTo>
                  <a:lnTo>
                    <a:pt x="97" y="93"/>
                  </a:lnTo>
                  <a:lnTo>
                    <a:pt x="97" y="93"/>
                  </a:lnTo>
                  <a:close/>
                  <a:moveTo>
                    <a:pt x="81" y="124"/>
                  </a:moveTo>
                  <a:lnTo>
                    <a:pt x="89" y="129"/>
                  </a:lnTo>
                  <a:lnTo>
                    <a:pt x="85" y="136"/>
                  </a:lnTo>
                  <a:lnTo>
                    <a:pt x="78" y="132"/>
                  </a:lnTo>
                  <a:lnTo>
                    <a:pt x="81" y="124"/>
                  </a:lnTo>
                  <a:lnTo>
                    <a:pt x="81" y="124"/>
                  </a:lnTo>
                  <a:close/>
                  <a:moveTo>
                    <a:pt x="66" y="156"/>
                  </a:moveTo>
                  <a:lnTo>
                    <a:pt x="73" y="159"/>
                  </a:lnTo>
                  <a:lnTo>
                    <a:pt x="70" y="168"/>
                  </a:lnTo>
                  <a:lnTo>
                    <a:pt x="62" y="164"/>
                  </a:lnTo>
                  <a:lnTo>
                    <a:pt x="66" y="156"/>
                  </a:lnTo>
                  <a:lnTo>
                    <a:pt x="66" y="156"/>
                  </a:lnTo>
                  <a:close/>
                  <a:moveTo>
                    <a:pt x="50" y="187"/>
                  </a:moveTo>
                  <a:lnTo>
                    <a:pt x="58" y="191"/>
                  </a:lnTo>
                  <a:lnTo>
                    <a:pt x="54" y="199"/>
                  </a:lnTo>
                  <a:lnTo>
                    <a:pt x="47" y="195"/>
                  </a:lnTo>
                  <a:lnTo>
                    <a:pt x="50" y="187"/>
                  </a:lnTo>
                  <a:lnTo>
                    <a:pt x="50" y="187"/>
                  </a:lnTo>
                  <a:close/>
                  <a:moveTo>
                    <a:pt x="35" y="219"/>
                  </a:moveTo>
                  <a:lnTo>
                    <a:pt x="43" y="223"/>
                  </a:lnTo>
                  <a:lnTo>
                    <a:pt x="38" y="230"/>
                  </a:lnTo>
                  <a:lnTo>
                    <a:pt x="31" y="226"/>
                  </a:lnTo>
                  <a:lnTo>
                    <a:pt x="35" y="219"/>
                  </a:lnTo>
                  <a:lnTo>
                    <a:pt x="35" y="219"/>
                  </a:lnTo>
                  <a:close/>
                  <a:moveTo>
                    <a:pt x="19" y="250"/>
                  </a:moveTo>
                  <a:lnTo>
                    <a:pt x="28" y="254"/>
                  </a:lnTo>
                  <a:lnTo>
                    <a:pt x="23" y="262"/>
                  </a:lnTo>
                  <a:lnTo>
                    <a:pt x="15" y="258"/>
                  </a:lnTo>
                  <a:lnTo>
                    <a:pt x="19" y="25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49"/>
            <p:cNvSpPr>
              <a:spLocks noEditPoints="1"/>
            </p:cNvSpPr>
            <p:nvPr/>
          </p:nvSpPr>
          <p:spPr bwMode="auto">
            <a:xfrm>
              <a:off x="7575116" y="4205550"/>
              <a:ext cx="1048793" cy="369556"/>
            </a:xfrm>
            <a:custGeom>
              <a:avLst/>
              <a:gdLst>
                <a:gd name="T0" fmla="*/ 500 w 508"/>
                <a:gd name="T1" fmla="*/ 168 h 179"/>
                <a:gd name="T2" fmla="*/ 505 w 508"/>
                <a:gd name="T3" fmla="*/ 179 h 179"/>
                <a:gd name="T4" fmla="*/ 497 w 508"/>
                <a:gd name="T5" fmla="*/ 177 h 179"/>
                <a:gd name="T6" fmla="*/ 3 w 508"/>
                <a:gd name="T7" fmla="*/ 0 h 179"/>
                <a:gd name="T8" fmla="*/ 8 w 508"/>
                <a:gd name="T9" fmla="*/ 10 h 179"/>
                <a:gd name="T10" fmla="*/ 0 w 508"/>
                <a:gd name="T11" fmla="*/ 7 h 179"/>
                <a:gd name="T12" fmla="*/ 36 w 508"/>
                <a:gd name="T13" fmla="*/ 10 h 179"/>
                <a:gd name="T14" fmla="*/ 41 w 508"/>
                <a:gd name="T15" fmla="*/ 22 h 179"/>
                <a:gd name="T16" fmla="*/ 33 w 508"/>
                <a:gd name="T17" fmla="*/ 19 h 179"/>
                <a:gd name="T18" fmla="*/ 69 w 508"/>
                <a:gd name="T19" fmla="*/ 22 h 179"/>
                <a:gd name="T20" fmla="*/ 74 w 508"/>
                <a:gd name="T21" fmla="*/ 33 h 179"/>
                <a:gd name="T22" fmla="*/ 67 w 508"/>
                <a:gd name="T23" fmla="*/ 31 h 179"/>
                <a:gd name="T24" fmla="*/ 103 w 508"/>
                <a:gd name="T25" fmla="*/ 34 h 179"/>
                <a:gd name="T26" fmla="*/ 108 w 508"/>
                <a:gd name="T27" fmla="*/ 44 h 179"/>
                <a:gd name="T28" fmla="*/ 99 w 508"/>
                <a:gd name="T29" fmla="*/ 41 h 179"/>
                <a:gd name="T30" fmla="*/ 135 w 508"/>
                <a:gd name="T31" fmla="*/ 44 h 179"/>
                <a:gd name="T32" fmla="*/ 141 w 508"/>
                <a:gd name="T33" fmla="*/ 56 h 179"/>
                <a:gd name="T34" fmla="*/ 132 w 508"/>
                <a:gd name="T35" fmla="*/ 53 h 179"/>
                <a:gd name="T36" fmla="*/ 168 w 508"/>
                <a:gd name="T37" fmla="*/ 56 h 179"/>
                <a:gd name="T38" fmla="*/ 174 w 508"/>
                <a:gd name="T39" fmla="*/ 67 h 179"/>
                <a:gd name="T40" fmla="*/ 165 w 508"/>
                <a:gd name="T41" fmla="*/ 65 h 179"/>
                <a:gd name="T42" fmla="*/ 201 w 508"/>
                <a:gd name="T43" fmla="*/ 67 h 179"/>
                <a:gd name="T44" fmla="*/ 208 w 508"/>
                <a:gd name="T45" fmla="*/ 78 h 179"/>
                <a:gd name="T46" fmla="*/ 199 w 508"/>
                <a:gd name="T47" fmla="*/ 75 h 179"/>
                <a:gd name="T48" fmla="*/ 235 w 508"/>
                <a:gd name="T49" fmla="*/ 78 h 179"/>
                <a:gd name="T50" fmla="*/ 240 w 508"/>
                <a:gd name="T51" fmla="*/ 89 h 179"/>
                <a:gd name="T52" fmla="*/ 232 w 508"/>
                <a:gd name="T53" fmla="*/ 87 h 179"/>
                <a:gd name="T54" fmla="*/ 268 w 508"/>
                <a:gd name="T55" fmla="*/ 90 h 179"/>
                <a:gd name="T56" fmla="*/ 273 w 508"/>
                <a:gd name="T57" fmla="*/ 101 h 179"/>
                <a:gd name="T58" fmla="*/ 265 w 508"/>
                <a:gd name="T59" fmla="*/ 97 h 179"/>
                <a:gd name="T60" fmla="*/ 301 w 508"/>
                <a:gd name="T61" fmla="*/ 101 h 179"/>
                <a:gd name="T62" fmla="*/ 306 w 508"/>
                <a:gd name="T63" fmla="*/ 112 h 179"/>
                <a:gd name="T64" fmla="*/ 299 w 508"/>
                <a:gd name="T65" fmla="*/ 109 h 179"/>
                <a:gd name="T66" fmla="*/ 335 w 508"/>
                <a:gd name="T67" fmla="*/ 112 h 179"/>
                <a:gd name="T68" fmla="*/ 340 w 508"/>
                <a:gd name="T69" fmla="*/ 123 h 179"/>
                <a:gd name="T70" fmla="*/ 332 w 508"/>
                <a:gd name="T71" fmla="*/ 121 h 179"/>
                <a:gd name="T72" fmla="*/ 368 w 508"/>
                <a:gd name="T73" fmla="*/ 123 h 179"/>
                <a:gd name="T74" fmla="*/ 373 w 508"/>
                <a:gd name="T75" fmla="*/ 134 h 179"/>
                <a:gd name="T76" fmla="*/ 364 w 508"/>
                <a:gd name="T77" fmla="*/ 131 h 179"/>
                <a:gd name="T78" fmla="*/ 400 w 508"/>
                <a:gd name="T79" fmla="*/ 134 h 179"/>
                <a:gd name="T80" fmla="*/ 406 w 508"/>
                <a:gd name="T81" fmla="*/ 146 h 179"/>
                <a:gd name="T82" fmla="*/ 398 w 508"/>
                <a:gd name="T83" fmla="*/ 143 h 179"/>
                <a:gd name="T84" fmla="*/ 434 w 508"/>
                <a:gd name="T85" fmla="*/ 146 h 179"/>
                <a:gd name="T86" fmla="*/ 440 w 508"/>
                <a:gd name="T87" fmla="*/ 157 h 179"/>
                <a:gd name="T88" fmla="*/ 431 w 508"/>
                <a:gd name="T89" fmla="*/ 155 h 179"/>
                <a:gd name="T90" fmla="*/ 467 w 508"/>
                <a:gd name="T91" fmla="*/ 157 h 179"/>
                <a:gd name="T92" fmla="*/ 472 w 508"/>
                <a:gd name="T93" fmla="*/ 1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8" h="179">
                  <a:moveTo>
                    <a:pt x="497" y="177"/>
                  </a:moveTo>
                  <a:lnTo>
                    <a:pt x="500" y="168"/>
                  </a:lnTo>
                  <a:lnTo>
                    <a:pt x="508" y="171"/>
                  </a:lnTo>
                  <a:lnTo>
                    <a:pt x="505" y="179"/>
                  </a:lnTo>
                  <a:lnTo>
                    <a:pt x="497" y="177"/>
                  </a:lnTo>
                  <a:lnTo>
                    <a:pt x="497" y="177"/>
                  </a:lnTo>
                  <a:close/>
                  <a:moveTo>
                    <a:pt x="0" y="7"/>
                  </a:moveTo>
                  <a:lnTo>
                    <a:pt x="3" y="0"/>
                  </a:lnTo>
                  <a:lnTo>
                    <a:pt x="10" y="2"/>
                  </a:lnTo>
                  <a:lnTo>
                    <a:pt x="8" y="10"/>
                  </a:lnTo>
                  <a:lnTo>
                    <a:pt x="0" y="7"/>
                  </a:lnTo>
                  <a:lnTo>
                    <a:pt x="0" y="7"/>
                  </a:lnTo>
                  <a:close/>
                  <a:moveTo>
                    <a:pt x="33" y="19"/>
                  </a:moveTo>
                  <a:lnTo>
                    <a:pt x="36" y="10"/>
                  </a:lnTo>
                  <a:lnTo>
                    <a:pt x="44" y="14"/>
                  </a:lnTo>
                  <a:lnTo>
                    <a:pt x="41" y="22"/>
                  </a:lnTo>
                  <a:lnTo>
                    <a:pt x="33" y="19"/>
                  </a:lnTo>
                  <a:lnTo>
                    <a:pt x="33" y="19"/>
                  </a:lnTo>
                  <a:close/>
                  <a:moveTo>
                    <a:pt x="67" y="31"/>
                  </a:moveTo>
                  <a:lnTo>
                    <a:pt x="69" y="22"/>
                  </a:lnTo>
                  <a:lnTo>
                    <a:pt x="77" y="25"/>
                  </a:lnTo>
                  <a:lnTo>
                    <a:pt x="74" y="33"/>
                  </a:lnTo>
                  <a:lnTo>
                    <a:pt x="67" y="31"/>
                  </a:lnTo>
                  <a:lnTo>
                    <a:pt x="67" y="31"/>
                  </a:lnTo>
                  <a:close/>
                  <a:moveTo>
                    <a:pt x="99" y="41"/>
                  </a:moveTo>
                  <a:lnTo>
                    <a:pt x="103" y="34"/>
                  </a:lnTo>
                  <a:lnTo>
                    <a:pt x="110" y="36"/>
                  </a:lnTo>
                  <a:lnTo>
                    <a:pt x="108" y="44"/>
                  </a:lnTo>
                  <a:lnTo>
                    <a:pt x="99" y="41"/>
                  </a:lnTo>
                  <a:lnTo>
                    <a:pt x="99" y="41"/>
                  </a:lnTo>
                  <a:close/>
                  <a:moveTo>
                    <a:pt x="132" y="53"/>
                  </a:moveTo>
                  <a:lnTo>
                    <a:pt x="135" y="44"/>
                  </a:lnTo>
                  <a:lnTo>
                    <a:pt x="144" y="48"/>
                  </a:lnTo>
                  <a:lnTo>
                    <a:pt x="141" y="56"/>
                  </a:lnTo>
                  <a:lnTo>
                    <a:pt x="132" y="53"/>
                  </a:lnTo>
                  <a:lnTo>
                    <a:pt x="132" y="53"/>
                  </a:lnTo>
                  <a:close/>
                  <a:moveTo>
                    <a:pt x="165" y="65"/>
                  </a:moveTo>
                  <a:lnTo>
                    <a:pt x="168" y="56"/>
                  </a:lnTo>
                  <a:lnTo>
                    <a:pt x="177" y="58"/>
                  </a:lnTo>
                  <a:lnTo>
                    <a:pt x="174" y="67"/>
                  </a:lnTo>
                  <a:lnTo>
                    <a:pt x="165" y="65"/>
                  </a:lnTo>
                  <a:lnTo>
                    <a:pt x="165" y="65"/>
                  </a:lnTo>
                  <a:close/>
                  <a:moveTo>
                    <a:pt x="199" y="75"/>
                  </a:moveTo>
                  <a:lnTo>
                    <a:pt x="201" y="67"/>
                  </a:lnTo>
                  <a:lnTo>
                    <a:pt x="210" y="70"/>
                  </a:lnTo>
                  <a:lnTo>
                    <a:pt x="208" y="78"/>
                  </a:lnTo>
                  <a:lnTo>
                    <a:pt x="199" y="75"/>
                  </a:lnTo>
                  <a:lnTo>
                    <a:pt x="199" y="75"/>
                  </a:lnTo>
                  <a:close/>
                  <a:moveTo>
                    <a:pt x="232" y="87"/>
                  </a:moveTo>
                  <a:lnTo>
                    <a:pt x="235" y="78"/>
                  </a:lnTo>
                  <a:lnTo>
                    <a:pt x="244" y="81"/>
                  </a:lnTo>
                  <a:lnTo>
                    <a:pt x="240" y="89"/>
                  </a:lnTo>
                  <a:lnTo>
                    <a:pt x="232" y="87"/>
                  </a:lnTo>
                  <a:lnTo>
                    <a:pt x="232" y="87"/>
                  </a:lnTo>
                  <a:close/>
                  <a:moveTo>
                    <a:pt x="265" y="97"/>
                  </a:moveTo>
                  <a:lnTo>
                    <a:pt x="268" y="90"/>
                  </a:lnTo>
                  <a:lnTo>
                    <a:pt x="276" y="92"/>
                  </a:lnTo>
                  <a:lnTo>
                    <a:pt x="273" y="101"/>
                  </a:lnTo>
                  <a:lnTo>
                    <a:pt x="265" y="97"/>
                  </a:lnTo>
                  <a:lnTo>
                    <a:pt x="265" y="97"/>
                  </a:lnTo>
                  <a:close/>
                  <a:moveTo>
                    <a:pt x="299" y="109"/>
                  </a:moveTo>
                  <a:lnTo>
                    <a:pt x="301" y="101"/>
                  </a:lnTo>
                  <a:lnTo>
                    <a:pt x="309" y="104"/>
                  </a:lnTo>
                  <a:lnTo>
                    <a:pt x="306" y="112"/>
                  </a:lnTo>
                  <a:lnTo>
                    <a:pt x="299" y="109"/>
                  </a:lnTo>
                  <a:lnTo>
                    <a:pt x="299" y="109"/>
                  </a:lnTo>
                  <a:close/>
                  <a:moveTo>
                    <a:pt x="332" y="121"/>
                  </a:moveTo>
                  <a:lnTo>
                    <a:pt x="335" y="112"/>
                  </a:lnTo>
                  <a:lnTo>
                    <a:pt x="342" y="114"/>
                  </a:lnTo>
                  <a:lnTo>
                    <a:pt x="340" y="123"/>
                  </a:lnTo>
                  <a:lnTo>
                    <a:pt x="332" y="121"/>
                  </a:lnTo>
                  <a:lnTo>
                    <a:pt x="332" y="121"/>
                  </a:lnTo>
                  <a:close/>
                  <a:moveTo>
                    <a:pt x="364" y="131"/>
                  </a:moveTo>
                  <a:lnTo>
                    <a:pt x="368" y="123"/>
                  </a:lnTo>
                  <a:lnTo>
                    <a:pt x="376" y="126"/>
                  </a:lnTo>
                  <a:lnTo>
                    <a:pt x="373" y="134"/>
                  </a:lnTo>
                  <a:lnTo>
                    <a:pt x="364" y="131"/>
                  </a:lnTo>
                  <a:lnTo>
                    <a:pt x="364" y="131"/>
                  </a:lnTo>
                  <a:close/>
                  <a:moveTo>
                    <a:pt x="398" y="143"/>
                  </a:moveTo>
                  <a:lnTo>
                    <a:pt x="400" y="134"/>
                  </a:lnTo>
                  <a:lnTo>
                    <a:pt x="409" y="138"/>
                  </a:lnTo>
                  <a:lnTo>
                    <a:pt x="406" y="146"/>
                  </a:lnTo>
                  <a:lnTo>
                    <a:pt x="398" y="143"/>
                  </a:lnTo>
                  <a:lnTo>
                    <a:pt x="398" y="143"/>
                  </a:lnTo>
                  <a:close/>
                  <a:moveTo>
                    <a:pt x="431" y="155"/>
                  </a:moveTo>
                  <a:lnTo>
                    <a:pt x="434" y="146"/>
                  </a:lnTo>
                  <a:lnTo>
                    <a:pt x="442" y="148"/>
                  </a:lnTo>
                  <a:lnTo>
                    <a:pt x="440" y="157"/>
                  </a:lnTo>
                  <a:lnTo>
                    <a:pt x="431" y="155"/>
                  </a:lnTo>
                  <a:lnTo>
                    <a:pt x="431" y="155"/>
                  </a:lnTo>
                  <a:close/>
                  <a:moveTo>
                    <a:pt x="464" y="165"/>
                  </a:moveTo>
                  <a:lnTo>
                    <a:pt x="467" y="157"/>
                  </a:lnTo>
                  <a:lnTo>
                    <a:pt x="476" y="160"/>
                  </a:lnTo>
                  <a:lnTo>
                    <a:pt x="472" y="168"/>
                  </a:lnTo>
                  <a:lnTo>
                    <a:pt x="464" y="16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50"/>
            <p:cNvSpPr>
              <a:spLocks noEditPoints="1"/>
            </p:cNvSpPr>
            <p:nvPr/>
          </p:nvSpPr>
          <p:spPr bwMode="auto">
            <a:xfrm>
              <a:off x="8031382" y="4857949"/>
              <a:ext cx="53678" cy="307619"/>
            </a:xfrm>
            <a:custGeom>
              <a:avLst/>
              <a:gdLst>
                <a:gd name="T0" fmla="*/ 25 w 26"/>
                <a:gd name="T1" fmla="*/ 9 h 149"/>
                <a:gd name="T2" fmla="*/ 16 w 26"/>
                <a:gd name="T3" fmla="*/ 8 h 149"/>
                <a:gd name="T4" fmla="*/ 17 w 26"/>
                <a:gd name="T5" fmla="*/ 0 h 149"/>
                <a:gd name="T6" fmla="*/ 26 w 26"/>
                <a:gd name="T7" fmla="*/ 1 h 149"/>
                <a:gd name="T8" fmla="*/ 25 w 26"/>
                <a:gd name="T9" fmla="*/ 9 h 149"/>
                <a:gd name="T10" fmla="*/ 25 w 26"/>
                <a:gd name="T11" fmla="*/ 9 h 149"/>
                <a:gd name="T12" fmla="*/ 9 w 26"/>
                <a:gd name="T13" fmla="*/ 149 h 149"/>
                <a:gd name="T14" fmla="*/ 0 w 26"/>
                <a:gd name="T15" fmla="*/ 148 h 149"/>
                <a:gd name="T16" fmla="*/ 1 w 26"/>
                <a:gd name="T17" fmla="*/ 138 h 149"/>
                <a:gd name="T18" fmla="*/ 10 w 26"/>
                <a:gd name="T19" fmla="*/ 139 h 149"/>
                <a:gd name="T20" fmla="*/ 9 w 26"/>
                <a:gd name="T21" fmla="*/ 149 h 149"/>
                <a:gd name="T22" fmla="*/ 9 w 26"/>
                <a:gd name="T23" fmla="*/ 149 h 149"/>
                <a:gd name="T24" fmla="*/ 13 w 26"/>
                <a:gd name="T25" fmla="*/ 114 h 149"/>
                <a:gd name="T26" fmla="*/ 3 w 26"/>
                <a:gd name="T27" fmla="*/ 113 h 149"/>
                <a:gd name="T28" fmla="*/ 5 w 26"/>
                <a:gd name="T29" fmla="*/ 104 h 149"/>
                <a:gd name="T30" fmla="*/ 14 w 26"/>
                <a:gd name="T31" fmla="*/ 105 h 149"/>
                <a:gd name="T32" fmla="*/ 13 w 26"/>
                <a:gd name="T33" fmla="*/ 114 h 149"/>
                <a:gd name="T34" fmla="*/ 13 w 26"/>
                <a:gd name="T35" fmla="*/ 114 h 149"/>
                <a:gd name="T36" fmla="*/ 17 w 26"/>
                <a:gd name="T37" fmla="*/ 79 h 149"/>
                <a:gd name="T38" fmla="*/ 8 w 26"/>
                <a:gd name="T39" fmla="*/ 78 h 149"/>
                <a:gd name="T40" fmla="*/ 9 w 26"/>
                <a:gd name="T41" fmla="*/ 69 h 149"/>
                <a:gd name="T42" fmla="*/ 18 w 26"/>
                <a:gd name="T43" fmla="*/ 71 h 149"/>
                <a:gd name="T44" fmla="*/ 17 w 26"/>
                <a:gd name="T45" fmla="*/ 79 h 149"/>
                <a:gd name="T46" fmla="*/ 17 w 26"/>
                <a:gd name="T47" fmla="*/ 79 h 149"/>
                <a:gd name="T48" fmla="*/ 20 w 26"/>
                <a:gd name="T49" fmla="*/ 44 h 149"/>
                <a:gd name="T50" fmla="*/ 12 w 26"/>
                <a:gd name="T51" fmla="*/ 43 h 149"/>
                <a:gd name="T52" fmla="*/ 13 w 26"/>
                <a:gd name="T53" fmla="*/ 35 h 149"/>
                <a:gd name="T54" fmla="*/ 22 w 26"/>
                <a:gd name="T55" fmla="*/ 36 h 149"/>
                <a:gd name="T56" fmla="*/ 20 w 26"/>
                <a:gd name="T57" fmla="*/ 4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149">
                  <a:moveTo>
                    <a:pt x="25" y="9"/>
                  </a:moveTo>
                  <a:lnTo>
                    <a:pt x="16" y="8"/>
                  </a:lnTo>
                  <a:lnTo>
                    <a:pt x="17" y="0"/>
                  </a:lnTo>
                  <a:lnTo>
                    <a:pt x="26" y="1"/>
                  </a:lnTo>
                  <a:lnTo>
                    <a:pt x="25" y="9"/>
                  </a:lnTo>
                  <a:lnTo>
                    <a:pt x="25" y="9"/>
                  </a:lnTo>
                  <a:close/>
                  <a:moveTo>
                    <a:pt x="9" y="149"/>
                  </a:moveTo>
                  <a:lnTo>
                    <a:pt x="0" y="148"/>
                  </a:lnTo>
                  <a:lnTo>
                    <a:pt x="1" y="138"/>
                  </a:lnTo>
                  <a:lnTo>
                    <a:pt x="10" y="139"/>
                  </a:lnTo>
                  <a:lnTo>
                    <a:pt x="9" y="149"/>
                  </a:lnTo>
                  <a:lnTo>
                    <a:pt x="9" y="149"/>
                  </a:lnTo>
                  <a:close/>
                  <a:moveTo>
                    <a:pt x="13" y="114"/>
                  </a:moveTo>
                  <a:lnTo>
                    <a:pt x="3" y="113"/>
                  </a:lnTo>
                  <a:lnTo>
                    <a:pt x="5" y="104"/>
                  </a:lnTo>
                  <a:lnTo>
                    <a:pt x="14" y="105"/>
                  </a:lnTo>
                  <a:lnTo>
                    <a:pt x="13" y="114"/>
                  </a:lnTo>
                  <a:lnTo>
                    <a:pt x="13" y="114"/>
                  </a:lnTo>
                  <a:close/>
                  <a:moveTo>
                    <a:pt x="17" y="79"/>
                  </a:moveTo>
                  <a:lnTo>
                    <a:pt x="8" y="78"/>
                  </a:lnTo>
                  <a:lnTo>
                    <a:pt x="9" y="69"/>
                  </a:lnTo>
                  <a:lnTo>
                    <a:pt x="18" y="71"/>
                  </a:lnTo>
                  <a:lnTo>
                    <a:pt x="17" y="79"/>
                  </a:lnTo>
                  <a:lnTo>
                    <a:pt x="17" y="79"/>
                  </a:lnTo>
                  <a:close/>
                  <a:moveTo>
                    <a:pt x="20" y="44"/>
                  </a:moveTo>
                  <a:lnTo>
                    <a:pt x="12" y="43"/>
                  </a:lnTo>
                  <a:lnTo>
                    <a:pt x="13" y="35"/>
                  </a:lnTo>
                  <a:lnTo>
                    <a:pt x="22" y="36"/>
                  </a:lnTo>
                  <a:lnTo>
                    <a:pt x="2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51"/>
            <p:cNvSpPr>
              <a:spLocks noEditPoints="1"/>
            </p:cNvSpPr>
            <p:nvPr/>
          </p:nvSpPr>
          <p:spPr bwMode="auto">
            <a:xfrm>
              <a:off x="7203497" y="4690720"/>
              <a:ext cx="875370" cy="177551"/>
            </a:xfrm>
            <a:custGeom>
              <a:avLst/>
              <a:gdLst>
                <a:gd name="T0" fmla="*/ 415 w 424"/>
                <a:gd name="T1" fmla="*/ 75 h 86"/>
                <a:gd name="T2" fmla="*/ 421 w 424"/>
                <a:gd name="T3" fmla="*/ 86 h 86"/>
                <a:gd name="T4" fmla="*/ 413 w 424"/>
                <a:gd name="T5" fmla="*/ 84 h 86"/>
                <a:gd name="T6" fmla="*/ 2 w 424"/>
                <a:gd name="T7" fmla="*/ 0 h 86"/>
                <a:gd name="T8" fmla="*/ 8 w 424"/>
                <a:gd name="T9" fmla="*/ 11 h 86"/>
                <a:gd name="T10" fmla="*/ 0 w 424"/>
                <a:gd name="T11" fmla="*/ 9 h 86"/>
                <a:gd name="T12" fmla="*/ 36 w 424"/>
                <a:gd name="T13" fmla="*/ 6 h 86"/>
                <a:gd name="T14" fmla="*/ 43 w 424"/>
                <a:gd name="T15" fmla="*/ 16 h 86"/>
                <a:gd name="T16" fmla="*/ 35 w 424"/>
                <a:gd name="T17" fmla="*/ 15 h 86"/>
                <a:gd name="T18" fmla="*/ 71 w 424"/>
                <a:gd name="T19" fmla="*/ 13 h 86"/>
                <a:gd name="T20" fmla="*/ 77 w 424"/>
                <a:gd name="T21" fmla="*/ 22 h 86"/>
                <a:gd name="T22" fmla="*/ 69 w 424"/>
                <a:gd name="T23" fmla="*/ 21 h 86"/>
                <a:gd name="T24" fmla="*/ 105 w 424"/>
                <a:gd name="T25" fmla="*/ 19 h 86"/>
                <a:gd name="T26" fmla="*/ 112 w 424"/>
                <a:gd name="T27" fmla="*/ 29 h 86"/>
                <a:gd name="T28" fmla="*/ 104 w 424"/>
                <a:gd name="T29" fmla="*/ 28 h 86"/>
                <a:gd name="T30" fmla="*/ 140 w 424"/>
                <a:gd name="T31" fmla="*/ 25 h 86"/>
                <a:gd name="T32" fmla="*/ 146 w 424"/>
                <a:gd name="T33" fmla="*/ 35 h 86"/>
                <a:gd name="T34" fmla="*/ 137 w 424"/>
                <a:gd name="T35" fmla="*/ 34 h 86"/>
                <a:gd name="T36" fmla="*/ 173 w 424"/>
                <a:gd name="T37" fmla="*/ 32 h 86"/>
                <a:gd name="T38" fmla="*/ 181 w 424"/>
                <a:gd name="T39" fmla="*/ 41 h 86"/>
                <a:gd name="T40" fmla="*/ 172 w 424"/>
                <a:gd name="T41" fmla="*/ 40 h 86"/>
                <a:gd name="T42" fmla="*/ 208 w 424"/>
                <a:gd name="T43" fmla="*/ 37 h 86"/>
                <a:gd name="T44" fmla="*/ 215 w 424"/>
                <a:gd name="T45" fmla="*/ 48 h 86"/>
                <a:gd name="T46" fmla="*/ 206 w 424"/>
                <a:gd name="T47" fmla="*/ 47 h 86"/>
                <a:gd name="T48" fmla="*/ 242 w 424"/>
                <a:gd name="T49" fmla="*/ 43 h 86"/>
                <a:gd name="T50" fmla="*/ 250 w 424"/>
                <a:gd name="T51" fmla="*/ 54 h 86"/>
                <a:gd name="T52" fmla="*/ 241 w 424"/>
                <a:gd name="T53" fmla="*/ 53 h 86"/>
                <a:gd name="T54" fmla="*/ 277 w 424"/>
                <a:gd name="T55" fmla="*/ 50 h 86"/>
                <a:gd name="T56" fmla="*/ 284 w 424"/>
                <a:gd name="T57" fmla="*/ 60 h 86"/>
                <a:gd name="T58" fmla="*/ 275 w 424"/>
                <a:gd name="T59" fmla="*/ 58 h 86"/>
                <a:gd name="T60" fmla="*/ 311 w 424"/>
                <a:gd name="T61" fmla="*/ 56 h 86"/>
                <a:gd name="T62" fmla="*/ 319 w 424"/>
                <a:gd name="T63" fmla="*/ 67 h 86"/>
                <a:gd name="T64" fmla="*/ 310 w 424"/>
                <a:gd name="T65" fmla="*/ 65 h 86"/>
                <a:gd name="T66" fmla="*/ 346 w 424"/>
                <a:gd name="T67" fmla="*/ 63 h 86"/>
                <a:gd name="T68" fmla="*/ 353 w 424"/>
                <a:gd name="T69" fmla="*/ 73 h 86"/>
                <a:gd name="T70" fmla="*/ 344 w 424"/>
                <a:gd name="T71" fmla="*/ 71 h 86"/>
                <a:gd name="T72" fmla="*/ 380 w 424"/>
                <a:gd name="T73" fmla="*/ 69 h 86"/>
                <a:gd name="T74" fmla="*/ 388 w 424"/>
                <a:gd name="T75"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6">
                  <a:moveTo>
                    <a:pt x="413" y="84"/>
                  </a:moveTo>
                  <a:lnTo>
                    <a:pt x="415" y="75"/>
                  </a:lnTo>
                  <a:lnTo>
                    <a:pt x="424" y="77"/>
                  </a:lnTo>
                  <a:lnTo>
                    <a:pt x="421" y="86"/>
                  </a:lnTo>
                  <a:lnTo>
                    <a:pt x="413" y="84"/>
                  </a:lnTo>
                  <a:lnTo>
                    <a:pt x="413" y="84"/>
                  </a:lnTo>
                  <a:close/>
                  <a:moveTo>
                    <a:pt x="0" y="9"/>
                  </a:moveTo>
                  <a:lnTo>
                    <a:pt x="2" y="0"/>
                  </a:lnTo>
                  <a:lnTo>
                    <a:pt x="10" y="1"/>
                  </a:lnTo>
                  <a:lnTo>
                    <a:pt x="8" y="11"/>
                  </a:lnTo>
                  <a:lnTo>
                    <a:pt x="0" y="9"/>
                  </a:lnTo>
                  <a:lnTo>
                    <a:pt x="0" y="9"/>
                  </a:lnTo>
                  <a:close/>
                  <a:moveTo>
                    <a:pt x="35" y="15"/>
                  </a:moveTo>
                  <a:lnTo>
                    <a:pt x="36" y="6"/>
                  </a:lnTo>
                  <a:lnTo>
                    <a:pt x="44" y="7"/>
                  </a:lnTo>
                  <a:lnTo>
                    <a:pt x="43" y="16"/>
                  </a:lnTo>
                  <a:lnTo>
                    <a:pt x="35" y="15"/>
                  </a:lnTo>
                  <a:lnTo>
                    <a:pt x="35" y="15"/>
                  </a:lnTo>
                  <a:close/>
                  <a:moveTo>
                    <a:pt x="69" y="21"/>
                  </a:moveTo>
                  <a:lnTo>
                    <a:pt x="71" y="13"/>
                  </a:lnTo>
                  <a:lnTo>
                    <a:pt x="79" y="14"/>
                  </a:lnTo>
                  <a:lnTo>
                    <a:pt x="77" y="22"/>
                  </a:lnTo>
                  <a:lnTo>
                    <a:pt x="69" y="21"/>
                  </a:lnTo>
                  <a:lnTo>
                    <a:pt x="69" y="21"/>
                  </a:lnTo>
                  <a:close/>
                  <a:moveTo>
                    <a:pt x="104" y="28"/>
                  </a:moveTo>
                  <a:lnTo>
                    <a:pt x="105" y="19"/>
                  </a:lnTo>
                  <a:lnTo>
                    <a:pt x="113" y="20"/>
                  </a:lnTo>
                  <a:lnTo>
                    <a:pt x="112" y="29"/>
                  </a:lnTo>
                  <a:lnTo>
                    <a:pt x="104" y="28"/>
                  </a:lnTo>
                  <a:lnTo>
                    <a:pt x="104" y="28"/>
                  </a:lnTo>
                  <a:close/>
                  <a:moveTo>
                    <a:pt x="137" y="34"/>
                  </a:moveTo>
                  <a:lnTo>
                    <a:pt x="140" y="25"/>
                  </a:lnTo>
                  <a:lnTo>
                    <a:pt x="148" y="27"/>
                  </a:lnTo>
                  <a:lnTo>
                    <a:pt x="146" y="35"/>
                  </a:lnTo>
                  <a:lnTo>
                    <a:pt x="137" y="34"/>
                  </a:lnTo>
                  <a:lnTo>
                    <a:pt x="137" y="34"/>
                  </a:lnTo>
                  <a:close/>
                  <a:moveTo>
                    <a:pt x="172" y="40"/>
                  </a:moveTo>
                  <a:lnTo>
                    <a:pt x="173" y="32"/>
                  </a:lnTo>
                  <a:lnTo>
                    <a:pt x="182" y="33"/>
                  </a:lnTo>
                  <a:lnTo>
                    <a:pt x="181" y="41"/>
                  </a:lnTo>
                  <a:lnTo>
                    <a:pt x="172" y="40"/>
                  </a:lnTo>
                  <a:lnTo>
                    <a:pt x="172" y="40"/>
                  </a:lnTo>
                  <a:close/>
                  <a:moveTo>
                    <a:pt x="206" y="47"/>
                  </a:moveTo>
                  <a:lnTo>
                    <a:pt x="208" y="37"/>
                  </a:lnTo>
                  <a:lnTo>
                    <a:pt x="217" y="39"/>
                  </a:lnTo>
                  <a:lnTo>
                    <a:pt x="215" y="48"/>
                  </a:lnTo>
                  <a:lnTo>
                    <a:pt x="206" y="47"/>
                  </a:lnTo>
                  <a:lnTo>
                    <a:pt x="206" y="47"/>
                  </a:lnTo>
                  <a:close/>
                  <a:moveTo>
                    <a:pt x="241" y="53"/>
                  </a:moveTo>
                  <a:lnTo>
                    <a:pt x="242" y="43"/>
                  </a:lnTo>
                  <a:lnTo>
                    <a:pt x="251" y="46"/>
                  </a:lnTo>
                  <a:lnTo>
                    <a:pt x="250" y="54"/>
                  </a:lnTo>
                  <a:lnTo>
                    <a:pt x="241" y="53"/>
                  </a:lnTo>
                  <a:lnTo>
                    <a:pt x="241" y="53"/>
                  </a:lnTo>
                  <a:close/>
                  <a:moveTo>
                    <a:pt x="275" y="58"/>
                  </a:moveTo>
                  <a:lnTo>
                    <a:pt x="277" y="50"/>
                  </a:lnTo>
                  <a:lnTo>
                    <a:pt x="286" y="52"/>
                  </a:lnTo>
                  <a:lnTo>
                    <a:pt x="284" y="60"/>
                  </a:lnTo>
                  <a:lnTo>
                    <a:pt x="275" y="58"/>
                  </a:lnTo>
                  <a:lnTo>
                    <a:pt x="275" y="58"/>
                  </a:lnTo>
                  <a:close/>
                  <a:moveTo>
                    <a:pt x="310" y="65"/>
                  </a:moveTo>
                  <a:lnTo>
                    <a:pt x="311" y="56"/>
                  </a:lnTo>
                  <a:lnTo>
                    <a:pt x="320" y="58"/>
                  </a:lnTo>
                  <a:lnTo>
                    <a:pt x="319" y="67"/>
                  </a:lnTo>
                  <a:lnTo>
                    <a:pt x="310" y="65"/>
                  </a:lnTo>
                  <a:lnTo>
                    <a:pt x="310" y="65"/>
                  </a:lnTo>
                  <a:close/>
                  <a:moveTo>
                    <a:pt x="344" y="71"/>
                  </a:moveTo>
                  <a:lnTo>
                    <a:pt x="346" y="63"/>
                  </a:lnTo>
                  <a:lnTo>
                    <a:pt x="355" y="65"/>
                  </a:lnTo>
                  <a:lnTo>
                    <a:pt x="353" y="73"/>
                  </a:lnTo>
                  <a:lnTo>
                    <a:pt x="344" y="71"/>
                  </a:lnTo>
                  <a:lnTo>
                    <a:pt x="344" y="71"/>
                  </a:lnTo>
                  <a:close/>
                  <a:moveTo>
                    <a:pt x="379" y="77"/>
                  </a:moveTo>
                  <a:lnTo>
                    <a:pt x="380" y="69"/>
                  </a:lnTo>
                  <a:lnTo>
                    <a:pt x="389" y="71"/>
                  </a:lnTo>
                  <a:lnTo>
                    <a:pt x="388" y="80"/>
                  </a:lnTo>
                  <a:lnTo>
                    <a:pt x="379" y="7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52"/>
            <p:cNvSpPr>
              <a:spLocks noEditPoints="1"/>
            </p:cNvSpPr>
            <p:nvPr/>
          </p:nvSpPr>
          <p:spPr bwMode="auto">
            <a:xfrm>
              <a:off x="7556535" y="4220002"/>
              <a:ext cx="526462" cy="644140"/>
            </a:xfrm>
            <a:custGeom>
              <a:avLst/>
              <a:gdLst>
                <a:gd name="T0" fmla="*/ 249 w 255"/>
                <a:gd name="T1" fmla="*/ 300 h 312"/>
                <a:gd name="T2" fmla="*/ 248 w 255"/>
                <a:gd name="T3" fmla="*/ 312 h 312"/>
                <a:gd name="T4" fmla="*/ 243 w 255"/>
                <a:gd name="T5" fmla="*/ 305 h 312"/>
                <a:gd name="T6" fmla="*/ 7 w 255"/>
                <a:gd name="T7" fmla="*/ 0 h 312"/>
                <a:gd name="T8" fmla="*/ 6 w 255"/>
                <a:gd name="T9" fmla="*/ 13 h 312"/>
                <a:gd name="T10" fmla="*/ 0 w 255"/>
                <a:gd name="T11" fmla="*/ 6 h 312"/>
                <a:gd name="T12" fmla="*/ 29 w 255"/>
                <a:gd name="T13" fmla="*/ 28 h 312"/>
                <a:gd name="T14" fmla="*/ 28 w 255"/>
                <a:gd name="T15" fmla="*/ 39 h 312"/>
                <a:gd name="T16" fmla="*/ 23 w 255"/>
                <a:gd name="T17" fmla="*/ 33 h 312"/>
                <a:gd name="T18" fmla="*/ 51 w 255"/>
                <a:gd name="T19" fmla="*/ 54 h 312"/>
                <a:gd name="T20" fmla="*/ 50 w 255"/>
                <a:gd name="T21" fmla="*/ 67 h 312"/>
                <a:gd name="T22" fmla="*/ 45 w 255"/>
                <a:gd name="T23" fmla="*/ 61 h 312"/>
                <a:gd name="T24" fmla="*/ 73 w 255"/>
                <a:gd name="T25" fmla="*/ 82 h 312"/>
                <a:gd name="T26" fmla="*/ 72 w 255"/>
                <a:gd name="T27" fmla="*/ 95 h 312"/>
                <a:gd name="T28" fmla="*/ 66 w 255"/>
                <a:gd name="T29" fmla="*/ 87 h 312"/>
                <a:gd name="T30" fmla="*/ 96 w 255"/>
                <a:gd name="T31" fmla="*/ 109 h 312"/>
                <a:gd name="T32" fmla="*/ 94 w 255"/>
                <a:gd name="T33" fmla="*/ 121 h 312"/>
                <a:gd name="T34" fmla="*/ 88 w 255"/>
                <a:gd name="T35" fmla="*/ 115 h 312"/>
                <a:gd name="T36" fmla="*/ 117 w 255"/>
                <a:gd name="T37" fmla="*/ 136 h 312"/>
                <a:gd name="T38" fmla="*/ 116 w 255"/>
                <a:gd name="T39" fmla="*/ 149 h 312"/>
                <a:gd name="T40" fmla="*/ 111 w 255"/>
                <a:gd name="T41" fmla="*/ 142 h 312"/>
                <a:gd name="T42" fmla="*/ 139 w 255"/>
                <a:gd name="T43" fmla="*/ 163 h 312"/>
                <a:gd name="T44" fmla="*/ 138 w 255"/>
                <a:gd name="T45" fmla="*/ 176 h 312"/>
                <a:gd name="T46" fmla="*/ 133 w 255"/>
                <a:gd name="T47" fmla="*/ 169 h 312"/>
                <a:gd name="T48" fmla="*/ 161 w 255"/>
                <a:gd name="T49" fmla="*/ 191 h 312"/>
                <a:gd name="T50" fmla="*/ 160 w 255"/>
                <a:gd name="T51" fmla="*/ 203 h 312"/>
                <a:gd name="T52" fmla="*/ 155 w 255"/>
                <a:gd name="T53" fmla="*/ 196 h 312"/>
                <a:gd name="T54" fmla="*/ 184 w 255"/>
                <a:gd name="T55" fmla="*/ 219 h 312"/>
                <a:gd name="T56" fmla="*/ 183 w 255"/>
                <a:gd name="T57" fmla="*/ 230 h 312"/>
                <a:gd name="T58" fmla="*/ 176 w 255"/>
                <a:gd name="T59" fmla="*/ 224 h 312"/>
                <a:gd name="T60" fmla="*/ 206 w 255"/>
                <a:gd name="T61" fmla="*/ 245 h 312"/>
                <a:gd name="T62" fmla="*/ 204 w 255"/>
                <a:gd name="T63" fmla="*/ 258 h 312"/>
                <a:gd name="T64" fmla="*/ 199 w 255"/>
                <a:gd name="T65" fmla="*/ 250 h 312"/>
                <a:gd name="T66" fmla="*/ 227 w 255"/>
                <a:gd name="T67" fmla="*/ 273 h 312"/>
                <a:gd name="T68" fmla="*/ 226 w 255"/>
                <a:gd name="T69" fmla="*/ 28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312">
                  <a:moveTo>
                    <a:pt x="243" y="305"/>
                  </a:moveTo>
                  <a:lnTo>
                    <a:pt x="249" y="300"/>
                  </a:lnTo>
                  <a:lnTo>
                    <a:pt x="255" y="306"/>
                  </a:lnTo>
                  <a:lnTo>
                    <a:pt x="248" y="312"/>
                  </a:lnTo>
                  <a:lnTo>
                    <a:pt x="243" y="305"/>
                  </a:lnTo>
                  <a:lnTo>
                    <a:pt x="243" y="305"/>
                  </a:lnTo>
                  <a:close/>
                  <a:moveTo>
                    <a:pt x="0" y="6"/>
                  </a:moveTo>
                  <a:lnTo>
                    <a:pt x="7" y="0"/>
                  </a:lnTo>
                  <a:lnTo>
                    <a:pt x="13" y="8"/>
                  </a:lnTo>
                  <a:lnTo>
                    <a:pt x="6" y="13"/>
                  </a:lnTo>
                  <a:lnTo>
                    <a:pt x="0" y="6"/>
                  </a:lnTo>
                  <a:lnTo>
                    <a:pt x="0" y="6"/>
                  </a:lnTo>
                  <a:close/>
                  <a:moveTo>
                    <a:pt x="23" y="33"/>
                  </a:moveTo>
                  <a:lnTo>
                    <a:pt x="29" y="28"/>
                  </a:lnTo>
                  <a:lnTo>
                    <a:pt x="34" y="34"/>
                  </a:lnTo>
                  <a:lnTo>
                    <a:pt x="28" y="39"/>
                  </a:lnTo>
                  <a:lnTo>
                    <a:pt x="23" y="33"/>
                  </a:lnTo>
                  <a:lnTo>
                    <a:pt x="23" y="33"/>
                  </a:lnTo>
                  <a:close/>
                  <a:moveTo>
                    <a:pt x="45" y="61"/>
                  </a:moveTo>
                  <a:lnTo>
                    <a:pt x="51" y="54"/>
                  </a:lnTo>
                  <a:lnTo>
                    <a:pt x="57" y="62"/>
                  </a:lnTo>
                  <a:lnTo>
                    <a:pt x="50" y="67"/>
                  </a:lnTo>
                  <a:lnTo>
                    <a:pt x="45" y="61"/>
                  </a:lnTo>
                  <a:lnTo>
                    <a:pt x="45" y="61"/>
                  </a:lnTo>
                  <a:close/>
                  <a:moveTo>
                    <a:pt x="66" y="87"/>
                  </a:moveTo>
                  <a:lnTo>
                    <a:pt x="73" y="82"/>
                  </a:lnTo>
                  <a:lnTo>
                    <a:pt x="79" y="89"/>
                  </a:lnTo>
                  <a:lnTo>
                    <a:pt x="72" y="95"/>
                  </a:lnTo>
                  <a:lnTo>
                    <a:pt x="66" y="87"/>
                  </a:lnTo>
                  <a:lnTo>
                    <a:pt x="66" y="87"/>
                  </a:lnTo>
                  <a:close/>
                  <a:moveTo>
                    <a:pt x="88" y="115"/>
                  </a:moveTo>
                  <a:lnTo>
                    <a:pt x="96" y="109"/>
                  </a:lnTo>
                  <a:lnTo>
                    <a:pt x="101" y="116"/>
                  </a:lnTo>
                  <a:lnTo>
                    <a:pt x="94" y="121"/>
                  </a:lnTo>
                  <a:lnTo>
                    <a:pt x="88" y="115"/>
                  </a:lnTo>
                  <a:lnTo>
                    <a:pt x="88" y="115"/>
                  </a:lnTo>
                  <a:close/>
                  <a:moveTo>
                    <a:pt x="111" y="142"/>
                  </a:moveTo>
                  <a:lnTo>
                    <a:pt x="117" y="136"/>
                  </a:lnTo>
                  <a:lnTo>
                    <a:pt x="123" y="143"/>
                  </a:lnTo>
                  <a:lnTo>
                    <a:pt x="116" y="149"/>
                  </a:lnTo>
                  <a:lnTo>
                    <a:pt x="111" y="142"/>
                  </a:lnTo>
                  <a:lnTo>
                    <a:pt x="111" y="142"/>
                  </a:lnTo>
                  <a:close/>
                  <a:moveTo>
                    <a:pt x="133" y="169"/>
                  </a:moveTo>
                  <a:lnTo>
                    <a:pt x="139" y="163"/>
                  </a:lnTo>
                  <a:lnTo>
                    <a:pt x="144" y="171"/>
                  </a:lnTo>
                  <a:lnTo>
                    <a:pt x="138" y="176"/>
                  </a:lnTo>
                  <a:lnTo>
                    <a:pt x="133" y="169"/>
                  </a:lnTo>
                  <a:lnTo>
                    <a:pt x="133" y="169"/>
                  </a:lnTo>
                  <a:close/>
                  <a:moveTo>
                    <a:pt x="155" y="196"/>
                  </a:moveTo>
                  <a:lnTo>
                    <a:pt x="161" y="191"/>
                  </a:lnTo>
                  <a:lnTo>
                    <a:pt x="167" y="197"/>
                  </a:lnTo>
                  <a:lnTo>
                    <a:pt x="160" y="203"/>
                  </a:lnTo>
                  <a:lnTo>
                    <a:pt x="155" y="196"/>
                  </a:lnTo>
                  <a:lnTo>
                    <a:pt x="155" y="196"/>
                  </a:lnTo>
                  <a:close/>
                  <a:moveTo>
                    <a:pt x="176" y="224"/>
                  </a:moveTo>
                  <a:lnTo>
                    <a:pt x="184" y="219"/>
                  </a:lnTo>
                  <a:lnTo>
                    <a:pt x="189" y="225"/>
                  </a:lnTo>
                  <a:lnTo>
                    <a:pt x="183" y="230"/>
                  </a:lnTo>
                  <a:lnTo>
                    <a:pt x="176" y="224"/>
                  </a:lnTo>
                  <a:lnTo>
                    <a:pt x="176" y="224"/>
                  </a:lnTo>
                  <a:close/>
                  <a:moveTo>
                    <a:pt x="199" y="250"/>
                  </a:moveTo>
                  <a:lnTo>
                    <a:pt x="206" y="245"/>
                  </a:lnTo>
                  <a:lnTo>
                    <a:pt x="211" y="252"/>
                  </a:lnTo>
                  <a:lnTo>
                    <a:pt x="204" y="258"/>
                  </a:lnTo>
                  <a:lnTo>
                    <a:pt x="199" y="250"/>
                  </a:lnTo>
                  <a:lnTo>
                    <a:pt x="199" y="250"/>
                  </a:lnTo>
                  <a:close/>
                  <a:moveTo>
                    <a:pt x="221" y="278"/>
                  </a:moveTo>
                  <a:lnTo>
                    <a:pt x="227" y="273"/>
                  </a:lnTo>
                  <a:lnTo>
                    <a:pt x="233" y="279"/>
                  </a:lnTo>
                  <a:lnTo>
                    <a:pt x="226" y="285"/>
                  </a:lnTo>
                  <a:lnTo>
                    <a:pt x="221" y="27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53"/>
            <p:cNvSpPr>
              <a:spLocks noEditPoints="1"/>
            </p:cNvSpPr>
            <p:nvPr/>
          </p:nvSpPr>
          <p:spPr bwMode="auto">
            <a:xfrm>
              <a:off x="8070609" y="4573041"/>
              <a:ext cx="536784" cy="293166"/>
            </a:xfrm>
            <a:custGeom>
              <a:avLst/>
              <a:gdLst>
                <a:gd name="T0" fmla="*/ 9 w 260"/>
                <a:gd name="T1" fmla="*/ 130 h 142"/>
                <a:gd name="T2" fmla="*/ 12 w 260"/>
                <a:gd name="T3" fmla="*/ 138 h 142"/>
                <a:gd name="T4" fmla="*/ 5 w 260"/>
                <a:gd name="T5" fmla="*/ 142 h 142"/>
                <a:gd name="T6" fmla="*/ 0 w 260"/>
                <a:gd name="T7" fmla="*/ 134 h 142"/>
                <a:gd name="T8" fmla="*/ 9 w 260"/>
                <a:gd name="T9" fmla="*/ 130 h 142"/>
                <a:gd name="T10" fmla="*/ 9 w 260"/>
                <a:gd name="T11" fmla="*/ 130 h 142"/>
                <a:gd name="T12" fmla="*/ 256 w 260"/>
                <a:gd name="T13" fmla="*/ 0 h 142"/>
                <a:gd name="T14" fmla="*/ 260 w 260"/>
                <a:gd name="T15" fmla="*/ 7 h 142"/>
                <a:gd name="T16" fmla="*/ 253 w 260"/>
                <a:gd name="T17" fmla="*/ 12 h 142"/>
                <a:gd name="T18" fmla="*/ 248 w 260"/>
                <a:gd name="T19" fmla="*/ 4 h 142"/>
                <a:gd name="T20" fmla="*/ 256 w 260"/>
                <a:gd name="T21" fmla="*/ 0 h 142"/>
                <a:gd name="T22" fmla="*/ 256 w 260"/>
                <a:gd name="T23" fmla="*/ 0 h 142"/>
                <a:gd name="T24" fmla="*/ 225 w 260"/>
                <a:gd name="T25" fmla="*/ 16 h 142"/>
                <a:gd name="T26" fmla="*/ 229 w 260"/>
                <a:gd name="T27" fmla="*/ 24 h 142"/>
                <a:gd name="T28" fmla="*/ 222 w 260"/>
                <a:gd name="T29" fmla="*/ 27 h 142"/>
                <a:gd name="T30" fmla="*/ 218 w 260"/>
                <a:gd name="T31" fmla="*/ 20 h 142"/>
                <a:gd name="T32" fmla="*/ 225 w 260"/>
                <a:gd name="T33" fmla="*/ 16 h 142"/>
                <a:gd name="T34" fmla="*/ 225 w 260"/>
                <a:gd name="T35" fmla="*/ 16 h 142"/>
                <a:gd name="T36" fmla="*/ 194 w 260"/>
                <a:gd name="T37" fmla="*/ 33 h 142"/>
                <a:gd name="T38" fmla="*/ 199 w 260"/>
                <a:gd name="T39" fmla="*/ 40 h 142"/>
                <a:gd name="T40" fmla="*/ 191 w 260"/>
                <a:gd name="T41" fmla="*/ 44 h 142"/>
                <a:gd name="T42" fmla="*/ 187 w 260"/>
                <a:gd name="T43" fmla="*/ 36 h 142"/>
                <a:gd name="T44" fmla="*/ 194 w 260"/>
                <a:gd name="T45" fmla="*/ 33 h 142"/>
                <a:gd name="T46" fmla="*/ 194 w 260"/>
                <a:gd name="T47" fmla="*/ 33 h 142"/>
                <a:gd name="T48" fmla="*/ 164 w 260"/>
                <a:gd name="T49" fmla="*/ 49 h 142"/>
                <a:gd name="T50" fmla="*/ 168 w 260"/>
                <a:gd name="T51" fmla="*/ 56 h 142"/>
                <a:gd name="T52" fmla="*/ 159 w 260"/>
                <a:gd name="T53" fmla="*/ 60 h 142"/>
                <a:gd name="T54" fmla="*/ 155 w 260"/>
                <a:gd name="T55" fmla="*/ 53 h 142"/>
                <a:gd name="T56" fmla="*/ 164 w 260"/>
                <a:gd name="T57" fmla="*/ 49 h 142"/>
                <a:gd name="T58" fmla="*/ 164 w 260"/>
                <a:gd name="T59" fmla="*/ 49 h 142"/>
                <a:gd name="T60" fmla="*/ 133 w 260"/>
                <a:gd name="T61" fmla="*/ 64 h 142"/>
                <a:gd name="T62" fmla="*/ 136 w 260"/>
                <a:gd name="T63" fmla="*/ 73 h 142"/>
                <a:gd name="T64" fmla="*/ 129 w 260"/>
                <a:gd name="T65" fmla="*/ 77 h 142"/>
                <a:gd name="T66" fmla="*/ 124 w 260"/>
                <a:gd name="T67" fmla="*/ 69 h 142"/>
                <a:gd name="T68" fmla="*/ 133 w 260"/>
                <a:gd name="T69" fmla="*/ 64 h 142"/>
                <a:gd name="T70" fmla="*/ 133 w 260"/>
                <a:gd name="T71" fmla="*/ 64 h 142"/>
                <a:gd name="T72" fmla="*/ 101 w 260"/>
                <a:gd name="T73" fmla="*/ 81 h 142"/>
                <a:gd name="T74" fmla="*/ 105 w 260"/>
                <a:gd name="T75" fmla="*/ 89 h 142"/>
                <a:gd name="T76" fmla="*/ 98 w 260"/>
                <a:gd name="T77" fmla="*/ 93 h 142"/>
                <a:gd name="T78" fmla="*/ 94 w 260"/>
                <a:gd name="T79" fmla="*/ 86 h 142"/>
                <a:gd name="T80" fmla="*/ 101 w 260"/>
                <a:gd name="T81" fmla="*/ 81 h 142"/>
                <a:gd name="T82" fmla="*/ 101 w 260"/>
                <a:gd name="T83" fmla="*/ 81 h 142"/>
                <a:gd name="T84" fmla="*/ 70 w 260"/>
                <a:gd name="T85" fmla="*/ 97 h 142"/>
                <a:gd name="T86" fmla="*/ 75 w 260"/>
                <a:gd name="T87" fmla="*/ 106 h 142"/>
                <a:gd name="T88" fmla="*/ 67 w 260"/>
                <a:gd name="T89" fmla="*/ 109 h 142"/>
                <a:gd name="T90" fmla="*/ 63 w 260"/>
                <a:gd name="T91" fmla="*/ 102 h 142"/>
                <a:gd name="T92" fmla="*/ 70 w 260"/>
                <a:gd name="T93" fmla="*/ 97 h 142"/>
                <a:gd name="T94" fmla="*/ 70 w 260"/>
                <a:gd name="T95" fmla="*/ 97 h 142"/>
                <a:gd name="T96" fmla="*/ 40 w 260"/>
                <a:gd name="T97" fmla="*/ 114 h 142"/>
                <a:gd name="T98" fmla="*/ 44 w 260"/>
                <a:gd name="T99" fmla="*/ 122 h 142"/>
                <a:gd name="T100" fmla="*/ 35 w 260"/>
                <a:gd name="T101" fmla="*/ 126 h 142"/>
                <a:gd name="T102" fmla="*/ 31 w 260"/>
                <a:gd name="T103" fmla="*/ 118 h 142"/>
                <a:gd name="T104" fmla="*/ 40 w 260"/>
                <a:gd name="T105" fmla="*/ 11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142">
                  <a:moveTo>
                    <a:pt x="9" y="130"/>
                  </a:moveTo>
                  <a:lnTo>
                    <a:pt x="12" y="138"/>
                  </a:lnTo>
                  <a:lnTo>
                    <a:pt x="5" y="142"/>
                  </a:lnTo>
                  <a:lnTo>
                    <a:pt x="0" y="134"/>
                  </a:lnTo>
                  <a:lnTo>
                    <a:pt x="9" y="130"/>
                  </a:lnTo>
                  <a:lnTo>
                    <a:pt x="9" y="130"/>
                  </a:lnTo>
                  <a:close/>
                  <a:moveTo>
                    <a:pt x="256" y="0"/>
                  </a:moveTo>
                  <a:lnTo>
                    <a:pt x="260" y="7"/>
                  </a:lnTo>
                  <a:lnTo>
                    <a:pt x="253" y="12"/>
                  </a:lnTo>
                  <a:lnTo>
                    <a:pt x="248" y="4"/>
                  </a:lnTo>
                  <a:lnTo>
                    <a:pt x="256" y="0"/>
                  </a:lnTo>
                  <a:lnTo>
                    <a:pt x="256" y="0"/>
                  </a:lnTo>
                  <a:close/>
                  <a:moveTo>
                    <a:pt x="225" y="16"/>
                  </a:moveTo>
                  <a:lnTo>
                    <a:pt x="229" y="24"/>
                  </a:lnTo>
                  <a:lnTo>
                    <a:pt x="222" y="27"/>
                  </a:lnTo>
                  <a:lnTo>
                    <a:pt x="218" y="20"/>
                  </a:lnTo>
                  <a:lnTo>
                    <a:pt x="225" y="16"/>
                  </a:lnTo>
                  <a:lnTo>
                    <a:pt x="225" y="16"/>
                  </a:lnTo>
                  <a:close/>
                  <a:moveTo>
                    <a:pt x="194" y="33"/>
                  </a:moveTo>
                  <a:lnTo>
                    <a:pt x="199" y="40"/>
                  </a:lnTo>
                  <a:lnTo>
                    <a:pt x="191" y="44"/>
                  </a:lnTo>
                  <a:lnTo>
                    <a:pt x="187" y="36"/>
                  </a:lnTo>
                  <a:lnTo>
                    <a:pt x="194" y="33"/>
                  </a:lnTo>
                  <a:lnTo>
                    <a:pt x="194" y="33"/>
                  </a:lnTo>
                  <a:close/>
                  <a:moveTo>
                    <a:pt x="164" y="49"/>
                  </a:moveTo>
                  <a:lnTo>
                    <a:pt x="168" y="56"/>
                  </a:lnTo>
                  <a:lnTo>
                    <a:pt x="159" y="60"/>
                  </a:lnTo>
                  <a:lnTo>
                    <a:pt x="155" y="53"/>
                  </a:lnTo>
                  <a:lnTo>
                    <a:pt x="164" y="49"/>
                  </a:lnTo>
                  <a:lnTo>
                    <a:pt x="164" y="49"/>
                  </a:lnTo>
                  <a:close/>
                  <a:moveTo>
                    <a:pt x="133" y="64"/>
                  </a:moveTo>
                  <a:lnTo>
                    <a:pt x="136" y="73"/>
                  </a:lnTo>
                  <a:lnTo>
                    <a:pt x="129" y="77"/>
                  </a:lnTo>
                  <a:lnTo>
                    <a:pt x="124" y="69"/>
                  </a:lnTo>
                  <a:lnTo>
                    <a:pt x="133" y="64"/>
                  </a:lnTo>
                  <a:lnTo>
                    <a:pt x="133" y="64"/>
                  </a:lnTo>
                  <a:close/>
                  <a:moveTo>
                    <a:pt x="101" y="81"/>
                  </a:moveTo>
                  <a:lnTo>
                    <a:pt x="105" y="89"/>
                  </a:lnTo>
                  <a:lnTo>
                    <a:pt x="98" y="93"/>
                  </a:lnTo>
                  <a:lnTo>
                    <a:pt x="94" y="86"/>
                  </a:lnTo>
                  <a:lnTo>
                    <a:pt x="101" y="81"/>
                  </a:lnTo>
                  <a:lnTo>
                    <a:pt x="101" y="81"/>
                  </a:lnTo>
                  <a:close/>
                  <a:moveTo>
                    <a:pt x="70" y="97"/>
                  </a:moveTo>
                  <a:lnTo>
                    <a:pt x="75" y="106"/>
                  </a:lnTo>
                  <a:lnTo>
                    <a:pt x="67" y="109"/>
                  </a:lnTo>
                  <a:lnTo>
                    <a:pt x="63" y="102"/>
                  </a:lnTo>
                  <a:lnTo>
                    <a:pt x="70" y="97"/>
                  </a:lnTo>
                  <a:lnTo>
                    <a:pt x="70" y="97"/>
                  </a:lnTo>
                  <a:close/>
                  <a:moveTo>
                    <a:pt x="40" y="114"/>
                  </a:moveTo>
                  <a:lnTo>
                    <a:pt x="44" y="122"/>
                  </a:lnTo>
                  <a:lnTo>
                    <a:pt x="35" y="126"/>
                  </a:lnTo>
                  <a:lnTo>
                    <a:pt x="31" y="118"/>
                  </a:lnTo>
                  <a:lnTo>
                    <a:pt x="40" y="11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54"/>
            <p:cNvSpPr>
              <a:spLocks noEditPoints="1"/>
            </p:cNvSpPr>
            <p:nvPr/>
          </p:nvSpPr>
          <p:spPr bwMode="auto">
            <a:xfrm>
              <a:off x="7145690" y="4217938"/>
              <a:ext cx="388136" cy="476912"/>
            </a:xfrm>
            <a:custGeom>
              <a:avLst/>
              <a:gdLst>
                <a:gd name="T0" fmla="*/ 5 w 188"/>
                <a:gd name="T1" fmla="*/ 220 h 231"/>
                <a:gd name="T2" fmla="*/ 13 w 188"/>
                <a:gd name="T3" fmla="*/ 225 h 231"/>
                <a:gd name="T4" fmla="*/ 7 w 188"/>
                <a:gd name="T5" fmla="*/ 231 h 231"/>
                <a:gd name="T6" fmla="*/ 0 w 188"/>
                <a:gd name="T7" fmla="*/ 226 h 231"/>
                <a:gd name="T8" fmla="*/ 5 w 188"/>
                <a:gd name="T9" fmla="*/ 220 h 231"/>
                <a:gd name="T10" fmla="*/ 5 w 188"/>
                <a:gd name="T11" fmla="*/ 220 h 231"/>
                <a:gd name="T12" fmla="*/ 180 w 188"/>
                <a:gd name="T13" fmla="*/ 0 h 231"/>
                <a:gd name="T14" fmla="*/ 188 w 188"/>
                <a:gd name="T15" fmla="*/ 6 h 231"/>
                <a:gd name="T16" fmla="*/ 182 w 188"/>
                <a:gd name="T17" fmla="*/ 13 h 231"/>
                <a:gd name="T18" fmla="*/ 175 w 188"/>
                <a:gd name="T19" fmla="*/ 8 h 231"/>
                <a:gd name="T20" fmla="*/ 180 w 188"/>
                <a:gd name="T21" fmla="*/ 0 h 231"/>
                <a:gd name="T22" fmla="*/ 180 w 188"/>
                <a:gd name="T23" fmla="*/ 0 h 231"/>
                <a:gd name="T24" fmla="*/ 159 w 188"/>
                <a:gd name="T25" fmla="*/ 28 h 231"/>
                <a:gd name="T26" fmla="*/ 165 w 188"/>
                <a:gd name="T27" fmla="*/ 33 h 231"/>
                <a:gd name="T28" fmla="*/ 160 w 188"/>
                <a:gd name="T29" fmla="*/ 40 h 231"/>
                <a:gd name="T30" fmla="*/ 153 w 188"/>
                <a:gd name="T31" fmla="*/ 34 h 231"/>
                <a:gd name="T32" fmla="*/ 159 w 188"/>
                <a:gd name="T33" fmla="*/ 28 h 231"/>
                <a:gd name="T34" fmla="*/ 159 w 188"/>
                <a:gd name="T35" fmla="*/ 28 h 231"/>
                <a:gd name="T36" fmla="*/ 137 w 188"/>
                <a:gd name="T37" fmla="*/ 55 h 231"/>
                <a:gd name="T38" fmla="*/ 143 w 188"/>
                <a:gd name="T39" fmla="*/ 61 h 231"/>
                <a:gd name="T40" fmla="*/ 138 w 188"/>
                <a:gd name="T41" fmla="*/ 67 h 231"/>
                <a:gd name="T42" fmla="*/ 132 w 188"/>
                <a:gd name="T43" fmla="*/ 62 h 231"/>
                <a:gd name="T44" fmla="*/ 137 w 188"/>
                <a:gd name="T45" fmla="*/ 55 h 231"/>
                <a:gd name="T46" fmla="*/ 137 w 188"/>
                <a:gd name="T47" fmla="*/ 55 h 231"/>
                <a:gd name="T48" fmla="*/ 115 w 188"/>
                <a:gd name="T49" fmla="*/ 83 h 231"/>
                <a:gd name="T50" fmla="*/ 122 w 188"/>
                <a:gd name="T51" fmla="*/ 88 h 231"/>
                <a:gd name="T52" fmla="*/ 117 w 188"/>
                <a:gd name="T53" fmla="*/ 95 h 231"/>
                <a:gd name="T54" fmla="*/ 109 w 188"/>
                <a:gd name="T55" fmla="*/ 89 h 231"/>
                <a:gd name="T56" fmla="*/ 115 w 188"/>
                <a:gd name="T57" fmla="*/ 83 h 231"/>
                <a:gd name="T58" fmla="*/ 115 w 188"/>
                <a:gd name="T59" fmla="*/ 83 h 231"/>
                <a:gd name="T60" fmla="*/ 93 w 188"/>
                <a:gd name="T61" fmla="*/ 109 h 231"/>
                <a:gd name="T62" fmla="*/ 100 w 188"/>
                <a:gd name="T63" fmla="*/ 116 h 231"/>
                <a:gd name="T64" fmla="*/ 94 w 188"/>
                <a:gd name="T65" fmla="*/ 122 h 231"/>
                <a:gd name="T66" fmla="*/ 88 w 188"/>
                <a:gd name="T67" fmla="*/ 117 h 231"/>
                <a:gd name="T68" fmla="*/ 93 w 188"/>
                <a:gd name="T69" fmla="*/ 109 h 231"/>
                <a:gd name="T70" fmla="*/ 93 w 188"/>
                <a:gd name="T71" fmla="*/ 109 h 231"/>
                <a:gd name="T72" fmla="*/ 71 w 188"/>
                <a:gd name="T73" fmla="*/ 137 h 231"/>
                <a:gd name="T74" fmla="*/ 78 w 188"/>
                <a:gd name="T75" fmla="*/ 142 h 231"/>
                <a:gd name="T76" fmla="*/ 72 w 188"/>
                <a:gd name="T77" fmla="*/ 150 h 231"/>
                <a:gd name="T78" fmla="*/ 66 w 188"/>
                <a:gd name="T79" fmla="*/ 144 h 231"/>
                <a:gd name="T80" fmla="*/ 71 w 188"/>
                <a:gd name="T81" fmla="*/ 137 h 231"/>
                <a:gd name="T82" fmla="*/ 71 w 188"/>
                <a:gd name="T83" fmla="*/ 137 h 231"/>
                <a:gd name="T84" fmla="*/ 49 w 188"/>
                <a:gd name="T85" fmla="*/ 164 h 231"/>
                <a:gd name="T86" fmla="*/ 56 w 188"/>
                <a:gd name="T87" fmla="*/ 170 h 231"/>
                <a:gd name="T88" fmla="*/ 51 w 188"/>
                <a:gd name="T89" fmla="*/ 177 h 231"/>
                <a:gd name="T90" fmla="*/ 44 w 188"/>
                <a:gd name="T91" fmla="*/ 171 h 231"/>
                <a:gd name="T92" fmla="*/ 49 w 188"/>
                <a:gd name="T93" fmla="*/ 164 h 231"/>
                <a:gd name="T94" fmla="*/ 49 w 188"/>
                <a:gd name="T95" fmla="*/ 164 h 231"/>
                <a:gd name="T96" fmla="*/ 28 w 188"/>
                <a:gd name="T97" fmla="*/ 192 h 231"/>
                <a:gd name="T98" fmla="*/ 34 w 188"/>
                <a:gd name="T99" fmla="*/ 197 h 231"/>
                <a:gd name="T100" fmla="*/ 29 w 188"/>
                <a:gd name="T101" fmla="*/ 204 h 231"/>
                <a:gd name="T102" fmla="*/ 22 w 188"/>
                <a:gd name="T103" fmla="*/ 198 h 231"/>
                <a:gd name="T104" fmla="*/ 28 w 188"/>
                <a:gd name="T105" fmla="*/ 19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31">
                  <a:moveTo>
                    <a:pt x="5" y="220"/>
                  </a:moveTo>
                  <a:lnTo>
                    <a:pt x="13" y="225"/>
                  </a:lnTo>
                  <a:lnTo>
                    <a:pt x="7" y="231"/>
                  </a:lnTo>
                  <a:lnTo>
                    <a:pt x="0" y="226"/>
                  </a:lnTo>
                  <a:lnTo>
                    <a:pt x="5" y="220"/>
                  </a:lnTo>
                  <a:lnTo>
                    <a:pt x="5" y="220"/>
                  </a:lnTo>
                  <a:close/>
                  <a:moveTo>
                    <a:pt x="180" y="0"/>
                  </a:moveTo>
                  <a:lnTo>
                    <a:pt x="188" y="6"/>
                  </a:lnTo>
                  <a:lnTo>
                    <a:pt x="182" y="13"/>
                  </a:lnTo>
                  <a:lnTo>
                    <a:pt x="175" y="8"/>
                  </a:lnTo>
                  <a:lnTo>
                    <a:pt x="180" y="0"/>
                  </a:lnTo>
                  <a:lnTo>
                    <a:pt x="180" y="0"/>
                  </a:lnTo>
                  <a:close/>
                  <a:moveTo>
                    <a:pt x="159" y="28"/>
                  </a:moveTo>
                  <a:lnTo>
                    <a:pt x="165" y="33"/>
                  </a:lnTo>
                  <a:lnTo>
                    <a:pt x="160" y="40"/>
                  </a:lnTo>
                  <a:lnTo>
                    <a:pt x="153" y="34"/>
                  </a:lnTo>
                  <a:lnTo>
                    <a:pt x="159" y="28"/>
                  </a:lnTo>
                  <a:lnTo>
                    <a:pt x="159" y="28"/>
                  </a:lnTo>
                  <a:close/>
                  <a:moveTo>
                    <a:pt x="137" y="55"/>
                  </a:moveTo>
                  <a:lnTo>
                    <a:pt x="143" y="61"/>
                  </a:lnTo>
                  <a:lnTo>
                    <a:pt x="138" y="67"/>
                  </a:lnTo>
                  <a:lnTo>
                    <a:pt x="132" y="62"/>
                  </a:lnTo>
                  <a:lnTo>
                    <a:pt x="137" y="55"/>
                  </a:lnTo>
                  <a:lnTo>
                    <a:pt x="137" y="55"/>
                  </a:lnTo>
                  <a:close/>
                  <a:moveTo>
                    <a:pt x="115" y="83"/>
                  </a:moveTo>
                  <a:lnTo>
                    <a:pt x="122" y="88"/>
                  </a:lnTo>
                  <a:lnTo>
                    <a:pt x="117" y="95"/>
                  </a:lnTo>
                  <a:lnTo>
                    <a:pt x="109" y="89"/>
                  </a:lnTo>
                  <a:lnTo>
                    <a:pt x="115" y="83"/>
                  </a:lnTo>
                  <a:lnTo>
                    <a:pt x="115" y="83"/>
                  </a:lnTo>
                  <a:close/>
                  <a:moveTo>
                    <a:pt x="93" y="109"/>
                  </a:moveTo>
                  <a:lnTo>
                    <a:pt x="100" y="116"/>
                  </a:lnTo>
                  <a:lnTo>
                    <a:pt x="94" y="122"/>
                  </a:lnTo>
                  <a:lnTo>
                    <a:pt x="88" y="117"/>
                  </a:lnTo>
                  <a:lnTo>
                    <a:pt x="93" y="109"/>
                  </a:lnTo>
                  <a:lnTo>
                    <a:pt x="93" y="109"/>
                  </a:lnTo>
                  <a:close/>
                  <a:moveTo>
                    <a:pt x="71" y="137"/>
                  </a:moveTo>
                  <a:lnTo>
                    <a:pt x="78" y="142"/>
                  </a:lnTo>
                  <a:lnTo>
                    <a:pt x="72" y="150"/>
                  </a:lnTo>
                  <a:lnTo>
                    <a:pt x="66" y="144"/>
                  </a:lnTo>
                  <a:lnTo>
                    <a:pt x="71" y="137"/>
                  </a:lnTo>
                  <a:lnTo>
                    <a:pt x="71" y="137"/>
                  </a:lnTo>
                  <a:close/>
                  <a:moveTo>
                    <a:pt x="49" y="164"/>
                  </a:moveTo>
                  <a:lnTo>
                    <a:pt x="56" y="170"/>
                  </a:lnTo>
                  <a:lnTo>
                    <a:pt x="51" y="177"/>
                  </a:lnTo>
                  <a:lnTo>
                    <a:pt x="44" y="171"/>
                  </a:lnTo>
                  <a:lnTo>
                    <a:pt x="49" y="164"/>
                  </a:lnTo>
                  <a:lnTo>
                    <a:pt x="49" y="164"/>
                  </a:lnTo>
                  <a:close/>
                  <a:moveTo>
                    <a:pt x="28" y="192"/>
                  </a:moveTo>
                  <a:lnTo>
                    <a:pt x="34" y="197"/>
                  </a:lnTo>
                  <a:lnTo>
                    <a:pt x="29" y="204"/>
                  </a:lnTo>
                  <a:lnTo>
                    <a:pt x="22" y="198"/>
                  </a:lnTo>
                  <a:lnTo>
                    <a:pt x="28" y="19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55"/>
            <p:cNvSpPr>
              <a:spLocks noEditPoints="1"/>
            </p:cNvSpPr>
            <p:nvPr/>
          </p:nvSpPr>
          <p:spPr bwMode="auto">
            <a:xfrm>
              <a:off x="6726585" y="3776124"/>
              <a:ext cx="794853" cy="421169"/>
            </a:xfrm>
            <a:custGeom>
              <a:avLst/>
              <a:gdLst>
                <a:gd name="T0" fmla="*/ 7 w 385"/>
                <a:gd name="T1" fmla="*/ 12 h 204"/>
                <a:gd name="T2" fmla="*/ 4 w 385"/>
                <a:gd name="T3" fmla="*/ 0 h 204"/>
                <a:gd name="T4" fmla="*/ 11 w 385"/>
                <a:gd name="T5" fmla="*/ 4 h 204"/>
                <a:gd name="T6" fmla="*/ 381 w 385"/>
                <a:gd name="T7" fmla="*/ 204 h 204"/>
                <a:gd name="T8" fmla="*/ 378 w 385"/>
                <a:gd name="T9" fmla="*/ 192 h 204"/>
                <a:gd name="T10" fmla="*/ 385 w 385"/>
                <a:gd name="T11" fmla="*/ 196 h 204"/>
                <a:gd name="T12" fmla="*/ 350 w 385"/>
                <a:gd name="T13" fmla="*/ 188 h 204"/>
                <a:gd name="T14" fmla="*/ 346 w 385"/>
                <a:gd name="T15" fmla="*/ 176 h 204"/>
                <a:gd name="T16" fmla="*/ 354 w 385"/>
                <a:gd name="T17" fmla="*/ 179 h 204"/>
                <a:gd name="T18" fmla="*/ 319 w 385"/>
                <a:gd name="T19" fmla="*/ 172 h 204"/>
                <a:gd name="T20" fmla="*/ 315 w 385"/>
                <a:gd name="T21" fmla="*/ 160 h 204"/>
                <a:gd name="T22" fmla="*/ 323 w 385"/>
                <a:gd name="T23" fmla="*/ 163 h 204"/>
                <a:gd name="T24" fmla="*/ 288 w 385"/>
                <a:gd name="T25" fmla="*/ 156 h 204"/>
                <a:gd name="T26" fmla="*/ 284 w 385"/>
                <a:gd name="T27" fmla="*/ 144 h 204"/>
                <a:gd name="T28" fmla="*/ 292 w 385"/>
                <a:gd name="T29" fmla="*/ 148 h 204"/>
                <a:gd name="T30" fmla="*/ 256 w 385"/>
                <a:gd name="T31" fmla="*/ 140 h 204"/>
                <a:gd name="T32" fmla="*/ 253 w 385"/>
                <a:gd name="T33" fmla="*/ 128 h 204"/>
                <a:gd name="T34" fmla="*/ 260 w 385"/>
                <a:gd name="T35" fmla="*/ 132 h 204"/>
                <a:gd name="T36" fmla="*/ 225 w 385"/>
                <a:gd name="T37" fmla="*/ 124 h 204"/>
                <a:gd name="T38" fmla="*/ 221 w 385"/>
                <a:gd name="T39" fmla="*/ 111 h 204"/>
                <a:gd name="T40" fmla="*/ 230 w 385"/>
                <a:gd name="T41" fmla="*/ 116 h 204"/>
                <a:gd name="T42" fmla="*/ 195 w 385"/>
                <a:gd name="T43" fmla="*/ 108 h 204"/>
                <a:gd name="T44" fmla="*/ 190 w 385"/>
                <a:gd name="T45" fmla="*/ 96 h 204"/>
                <a:gd name="T46" fmla="*/ 198 w 385"/>
                <a:gd name="T47" fmla="*/ 100 h 204"/>
                <a:gd name="T48" fmla="*/ 163 w 385"/>
                <a:gd name="T49" fmla="*/ 91 h 204"/>
                <a:gd name="T50" fmla="*/ 160 w 385"/>
                <a:gd name="T51" fmla="*/ 80 h 204"/>
                <a:gd name="T52" fmla="*/ 167 w 385"/>
                <a:gd name="T53" fmla="*/ 84 h 204"/>
                <a:gd name="T54" fmla="*/ 132 w 385"/>
                <a:gd name="T55" fmla="*/ 75 h 204"/>
                <a:gd name="T56" fmla="*/ 128 w 385"/>
                <a:gd name="T57" fmla="*/ 64 h 204"/>
                <a:gd name="T58" fmla="*/ 136 w 385"/>
                <a:gd name="T59" fmla="*/ 68 h 204"/>
                <a:gd name="T60" fmla="*/ 100 w 385"/>
                <a:gd name="T61" fmla="*/ 60 h 204"/>
                <a:gd name="T62" fmla="*/ 97 w 385"/>
                <a:gd name="T63" fmla="*/ 48 h 204"/>
                <a:gd name="T64" fmla="*/ 105 w 385"/>
                <a:gd name="T65" fmla="*/ 52 h 204"/>
                <a:gd name="T66" fmla="*/ 70 w 385"/>
                <a:gd name="T67" fmla="*/ 44 h 204"/>
                <a:gd name="T68" fmla="*/ 65 w 385"/>
                <a:gd name="T69" fmla="*/ 32 h 204"/>
                <a:gd name="T70" fmla="*/ 74 w 385"/>
                <a:gd name="T71" fmla="*/ 36 h 204"/>
                <a:gd name="T72" fmla="*/ 39 w 385"/>
                <a:gd name="T73" fmla="*/ 28 h 204"/>
                <a:gd name="T74" fmla="*/ 35 w 385"/>
                <a:gd name="T75" fmla="*/ 1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5" h="204">
                  <a:moveTo>
                    <a:pt x="11" y="4"/>
                  </a:moveTo>
                  <a:lnTo>
                    <a:pt x="7" y="12"/>
                  </a:lnTo>
                  <a:lnTo>
                    <a:pt x="0" y="8"/>
                  </a:lnTo>
                  <a:lnTo>
                    <a:pt x="4" y="0"/>
                  </a:lnTo>
                  <a:lnTo>
                    <a:pt x="11" y="4"/>
                  </a:lnTo>
                  <a:lnTo>
                    <a:pt x="11" y="4"/>
                  </a:lnTo>
                  <a:close/>
                  <a:moveTo>
                    <a:pt x="385" y="196"/>
                  </a:moveTo>
                  <a:lnTo>
                    <a:pt x="381" y="204"/>
                  </a:lnTo>
                  <a:lnTo>
                    <a:pt x="374" y="199"/>
                  </a:lnTo>
                  <a:lnTo>
                    <a:pt x="378" y="192"/>
                  </a:lnTo>
                  <a:lnTo>
                    <a:pt x="385" y="196"/>
                  </a:lnTo>
                  <a:lnTo>
                    <a:pt x="385" y="196"/>
                  </a:lnTo>
                  <a:close/>
                  <a:moveTo>
                    <a:pt x="354" y="179"/>
                  </a:moveTo>
                  <a:lnTo>
                    <a:pt x="350" y="188"/>
                  </a:lnTo>
                  <a:lnTo>
                    <a:pt x="342" y="184"/>
                  </a:lnTo>
                  <a:lnTo>
                    <a:pt x="346" y="176"/>
                  </a:lnTo>
                  <a:lnTo>
                    <a:pt x="354" y="179"/>
                  </a:lnTo>
                  <a:lnTo>
                    <a:pt x="354" y="179"/>
                  </a:lnTo>
                  <a:close/>
                  <a:moveTo>
                    <a:pt x="323" y="163"/>
                  </a:moveTo>
                  <a:lnTo>
                    <a:pt x="319" y="172"/>
                  </a:lnTo>
                  <a:lnTo>
                    <a:pt x="311" y="168"/>
                  </a:lnTo>
                  <a:lnTo>
                    <a:pt x="315" y="160"/>
                  </a:lnTo>
                  <a:lnTo>
                    <a:pt x="323" y="163"/>
                  </a:lnTo>
                  <a:lnTo>
                    <a:pt x="323" y="163"/>
                  </a:lnTo>
                  <a:close/>
                  <a:moveTo>
                    <a:pt x="292" y="148"/>
                  </a:moveTo>
                  <a:lnTo>
                    <a:pt x="288" y="156"/>
                  </a:lnTo>
                  <a:lnTo>
                    <a:pt x="281" y="152"/>
                  </a:lnTo>
                  <a:lnTo>
                    <a:pt x="284" y="144"/>
                  </a:lnTo>
                  <a:lnTo>
                    <a:pt x="292" y="148"/>
                  </a:lnTo>
                  <a:lnTo>
                    <a:pt x="292" y="148"/>
                  </a:lnTo>
                  <a:close/>
                  <a:moveTo>
                    <a:pt x="260" y="132"/>
                  </a:moveTo>
                  <a:lnTo>
                    <a:pt x="256" y="140"/>
                  </a:lnTo>
                  <a:lnTo>
                    <a:pt x="249" y="136"/>
                  </a:lnTo>
                  <a:lnTo>
                    <a:pt x="253" y="128"/>
                  </a:lnTo>
                  <a:lnTo>
                    <a:pt x="260" y="132"/>
                  </a:lnTo>
                  <a:lnTo>
                    <a:pt x="260" y="132"/>
                  </a:lnTo>
                  <a:close/>
                  <a:moveTo>
                    <a:pt x="230" y="116"/>
                  </a:moveTo>
                  <a:lnTo>
                    <a:pt x="225" y="124"/>
                  </a:lnTo>
                  <a:lnTo>
                    <a:pt x="218" y="120"/>
                  </a:lnTo>
                  <a:lnTo>
                    <a:pt x="221" y="111"/>
                  </a:lnTo>
                  <a:lnTo>
                    <a:pt x="230" y="116"/>
                  </a:lnTo>
                  <a:lnTo>
                    <a:pt x="230" y="116"/>
                  </a:lnTo>
                  <a:close/>
                  <a:moveTo>
                    <a:pt x="198" y="100"/>
                  </a:moveTo>
                  <a:lnTo>
                    <a:pt x="195" y="108"/>
                  </a:lnTo>
                  <a:lnTo>
                    <a:pt x="186" y="104"/>
                  </a:lnTo>
                  <a:lnTo>
                    <a:pt x="190" y="96"/>
                  </a:lnTo>
                  <a:lnTo>
                    <a:pt x="198" y="100"/>
                  </a:lnTo>
                  <a:lnTo>
                    <a:pt x="198" y="100"/>
                  </a:lnTo>
                  <a:close/>
                  <a:moveTo>
                    <a:pt x="167" y="84"/>
                  </a:moveTo>
                  <a:lnTo>
                    <a:pt x="163" y="91"/>
                  </a:lnTo>
                  <a:lnTo>
                    <a:pt x="155" y="88"/>
                  </a:lnTo>
                  <a:lnTo>
                    <a:pt x="160" y="80"/>
                  </a:lnTo>
                  <a:lnTo>
                    <a:pt x="167" y="84"/>
                  </a:lnTo>
                  <a:lnTo>
                    <a:pt x="167" y="84"/>
                  </a:lnTo>
                  <a:close/>
                  <a:moveTo>
                    <a:pt x="136" y="68"/>
                  </a:moveTo>
                  <a:lnTo>
                    <a:pt x="132" y="75"/>
                  </a:lnTo>
                  <a:lnTo>
                    <a:pt x="124" y="72"/>
                  </a:lnTo>
                  <a:lnTo>
                    <a:pt x="128" y="64"/>
                  </a:lnTo>
                  <a:lnTo>
                    <a:pt x="136" y="68"/>
                  </a:lnTo>
                  <a:lnTo>
                    <a:pt x="136" y="68"/>
                  </a:lnTo>
                  <a:close/>
                  <a:moveTo>
                    <a:pt x="105" y="52"/>
                  </a:moveTo>
                  <a:lnTo>
                    <a:pt x="100" y="60"/>
                  </a:lnTo>
                  <a:lnTo>
                    <a:pt x="93" y="56"/>
                  </a:lnTo>
                  <a:lnTo>
                    <a:pt x="97" y="48"/>
                  </a:lnTo>
                  <a:lnTo>
                    <a:pt x="105" y="52"/>
                  </a:lnTo>
                  <a:lnTo>
                    <a:pt x="105" y="52"/>
                  </a:lnTo>
                  <a:close/>
                  <a:moveTo>
                    <a:pt x="74" y="36"/>
                  </a:moveTo>
                  <a:lnTo>
                    <a:pt x="70" y="44"/>
                  </a:lnTo>
                  <a:lnTo>
                    <a:pt x="62" y="41"/>
                  </a:lnTo>
                  <a:lnTo>
                    <a:pt x="65" y="32"/>
                  </a:lnTo>
                  <a:lnTo>
                    <a:pt x="74" y="36"/>
                  </a:lnTo>
                  <a:lnTo>
                    <a:pt x="74" y="36"/>
                  </a:lnTo>
                  <a:close/>
                  <a:moveTo>
                    <a:pt x="42" y="20"/>
                  </a:moveTo>
                  <a:lnTo>
                    <a:pt x="39" y="28"/>
                  </a:lnTo>
                  <a:lnTo>
                    <a:pt x="30" y="24"/>
                  </a:lnTo>
                  <a:lnTo>
                    <a:pt x="35" y="16"/>
                  </a:lnTo>
                  <a:lnTo>
                    <a:pt x="42" y="2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56"/>
            <p:cNvSpPr>
              <a:spLocks noEditPoints="1"/>
            </p:cNvSpPr>
            <p:nvPr/>
          </p:nvSpPr>
          <p:spPr bwMode="auto">
            <a:xfrm>
              <a:off x="7275756" y="3321922"/>
              <a:ext cx="268392" cy="854725"/>
            </a:xfrm>
            <a:custGeom>
              <a:avLst/>
              <a:gdLst>
                <a:gd name="T0" fmla="*/ 2 w 130"/>
                <a:gd name="T1" fmla="*/ 12 h 414"/>
                <a:gd name="T2" fmla="*/ 7 w 130"/>
                <a:gd name="T3" fmla="*/ 0 h 414"/>
                <a:gd name="T4" fmla="*/ 10 w 130"/>
                <a:gd name="T5" fmla="*/ 8 h 414"/>
                <a:gd name="T6" fmla="*/ 122 w 130"/>
                <a:gd name="T7" fmla="*/ 414 h 414"/>
                <a:gd name="T8" fmla="*/ 128 w 130"/>
                <a:gd name="T9" fmla="*/ 402 h 414"/>
                <a:gd name="T10" fmla="*/ 130 w 130"/>
                <a:gd name="T11" fmla="*/ 411 h 414"/>
                <a:gd name="T12" fmla="*/ 112 w 130"/>
                <a:gd name="T13" fmla="*/ 380 h 414"/>
                <a:gd name="T14" fmla="*/ 117 w 130"/>
                <a:gd name="T15" fmla="*/ 370 h 414"/>
                <a:gd name="T16" fmla="*/ 120 w 130"/>
                <a:gd name="T17" fmla="*/ 378 h 414"/>
                <a:gd name="T18" fmla="*/ 101 w 130"/>
                <a:gd name="T19" fmla="*/ 346 h 414"/>
                <a:gd name="T20" fmla="*/ 108 w 130"/>
                <a:gd name="T21" fmla="*/ 336 h 414"/>
                <a:gd name="T22" fmla="*/ 110 w 130"/>
                <a:gd name="T23" fmla="*/ 344 h 414"/>
                <a:gd name="T24" fmla="*/ 92 w 130"/>
                <a:gd name="T25" fmla="*/ 313 h 414"/>
                <a:gd name="T26" fmla="*/ 97 w 130"/>
                <a:gd name="T27" fmla="*/ 302 h 414"/>
                <a:gd name="T28" fmla="*/ 100 w 130"/>
                <a:gd name="T29" fmla="*/ 310 h 414"/>
                <a:gd name="T30" fmla="*/ 81 w 130"/>
                <a:gd name="T31" fmla="*/ 280 h 414"/>
                <a:gd name="T32" fmla="*/ 88 w 130"/>
                <a:gd name="T33" fmla="*/ 269 h 414"/>
                <a:gd name="T34" fmla="*/ 90 w 130"/>
                <a:gd name="T35" fmla="*/ 277 h 414"/>
                <a:gd name="T36" fmla="*/ 72 w 130"/>
                <a:gd name="T37" fmla="*/ 246 h 414"/>
                <a:gd name="T38" fmla="*/ 77 w 130"/>
                <a:gd name="T39" fmla="*/ 235 h 414"/>
                <a:gd name="T40" fmla="*/ 80 w 130"/>
                <a:gd name="T41" fmla="*/ 244 h 414"/>
                <a:gd name="T42" fmla="*/ 62 w 130"/>
                <a:gd name="T43" fmla="*/ 213 h 414"/>
                <a:gd name="T44" fmla="*/ 68 w 130"/>
                <a:gd name="T45" fmla="*/ 201 h 414"/>
                <a:gd name="T46" fmla="*/ 70 w 130"/>
                <a:gd name="T47" fmla="*/ 210 h 414"/>
                <a:gd name="T48" fmla="*/ 52 w 130"/>
                <a:gd name="T49" fmla="*/ 179 h 414"/>
                <a:gd name="T50" fmla="*/ 58 w 130"/>
                <a:gd name="T51" fmla="*/ 168 h 414"/>
                <a:gd name="T52" fmla="*/ 60 w 130"/>
                <a:gd name="T53" fmla="*/ 177 h 414"/>
                <a:gd name="T54" fmla="*/ 42 w 130"/>
                <a:gd name="T55" fmla="*/ 145 h 414"/>
                <a:gd name="T56" fmla="*/ 47 w 130"/>
                <a:gd name="T57" fmla="*/ 134 h 414"/>
                <a:gd name="T58" fmla="*/ 51 w 130"/>
                <a:gd name="T59" fmla="*/ 143 h 414"/>
                <a:gd name="T60" fmla="*/ 31 w 130"/>
                <a:gd name="T61" fmla="*/ 112 h 414"/>
                <a:gd name="T62" fmla="*/ 38 w 130"/>
                <a:gd name="T63" fmla="*/ 101 h 414"/>
                <a:gd name="T64" fmla="*/ 40 w 130"/>
                <a:gd name="T65" fmla="*/ 109 h 414"/>
                <a:gd name="T66" fmla="*/ 22 w 130"/>
                <a:gd name="T67" fmla="*/ 78 h 414"/>
                <a:gd name="T68" fmla="*/ 27 w 130"/>
                <a:gd name="T69" fmla="*/ 68 h 414"/>
                <a:gd name="T70" fmla="*/ 30 w 130"/>
                <a:gd name="T71" fmla="*/ 76 h 414"/>
                <a:gd name="T72" fmla="*/ 11 w 130"/>
                <a:gd name="T73" fmla="*/ 44 h 414"/>
                <a:gd name="T74" fmla="*/ 18 w 130"/>
                <a:gd name="T75" fmla="*/ 3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 h="414">
                  <a:moveTo>
                    <a:pt x="10" y="8"/>
                  </a:moveTo>
                  <a:lnTo>
                    <a:pt x="2" y="12"/>
                  </a:lnTo>
                  <a:lnTo>
                    <a:pt x="0" y="3"/>
                  </a:lnTo>
                  <a:lnTo>
                    <a:pt x="7" y="0"/>
                  </a:lnTo>
                  <a:lnTo>
                    <a:pt x="10" y="8"/>
                  </a:lnTo>
                  <a:lnTo>
                    <a:pt x="10" y="8"/>
                  </a:lnTo>
                  <a:close/>
                  <a:moveTo>
                    <a:pt x="130" y="411"/>
                  </a:moveTo>
                  <a:lnTo>
                    <a:pt x="122" y="414"/>
                  </a:lnTo>
                  <a:lnTo>
                    <a:pt x="119" y="406"/>
                  </a:lnTo>
                  <a:lnTo>
                    <a:pt x="128" y="402"/>
                  </a:lnTo>
                  <a:lnTo>
                    <a:pt x="130" y="411"/>
                  </a:lnTo>
                  <a:lnTo>
                    <a:pt x="130" y="411"/>
                  </a:lnTo>
                  <a:close/>
                  <a:moveTo>
                    <a:pt x="120" y="378"/>
                  </a:moveTo>
                  <a:lnTo>
                    <a:pt x="112" y="380"/>
                  </a:lnTo>
                  <a:lnTo>
                    <a:pt x="109" y="372"/>
                  </a:lnTo>
                  <a:lnTo>
                    <a:pt x="117" y="370"/>
                  </a:lnTo>
                  <a:lnTo>
                    <a:pt x="120" y="378"/>
                  </a:lnTo>
                  <a:lnTo>
                    <a:pt x="120" y="378"/>
                  </a:lnTo>
                  <a:close/>
                  <a:moveTo>
                    <a:pt x="110" y="344"/>
                  </a:moveTo>
                  <a:lnTo>
                    <a:pt x="101" y="346"/>
                  </a:lnTo>
                  <a:lnTo>
                    <a:pt x="99" y="338"/>
                  </a:lnTo>
                  <a:lnTo>
                    <a:pt x="108" y="336"/>
                  </a:lnTo>
                  <a:lnTo>
                    <a:pt x="110" y="344"/>
                  </a:lnTo>
                  <a:lnTo>
                    <a:pt x="110" y="344"/>
                  </a:lnTo>
                  <a:close/>
                  <a:moveTo>
                    <a:pt x="100" y="310"/>
                  </a:moveTo>
                  <a:lnTo>
                    <a:pt x="92" y="313"/>
                  </a:lnTo>
                  <a:lnTo>
                    <a:pt x="89" y="305"/>
                  </a:lnTo>
                  <a:lnTo>
                    <a:pt x="97" y="302"/>
                  </a:lnTo>
                  <a:lnTo>
                    <a:pt x="100" y="310"/>
                  </a:lnTo>
                  <a:lnTo>
                    <a:pt x="100" y="310"/>
                  </a:lnTo>
                  <a:close/>
                  <a:moveTo>
                    <a:pt x="90" y="277"/>
                  </a:moveTo>
                  <a:lnTo>
                    <a:pt x="81" y="280"/>
                  </a:lnTo>
                  <a:lnTo>
                    <a:pt x="79" y="271"/>
                  </a:lnTo>
                  <a:lnTo>
                    <a:pt x="88" y="269"/>
                  </a:lnTo>
                  <a:lnTo>
                    <a:pt x="90" y="277"/>
                  </a:lnTo>
                  <a:lnTo>
                    <a:pt x="90" y="277"/>
                  </a:lnTo>
                  <a:close/>
                  <a:moveTo>
                    <a:pt x="80" y="244"/>
                  </a:moveTo>
                  <a:lnTo>
                    <a:pt x="72" y="246"/>
                  </a:lnTo>
                  <a:lnTo>
                    <a:pt x="70" y="237"/>
                  </a:lnTo>
                  <a:lnTo>
                    <a:pt x="77" y="235"/>
                  </a:lnTo>
                  <a:lnTo>
                    <a:pt x="80" y="244"/>
                  </a:lnTo>
                  <a:lnTo>
                    <a:pt x="80" y="244"/>
                  </a:lnTo>
                  <a:close/>
                  <a:moveTo>
                    <a:pt x="70" y="210"/>
                  </a:moveTo>
                  <a:lnTo>
                    <a:pt x="62" y="213"/>
                  </a:lnTo>
                  <a:lnTo>
                    <a:pt x="59" y="204"/>
                  </a:lnTo>
                  <a:lnTo>
                    <a:pt x="68" y="201"/>
                  </a:lnTo>
                  <a:lnTo>
                    <a:pt x="70" y="210"/>
                  </a:lnTo>
                  <a:lnTo>
                    <a:pt x="70" y="210"/>
                  </a:lnTo>
                  <a:close/>
                  <a:moveTo>
                    <a:pt x="60" y="177"/>
                  </a:moveTo>
                  <a:lnTo>
                    <a:pt x="52" y="179"/>
                  </a:lnTo>
                  <a:lnTo>
                    <a:pt x="49" y="170"/>
                  </a:lnTo>
                  <a:lnTo>
                    <a:pt x="58" y="168"/>
                  </a:lnTo>
                  <a:lnTo>
                    <a:pt x="60" y="177"/>
                  </a:lnTo>
                  <a:lnTo>
                    <a:pt x="60" y="177"/>
                  </a:lnTo>
                  <a:close/>
                  <a:moveTo>
                    <a:pt x="51" y="143"/>
                  </a:moveTo>
                  <a:lnTo>
                    <a:pt x="42" y="145"/>
                  </a:lnTo>
                  <a:lnTo>
                    <a:pt x="39" y="137"/>
                  </a:lnTo>
                  <a:lnTo>
                    <a:pt x="47" y="134"/>
                  </a:lnTo>
                  <a:lnTo>
                    <a:pt x="51" y="143"/>
                  </a:lnTo>
                  <a:lnTo>
                    <a:pt x="51" y="143"/>
                  </a:lnTo>
                  <a:close/>
                  <a:moveTo>
                    <a:pt x="40" y="109"/>
                  </a:moveTo>
                  <a:lnTo>
                    <a:pt x="31" y="112"/>
                  </a:lnTo>
                  <a:lnTo>
                    <a:pt x="29" y="104"/>
                  </a:lnTo>
                  <a:lnTo>
                    <a:pt x="38" y="101"/>
                  </a:lnTo>
                  <a:lnTo>
                    <a:pt x="40" y="109"/>
                  </a:lnTo>
                  <a:lnTo>
                    <a:pt x="40" y="109"/>
                  </a:lnTo>
                  <a:close/>
                  <a:moveTo>
                    <a:pt x="30" y="76"/>
                  </a:moveTo>
                  <a:lnTo>
                    <a:pt x="22" y="78"/>
                  </a:lnTo>
                  <a:lnTo>
                    <a:pt x="19" y="70"/>
                  </a:lnTo>
                  <a:lnTo>
                    <a:pt x="27" y="68"/>
                  </a:lnTo>
                  <a:lnTo>
                    <a:pt x="30" y="76"/>
                  </a:lnTo>
                  <a:lnTo>
                    <a:pt x="30" y="76"/>
                  </a:lnTo>
                  <a:close/>
                  <a:moveTo>
                    <a:pt x="20" y="42"/>
                  </a:moveTo>
                  <a:lnTo>
                    <a:pt x="11" y="44"/>
                  </a:lnTo>
                  <a:lnTo>
                    <a:pt x="9" y="36"/>
                  </a:lnTo>
                  <a:lnTo>
                    <a:pt x="18" y="34"/>
                  </a:lnTo>
                  <a:lnTo>
                    <a:pt x="20" y="4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57"/>
            <p:cNvSpPr>
              <a:spLocks noEditPoints="1"/>
            </p:cNvSpPr>
            <p:nvPr/>
          </p:nvSpPr>
          <p:spPr bwMode="auto">
            <a:xfrm>
              <a:off x="7147753" y="2888366"/>
              <a:ext cx="142455" cy="439750"/>
            </a:xfrm>
            <a:custGeom>
              <a:avLst/>
              <a:gdLst>
                <a:gd name="T0" fmla="*/ 59 w 69"/>
                <a:gd name="T1" fmla="*/ 205 h 213"/>
                <a:gd name="T2" fmla="*/ 67 w 69"/>
                <a:gd name="T3" fmla="*/ 201 h 213"/>
                <a:gd name="T4" fmla="*/ 69 w 69"/>
                <a:gd name="T5" fmla="*/ 210 h 213"/>
                <a:gd name="T6" fmla="*/ 62 w 69"/>
                <a:gd name="T7" fmla="*/ 213 h 213"/>
                <a:gd name="T8" fmla="*/ 59 w 69"/>
                <a:gd name="T9" fmla="*/ 205 h 213"/>
                <a:gd name="T10" fmla="*/ 59 w 69"/>
                <a:gd name="T11" fmla="*/ 205 h 213"/>
                <a:gd name="T12" fmla="*/ 0 w 69"/>
                <a:gd name="T13" fmla="*/ 2 h 213"/>
                <a:gd name="T14" fmla="*/ 9 w 69"/>
                <a:gd name="T15" fmla="*/ 0 h 213"/>
                <a:gd name="T16" fmla="*/ 11 w 69"/>
                <a:gd name="T17" fmla="*/ 9 h 213"/>
                <a:gd name="T18" fmla="*/ 2 w 69"/>
                <a:gd name="T19" fmla="*/ 11 h 213"/>
                <a:gd name="T20" fmla="*/ 0 w 69"/>
                <a:gd name="T21" fmla="*/ 2 h 213"/>
                <a:gd name="T22" fmla="*/ 0 w 69"/>
                <a:gd name="T23" fmla="*/ 2 h 213"/>
                <a:gd name="T24" fmla="*/ 10 w 69"/>
                <a:gd name="T25" fmla="*/ 36 h 213"/>
                <a:gd name="T26" fmla="*/ 18 w 69"/>
                <a:gd name="T27" fmla="*/ 34 h 213"/>
                <a:gd name="T28" fmla="*/ 20 w 69"/>
                <a:gd name="T29" fmla="*/ 43 h 213"/>
                <a:gd name="T30" fmla="*/ 12 w 69"/>
                <a:gd name="T31" fmla="*/ 45 h 213"/>
                <a:gd name="T32" fmla="*/ 10 w 69"/>
                <a:gd name="T33" fmla="*/ 36 h 213"/>
                <a:gd name="T34" fmla="*/ 10 w 69"/>
                <a:gd name="T35" fmla="*/ 36 h 213"/>
                <a:gd name="T36" fmla="*/ 19 w 69"/>
                <a:gd name="T37" fmla="*/ 70 h 213"/>
                <a:gd name="T38" fmla="*/ 28 w 69"/>
                <a:gd name="T39" fmla="*/ 68 h 213"/>
                <a:gd name="T40" fmla="*/ 30 w 69"/>
                <a:gd name="T41" fmla="*/ 75 h 213"/>
                <a:gd name="T42" fmla="*/ 22 w 69"/>
                <a:gd name="T43" fmla="*/ 79 h 213"/>
                <a:gd name="T44" fmla="*/ 19 w 69"/>
                <a:gd name="T45" fmla="*/ 70 h 213"/>
                <a:gd name="T46" fmla="*/ 19 w 69"/>
                <a:gd name="T47" fmla="*/ 70 h 213"/>
                <a:gd name="T48" fmla="*/ 29 w 69"/>
                <a:gd name="T49" fmla="*/ 104 h 213"/>
                <a:gd name="T50" fmla="*/ 37 w 69"/>
                <a:gd name="T51" fmla="*/ 101 h 213"/>
                <a:gd name="T52" fmla="*/ 40 w 69"/>
                <a:gd name="T53" fmla="*/ 109 h 213"/>
                <a:gd name="T54" fmla="*/ 32 w 69"/>
                <a:gd name="T55" fmla="*/ 111 h 213"/>
                <a:gd name="T56" fmla="*/ 29 w 69"/>
                <a:gd name="T57" fmla="*/ 104 h 213"/>
                <a:gd name="T58" fmla="*/ 29 w 69"/>
                <a:gd name="T59" fmla="*/ 104 h 213"/>
                <a:gd name="T60" fmla="*/ 39 w 69"/>
                <a:gd name="T61" fmla="*/ 137 h 213"/>
                <a:gd name="T62" fmla="*/ 48 w 69"/>
                <a:gd name="T63" fmla="*/ 135 h 213"/>
                <a:gd name="T64" fmla="*/ 50 w 69"/>
                <a:gd name="T65" fmla="*/ 143 h 213"/>
                <a:gd name="T66" fmla="*/ 42 w 69"/>
                <a:gd name="T67" fmla="*/ 145 h 213"/>
                <a:gd name="T68" fmla="*/ 39 w 69"/>
                <a:gd name="T69" fmla="*/ 137 h 213"/>
                <a:gd name="T70" fmla="*/ 39 w 69"/>
                <a:gd name="T71" fmla="*/ 137 h 213"/>
                <a:gd name="T72" fmla="*/ 49 w 69"/>
                <a:gd name="T73" fmla="*/ 171 h 213"/>
                <a:gd name="T74" fmla="*/ 57 w 69"/>
                <a:gd name="T75" fmla="*/ 169 h 213"/>
                <a:gd name="T76" fmla="*/ 60 w 69"/>
                <a:gd name="T77" fmla="*/ 177 h 213"/>
                <a:gd name="T78" fmla="*/ 51 w 69"/>
                <a:gd name="T79" fmla="*/ 179 h 213"/>
                <a:gd name="T80" fmla="*/ 49 w 69"/>
                <a:gd name="T81" fmla="*/ 17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213">
                  <a:moveTo>
                    <a:pt x="59" y="205"/>
                  </a:moveTo>
                  <a:lnTo>
                    <a:pt x="67" y="201"/>
                  </a:lnTo>
                  <a:lnTo>
                    <a:pt x="69" y="210"/>
                  </a:lnTo>
                  <a:lnTo>
                    <a:pt x="62" y="213"/>
                  </a:lnTo>
                  <a:lnTo>
                    <a:pt x="59" y="205"/>
                  </a:lnTo>
                  <a:lnTo>
                    <a:pt x="59" y="205"/>
                  </a:lnTo>
                  <a:close/>
                  <a:moveTo>
                    <a:pt x="0" y="2"/>
                  </a:moveTo>
                  <a:lnTo>
                    <a:pt x="9" y="0"/>
                  </a:lnTo>
                  <a:lnTo>
                    <a:pt x="11" y="9"/>
                  </a:lnTo>
                  <a:lnTo>
                    <a:pt x="2" y="11"/>
                  </a:lnTo>
                  <a:lnTo>
                    <a:pt x="0" y="2"/>
                  </a:lnTo>
                  <a:lnTo>
                    <a:pt x="0" y="2"/>
                  </a:lnTo>
                  <a:close/>
                  <a:moveTo>
                    <a:pt x="10" y="36"/>
                  </a:moveTo>
                  <a:lnTo>
                    <a:pt x="18" y="34"/>
                  </a:lnTo>
                  <a:lnTo>
                    <a:pt x="20" y="43"/>
                  </a:lnTo>
                  <a:lnTo>
                    <a:pt x="12" y="45"/>
                  </a:lnTo>
                  <a:lnTo>
                    <a:pt x="10" y="36"/>
                  </a:lnTo>
                  <a:lnTo>
                    <a:pt x="10" y="36"/>
                  </a:lnTo>
                  <a:close/>
                  <a:moveTo>
                    <a:pt x="19" y="70"/>
                  </a:moveTo>
                  <a:lnTo>
                    <a:pt x="28" y="68"/>
                  </a:lnTo>
                  <a:lnTo>
                    <a:pt x="30" y="75"/>
                  </a:lnTo>
                  <a:lnTo>
                    <a:pt x="22" y="79"/>
                  </a:lnTo>
                  <a:lnTo>
                    <a:pt x="19" y="70"/>
                  </a:lnTo>
                  <a:lnTo>
                    <a:pt x="19" y="70"/>
                  </a:lnTo>
                  <a:close/>
                  <a:moveTo>
                    <a:pt x="29" y="104"/>
                  </a:moveTo>
                  <a:lnTo>
                    <a:pt x="37" y="101"/>
                  </a:lnTo>
                  <a:lnTo>
                    <a:pt x="40" y="109"/>
                  </a:lnTo>
                  <a:lnTo>
                    <a:pt x="32" y="111"/>
                  </a:lnTo>
                  <a:lnTo>
                    <a:pt x="29" y="104"/>
                  </a:lnTo>
                  <a:lnTo>
                    <a:pt x="29" y="104"/>
                  </a:lnTo>
                  <a:close/>
                  <a:moveTo>
                    <a:pt x="39" y="137"/>
                  </a:moveTo>
                  <a:lnTo>
                    <a:pt x="48" y="135"/>
                  </a:lnTo>
                  <a:lnTo>
                    <a:pt x="50" y="143"/>
                  </a:lnTo>
                  <a:lnTo>
                    <a:pt x="42" y="145"/>
                  </a:lnTo>
                  <a:lnTo>
                    <a:pt x="39" y="137"/>
                  </a:lnTo>
                  <a:lnTo>
                    <a:pt x="39" y="137"/>
                  </a:lnTo>
                  <a:close/>
                  <a:moveTo>
                    <a:pt x="49" y="171"/>
                  </a:moveTo>
                  <a:lnTo>
                    <a:pt x="57" y="169"/>
                  </a:lnTo>
                  <a:lnTo>
                    <a:pt x="60" y="177"/>
                  </a:lnTo>
                  <a:lnTo>
                    <a:pt x="51" y="179"/>
                  </a:lnTo>
                  <a:lnTo>
                    <a:pt x="49" y="17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58"/>
            <p:cNvSpPr>
              <a:spLocks noEditPoints="1"/>
            </p:cNvSpPr>
            <p:nvPr/>
          </p:nvSpPr>
          <p:spPr bwMode="auto">
            <a:xfrm>
              <a:off x="7279885" y="2913141"/>
              <a:ext cx="796917" cy="419105"/>
            </a:xfrm>
            <a:custGeom>
              <a:avLst/>
              <a:gdLst>
                <a:gd name="T0" fmla="*/ 11 w 386"/>
                <a:gd name="T1" fmla="*/ 199 h 203"/>
                <a:gd name="T2" fmla="*/ 0 w 386"/>
                <a:gd name="T3" fmla="*/ 196 h 203"/>
                <a:gd name="T4" fmla="*/ 7 w 386"/>
                <a:gd name="T5" fmla="*/ 192 h 203"/>
                <a:gd name="T6" fmla="*/ 386 w 386"/>
                <a:gd name="T7" fmla="*/ 8 h 203"/>
                <a:gd name="T8" fmla="*/ 374 w 386"/>
                <a:gd name="T9" fmla="*/ 4 h 203"/>
                <a:gd name="T10" fmla="*/ 381 w 386"/>
                <a:gd name="T11" fmla="*/ 0 h 203"/>
                <a:gd name="T12" fmla="*/ 354 w 386"/>
                <a:gd name="T13" fmla="*/ 24 h 203"/>
                <a:gd name="T14" fmla="*/ 342 w 386"/>
                <a:gd name="T15" fmla="*/ 20 h 203"/>
                <a:gd name="T16" fmla="*/ 351 w 386"/>
                <a:gd name="T17" fmla="*/ 16 h 203"/>
                <a:gd name="T18" fmla="*/ 323 w 386"/>
                <a:gd name="T19" fmla="*/ 40 h 203"/>
                <a:gd name="T20" fmla="*/ 311 w 386"/>
                <a:gd name="T21" fmla="*/ 36 h 203"/>
                <a:gd name="T22" fmla="*/ 319 w 386"/>
                <a:gd name="T23" fmla="*/ 32 h 203"/>
                <a:gd name="T24" fmla="*/ 291 w 386"/>
                <a:gd name="T25" fmla="*/ 56 h 203"/>
                <a:gd name="T26" fmla="*/ 280 w 386"/>
                <a:gd name="T27" fmla="*/ 52 h 203"/>
                <a:gd name="T28" fmla="*/ 288 w 386"/>
                <a:gd name="T29" fmla="*/ 49 h 203"/>
                <a:gd name="T30" fmla="*/ 260 w 386"/>
                <a:gd name="T31" fmla="*/ 72 h 203"/>
                <a:gd name="T32" fmla="*/ 249 w 386"/>
                <a:gd name="T33" fmla="*/ 68 h 203"/>
                <a:gd name="T34" fmla="*/ 256 w 386"/>
                <a:gd name="T35" fmla="*/ 64 h 203"/>
                <a:gd name="T36" fmla="*/ 230 w 386"/>
                <a:gd name="T37" fmla="*/ 88 h 203"/>
                <a:gd name="T38" fmla="*/ 218 w 386"/>
                <a:gd name="T39" fmla="*/ 84 h 203"/>
                <a:gd name="T40" fmla="*/ 226 w 386"/>
                <a:gd name="T41" fmla="*/ 80 h 203"/>
                <a:gd name="T42" fmla="*/ 198 w 386"/>
                <a:gd name="T43" fmla="*/ 104 h 203"/>
                <a:gd name="T44" fmla="*/ 186 w 386"/>
                <a:gd name="T45" fmla="*/ 99 h 203"/>
                <a:gd name="T46" fmla="*/ 194 w 386"/>
                <a:gd name="T47" fmla="*/ 96 h 203"/>
                <a:gd name="T48" fmla="*/ 167 w 386"/>
                <a:gd name="T49" fmla="*/ 120 h 203"/>
                <a:gd name="T50" fmla="*/ 156 w 386"/>
                <a:gd name="T51" fmla="*/ 116 h 203"/>
                <a:gd name="T52" fmla="*/ 163 w 386"/>
                <a:gd name="T53" fmla="*/ 112 h 203"/>
                <a:gd name="T54" fmla="*/ 135 w 386"/>
                <a:gd name="T55" fmla="*/ 135 h 203"/>
                <a:gd name="T56" fmla="*/ 124 w 386"/>
                <a:gd name="T57" fmla="*/ 132 h 203"/>
                <a:gd name="T58" fmla="*/ 132 w 386"/>
                <a:gd name="T59" fmla="*/ 128 h 203"/>
                <a:gd name="T60" fmla="*/ 105 w 386"/>
                <a:gd name="T61" fmla="*/ 151 h 203"/>
                <a:gd name="T62" fmla="*/ 93 w 386"/>
                <a:gd name="T63" fmla="*/ 148 h 203"/>
                <a:gd name="T64" fmla="*/ 100 w 386"/>
                <a:gd name="T65" fmla="*/ 144 h 203"/>
                <a:gd name="T66" fmla="*/ 74 w 386"/>
                <a:gd name="T67" fmla="*/ 167 h 203"/>
                <a:gd name="T68" fmla="*/ 61 w 386"/>
                <a:gd name="T69" fmla="*/ 164 h 203"/>
                <a:gd name="T70" fmla="*/ 70 w 386"/>
                <a:gd name="T71" fmla="*/ 160 h 203"/>
                <a:gd name="T72" fmla="*/ 42 w 386"/>
                <a:gd name="T73" fmla="*/ 183 h 203"/>
                <a:gd name="T74" fmla="*/ 31 w 386"/>
                <a:gd name="T75" fmla="*/ 18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6" h="203">
                  <a:moveTo>
                    <a:pt x="7" y="192"/>
                  </a:moveTo>
                  <a:lnTo>
                    <a:pt x="11" y="199"/>
                  </a:lnTo>
                  <a:lnTo>
                    <a:pt x="3" y="203"/>
                  </a:lnTo>
                  <a:lnTo>
                    <a:pt x="0" y="196"/>
                  </a:lnTo>
                  <a:lnTo>
                    <a:pt x="7" y="192"/>
                  </a:lnTo>
                  <a:lnTo>
                    <a:pt x="7" y="192"/>
                  </a:lnTo>
                  <a:close/>
                  <a:moveTo>
                    <a:pt x="381" y="0"/>
                  </a:moveTo>
                  <a:lnTo>
                    <a:pt x="386" y="8"/>
                  </a:lnTo>
                  <a:lnTo>
                    <a:pt x="377" y="11"/>
                  </a:lnTo>
                  <a:lnTo>
                    <a:pt x="374" y="4"/>
                  </a:lnTo>
                  <a:lnTo>
                    <a:pt x="381" y="0"/>
                  </a:lnTo>
                  <a:lnTo>
                    <a:pt x="381" y="0"/>
                  </a:lnTo>
                  <a:close/>
                  <a:moveTo>
                    <a:pt x="351" y="16"/>
                  </a:moveTo>
                  <a:lnTo>
                    <a:pt x="354" y="24"/>
                  </a:lnTo>
                  <a:lnTo>
                    <a:pt x="346" y="28"/>
                  </a:lnTo>
                  <a:lnTo>
                    <a:pt x="342" y="20"/>
                  </a:lnTo>
                  <a:lnTo>
                    <a:pt x="351" y="16"/>
                  </a:lnTo>
                  <a:lnTo>
                    <a:pt x="351" y="16"/>
                  </a:lnTo>
                  <a:close/>
                  <a:moveTo>
                    <a:pt x="319" y="32"/>
                  </a:moveTo>
                  <a:lnTo>
                    <a:pt x="323" y="40"/>
                  </a:lnTo>
                  <a:lnTo>
                    <a:pt x="316" y="44"/>
                  </a:lnTo>
                  <a:lnTo>
                    <a:pt x="311" y="36"/>
                  </a:lnTo>
                  <a:lnTo>
                    <a:pt x="319" y="32"/>
                  </a:lnTo>
                  <a:lnTo>
                    <a:pt x="319" y="32"/>
                  </a:lnTo>
                  <a:close/>
                  <a:moveTo>
                    <a:pt x="288" y="49"/>
                  </a:moveTo>
                  <a:lnTo>
                    <a:pt x="291" y="56"/>
                  </a:lnTo>
                  <a:lnTo>
                    <a:pt x="284" y="60"/>
                  </a:lnTo>
                  <a:lnTo>
                    <a:pt x="280" y="52"/>
                  </a:lnTo>
                  <a:lnTo>
                    <a:pt x="288" y="49"/>
                  </a:lnTo>
                  <a:lnTo>
                    <a:pt x="288" y="49"/>
                  </a:lnTo>
                  <a:close/>
                  <a:moveTo>
                    <a:pt x="256" y="64"/>
                  </a:moveTo>
                  <a:lnTo>
                    <a:pt x="260" y="72"/>
                  </a:lnTo>
                  <a:lnTo>
                    <a:pt x="253" y="76"/>
                  </a:lnTo>
                  <a:lnTo>
                    <a:pt x="249" y="68"/>
                  </a:lnTo>
                  <a:lnTo>
                    <a:pt x="256" y="64"/>
                  </a:lnTo>
                  <a:lnTo>
                    <a:pt x="256" y="64"/>
                  </a:lnTo>
                  <a:close/>
                  <a:moveTo>
                    <a:pt x="226" y="80"/>
                  </a:moveTo>
                  <a:lnTo>
                    <a:pt x="230" y="88"/>
                  </a:lnTo>
                  <a:lnTo>
                    <a:pt x="221" y="92"/>
                  </a:lnTo>
                  <a:lnTo>
                    <a:pt x="218" y="84"/>
                  </a:lnTo>
                  <a:lnTo>
                    <a:pt x="226" y="80"/>
                  </a:lnTo>
                  <a:lnTo>
                    <a:pt x="226" y="80"/>
                  </a:lnTo>
                  <a:close/>
                  <a:moveTo>
                    <a:pt x="194" y="96"/>
                  </a:moveTo>
                  <a:lnTo>
                    <a:pt x="198" y="104"/>
                  </a:lnTo>
                  <a:lnTo>
                    <a:pt x="191" y="108"/>
                  </a:lnTo>
                  <a:lnTo>
                    <a:pt x="186" y="99"/>
                  </a:lnTo>
                  <a:lnTo>
                    <a:pt x="194" y="96"/>
                  </a:lnTo>
                  <a:lnTo>
                    <a:pt x="194" y="96"/>
                  </a:lnTo>
                  <a:close/>
                  <a:moveTo>
                    <a:pt x="163" y="112"/>
                  </a:moveTo>
                  <a:lnTo>
                    <a:pt x="167" y="120"/>
                  </a:lnTo>
                  <a:lnTo>
                    <a:pt x="159" y="124"/>
                  </a:lnTo>
                  <a:lnTo>
                    <a:pt x="156" y="116"/>
                  </a:lnTo>
                  <a:lnTo>
                    <a:pt x="163" y="112"/>
                  </a:lnTo>
                  <a:lnTo>
                    <a:pt x="163" y="112"/>
                  </a:lnTo>
                  <a:close/>
                  <a:moveTo>
                    <a:pt x="132" y="128"/>
                  </a:moveTo>
                  <a:lnTo>
                    <a:pt x="135" y="135"/>
                  </a:lnTo>
                  <a:lnTo>
                    <a:pt x="128" y="140"/>
                  </a:lnTo>
                  <a:lnTo>
                    <a:pt x="124" y="132"/>
                  </a:lnTo>
                  <a:lnTo>
                    <a:pt x="132" y="128"/>
                  </a:lnTo>
                  <a:lnTo>
                    <a:pt x="132" y="128"/>
                  </a:lnTo>
                  <a:close/>
                  <a:moveTo>
                    <a:pt x="100" y="144"/>
                  </a:moveTo>
                  <a:lnTo>
                    <a:pt x="105" y="151"/>
                  </a:lnTo>
                  <a:lnTo>
                    <a:pt x="97" y="156"/>
                  </a:lnTo>
                  <a:lnTo>
                    <a:pt x="93" y="148"/>
                  </a:lnTo>
                  <a:lnTo>
                    <a:pt x="100" y="144"/>
                  </a:lnTo>
                  <a:lnTo>
                    <a:pt x="100" y="144"/>
                  </a:lnTo>
                  <a:close/>
                  <a:moveTo>
                    <a:pt x="70" y="160"/>
                  </a:moveTo>
                  <a:lnTo>
                    <a:pt x="74" y="167"/>
                  </a:lnTo>
                  <a:lnTo>
                    <a:pt x="66" y="171"/>
                  </a:lnTo>
                  <a:lnTo>
                    <a:pt x="61" y="164"/>
                  </a:lnTo>
                  <a:lnTo>
                    <a:pt x="70" y="160"/>
                  </a:lnTo>
                  <a:lnTo>
                    <a:pt x="70" y="160"/>
                  </a:lnTo>
                  <a:close/>
                  <a:moveTo>
                    <a:pt x="38" y="176"/>
                  </a:moveTo>
                  <a:lnTo>
                    <a:pt x="42" y="183"/>
                  </a:lnTo>
                  <a:lnTo>
                    <a:pt x="35" y="187"/>
                  </a:lnTo>
                  <a:lnTo>
                    <a:pt x="31" y="180"/>
                  </a:lnTo>
                  <a:lnTo>
                    <a:pt x="38" y="17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59"/>
            <p:cNvSpPr>
              <a:spLocks noEditPoints="1"/>
            </p:cNvSpPr>
            <p:nvPr/>
          </p:nvSpPr>
          <p:spPr bwMode="auto">
            <a:xfrm>
              <a:off x="8041705" y="2993658"/>
              <a:ext cx="140390" cy="879499"/>
            </a:xfrm>
            <a:custGeom>
              <a:avLst/>
              <a:gdLst>
                <a:gd name="T0" fmla="*/ 9 w 68"/>
                <a:gd name="T1" fmla="*/ 417 h 426"/>
                <a:gd name="T2" fmla="*/ 0 w 68"/>
                <a:gd name="T3" fmla="*/ 425 h 426"/>
                <a:gd name="T4" fmla="*/ 1 w 68"/>
                <a:gd name="T5" fmla="*/ 415 h 426"/>
                <a:gd name="T6" fmla="*/ 68 w 68"/>
                <a:gd name="T7" fmla="*/ 1 h 426"/>
                <a:gd name="T8" fmla="*/ 58 w 68"/>
                <a:gd name="T9" fmla="*/ 8 h 426"/>
                <a:gd name="T10" fmla="*/ 59 w 68"/>
                <a:gd name="T11" fmla="*/ 0 h 426"/>
                <a:gd name="T12" fmla="*/ 63 w 68"/>
                <a:gd name="T13" fmla="*/ 36 h 426"/>
                <a:gd name="T14" fmla="*/ 54 w 68"/>
                <a:gd name="T15" fmla="*/ 43 h 426"/>
                <a:gd name="T16" fmla="*/ 55 w 68"/>
                <a:gd name="T17" fmla="*/ 34 h 426"/>
                <a:gd name="T18" fmla="*/ 58 w 68"/>
                <a:gd name="T19" fmla="*/ 70 h 426"/>
                <a:gd name="T20" fmla="*/ 48 w 68"/>
                <a:gd name="T21" fmla="*/ 77 h 426"/>
                <a:gd name="T22" fmla="*/ 49 w 68"/>
                <a:gd name="T23" fmla="*/ 69 h 426"/>
                <a:gd name="T24" fmla="*/ 54 w 68"/>
                <a:gd name="T25" fmla="*/ 105 h 426"/>
                <a:gd name="T26" fmla="*/ 43 w 68"/>
                <a:gd name="T27" fmla="*/ 112 h 426"/>
                <a:gd name="T28" fmla="*/ 45 w 68"/>
                <a:gd name="T29" fmla="*/ 104 h 426"/>
                <a:gd name="T30" fmla="*/ 48 w 68"/>
                <a:gd name="T31" fmla="*/ 140 h 426"/>
                <a:gd name="T32" fmla="*/ 39 w 68"/>
                <a:gd name="T33" fmla="*/ 147 h 426"/>
                <a:gd name="T34" fmla="*/ 40 w 68"/>
                <a:gd name="T35" fmla="*/ 139 h 426"/>
                <a:gd name="T36" fmla="*/ 43 w 68"/>
                <a:gd name="T37" fmla="*/ 174 h 426"/>
                <a:gd name="T38" fmla="*/ 33 w 68"/>
                <a:gd name="T39" fmla="*/ 182 h 426"/>
                <a:gd name="T40" fmla="*/ 35 w 68"/>
                <a:gd name="T41" fmla="*/ 173 h 426"/>
                <a:gd name="T42" fmla="*/ 39 w 68"/>
                <a:gd name="T43" fmla="*/ 209 h 426"/>
                <a:gd name="T44" fmla="*/ 29 w 68"/>
                <a:gd name="T45" fmla="*/ 216 h 426"/>
                <a:gd name="T46" fmla="*/ 30 w 68"/>
                <a:gd name="T47" fmla="*/ 208 h 426"/>
                <a:gd name="T48" fmla="*/ 33 w 68"/>
                <a:gd name="T49" fmla="*/ 244 h 426"/>
                <a:gd name="T50" fmla="*/ 24 w 68"/>
                <a:gd name="T51" fmla="*/ 251 h 426"/>
                <a:gd name="T52" fmla="*/ 25 w 68"/>
                <a:gd name="T53" fmla="*/ 243 h 426"/>
                <a:gd name="T54" fmla="*/ 29 w 68"/>
                <a:gd name="T55" fmla="*/ 279 h 426"/>
                <a:gd name="T56" fmla="*/ 19 w 68"/>
                <a:gd name="T57" fmla="*/ 286 h 426"/>
                <a:gd name="T58" fmla="*/ 20 w 68"/>
                <a:gd name="T59" fmla="*/ 277 h 426"/>
                <a:gd name="T60" fmla="*/ 24 w 68"/>
                <a:gd name="T61" fmla="*/ 313 h 426"/>
                <a:gd name="T62" fmla="*/ 14 w 68"/>
                <a:gd name="T63" fmla="*/ 320 h 426"/>
                <a:gd name="T64" fmla="*/ 15 w 68"/>
                <a:gd name="T65" fmla="*/ 311 h 426"/>
                <a:gd name="T66" fmla="*/ 19 w 68"/>
                <a:gd name="T67" fmla="*/ 347 h 426"/>
                <a:gd name="T68" fmla="*/ 9 w 68"/>
                <a:gd name="T69" fmla="*/ 355 h 426"/>
                <a:gd name="T70" fmla="*/ 10 w 68"/>
                <a:gd name="T71" fmla="*/ 346 h 426"/>
                <a:gd name="T72" fmla="*/ 14 w 68"/>
                <a:gd name="T73" fmla="*/ 382 h 426"/>
                <a:gd name="T74" fmla="*/ 4 w 68"/>
                <a:gd name="T75"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 h="426">
                  <a:moveTo>
                    <a:pt x="1" y="415"/>
                  </a:moveTo>
                  <a:lnTo>
                    <a:pt x="9" y="417"/>
                  </a:lnTo>
                  <a:lnTo>
                    <a:pt x="8" y="426"/>
                  </a:lnTo>
                  <a:lnTo>
                    <a:pt x="0" y="425"/>
                  </a:lnTo>
                  <a:lnTo>
                    <a:pt x="1" y="415"/>
                  </a:lnTo>
                  <a:lnTo>
                    <a:pt x="1" y="415"/>
                  </a:lnTo>
                  <a:close/>
                  <a:moveTo>
                    <a:pt x="59" y="0"/>
                  </a:moveTo>
                  <a:lnTo>
                    <a:pt x="68" y="1"/>
                  </a:lnTo>
                  <a:lnTo>
                    <a:pt x="66" y="10"/>
                  </a:lnTo>
                  <a:lnTo>
                    <a:pt x="58" y="8"/>
                  </a:lnTo>
                  <a:lnTo>
                    <a:pt x="59" y="0"/>
                  </a:lnTo>
                  <a:lnTo>
                    <a:pt x="59" y="0"/>
                  </a:lnTo>
                  <a:close/>
                  <a:moveTo>
                    <a:pt x="55" y="34"/>
                  </a:moveTo>
                  <a:lnTo>
                    <a:pt x="63" y="36"/>
                  </a:lnTo>
                  <a:lnTo>
                    <a:pt x="62" y="45"/>
                  </a:lnTo>
                  <a:lnTo>
                    <a:pt x="54" y="43"/>
                  </a:lnTo>
                  <a:lnTo>
                    <a:pt x="55" y="34"/>
                  </a:lnTo>
                  <a:lnTo>
                    <a:pt x="55" y="34"/>
                  </a:lnTo>
                  <a:close/>
                  <a:moveTo>
                    <a:pt x="49" y="69"/>
                  </a:moveTo>
                  <a:lnTo>
                    <a:pt x="58" y="70"/>
                  </a:lnTo>
                  <a:lnTo>
                    <a:pt x="57" y="78"/>
                  </a:lnTo>
                  <a:lnTo>
                    <a:pt x="48" y="77"/>
                  </a:lnTo>
                  <a:lnTo>
                    <a:pt x="49" y="69"/>
                  </a:lnTo>
                  <a:lnTo>
                    <a:pt x="49" y="69"/>
                  </a:lnTo>
                  <a:close/>
                  <a:moveTo>
                    <a:pt x="45" y="104"/>
                  </a:moveTo>
                  <a:lnTo>
                    <a:pt x="54" y="105"/>
                  </a:lnTo>
                  <a:lnTo>
                    <a:pt x="53" y="113"/>
                  </a:lnTo>
                  <a:lnTo>
                    <a:pt x="43" y="112"/>
                  </a:lnTo>
                  <a:lnTo>
                    <a:pt x="45" y="104"/>
                  </a:lnTo>
                  <a:lnTo>
                    <a:pt x="45" y="104"/>
                  </a:lnTo>
                  <a:close/>
                  <a:moveTo>
                    <a:pt x="40" y="139"/>
                  </a:moveTo>
                  <a:lnTo>
                    <a:pt x="48" y="140"/>
                  </a:lnTo>
                  <a:lnTo>
                    <a:pt x="47" y="148"/>
                  </a:lnTo>
                  <a:lnTo>
                    <a:pt x="39" y="147"/>
                  </a:lnTo>
                  <a:lnTo>
                    <a:pt x="40" y="139"/>
                  </a:lnTo>
                  <a:lnTo>
                    <a:pt x="40" y="139"/>
                  </a:lnTo>
                  <a:close/>
                  <a:moveTo>
                    <a:pt x="35" y="173"/>
                  </a:moveTo>
                  <a:lnTo>
                    <a:pt x="43" y="174"/>
                  </a:lnTo>
                  <a:lnTo>
                    <a:pt x="42" y="183"/>
                  </a:lnTo>
                  <a:lnTo>
                    <a:pt x="33" y="182"/>
                  </a:lnTo>
                  <a:lnTo>
                    <a:pt x="35" y="173"/>
                  </a:lnTo>
                  <a:lnTo>
                    <a:pt x="35" y="173"/>
                  </a:lnTo>
                  <a:close/>
                  <a:moveTo>
                    <a:pt x="30" y="208"/>
                  </a:moveTo>
                  <a:lnTo>
                    <a:pt x="39" y="209"/>
                  </a:lnTo>
                  <a:lnTo>
                    <a:pt x="38" y="217"/>
                  </a:lnTo>
                  <a:lnTo>
                    <a:pt x="29" y="216"/>
                  </a:lnTo>
                  <a:lnTo>
                    <a:pt x="30" y="208"/>
                  </a:lnTo>
                  <a:lnTo>
                    <a:pt x="30" y="208"/>
                  </a:lnTo>
                  <a:close/>
                  <a:moveTo>
                    <a:pt x="25" y="243"/>
                  </a:moveTo>
                  <a:lnTo>
                    <a:pt x="33" y="244"/>
                  </a:lnTo>
                  <a:lnTo>
                    <a:pt x="32" y="252"/>
                  </a:lnTo>
                  <a:lnTo>
                    <a:pt x="24" y="251"/>
                  </a:lnTo>
                  <a:lnTo>
                    <a:pt x="25" y="243"/>
                  </a:lnTo>
                  <a:lnTo>
                    <a:pt x="25" y="243"/>
                  </a:lnTo>
                  <a:close/>
                  <a:moveTo>
                    <a:pt x="20" y="277"/>
                  </a:moveTo>
                  <a:lnTo>
                    <a:pt x="29" y="279"/>
                  </a:lnTo>
                  <a:lnTo>
                    <a:pt x="27" y="287"/>
                  </a:lnTo>
                  <a:lnTo>
                    <a:pt x="19" y="286"/>
                  </a:lnTo>
                  <a:lnTo>
                    <a:pt x="20" y="277"/>
                  </a:lnTo>
                  <a:lnTo>
                    <a:pt x="20" y="277"/>
                  </a:lnTo>
                  <a:close/>
                  <a:moveTo>
                    <a:pt x="15" y="311"/>
                  </a:moveTo>
                  <a:lnTo>
                    <a:pt x="24" y="313"/>
                  </a:lnTo>
                  <a:lnTo>
                    <a:pt x="23" y="322"/>
                  </a:lnTo>
                  <a:lnTo>
                    <a:pt x="14" y="320"/>
                  </a:lnTo>
                  <a:lnTo>
                    <a:pt x="15" y="311"/>
                  </a:lnTo>
                  <a:lnTo>
                    <a:pt x="15" y="311"/>
                  </a:lnTo>
                  <a:close/>
                  <a:moveTo>
                    <a:pt x="10" y="346"/>
                  </a:moveTo>
                  <a:lnTo>
                    <a:pt x="19" y="347"/>
                  </a:lnTo>
                  <a:lnTo>
                    <a:pt x="18" y="356"/>
                  </a:lnTo>
                  <a:lnTo>
                    <a:pt x="9" y="355"/>
                  </a:lnTo>
                  <a:lnTo>
                    <a:pt x="10" y="346"/>
                  </a:lnTo>
                  <a:lnTo>
                    <a:pt x="10" y="346"/>
                  </a:lnTo>
                  <a:close/>
                  <a:moveTo>
                    <a:pt x="6" y="381"/>
                  </a:moveTo>
                  <a:lnTo>
                    <a:pt x="14" y="382"/>
                  </a:lnTo>
                  <a:lnTo>
                    <a:pt x="13" y="391"/>
                  </a:lnTo>
                  <a:lnTo>
                    <a:pt x="4" y="390"/>
                  </a:lnTo>
                  <a:lnTo>
                    <a:pt x="6" y="38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60"/>
            <p:cNvSpPr>
              <a:spLocks noEditPoints="1"/>
            </p:cNvSpPr>
            <p:nvPr/>
          </p:nvSpPr>
          <p:spPr bwMode="auto">
            <a:xfrm>
              <a:off x="8027253" y="2368099"/>
              <a:ext cx="132131" cy="365426"/>
            </a:xfrm>
            <a:custGeom>
              <a:avLst/>
              <a:gdLst>
                <a:gd name="T0" fmla="*/ 11 w 64"/>
                <a:gd name="T1" fmla="*/ 7 h 177"/>
                <a:gd name="T2" fmla="*/ 2 w 64"/>
                <a:gd name="T3" fmla="*/ 11 h 177"/>
                <a:gd name="T4" fmla="*/ 0 w 64"/>
                <a:gd name="T5" fmla="*/ 2 h 177"/>
                <a:gd name="T6" fmla="*/ 9 w 64"/>
                <a:gd name="T7" fmla="*/ 0 h 177"/>
                <a:gd name="T8" fmla="*/ 11 w 64"/>
                <a:gd name="T9" fmla="*/ 7 h 177"/>
                <a:gd name="T10" fmla="*/ 11 w 64"/>
                <a:gd name="T11" fmla="*/ 7 h 177"/>
                <a:gd name="T12" fmla="*/ 64 w 64"/>
                <a:gd name="T13" fmla="*/ 175 h 177"/>
                <a:gd name="T14" fmla="*/ 56 w 64"/>
                <a:gd name="T15" fmla="*/ 177 h 177"/>
                <a:gd name="T16" fmla="*/ 53 w 64"/>
                <a:gd name="T17" fmla="*/ 170 h 177"/>
                <a:gd name="T18" fmla="*/ 62 w 64"/>
                <a:gd name="T19" fmla="*/ 166 h 177"/>
                <a:gd name="T20" fmla="*/ 64 w 64"/>
                <a:gd name="T21" fmla="*/ 175 h 177"/>
                <a:gd name="T22" fmla="*/ 64 w 64"/>
                <a:gd name="T23" fmla="*/ 175 h 177"/>
                <a:gd name="T24" fmla="*/ 53 w 64"/>
                <a:gd name="T25" fmla="*/ 141 h 177"/>
                <a:gd name="T26" fmla="*/ 46 w 64"/>
                <a:gd name="T27" fmla="*/ 144 h 177"/>
                <a:gd name="T28" fmla="*/ 43 w 64"/>
                <a:gd name="T29" fmla="*/ 136 h 177"/>
                <a:gd name="T30" fmla="*/ 51 w 64"/>
                <a:gd name="T31" fmla="*/ 134 h 177"/>
                <a:gd name="T32" fmla="*/ 53 w 64"/>
                <a:gd name="T33" fmla="*/ 141 h 177"/>
                <a:gd name="T34" fmla="*/ 53 w 64"/>
                <a:gd name="T35" fmla="*/ 141 h 177"/>
                <a:gd name="T36" fmla="*/ 43 w 64"/>
                <a:gd name="T37" fmla="*/ 108 h 177"/>
                <a:gd name="T38" fmla="*/ 34 w 64"/>
                <a:gd name="T39" fmla="*/ 110 h 177"/>
                <a:gd name="T40" fmla="*/ 32 w 64"/>
                <a:gd name="T41" fmla="*/ 103 h 177"/>
                <a:gd name="T42" fmla="*/ 40 w 64"/>
                <a:gd name="T43" fmla="*/ 100 h 177"/>
                <a:gd name="T44" fmla="*/ 43 w 64"/>
                <a:gd name="T45" fmla="*/ 108 h 177"/>
                <a:gd name="T46" fmla="*/ 43 w 64"/>
                <a:gd name="T47" fmla="*/ 108 h 177"/>
                <a:gd name="T48" fmla="*/ 32 w 64"/>
                <a:gd name="T49" fmla="*/ 74 h 177"/>
                <a:gd name="T50" fmla="*/ 24 w 64"/>
                <a:gd name="T51" fmla="*/ 77 h 177"/>
                <a:gd name="T52" fmla="*/ 21 w 64"/>
                <a:gd name="T53" fmla="*/ 69 h 177"/>
                <a:gd name="T54" fmla="*/ 30 w 64"/>
                <a:gd name="T55" fmla="*/ 67 h 177"/>
                <a:gd name="T56" fmla="*/ 32 w 64"/>
                <a:gd name="T57" fmla="*/ 74 h 177"/>
                <a:gd name="T58" fmla="*/ 32 w 64"/>
                <a:gd name="T59" fmla="*/ 74 h 177"/>
                <a:gd name="T60" fmla="*/ 21 w 64"/>
                <a:gd name="T61" fmla="*/ 41 h 177"/>
                <a:gd name="T62" fmla="*/ 13 w 64"/>
                <a:gd name="T63" fmla="*/ 43 h 177"/>
                <a:gd name="T64" fmla="*/ 11 w 64"/>
                <a:gd name="T65" fmla="*/ 36 h 177"/>
                <a:gd name="T66" fmla="*/ 19 w 64"/>
                <a:gd name="T67" fmla="*/ 33 h 177"/>
                <a:gd name="T68" fmla="*/ 21 w 64"/>
                <a:gd name="T69" fmla="*/ 4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177">
                  <a:moveTo>
                    <a:pt x="11" y="7"/>
                  </a:moveTo>
                  <a:lnTo>
                    <a:pt x="2" y="11"/>
                  </a:lnTo>
                  <a:lnTo>
                    <a:pt x="0" y="2"/>
                  </a:lnTo>
                  <a:lnTo>
                    <a:pt x="9" y="0"/>
                  </a:lnTo>
                  <a:lnTo>
                    <a:pt x="11" y="7"/>
                  </a:lnTo>
                  <a:lnTo>
                    <a:pt x="11" y="7"/>
                  </a:lnTo>
                  <a:close/>
                  <a:moveTo>
                    <a:pt x="64" y="175"/>
                  </a:moveTo>
                  <a:lnTo>
                    <a:pt x="56" y="177"/>
                  </a:lnTo>
                  <a:lnTo>
                    <a:pt x="53" y="170"/>
                  </a:lnTo>
                  <a:lnTo>
                    <a:pt x="62" y="166"/>
                  </a:lnTo>
                  <a:lnTo>
                    <a:pt x="64" y="175"/>
                  </a:lnTo>
                  <a:lnTo>
                    <a:pt x="64" y="175"/>
                  </a:lnTo>
                  <a:close/>
                  <a:moveTo>
                    <a:pt x="53" y="141"/>
                  </a:moveTo>
                  <a:lnTo>
                    <a:pt x="46" y="144"/>
                  </a:lnTo>
                  <a:lnTo>
                    <a:pt x="43" y="136"/>
                  </a:lnTo>
                  <a:lnTo>
                    <a:pt x="51" y="134"/>
                  </a:lnTo>
                  <a:lnTo>
                    <a:pt x="53" y="141"/>
                  </a:lnTo>
                  <a:lnTo>
                    <a:pt x="53" y="141"/>
                  </a:lnTo>
                  <a:close/>
                  <a:moveTo>
                    <a:pt x="43" y="108"/>
                  </a:moveTo>
                  <a:lnTo>
                    <a:pt x="34" y="110"/>
                  </a:lnTo>
                  <a:lnTo>
                    <a:pt x="32" y="103"/>
                  </a:lnTo>
                  <a:lnTo>
                    <a:pt x="40" y="100"/>
                  </a:lnTo>
                  <a:lnTo>
                    <a:pt x="43" y="108"/>
                  </a:lnTo>
                  <a:lnTo>
                    <a:pt x="43" y="108"/>
                  </a:lnTo>
                  <a:close/>
                  <a:moveTo>
                    <a:pt x="32" y="74"/>
                  </a:moveTo>
                  <a:lnTo>
                    <a:pt x="24" y="77"/>
                  </a:lnTo>
                  <a:lnTo>
                    <a:pt x="21" y="69"/>
                  </a:lnTo>
                  <a:lnTo>
                    <a:pt x="30" y="67"/>
                  </a:lnTo>
                  <a:lnTo>
                    <a:pt x="32" y="74"/>
                  </a:lnTo>
                  <a:lnTo>
                    <a:pt x="32" y="74"/>
                  </a:lnTo>
                  <a:close/>
                  <a:moveTo>
                    <a:pt x="21" y="41"/>
                  </a:moveTo>
                  <a:lnTo>
                    <a:pt x="13" y="43"/>
                  </a:lnTo>
                  <a:lnTo>
                    <a:pt x="11" y="36"/>
                  </a:lnTo>
                  <a:lnTo>
                    <a:pt x="19" y="33"/>
                  </a:lnTo>
                  <a:lnTo>
                    <a:pt x="21"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61"/>
            <p:cNvSpPr>
              <a:spLocks noEditPoints="1"/>
            </p:cNvSpPr>
            <p:nvPr/>
          </p:nvSpPr>
          <p:spPr bwMode="auto">
            <a:xfrm>
              <a:off x="6763747" y="3317793"/>
              <a:ext cx="524396" cy="441814"/>
            </a:xfrm>
            <a:custGeom>
              <a:avLst/>
              <a:gdLst>
                <a:gd name="T0" fmla="*/ 248 w 254"/>
                <a:gd name="T1" fmla="*/ 13 h 214"/>
                <a:gd name="T2" fmla="*/ 241 w 254"/>
                <a:gd name="T3" fmla="*/ 6 h 214"/>
                <a:gd name="T4" fmla="*/ 249 w 254"/>
                <a:gd name="T5" fmla="*/ 0 h 214"/>
                <a:gd name="T6" fmla="*/ 254 w 254"/>
                <a:gd name="T7" fmla="*/ 7 h 214"/>
                <a:gd name="T8" fmla="*/ 248 w 254"/>
                <a:gd name="T9" fmla="*/ 13 h 214"/>
                <a:gd name="T10" fmla="*/ 248 w 254"/>
                <a:gd name="T11" fmla="*/ 13 h 214"/>
                <a:gd name="T12" fmla="*/ 5 w 254"/>
                <a:gd name="T13" fmla="*/ 214 h 214"/>
                <a:gd name="T14" fmla="*/ 0 w 254"/>
                <a:gd name="T15" fmla="*/ 207 h 214"/>
                <a:gd name="T16" fmla="*/ 6 w 254"/>
                <a:gd name="T17" fmla="*/ 201 h 214"/>
                <a:gd name="T18" fmla="*/ 11 w 254"/>
                <a:gd name="T19" fmla="*/ 208 h 214"/>
                <a:gd name="T20" fmla="*/ 5 w 254"/>
                <a:gd name="T21" fmla="*/ 214 h 214"/>
                <a:gd name="T22" fmla="*/ 5 w 254"/>
                <a:gd name="T23" fmla="*/ 214 h 214"/>
                <a:gd name="T24" fmla="*/ 32 w 254"/>
                <a:gd name="T25" fmla="*/ 192 h 214"/>
                <a:gd name="T26" fmla="*/ 26 w 254"/>
                <a:gd name="T27" fmla="*/ 185 h 214"/>
                <a:gd name="T28" fmla="*/ 34 w 254"/>
                <a:gd name="T29" fmla="*/ 179 h 214"/>
                <a:gd name="T30" fmla="*/ 39 w 254"/>
                <a:gd name="T31" fmla="*/ 186 h 214"/>
                <a:gd name="T32" fmla="*/ 32 w 254"/>
                <a:gd name="T33" fmla="*/ 192 h 214"/>
                <a:gd name="T34" fmla="*/ 32 w 254"/>
                <a:gd name="T35" fmla="*/ 192 h 214"/>
                <a:gd name="T36" fmla="*/ 59 w 254"/>
                <a:gd name="T37" fmla="*/ 169 h 214"/>
                <a:gd name="T38" fmla="*/ 54 w 254"/>
                <a:gd name="T39" fmla="*/ 163 h 214"/>
                <a:gd name="T40" fmla="*/ 60 w 254"/>
                <a:gd name="T41" fmla="*/ 157 h 214"/>
                <a:gd name="T42" fmla="*/ 65 w 254"/>
                <a:gd name="T43" fmla="*/ 164 h 214"/>
                <a:gd name="T44" fmla="*/ 59 w 254"/>
                <a:gd name="T45" fmla="*/ 169 h 214"/>
                <a:gd name="T46" fmla="*/ 59 w 254"/>
                <a:gd name="T47" fmla="*/ 169 h 214"/>
                <a:gd name="T48" fmla="*/ 86 w 254"/>
                <a:gd name="T49" fmla="*/ 147 h 214"/>
                <a:gd name="T50" fmla="*/ 80 w 254"/>
                <a:gd name="T51" fmla="*/ 140 h 214"/>
                <a:gd name="T52" fmla="*/ 87 w 254"/>
                <a:gd name="T53" fmla="*/ 134 h 214"/>
                <a:gd name="T54" fmla="*/ 93 w 254"/>
                <a:gd name="T55" fmla="*/ 141 h 214"/>
                <a:gd name="T56" fmla="*/ 86 w 254"/>
                <a:gd name="T57" fmla="*/ 147 h 214"/>
                <a:gd name="T58" fmla="*/ 86 w 254"/>
                <a:gd name="T59" fmla="*/ 147 h 214"/>
                <a:gd name="T60" fmla="*/ 113 w 254"/>
                <a:gd name="T61" fmla="*/ 125 h 214"/>
                <a:gd name="T62" fmla="*/ 107 w 254"/>
                <a:gd name="T63" fmla="*/ 117 h 214"/>
                <a:gd name="T64" fmla="*/ 114 w 254"/>
                <a:gd name="T65" fmla="*/ 112 h 214"/>
                <a:gd name="T66" fmla="*/ 119 w 254"/>
                <a:gd name="T67" fmla="*/ 118 h 214"/>
                <a:gd name="T68" fmla="*/ 113 w 254"/>
                <a:gd name="T69" fmla="*/ 125 h 214"/>
                <a:gd name="T70" fmla="*/ 113 w 254"/>
                <a:gd name="T71" fmla="*/ 125 h 214"/>
                <a:gd name="T72" fmla="*/ 140 w 254"/>
                <a:gd name="T73" fmla="*/ 101 h 214"/>
                <a:gd name="T74" fmla="*/ 134 w 254"/>
                <a:gd name="T75" fmla="*/ 95 h 214"/>
                <a:gd name="T76" fmla="*/ 141 w 254"/>
                <a:gd name="T77" fmla="*/ 90 h 214"/>
                <a:gd name="T78" fmla="*/ 146 w 254"/>
                <a:gd name="T79" fmla="*/ 96 h 214"/>
                <a:gd name="T80" fmla="*/ 140 w 254"/>
                <a:gd name="T81" fmla="*/ 101 h 214"/>
                <a:gd name="T82" fmla="*/ 140 w 254"/>
                <a:gd name="T83" fmla="*/ 101 h 214"/>
                <a:gd name="T84" fmla="*/ 167 w 254"/>
                <a:gd name="T85" fmla="*/ 79 h 214"/>
                <a:gd name="T86" fmla="*/ 161 w 254"/>
                <a:gd name="T87" fmla="*/ 73 h 214"/>
                <a:gd name="T88" fmla="*/ 168 w 254"/>
                <a:gd name="T89" fmla="*/ 68 h 214"/>
                <a:gd name="T90" fmla="*/ 174 w 254"/>
                <a:gd name="T91" fmla="*/ 74 h 214"/>
                <a:gd name="T92" fmla="*/ 167 w 254"/>
                <a:gd name="T93" fmla="*/ 79 h 214"/>
                <a:gd name="T94" fmla="*/ 167 w 254"/>
                <a:gd name="T95" fmla="*/ 79 h 214"/>
                <a:gd name="T96" fmla="*/ 194 w 254"/>
                <a:gd name="T97" fmla="*/ 57 h 214"/>
                <a:gd name="T98" fmla="*/ 188 w 254"/>
                <a:gd name="T99" fmla="*/ 51 h 214"/>
                <a:gd name="T100" fmla="*/ 195 w 254"/>
                <a:gd name="T101" fmla="*/ 45 h 214"/>
                <a:gd name="T102" fmla="*/ 200 w 254"/>
                <a:gd name="T103" fmla="*/ 52 h 214"/>
                <a:gd name="T104" fmla="*/ 194 w 254"/>
                <a:gd name="T105" fmla="*/ 57 h 214"/>
                <a:gd name="T106" fmla="*/ 194 w 254"/>
                <a:gd name="T107" fmla="*/ 57 h 214"/>
                <a:gd name="T108" fmla="*/ 220 w 254"/>
                <a:gd name="T109" fmla="*/ 35 h 214"/>
                <a:gd name="T110" fmla="*/ 215 w 254"/>
                <a:gd name="T111" fmla="*/ 28 h 214"/>
                <a:gd name="T112" fmla="*/ 221 w 254"/>
                <a:gd name="T113" fmla="*/ 22 h 214"/>
                <a:gd name="T114" fmla="*/ 228 w 254"/>
                <a:gd name="T115" fmla="*/ 29 h 214"/>
                <a:gd name="T116" fmla="*/ 220 w 254"/>
                <a:gd name="T117" fmla="*/ 3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214">
                  <a:moveTo>
                    <a:pt x="248" y="13"/>
                  </a:moveTo>
                  <a:lnTo>
                    <a:pt x="241" y="6"/>
                  </a:lnTo>
                  <a:lnTo>
                    <a:pt x="249" y="0"/>
                  </a:lnTo>
                  <a:lnTo>
                    <a:pt x="254" y="7"/>
                  </a:lnTo>
                  <a:lnTo>
                    <a:pt x="248" y="13"/>
                  </a:lnTo>
                  <a:lnTo>
                    <a:pt x="248" y="13"/>
                  </a:lnTo>
                  <a:close/>
                  <a:moveTo>
                    <a:pt x="5" y="214"/>
                  </a:moveTo>
                  <a:lnTo>
                    <a:pt x="0" y="207"/>
                  </a:lnTo>
                  <a:lnTo>
                    <a:pt x="6" y="201"/>
                  </a:lnTo>
                  <a:lnTo>
                    <a:pt x="11" y="208"/>
                  </a:lnTo>
                  <a:lnTo>
                    <a:pt x="5" y="214"/>
                  </a:lnTo>
                  <a:lnTo>
                    <a:pt x="5" y="214"/>
                  </a:lnTo>
                  <a:close/>
                  <a:moveTo>
                    <a:pt x="32" y="192"/>
                  </a:moveTo>
                  <a:lnTo>
                    <a:pt x="26" y="185"/>
                  </a:lnTo>
                  <a:lnTo>
                    <a:pt x="34" y="179"/>
                  </a:lnTo>
                  <a:lnTo>
                    <a:pt x="39" y="186"/>
                  </a:lnTo>
                  <a:lnTo>
                    <a:pt x="32" y="192"/>
                  </a:lnTo>
                  <a:lnTo>
                    <a:pt x="32" y="192"/>
                  </a:lnTo>
                  <a:close/>
                  <a:moveTo>
                    <a:pt x="59" y="169"/>
                  </a:moveTo>
                  <a:lnTo>
                    <a:pt x="54" y="163"/>
                  </a:lnTo>
                  <a:lnTo>
                    <a:pt x="60" y="157"/>
                  </a:lnTo>
                  <a:lnTo>
                    <a:pt x="65" y="164"/>
                  </a:lnTo>
                  <a:lnTo>
                    <a:pt x="59" y="169"/>
                  </a:lnTo>
                  <a:lnTo>
                    <a:pt x="59" y="169"/>
                  </a:lnTo>
                  <a:close/>
                  <a:moveTo>
                    <a:pt x="86" y="147"/>
                  </a:moveTo>
                  <a:lnTo>
                    <a:pt x="80" y="140"/>
                  </a:lnTo>
                  <a:lnTo>
                    <a:pt x="87" y="134"/>
                  </a:lnTo>
                  <a:lnTo>
                    <a:pt x="93" y="141"/>
                  </a:lnTo>
                  <a:lnTo>
                    <a:pt x="86" y="147"/>
                  </a:lnTo>
                  <a:lnTo>
                    <a:pt x="86" y="147"/>
                  </a:lnTo>
                  <a:close/>
                  <a:moveTo>
                    <a:pt x="113" y="125"/>
                  </a:moveTo>
                  <a:lnTo>
                    <a:pt x="107" y="117"/>
                  </a:lnTo>
                  <a:lnTo>
                    <a:pt x="114" y="112"/>
                  </a:lnTo>
                  <a:lnTo>
                    <a:pt x="119" y="118"/>
                  </a:lnTo>
                  <a:lnTo>
                    <a:pt x="113" y="125"/>
                  </a:lnTo>
                  <a:lnTo>
                    <a:pt x="113" y="125"/>
                  </a:lnTo>
                  <a:close/>
                  <a:moveTo>
                    <a:pt x="140" y="101"/>
                  </a:moveTo>
                  <a:lnTo>
                    <a:pt x="134" y="95"/>
                  </a:lnTo>
                  <a:lnTo>
                    <a:pt x="141" y="90"/>
                  </a:lnTo>
                  <a:lnTo>
                    <a:pt x="146" y="96"/>
                  </a:lnTo>
                  <a:lnTo>
                    <a:pt x="140" y="101"/>
                  </a:lnTo>
                  <a:lnTo>
                    <a:pt x="140" y="101"/>
                  </a:lnTo>
                  <a:close/>
                  <a:moveTo>
                    <a:pt x="167" y="79"/>
                  </a:moveTo>
                  <a:lnTo>
                    <a:pt x="161" y="73"/>
                  </a:lnTo>
                  <a:lnTo>
                    <a:pt x="168" y="68"/>
                  </a:lnTo>
                  <a:lnTo>
                    <a:pt x="174" y="74"/>
                  </a:lnTo>
                  <a:lnTo>
                    <a:pt x="167" y="79"/>
                  </a:lnTo>
                  <a:lnTo>
                    <a:pt x="167" y="79"/>
                  </a:lnTo>
                  <a:close/>
                  <a:moveTo>
                    <a:pt x="194" y="57"/>
                  </a:moveTo>
                  <a:lnTo>
                    <a:pt x="188" y="51"/>
                  </a:lnTo>
                  <a:lnTo>
                    <a:pt x="195" y="45"/>
                  </a:lnTo>
                  <a:lnTo>
                    <a:pt x="200" y="52"/>
                  </a:lnTo>
                  <a:lnTo>
                    <a:pt x="194" y="57"/>
                  </a:lnTo>
                  <a:lnTo>
                    <a:pt x="194" y="57"/>
                  </a:lnTo>
                  <a:close/>
                  <a:moveTo>
                    <a:pt x="220" y="35"/>
                  </a:moveTo>
                  <a:lnTo>
                    <a:pt x="215" y="28"/>
                  </a:lnTo>
                  <a:lnTo>
                    <a:pt x="221" y="22"/>
                  </a:lnTo>
                  <a:lnTo>
                    <a:pt x="228" y="29"/>
                  </a:lnTo>
                  <a:lnTo>
                    <a:pt x="220" y="3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62"/>
            <p:cNvSpPr>
              <a:spLocks noEditPoints="1"/>
            </p:cNvSpPr>
            <p:nvPr/>
          </p:nvSpPr>
          <p:spPr bwMode="auto">
            <a:xfrm>
              <a:off x="9996836" y="3753413"/>
              <a:ext cx="691626" cy="303490"/>
            </a:xfrm>
            <a:custGeom>
              <a:avLst/>
              <a:gdLst>
                <a:gd name="T0" fmla="*/ 8 w 335"/>
                <a:gd name="T1" fmla="*/ 11 h 147"/>
                <a:gd name="T2" fmla="*/ 3 w 335"/>
                <a:gd name="T3" fmla="*/ 0 h 147"/>
                <a:gd name="T4" fmla="*/ 11 w 335"/>
                <a:gd name="T5" fmla="*/ 3 h 147"/>
                <a:gd name="T6" fmla="*/ 331 w 335"/>
                <a:gd name="T7" fmla="*/ 147 h 147"/>
                <a:gd name="T8" fmla="*/ 326 w 335"/>
                <a:gd name="T9" fmla="*/ 135 h 147"/>
                <a:gd name="T10" fmla="*/ 335 w 335"/>
                <a:gd name="T11" fmla="*/ 138 h 147"/>
                <a:gd name="T12" fmla="*/ 299 w 335"/>
                <a:gd name="T13" fmla="*/ 133 h 147"/>
                <a:gd name="T14" fmla="*/ 294 w 335"/>
                <a:gd name="T15" fmla="*/ 121 h 147"/>
                <a:gd name="T16" fmla="*/ 302 w 335"/>
                <a:gd name="T17" fmla="*/ 125 h 147"/>
                <a:gd name="T18" fmla="*/ 267 w 335"/>
                <a:gd name="T19" fmla="*/ 119 h 147"/>
                <a:gd name="T20" fmla="*/ 262 w 335"/>
                <a:gd name="T21" fmla="*/ 108 h 147"/>
                <a:gd name="T22" fmla="*/ 270 w 335"/>
                <a:gd name="T23" fmla="*/ 112 h 147"/>
                <a:gd name="T24" fmla="*/ 234 w 335"/>
                <a:gd name="T25" fmla="*/ 106 h 147"/>
                <a:gd name="T26" fmla="*/ 230 w 335"/>
                <a:gd name="T27" fmla="*/ 95 h 147"/>
                <a:gd name="T28" fmla="*/ 237 w 335"/>
                <a:gd name="T29" fmla="*/ 98 h 147"/>
                <a:gd name="T30" fmla="*/ 202 w 335"/>
                <a:gd name="T31" fmla="*/ 93 h 147"/>
                <a:gd name="T32" fmla="*/ 197 w 335"/>
                <a:gd name="T33" fmla="*/ 81 h 147"/>
                <a:gd name="T34" fmla="*/ 205 w 335"/>
                <a:gd name="T35" fmla="*/ 84 h 147"/>
                <a:gd name="T36" fmla="*/ 169 w 335"/>
                <a:gd name="T37" fmla="*/ 79 h 147"/>
                <a:gd name="T38" fmla="*/ 165 w 335"/>
                <a:gd name="T39" fmla="*/ 67 h 147"/>
                <a:gd name="T40" fmla="*/ 173 w 335"/>
                <a:gd name="T41" fmla="*/ 71 h 147"/>
                <a:gd name="T42" fmla="*/ 138 w 335"/>
                <a:gd name="T43" fmla="*/ 65 h 147"/>
                <a:gd name="T44" fmla="*/ 132 w 335"/>
                <a:gd name="T45" fmla="*/ 54 h 147"/>
                <a:gd name="T46" fmla="*/ 141 w 335"/>
                <a:gd name="T47" fmla="*/ 57 h 147"/>
                <a:gd name="T48" fmla="*/ 105 w 335"/>
                <a:gd name="T49" fmla="*/ 52 h 147"/>
                <a:gd name="T50" fmla="*/ 100 w 335"/>
                <a:gd name="T51" fmla="*/ 40 h 147"/>
                <a:gd name="T52" fmla="*/ 108 w 335"/>
                <a:gd name="T53" fmla="*/ 44 h 147"/>
                <a:gd name="T54" fmla="*/ 73 w 335"/>
                <a:gd name="T55" fmla="*/ 38 h 147"/>
                <a:gd name="T56" fmla="*/ 68 w 335"/>
                <a:gd name="T57" fmla="*/ 27 h 147"/>
                <a:gd name="T58" fmla="*/ 76 w 335"/>
                <a:gd name="T59" fmla="*/ 30 h 147"/>
                <a:gd name="T60" fmla="*/ 40 w 335"/>
                <a:gd name="T61" fmla="*/ 25 h 147"/>
                <a:gd name="T62" fmla="*/ 36 w 335"/>
                <a:gd name="T63" fmla="*/ 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147">
                  <a:moveTo>
                    <a:pt x="11" y="3"/>
                  </a:moveTo>
                  <a:lnTo>
                    <a:pt x="8" y="11"/>
                  </a:lnTo>
                  <a:lnTo>
                    <a:pt x="0" y="8"/>
                  </a:lnTo>
                  <a:lnTo>
                    <a:pt x="3" y="0"/>
                  </a:lnTo>
                  <a:lnTo>
                    <a:pt x="11" y="3"/>
                  </a:lnTo>
                  <a:lnTo>
                    <a:pt x="11" y="3"/>
                  </a:lnTo>
                  <a:close/>
                  <a:moveTo>
                    <a:pt x="335" y="138"/>
                  </a:moveTo>
                  <a:lnTo>
                    <a:pt x="331" y="147"/>
                  </a:lnTo>
                  <a:lnTo>
                    <a:pt x="323" y="144"/>
                  </a:lnTo>
                  <a:lnTo>
                    <a:pt x="326" y="135"/>
                  </a:lnTo>
                  <a:lnTo>
                    <a:pt x="335" y="138"/>
                  </a:lnTo>
                  <a:lnTo>
                    <a:pt x="335" y="138"/>
                  </a:lnTo>
                  <a:close/>
                  <a:moveTo>
                    <a:pt x="302" y="125"/>
                  </a:moveTo>
                  <a:lnTo>
                    <a:pt x="299" y="133"/>
                  </a:lnTo>
                  <a:lnTo>
                    <a:pt x="290" y="130"/>
                  </a:lnTo>
                  <a:lnTo>
                    <a:pt x="294" y="121"/>
                  </a:lnTo>
                  <a:lnTo>
                    <a:pt x="302" y="125"/>
                  </a:lnTo>
                  <a:lnTo>
                    <a:pt x="302" y="125"/>
                  </a:lnTo>
                  <a:close/>
                  <a:moveTo>
                    <a:pt x="270" y="112"/>
                  </a:moveTo>
                  <a:lnTo>
                    <a:pt x="267" y="119"/>
                  </a:lnTo>
                  <a:lnTo>
                    <a:pt x="258" y="116"/>
                  </a:lnTo>
                  <a:lnTo>
                    <a:pt x="262" y="108"/>
                  </a:lnTo>
                  <a:lnTo>
                    <a:pt x="270" y="112"/>
                  </a:lnTo>
                  <a:lnTo>
                    <a:pt x="270" y="112"/>
                  </a:lnTo>
                  <a:close/>
                  <a:moveTo>
                    <a:pt x="237" y="98"/>
                  </a:moveTo>
                  <a:lnTo>
                    <a:pt x="234" y="106"/>
                  </a:lnTo>
                  <a:lnTo>
                    <a:pt x="227" y="102"/>
                  </a:lnTo>
                  <a:lnTo>
                    <a:pt x="230" y="95"/>
                  </a:lnTo>
                  <a:lnTo>
                    <a:pt x="237" y="98"/>
                  </a:lnTo>
                  <a:lnTo>
                    <a:pt x="237" y="98"/>
                  </a:lnTo>
                  <a:close/>
                  <a:moveTo>
                    <a:pt x="205" y="84"/>
                  </a:moveTo>
                  <a:lnTo>
                    <a:pt x="202" y="93"/>
                  </a:lnTo>
                  <a:lnTo>
                    <a:pt x="194" y="89"/>
                  </a:lnTo>
                  <a:lnTo>
                    <a:pt x="197" y="81"/>
                  </a:lnTo>
                  <a:lnTo>
                    <a:pt x="205" y="84"/>
                  </a:lnTo>
                  <a:lnTo>
                    <a:pt x="205" y="84"/>
                  </a:lnTo>
                  <a:close/>
                  <a:moveTo>
                    <a:pt x="173" y="71"/>
                  </a:moveTo>
                  <a:lnTo>
                    <a:pt x="169" y="79"/>
                  </a:lnTo>
                  <a:lnTo>
                    <a:pt x="162" y="76"/>
                  </a:lnTo>
                  <a:lnTo>
                    <a:pt x="165" y="67"/>
                  </a:lnTo>
                  <a:lnTo>
                    <a:pt x="173" y="71"/>
                  </a:lnTo>
                  <a:lnTo>
                    <a:pt x="173" y="71"/>
                  </a:lnTo>
                  <a:close/>
                  <a:moveTo>
                    <a:pt x="141" y="57"/>
                  </a:moveTo>
                  <a:lnTo>
                    <a:pt x="138" y="65"/>
                  </a:lnTo>
                  <a:lnTo>
                    <a:pt x="129" y="62"/>
                  </a:lnTo>
                  <a:lnTo>
                    <a:pt x="132" y="54"/>
                  </a:lnTo>
                  <a:lnTo>
                    <a:pt x="141" y="57"/>
                  </a:lnTo>
                  <a:lnTo>
                    <a:pt x="141" y="57"/>
                  </a:lnTo>
                  <a:close/>
                  <a:moveTo>
                    <a:pt x="108" y="44"/>
                  </a:moveTo>
                  <a:lnTo>
                    <a:pt x="105" y="52"/>
                  </a:lnTo>
                  <a:lnTo>
                    <a:pt x="97" y="48"/>
                  </a:lnTo>
                  <a:lnTo>
                    <a:pt x="100" y="40"/>
                  </a:lnTo>
                  <a:lnTo>
                    <a:pt x="108" y="44"/>
                  </a:lnTo>
                  <a:lnTo>
                    <a:pt x="108" y="44"/>
                  </a:lnTo>
                  <a:close/>
                  <a:moveTo>
                    <a:pt x="76" y="30"/>
                  </a:moveTo>
                  <a:lnTo>
                    <a:pt x="73" y="38"/>
                  </a:lnTo>
                  <a:lnTo>
                    <a:pt x="64" y="35"/>
                  </a:lnTo>
                  <a:lnTo>
                    <a:pt x="68" y="27"/>
                  </a:lnTo>
                  <a:lnTo>
                    <a:pt x="76" y="30"/>
                  </a:lnTo>
                  <a:lnTo>
                    <a:pt x="76" y="30"/>
                  </a:lnTo>
                  <a:close/>
                  <a:moveTo>
                    <a:pt x="44" y="17"/>
                  </a:moveTo>
                  <a:lnTo>
                    <a:pt x="40" y="25"/>
                  </a:lnTo>
                  <a:lnTo>
                    <a:pt x="33" y="21"/>
                  </a:lnTo>
                  <a:lnTo>
                    <a:pt x="36" y="13"/>
                  </a:lnTo>
                  <a:lnTo>
                    <a:pt x="44" y="1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63"/>
            <p:cNvSpPr>
              <a:spLocks noEditPoints="1"/>
            </p:cNvSpPr>
            <p:nvPr/>
          </p:nvSpPr>
          <p:spPr bwMode="auto">
            <a:xfrm>
              <a:off x="10725623" y="3538699"/>
              <a:ext cx="340652" cy="509945"/>
            </a:xfrm>
            <a:custGeom>
              <a:avLst/>
              <a:gdLst>
                <a:gd name="T0" fmla="*/ 161 w 165"/>
                <a:gd name="T1" fmla="*/ 13 h 247"/>
                <a:gd name="T2" fmla="*/ 153 w 165"/>
                <a:gd name="T3" fmla="*/ 7 h 247"/>
                <a:gd name="T4" fmla="*/ 158 w 165"/>
                <a:gd name="T5" fmla="*/ 0 h 247"/>
                <a:gd name="T6" fmla="*/ 165 w 165"/>
                <a:gd name="T7" fmla="*/ 5 h 247"/>
                <a:gd name="T8" fmla="*/ 161 w 165"/>
                <a:gd name="T9" fmla="*/ 13 h 247"/>
                <a:gd name="T10" fmla="*/ 161 w 165"/>
                <a:gd name="T11" fmla="*/ 13 h 247"/>
                <a:gd name="T12" fmla="*/ 7 w 165"/>
                <a:gd name="T13" fmla="*/ 247 h 247"/>
                <a:gd name="T14" fmla="*/ 0 w 165"/>
                <a:gd name="T15" fmla="*/ 241 h 247"/>
                <a:gd name="T16" fmla="*/ 4 w 165"/>
                <a:gd name="T17" fmla="*/ 234 h 247"/>
                <a:gd name="T18" fmla="*/ 11 w 165"/>
                <a:gd name="T19" fmla="*/ 239 h 247"/>
                <a:gd name="T20" fmla="*/ 7 w 165"/>
                <a:gd name="T21" fmla="*/ 247 h 247"/>
                <a:gd name="T22" fmla="*/ 7 w 165"/>
                <a:gd name="T23" fmla="*/ 247 h 247"/>
                <a:gd name="T24" fmla="*/ 26 w 165"/>
                <a:gd name="T25" fmla="*/ 217 h 247"/>
                <a:gd name="T26" fmla="*/ 19 w 165"/>
                <a:gd name="T27" fmla="*/ 213 h 247"/>
                <a:gd name="T28" fmla="*/ 23 w 165"/>
                <a:gd name="T29" fmla="*/ 205 h 247"/>
                <a:gd name="T30" fmla="*/ 30 w 165"/>
                <a:gd name="T31" fmla="*/ 210 h 247"/>
                <a:gd name="T32" fmla="*/ 26 w 165"/>
                <a:gd name="T33" fmla="*/ 217 h 247"/>
                <a:gd name="T34" fmla="*/ 26 w 165"/>
                <a:gd name="T35" fmla="*/ 217 h 247"/>
                <a:gd name="T36" fmla="*/ 45 w 165"/>
                <a:gd name="T37" fmla="*/ 187 h 247"/>
                <a:gd name="T38" fmla="*/ 38 w 165"/>
                <a:gd name="T39" fmla="*/ 183 h 247"/>
                <a:gd name="T40" fmla="*/ 42 w 165"/>
                <a:gd name="T41" fmla="*/ 176 h 247"/>
                <a:gd name="T42" fmla="*/ 49 w 165"/>
                <a:gd name="T43" fmla="*/ 181 h 247"/>
                <a:gd name="T44" fmla="*/ 45 w 165"/>
                <a:gd name="T45" fmla="*/ 187 h 247"/>
                <a:gd name="T46" fmla="*/ 45 w 165"/>
                <a:gd name="T47" fmla="*/ 187 h 247"/>
                <a:gd name="T48" fmla="*/ 64 w 165"/>
                <a:gd name="T49" fmla="*/ 159 h 247"/>
                <a:gd name="T50" fmla="*/ 57 w 165"/>
                <a:gd name="T51" fmla="*/ 153 h 247"/>
                <a:gd name="T52" fmla="*/ 62 w 165"/>
                <a:gd name="T53" fmla="*/ 146 h 247"/>
                <a:gd name="T54" fmla="*/ 70 w 165"/>
                <a:gd name="T55" fmla="*/ 151 h 247"/>
                <a:gd name="T56" fmla="*/ 64 w 165"/>
                <a:gd name="T57" fmla="*/ 159 h 247"/>
                <a:gd name="T58" fmla="*/ 64 w 165"/>
                <a:gd name="T59" fmla="*/ 159 h 247"/>
                <a:gd name="T60" fmla="*/ 83 w 165"/>
                <a:gd name="T61" fmla="*/ 129 h 247"/>
                <a:gd name="T62" fmla="*/ 76 w 165"/>
                <a:gd name="T63" fmla="*/ 125 h 247"/>
                <a:gd name="T64" fmla="*/ 81 w 165"/>
                <a:gd name="T65" fmla="*/ 117 h 247"/>
                <a:gd name="T66" fmla="*/ 89 w 165"/>
                <a:gd name="T67" fmla="*/ 122 h 247"/>
                <a:gd name="T68" fmla="*/ 83 w 165"/>
                <a:gd name="T69" fmla="*/ 129 h 247"/>
                <a:gd name="T70" fmla="*/ 83 w 165"/>
                <a:gd name="T71" fmla="*/ 129 h 247"/>
                <a:gd name="T72" fmla="*/ 102 w 165"/>
                <a:gd name="T73" fmla="*/ 100 h 247"/>
                <a:gd name="T74" fmla="*/ 95 w 165"/>
                <a:gd name="T75" fmla="*/ 95 h 247"/>
                <a:gd name="T76" fmla="*/ 100 w 165"/>
                <a:gd name="T77" fmla="*/ 88 h 247"/>
                <a:gd name="T78" fmla="*/ 108 w 165"/>
                <a:gd name="T79" fmla="*/ 93 h 247"/>
                <a:gd name="T80" fmla="*/ 102 w 165"/>
                <a:gd name="T81" fmla="*/ 100 h 247"/>
                <a:gd name="T82" fmla="*/ 102 w 165"/>
                <a:gd name="T83" fmla="*/ 100 h 247"/>
                <a:gd name="T84" fmla="*/ 122 w 165"/>
                <a:gd name="T85" fmla="*/ 71 h 247"/>
                <a:gd name="T86" fmla="*/ 114 w 165"/>
                <a:gd name="T87" fmla="*/ 65 h 247"/>
                <a:gd name="T88" fmla="*/ 119 w 165"/>
                <a:gd name="T89" fmla="*/ 59 h 247"/>
                <a:gd name="T90" fmla="*/ 127 w 165"/>
                <a:gd name="T91" fmla="*/ 63 h 247"/>
                <a:gd name="T92" fmla="*/ 122 w 165"/>
                <a:gd name="T93" fmla="*/ 71 h 247"/>
                <a:gd name="T94" fmla="*/ 122 w 165"/>
                <a:gd name="T95" fmla="*/ 71 h 247"/>
                <a:gd name="T96" fmla="*/ 142 w 165"/>
                <a:gd name="T97" fmla="*/ 41 h 247"/>
                <a:gd name="T98" fmla="*/ 134 w 165"/>
                <a:gd name="T99" fmla="*/ 37 h 247"/>
                <a:gd name="T100" fmla="*/ 138 w 165"/>
                <a:gd name="T101" fmla="*/ 29 h 247"/>
                <a:gd name="T102" fmla="*/ 146 w 165"/>
                <a:gd name="T103" fmla="*/ 34 h 247"/>
                <a:gd name="T104" fmla="*/ 142 w 165"/>
                <a:gd name="T105" fmla="*/ 4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5" h="247">
                  <a:moveTo>
                    <a:pt x="161" y="13"/>
                  </a:moveTo>
                  <a:lnTo>
                    <a:pt x="153" y="7"/>
                  </a:lnTo>
                  <a:lnTo>
                    <a:pt x="158" y="0"/>
                  </a:lnTo>
                  <a:lnTo>
                    <a:pt x="165" y="5"/>
                  </a:lnTo>
                  <a:lnTo>
                    <a:pt x="161" y="13"/>
                  </a:lnTo>
                  <a:lnTo>
                    <a:pt x="161" y="13"/>
                  </a:lnTo>
                  <a:close/>
                  <a:moveTo>
                    <a:pt x="7" y="247"/>
                  </a:moveTo>
                  <a:lnTo>
                    <a:pt x="0" y="241"/>
                  </a:lnTo>
                  <a:lnTo>
                    <a:pt x="4" y="234"/>
                  </a:lnTo>
                  <a:lnTo>
                    <a:pt x="11" y="239"/>
                  </a:lnTo>
                  <a:lnTo>
                    <a:pt x="7" y="247"/>
                  </a:lnTo>
                  <a:lnTo>
                    <a:pt x="7" y="247"/>
                  </a:lnTo>
                  <a:close/>
                  <a:moveTo>
                    <a:pt x="26" y="217"/>
                  </a:moveTo>
                  <a:lnTo>
                    <a:pt x="19" y="213"/>
                  </a:lnTo>
                  <a:lnTo>
                    <a:pt x="23" y="205"/>
                  </a:lnTo>
                  <a:lnTo>
                    <a:pt x="30" y="210"/>
                  </a:lnTo>
                  <a:lnTo>
                    <a:pt x="26" y="217"/>
                  </a:lnTo>
                  <a:lnTo>
                    <a:pt x="26" y="217"/>
                  </a:lnTo>
                  <a:close/>
                  <a:moveTo>
                    <a:pt x="45" y="187"/>
                  </a:moveTo>
                  <a:lnTo>
                    <a:pt x="38" y="183"/>
                  </a:lnTo>
                  <a:lnTo>
                    <a:pt x="42" y="176"/>
                  </a:lnTo>
                  <a:lnTo>
                    <a:pt x="49" y="181"/>
                  </a:lnTo>
                  <a:lnTo>
                    <a:pt x="45" y="187"/>
                  </a:lnTo>
                  <a:lnTo>
                    <a:pt x="45" y="187"/>
                  </a:lnTo>
                  <a:close/>
                  <a:moveTo>
                    <a:pt x="64" y="159"/>
                  </a:moveTo>
                  <a:lnTo>
                    <a:pt x="57" y="153"/>
                  </a:lnTo>
                  <a:lnTo>
                    <a:pt x="62" y="146"/>
                  </a:lnTo>
                  <a:lnTo>
                    <a:pt x="70" y="151"/>
                  </a:lnTo>
                  <a:lnTo>
                    <a:pt x="64" y="159"/>
                  </a:lnTo>
                  <a:lnTo>
                    <a:pt x="64" y="159"/>
                  </a:lnTo>
                  <a:close/>
                  <a:moveTo>
                    <a:pt x="83" y="129"/>
                  </a:moveTo>
                  <a:lnTo>
                    <a:pt x="76" y="125"/>
                  </a:lnTo>
                  <a:lnTo>
                    <a:pt x="81" y="117"/>
                  </a:lnTo>
                  <a:lnTo>
                    <a:pt x="89" y="122"/>
                  </a:lnTo>
                  <a:lnTo>
                    <a:pt x="83" y="129"/>
                  </a:lnTo>
                  <a:lnTo>
                    <a:pt x="83" y="129"/>
                  </a:lnTo>
                  <a:close/>
                  <a:moveTo>
                    <a:pt x="102" y="100"/>
                  </a:moveTo>
                  <a:lnTo>
                    <a:pt x="95" y="95"/>
                  </a:lnTo>
                  <a:lnTo>
                    <a:pt x="100" y="88"/>
                  </a:lnTo>
                  <a:lnTo>
                    <a:pt x="108" y="93"/>
                  </a:lnTo>
                  <a:lnTo>
                    <a:pt x="102" y="100"/>
                  </a:lnTo>
                  <a:lnTo>
                    <a:pt x="102" y="100"/>
                  </a:lnTo>
                  <a:close/>
                  <a:moveTo>
                    <a:pt x="122" y="71"/>
                  </a:moveTo>
                  <a:lnTo>
                    <a:pt x="114" y="65"/>
                  </a:lnTo>
                  <a:lnTo>
                    <a:pt x="119" y="59"/>
                  </a:lnTo>
                  <a:lnTo>
                    <a:pt x="127" y="63"/>
                  </a:lnTo>
                  <a:lnTo>
                    <a:pt x="122" y="71"/>
                  </a:lnTo>
                  <a:lnTo>
                    <a:pt x="122" y="71"/>
                  </a:lnTo>
                  <a:close/>
                  <a:moveTo>
                    <a:pt x="142" y="41"/>
                  </a:moveTo>
                  <a:lnTo>
                    <a:pt x="134" y="37"/>
                  </a:lnTo>
                  <a:lnTo>
                    <a:pt x="138" y="29"/>
                  </a:lnTo>
                  <a:lnTo>
                    <a:pt x="146" y="34"/>
                  </a:lnTo>
                  <a:lnTo>
                    <a:pt x="142"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64"/>
            <p:cNvSpPr>
              <a:spLocks noEditPoints="1"/>
            </p:cNvSpPr>
            <p:nvPr/>
          </p:nvSpPr>
          <p:spPr bwMode="auto">
            <a:xfrm>
              <a:off x="10581105" y="3150564"/>
              <a:ext cx="464525" cy="398459"/>
            </a:xfrm>
            <a:custGeom>
              <a:avLst/>
              <a:gdLst>
                <a:gd name="T0" fmla="*/ 214 w 225"/>
                <a:gd name="T1" fmla="*/ 188 h 193"/>
                <a:gd name="T2" fmla="*/ 219 w 225"/>
                <a:gd name="T3" fmla="*/ 181 h 193"/>
                <a:gd name="T4" fmla="*/ 225 w 225"/>
                <a:gd name="T5" fmla="*/ 187 h 193"/>
                <a:gd name="T6" fmla="*/ 220 w 225"/>
                <a:gd name="T7" fmla="*/ 193 h 193"/>
                <a:gd name="T8" fmla="*/ 214 w 225"/>
                <a:gd name="T9" fmla="*/ 188 h 193"/>
                <a:gd name="T10" fmla="*/ 214 w 225"/>
                <a:gd name="T11" fmla="*/ 188 h 193"/>
                <a:gd name="T12" fmla="*/ 0 w 225"/>
                <a:gd name="T13" fmla="*/ 7 h 193"/>
                <a:gd name="T14" fmla="*/ 5 w 225"/>
                <a:gd name="T15" fmla="*/ 0 h 193"/>
                <a:gd name="T16" fmla="*/ 12 w 225"/>
                <a:gd name="T17" fmla="*/ 6 h 193"/>
                <a:gd name="T18" fmla="*/ 6 w 225"/>
                <a:gd name="T19" fmla="*/ 12 h 193"/>
                <a:gd name="T20" fmla="*/ 0 w 225"/>
                <a:gd name="T21" fmla="*/ 7 h 193"/>
                <a:gd name="T22" fmla="*/ 0 w 225"/>
                <a:gd name="T23" fmla="*/ 7 h 193"/>
                <a:gd name="T24" fmla="*/ 26 w 225"/>
                <a:gd name="T25" fmla="*/ 29 h 193"/>
                <a:gd name="T26" fmla="*/ 33 w 225"/>
                <a:gd name="T27" fmla="*/ 23 h 193"/>
                <a:gd name="T28" fmla="*/ 39 w 225"/>
                <a:gd name="T29" fmla="*/ 28 h 193"/>
                <a:gd name="T30" fmla="*/ 34 w 225"/>
                <a:gd name="T31" fmla="*/ 35 h 193"/>
                <a:gd name="T32" fmla="*/ 26 w 225"/>
                <a:gd name="T33" fmla="*/ 29 h 193"/>
                <a:gd name="T34" fmla="*/ 26 w 225"/>
                <a:gd name="T35" fmla="*/ 29 h 193"/>
                <a:gd name="T36" fmla="*/ 54 w 225"/>
                <a:gd name="T37" fmla="*/ 52 h 193"/>
                <a:gd name="T38" fmla="*/ 59 w 225"/>
                <a:gd name="T39" fmla="*/ 45 h 193"/>
                <a:gd name="T40" fmla="*/ 65 w 225"/>
                <a:gd name="T41" fmla="*/ 51 h 193"/>
                <a:gd name="T42" fmla="*/ 60 w 225"/>
                <a:gd name="T43" fmla="*/ 57 h 193"/>
                <a:gd name="T44" fmla="*/ 54 w 225"/>
                <a:gd name="T45" fmla="*/ 52 h 193"/>
                <a:gd name="T46" fmla="*/ 54 w 225"/>
                <a:gd name="T47" fmla="*/ 52 h 193"/>
                <a:gd name="T48" fmla="*/ 80 w 225"/>
                <a:gd name="T49" fmla="*/ 74 h 193"/>
                <a:gd name="T50" fmla="*/ 86 w 225"/>
                <a:gd name="T51" fmla="*/ 68 h 193"/>
                <a:gd name="T52" fmla="*/ 92 w 225"/>
                <a:gd name="T53" fmla="*/ 73 h 193"/>
                <a:gd name="T54" fmla="*/ 87 w 225"/>
                <a:gd name="T55" fmla="*/ 80 h 193"/>
                <a:gd name="T56" fmla="*/ 80 w 225"/>
                <a:gd name="T57" fmla="*/ 74 h 193"/>
                <a:gd name="T58" fmla="*/ 80 w 225"/>
                <a:gd name="T59" fmla="*/ 74 h 193"/>
                <a:gd name="T60" fmla="*/ 107 w 225"/>
                <a:gd name="T61" fmla="*/ 97 h 193"/>
                <a:gd name="T62" fmla="*/ 112 w 225"/>
                <a:gd name="T63" fmla="*/ 90 h 193"/>
                <a:gd name="T64" fmla="*/ 119 w 225"/>
                <a:gd name="T65" fmla="*/ 96 h 193"/>
                <a:gd name="T66" fmla="*/ 113 w 225"/>
                <a:gd name="T67" fmla="*/ 103 h 193"/>
                <a:gd name="T68" fmla="*/ 107 w 225"/>
                <a:gd name="T69" fmla="*/ 97 h 193"/>
                <a:gd name="T70" fmla="*/ 107 w 225"/>
                <a:gd name="T71" fmla="*/ 97 h 193"/>
                <a:gd name="T72" fmla="*/ 133 w 225"/>
                <a:gd name="T73" fmla="*/ 120 h 193"/>
                <a:gd name="T74" fmla="*/ 140 w 225"/>
                <a:gd name="T75" fmla="*/ 113 h 193"/>
                <a:gd name="T76" fmla="*/ 146 w 225"/>
                <a:gd name="T77" fmla="*/ 119 h 193"/>
                <a:gd name="T78" fmla="*/ 141 w 225"/>
                <a:gd name="T79" fmla="*/ 125 h 193"/>
                <a:gd name="T80" fmla="*/ 133 w 225"/>
                <a:gd name="T81" fmla="*/ 120 h 193"/>
                <a:gd name="T82" fmla="*/ 133 w 225"/>
                <a:gd name="T83" fmla="*/ 120 h 193"/>
                <a:gd name="T84" fmla="*/ 160 w 225"/>
                <a:gd name="T85" fmla="*/ 142 h 193"/>
                <a:gd name="T86" fmla="*/ 166 w 225"/>
                <a:gd name="T87" fmla="*/ 136 h 193"/>
                <a:gd name="T88" fmla="*/ 172 w 225"/>
                <a:gd name="T89" fmla="*/ 141 h 193"/>
                <a:gd name="T90" fmla="*/ 167 w 225"/>
                <a:gd name="T91" fmla="*/ 148 h 193"/>
                <a:gd name="T92" fmla="*/ 160 w 225"/>
                <a:gd name="T93" fmla="*/ 142 h 193"/>
                <a:gd name="T94" fmla="*/ 160 w 225"/>
                <a:gd name="T95" fmla="*/ 142 h 193"/>
                <a:gd name="T96" fmla="*/ 187 w 225"/>
                <a:gd name="T97" fmla="*/ 166 h 193"/>
                <a:gd name="T98" fmla="*/ 193 w 225"/>
                <a:gd name="T99" fmla="*/ 158 h 193"/>
                <a:gd name="T100" fmla="*/ 199 w 225"/>
                <a:gd name="T101" fmla="*/ 164 h 193"/>
                <a:gd name="T102" fmla="*/ 194 w 225"/>
                <a:gd name="T103" fmla="*/ 171 h 193"/>
                <a:gd name="T104" fmla="*/ 187 w 225"/>
                <a:gd name="T105" fmla="*/ 1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5" h="193">
                  <a:moveTo>
                    <a:pt x="214" y="188"/>
                  </a:moveTo>
                  <a:lnTo>
                    <a:pt x="219" y="181"/>
                  </a:lnTo>
                  <a:lnTo>
                    <a:pt x="225" y="187"/>
                  </a:lnTo>
                  <a:lnTo>
                    <a:pt x="220" y="193"/>
                  </a:lnTo>
                  <a:lnTo>
                    <a:pt x="214" y="188"/>
                  </a:lnTo>
                  <a:lnTo>
                    <a:pt x="214" y="188"/>
                  </a:lnTo>
                  <a:close/>
                  <a:moveTo>
                    <a:pt x="0" y="7"/>
                  </a:moveTo>
                  <a:lnTo>
                    <a:pt x="5" y="0"/>
                  </a:lnTo>
                  <a:lnTo>
                    <a:pt x="12" y="6"/>
                  </a:lnTo>
                  <a:lnTo>
                    <a:pt x="6" y="12"/>
                  </a:lnTo>
                  <a:lnTo>
                    <a:pt x="0" y="7"/>
                  </a:lnTo>
                  <a:lnTo>
                    <a:pt x="0" y="7"/>
                  </a:lnTo>
                  <a:close/>
                  <a:moveTo>
                    <a:pt x="26" y="29"/>
                  </a:moveTo>
                  <a:lnTo>
                    <a:pt x="33" y="23"/>
                  </a:lnTo>
                  <a:lnTo>
                    <a:pt x="39" y="28"/>
                  </a:lnTo>
                  <a:lnTo>
                    <a:pt x="34" y="35"/>
                  </a:lnTo>
                  <a:lnTo>
                    <a:pt x="26" y="29"/>
                  </a:lnTo>
                  <a:lnTo>
                    <a:pt x="26" y="29"/>
                  </a:lnTo>
                  <a:close/>
                  <a:moveTo>
                    <a:pt x="54" y="52"/>
                  </a:moveTo>
                  <a:lnTo>
                    <a:pt x="59" y="45"/>
                  </a:lnTo>
                  <a:lnTo>
                    <a:pt x="65" y="51"/>
                  </a:lnTo>
                  <a:lnTo>
                    <a:pt x="60" y="57"/>
                  </a:lnTo>
                  <a:lnTo>
                    <a:pt x="54" y="52"/>
                  </a:lnTo>
                  <a:lnTo>
                    <a:pt x="54" y="52"/>
                  </a:lnTo>
                  <a:close/>
                  <a:moveTo>
                    <a:pt x="80" y="74"/>
                  </a:moveTo>
                  <a:lnTo>
                    <a:pt x="86" y="68"/>
                  </a:lnTo>
                  <a:lnTo>
                    <a:pt x="92" y="73"/>
                  </a:lnTo>
                  <a:lnTo>
                    <a:pt x="87" y="80"/>
                  </a:lnTo>
                  <a:lnTo>
                    <a:pt x="80" y="74"/>
                  </a:lnTo>
                  <a:lnTo>
                    <a:pt x="80" y="74"/>
                  </a:lnTo>
                  <a:close/>
                  <a:moveTo>
                    <a:pt x="107" y="97"/>
                  </a:moveTo>
                  <a:lnTo>
                    <a:pt x="112" y="90"/>
                  </a:lnTo>
                  <a:lnTo>
                    <a:pt x="119" y="96"/>
                  </a:lnTo>
                  <a:lnTo>
                    <a:pt x="113" y="103"/>
                  </a:lnTo>
                  <a:lnTo>
                    <a:pt x="107" y="97"/>
                  </a:lnTo>
                  <a:lnTo>
                    <a:pt x="107" y="97"/>
                  </a:lnTo>
                  <a:close/>
                  <a:moveTo>
                    <a:pt x="133" y="120"/>
                  </a:moveTo>
                  <a:lnTo>
                    <a:pt x="140" y="113"/>
                  </a:lnTo>
                  <a:lnTo>
                    <a:pt x="146" y="119"/>
                  </a:lnTo>
                  <a:lnTo>
                    <a:pt x="141" y="125"/>
                  </a:lnTo>
                  <a:lnTo>
                    <a:pt x="133" y="120"/>
                  </a:lnTo>
                  <a:lnTo>
                    <a:pt x="133" y="120"/>
                  </a:lnTo>
                  <a:close/>
                  <a:moveTo>
                    <a:pt x="160" y="142"/>
                  </a:moveTo>
                  <a:lnTo>
                    <a:pt x="166" y="136"/>
                  </a:lnTo>
                  <a:lnTo>
                    <a:pt x="172" y="141"/>
                  </a:lnTo>
                  <a:lnTo>
                    <a:pt x="167" y="148"/>
                  </a:lnTo>
                  <a:lnTo>
                    <a:pt x="160" y="142"/>
                  </a:lnTo>
                  <a:lnTo>
                    <a:pt x="160" y="142"/>
                  </a:lnTo>
                  <a:close/>
                  <a:moveTo>
                    <a:pt x="187" y="166"/>
                  </a:moveTo>
                  <a:lnTo>
                    <a:pt x="193" y="158"/>
                  </a:lnTo>
                  <a:lnTo>
                    <a:pt x="199" y="164"/>
                  </a:lnTo>
                  <a:lnTo>
                    <a:pt x="194" y="171"/>
                  </a:lnTo>
                  <a:lnTo>
                    <a:pt x="187" y="16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5"/>
            <p:cNvSpPr>
              <a:spLocks noEditPoints="1"/>
            </p:cNvSpPr>
            <p:nvPr/>
          </p:nvSpPr>
          <p:spPr bwMode="auto">
            <a:xfrm>
              <a:off x="9643798" y="2983336"/>
              <a:ext cx="881565" cy="123873"/>
            </a:xfrm>
            <a:custGeom>
              <a:avLst/>
              <a:gdLst>
                <a:gd name="T0" fmla="*/ 9 w 427"/>
                <a:gd name="T1" fmla="*/ 9 h 60"/>
                <a:gd name="T2" fmla="*/ 1 w 427"/>
                <a:gd name="T3" fmla="*/ 0 h 60"/>
                <a:gd name="T4" fmla="*/ 10 w 427"/>
                <a:gd name="T5" fmla="*/ 1 h 60"/>
                <a:gd name="T6" fmla="*/ 426 w 427"/>
                <a:gd name="T7" fmla="*/ 60 h 60"/>
                <a:gd name="T8" fmla="*/ 419 w 427"/>
                <a:gd name="T9" fmla="*/ 51 h 60"/>
                <a:gd name="T10" fmla="*/ 427 w 427"/>
                <a:gd name="T11" fmla="*/ 52 h 60"/>
                <a:gd name="T12" fmla="*/ 391 w 427"/>
                <a:gd name="T13" fmla="*/ 56 h 60"/>
                <a:gd name="T14" fmla="*/ 384 w 427"/>
                <a:gd name="T15" fmla="*/ 46 h 60"/>
                <a:gd name="T16" fmla="*/ 392 w 427"/>
                <a:gd name="T17" fmla="*/ 47 h 60"/>
                <a:gd name="T18" fmla="*/ 356 w 427"/>
                <a:gd name="T19" fmla="*/ 52 h 60"/>
                <a:gd name="T20" fmla="*/ 349 w 427"/>
                <a:gd name="T21" fmla="*/ 42 h 60"/>
                <a:gd name="T22" fmla="*/ 357 w 427"/>
                <a:gd name="T23" fmla="*/ 43 h 60"/>
                <a:gd name="T24" fmla="*/ 321 w 427"/>
                <a:gd name="T25" fmla="*/ 47 h 60"/>
                <a:gd name="T26" fmla="*/ 314 w 427"/>
                <a:gd name="T27" fmla="*/ 38 h 60"/>
                <a:gd name="T28" fmla="*/ 322 w 427"/>
                <a:gd name="T29" fmla="*/ 39 h 60"/>
                <a:gd name="T30" fmla="*/ 287 w 427"/>
                <a:gd name="T31" fmla="*/ 43 h 60"/>
                <a:gd name="T32" fmla="*/ 279 w 427"/>
                <a:gd name="T33" fmla="*/ 34 h 60"/>
                <a:gd name="T34" fmla="*/ 288 w 427"/>
                <a:gd name="T35" fmla="*/ 35 h 60"/>
                <a:gd name="T36" fmla="*/ 252 w 427"/>
                <a:gd name="T37" fmla="*/ 39 h 60"/>
                <a:gd name="T38" fmla="*/ 245 w 427"/>
                <a:gd name="T39" fmla="*/ 29 h 60"/>
                <a:gd name="T40" fmla="*/ 253 w 427"/>
                <a:gd name="T41" fmla="*/ 30 h 60"/>
                <a:gd name="T42" fmla="*/ 217 w 427"/>
                <a:gd name="T43" fmla="*/ 35 h 60"/>
                <a:gd name="T44" fmla="*/ 210 w 427"/>
                <a:gd name="T45" fmla="*/ 25 h 60"/>
                <a:gd name="T46" fmla="*/ 219 w 427"/>
                <a:gd name="T47" fmla="*/ 26 h 60"/>
                <a:gd name="T48" fmla="*/ 182 w 427"/>
                <a:gd name="T49" fmla="*/ 30 h 60"/>
                <a:gd name="T50" fmla="*/ 175 w 427"/>
                <a:gd name="T51" fmla="*/ 21 h 60"/>
                <a:gd name="T52" fmla="*/ 184 w 427"/>
                <a:gd name="T53" fmla="*/ 22 h 60"/>
                <a:gd name="T54" fmla="*/ 148 w 427"/>
                <a:gd name="T55" fmla="*/ 26 h 60"/>
                <a:gd name="T56" fmla="*/ 140 w 427"/>
                <a:gd name="T57" fmla="*/ 17 h 60"/>
                <a:gd name="T58" fmla="*/ 149 w 427"/>
                <a:gd name="T59" fmla="*/ 18 h 60"/>
                <a:gd name="T60" fmla="*/ 114 w 427"/>
                <a:gd name="T61" fmla="*/ 22 h 60"/>
                <a:gd name="T62" fmla="*/ 105 w 427"/>
                <a:gd name="T63" fmla="*/ 12 h 60"/>
                <a:gd name="T64" fmla="*/ 115 w 427"/>
                <a:gd name="T65" fmla="*/ 13 h 60"/>
                <a:gd name="T66" fmla="*/ 79 w 427"/>
                <a:gd name="T67" fmla="*/ 18 h 60"/>
                <a:gd name="T68" fmla="*/ 71 w 427"/>
                <a:gd name="T69" fmla="*/ 8 h 60"/>
                <a:gd name="T70" fmla="*/ 80 w 427"/>
                <a:gd name="T71" fmla="*/ 9 h 60"/>
                <a:gd name="T72" fmla="*/ 44 w 427"/>
                <a:gd name="T73" fmla="*/ 13 h 60"/>
                <a:gd name="T74" fmla="*/ 36 w 427"/>
                <a:gd name="T75"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7" h="60">
                  <a:moveTo>
                    <a:pt x="10" y="1"/>
                  </a:moveTo>
                  <a:lnTo>
                    <a:pt x="9" y="9"/>
                  </a:lnTo>
                  <a:lnTo>
                    <a:pt x="0" y="8"/>
                  </a:lnTo>
                  <a:lnTo>
                    <a:pt x="1" y="0"/>
                  </a:lnTo>
                  <a:lnTo>
                    <a:pt x="10" y="1"/>
                  </a:lnTo>
                  <a:lnTo>
                    <a:pt x="10" y="1"/>
                  </a:lnTo>
                  <a:close/>
                  <a:moveTo>
                    <a:pt x="427" y="52"/>
                  </a:moveTo>
                  <a:lnTo>
                    <a:pt x="426" y="60"/>
                  </a:lnTo>
                  <a:lnTo>
                    <a:pt x="418" y="59"/>
                  </a:lnTo>
                  <a:lnTo>
                    <a:pt x="419" y="51"/>
                  </a:lnTo>
                  <a:lnTo>
                    <a:pt x="427" y="52"/>
                  </a:lnTo>
                  <a:lnTo>
                    <a:pt x="427" y="52"/>
                  </a:lnTo>
                  <a:close/>
                  <a:moveTo>
                    <a:pt x="392" y="47"/>
                  </a:moveTo>
                  <a:lnTo>
                    <a:pt x="391" y="56"/>
                  </a:lnTo>
                  <a:lnTo>
                    <a:pt x="383" y="55"/>
                  </a:lnTo>
                  <a:lnTo>
                    <a:pt x="384" y="46"/>
                  </a:lnTo>
                  <a:lnTo>
                    <a:pt x="392" y="47"/>
                  </a:lnTo>
                  <a:lnTo>
                    <a:pt x="392" y="47"/>
                  </a:lnTo>
                  <a:close/>
                  <a:moveTo>
                    <a:pt x="357" y="43"/>
                  </a:moveTo>
                  <a:lnTo>
                    <a:pt x="356" y="52"/>
                  </a:lnTo>
                  <a:lnTo>
                    <a:pt x="348" y="51"/>
                  </a:lnTo>
                  <a:lnTo>
                    <a:pt x="349" y="42"/>
                  </a:lnTo>
                  <a:lnTo>
                    <a:pt x="357" y="43"/>
                  </a:lnTo>
                  <a:lnTo>
                    <a:pt x="357" y="43"/>
                  </a:lnTo>
                  <a:close/>
                  <a:moveTo>
                    <a:pt x="322" y="39"/>
                  </a:moveTo>
                  <a:lnTo>
                    <a:pt x="321" y="47"/>
                  </a:lnTo>
                  <a:lnTo>
                    <a:pt x="313" y="46"/>
                  </a:lnTo>
                  <a:lnTo>
                    <a:pt x="314" y="38"/>
                  </a:lnTo>
                  <a:lnTo>
                    <a:pt x="322" y="39"/>
                  </a:lnTo>
                  <a:lnTo>
                    <a:pt x="322" y="39"/>
                  </a:lnTo>
                  <a:close/>
                  <a:moveTo>
                    <a:pt x="288" y="35"/>
                  </a:moveTo>
                  <a:lnTo>
                    <a:pt x="287" y="43"/>
                  </a:lnTo>
                  <a:lnTo>
                    <a:pt x="278" y="42"/>
                  </a:lnTo>
                  <a:lnTo>
                    <a:pt x="279" y="34"/>
                  </a:lnTo>
                  <a:lnTo>
                    <a:pt x="288" y="35"/>
                  </a:lnTo>
                  <a:lnTo>
                    <a:pt x="288" y="35"/>
                  </a:lnTo>
                  <a:close/>
                  <a:moveTo>
                    <a:pt x="253" y="30"/>
                  </a:moveTo>
                  <a:lnTo>
                    <a:pt x="252" y="39"/>
                  </a:lnTo>
                  <a:lnTo>
                    <a:pt x="244" y="38"/>
                  </a:lnTo>
                  <a:lnTo>
                    <a:pt x="245" y="29"/>
                  </a:lnTo>
                  <a:lnTo>
                    <a:pt x="253" y="30"/>
                  </a:lnTo>
                  <a:lnTo>
                    <a:pt x="253" y="30"/>
                  </a:lnTo>
                  <a:close/>
                  <a:moveTo>
                    <a:pt x="219" y="26"/>
                  </a:moveTo>
                  <a:lnTo>
                    <a:pt x="217" y="35"/>
                  </a:lnTo>
                  <a:lnTo>
                    <a:pt x="209" y="34"/>
                  </a:lnTo>
                  <a:lnTo>
                    <a:pt x="210" y="25"/>
                  </a:lnTo>
                  <a:lnTo>
                    <a:pt x="219" y="26"/>
                  </a:lnTo>
                  <a:lnTo>
                    <a:pt x="219" y="26"/>
                  </a:lnTo>
                  <a:close/>
                  <a:moveTo>
                    <a:pt x="184" y="22"/>
                  </a:moveTo>
                  <a:lnTo>
                    <a:pt x="182" y="30"/>
                  </a:lnTo>
                  <a:lnTo>
                    <a:pt x="174" y="29"/>
                  </a:lnTo>
                  <a:lnTo>
                    <a:pt x="175" y="21"/>
                  </a:lnTo>
                  <a:lnTo>
                    <a:pt x="184" y="22"/>
                  </a:lnTo>
                  <a:lnTo>
                    <a:pt x="184" y="22"/>
                  </a:lnTo>
                  <a:close/>
                  <a:moveTo>
                    <a:pt x="149" y="18"/>
                  </a:moveTo>
                  <a:lnTo>
                    <a:pt x="148" y="26"/>
                  </a:lnTo>
                  <a:lnTo>
                    <a:pt x="139" y="25"/>
                  </a:lnTo>
                  <a:lnTo>
                    <a:pt x="140" y="17"/>
                  </a:lnTo>
                  <a:lnTo>
                    <a:pt x="149" y="18"/>
                  </a:lnTo>
                  <a:lnTo>
                    <a:pt x="149" y="18"/>
                  </a:lnTo>
                  <a:close/>
                  <a:moveTo>
                    <a:pt x="115" y="13"/>
                  </a:moveTo>
                  <a:lnTo>
                    <a:pt x="114" y="22"/>
                  </a:lnTo>
                  <a:lnTo>
                    <a:pt x="104" y="21"/>
                  </a:lnTo>
                  <a:lnTo>
                    <a:pt x="105" y="12"/>
                  </a:lnTo>
                  <a:lnTo>
                    <a:pt x="115" y="13"/>
                  </a:lnTo>
                  <a:lnTo>
                    <a:pt x="115" y="13"/>
                  </a:lnTo>
                  <a:close/>
                  <a:moveTo>
                    <a:pt x="80" y="9"/>
                  </a:moveTo>
                  <a:lnTo>
                    <a:pt x="79" y="18"/>
                  </a:lnTo>
                  <a:lnTo>
                    <a:pt x="70" y="17"/>
                  </a:lnTo>
                  <a:lnTo>
                    <a:pt x="71" y="8"/>
                  </a:lnTo>
                  <a:lnTo>
                    <a:pt x="80" y="9"/>
                  </a:lnTo>
                  <a:lnTo>
                    <a:pt x="80" y="9"/>
                  </a:lnTo>
                  <a:close/>
                  <a:moveTo>
                    <a:pt x="45" y="5"/>
                  </a:moveTo>
                  <a:lnTo>
                    <a:pt x="44" y="13"/>
                  </a:lnTo>
                  <a:lnTo>
                    <a:pt x="35" y="12"/>
                  </a:lnTo>
                  <a:lnTo>
                    <a:pt x="36" y="4"/>
                  </a:lnTo>
                  <a:lnTo>
                    <a:pt x="45"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6"/>
            <p:cNvSpPr>
              <a:spLocks noEditPoints="1"/>
            </p:cNvSpPr>
            <p:nvPr/>
          </p:nvSpPr>
          <p:spPr bwMode="auto">
            <a:xfrm>
              <a:off x="9063658" y="3003981"/>
              <a:ext cx="565687" cy="701948"/>
            </a:xfrm>
            <a:custGeom>
              <a:avLst/>
              <a:gdLst>
                <a:gd name="T0" fmla="*/ 262 w 274"/>
                <a:gd name="T1" fmla="*/ 7 h 340"/>
                <a:gd name="T2" fmla="*/ 274 w 274"/>
                <a:gd name="T3" fmla="*/ 6 h 340"/>
                <a:gd name="T4" fmla="*/ 269 w 274"/>
                <a:gd name="T5" fmla="*/ 12 h 340"/>
                <a:gd name="T6" fmla="*/ 0 w 274"/>
                <a:gd name="T7" fmla="*/ 335 h 340"/>
                <a:gd name="T8" fmla="*/ 12 w 274"/>
                <a:gd name="T9" fmla="*/ 334 h 340"/>
                <a:gd name="T10" fmla="*/ 7 w 274"/>
                <a:gd name="T11" fmla="*/ 340 h 340"/>
                <a:gd name="T12" fmla="*/ 22 w 274"/>
                <a:gd name="T13" fmla="*/ 308 h 340"/>
                <a:gd name="T14" fmla="*/ 34 w 274"/>
                <a:gd name="T15" fmla="*/ 306 h 340"/>
                <a:gd name="T16" fmla="*/ 29 w 274"/>
                <a:gd name="T17" fmla="*/ 314 h 340"/>
                <a:gd name="T18" fmla="*/ 44 w 274"/>
                <a:gd name="T19" fmla="*/ 281 h 340"/>
                <a:gd name="T20" fmla="*/ 56 w 274"/>
                <a:gd name="T21" fmla="*/ 279 h 340"/>
                <a:gd name="T22" fmla="*/ 50 w 274"/>
                <a:gd name="T23" fmla="*/ 286 h 340"/>
                <a:gd name="T24" fmla="*/ 65 w 274"/>
                <a:gd name="T25" fmla="*/ 253 h 340"/>
                <a:gd name="T26" fmla="*/ 78 w 274"/>
                <a:gd name="T27" fmla="*/ 251 h 340"/>
                <a:gd name="T28" fmla="*/ 72 w 274"/>
                <a:gd name="T29" fmla="*/ 259 h 340"/>
                <a:gd name="T30" fmla="*/ 87 w 274"/>
                <a:gd name="T31" fmla="*/ 226 h 340"/>
                <a:gd name="T32" fmla="*/ 100 w 274"/>
                <a:gd name="T33" fmla="*/ 225 h 340"/>
                <a:gd name="T34" fmla="*/ 94 w 274"/>
                <a:gd name="T35" fmla="*/ 231 h 340"/>
                <a:gd name="T36" fmla="*/ 110 w 274"/>
                <a:gd name="T37" fmla="*/ 198 h 340"/>
                <a:gd name="T38" fmla="*/ 121 w 274"/>
                <a:gd name="T39" fmla="*/ 197 h 340"/>
                <a:gd name="T40" fmla="*/ 116 w 274"/>
                <a:gd name="T41" fmla="*/ 204 h 340"/>
                <a:gd name="T42" fmla="*/ 131 w 274"/>
                <a:gd name="T43" fmla="*/ 171 h 340"/>
                <a:gd name="T44" fmla="*/ 143 w 274"/>
                <a:gd name="T45" fmla="*/ 170 h 340"/>
                <a:gd name="T46" fmla="*/ 138 w 274"/>
                <a:gd name="T47" fmla="*/ 176 h 340"/>
                <a:gd name="T48" fmla="*/ 153 w 274"/>
                <a:gd name="T49" fmla="*/ 143 h 340"/>
                <a:gd name="T50" fmla="*/ 165 w 274"/>
                <a:gd name="T51" fmla="*/ 142 h 340"/>
                <a:gd name="T52" fmla="*/ 159 w 274"/>
                <a:gd name="T53" fmla="*/ 149 h 340"/>
                <a:gd name="T54" fmla="*/ 174 w 274"/>
                <a:gd name="T55" fmla="*/ 116 h 340"/>
                <a:gd name="T56" fmla="*/ 187 w 274"/>
                <a:gd name="T57" fmla="*/ 115 h 340"/>
                <a:gd name="T58" fmla="*/ 182 w 274"/>
                <a:gd name="T59" fmla="*/ 122 h 340"/>
                <a:gd name="T60" fmla="*/ 196 w 274"/>
                <a:gd name="T61" fmla="*/ 89 h 340"/>
                <a:gd name="T62" fmla="*/ 208 w 274"/>
                <a:gd name="T63" fmla="*/ 87 h 340"/>
                <a:gd name="T64" fmla="*/ 203 w 274"/>
                <a:gd name="T65" fmla="*/ 95 h 340"/>
                <a:gd name="T66" fmla="*/ 218 w 274"/>
                <a:gd name="T67" fmla="*/ 62 h 340"/>
                <a:gd name="T68" fmla="*/ 230 w 274"/>
                <a:gd name="T69" fmla="*/ 60 h 340"/>
                <a:gd name="T70" fmla="*/ 225 w 274"/>
                <a:gd name="T71" fmla="*/ 67 h 340"/>
                <a:gd name="T72" fmla="*/ 240 w 274"/>
                <a:gd name="T73" fmla="*/ 34 h 340"/>
                <a:gd name="T74" fmla="*/ 253 w 274"/>
                <a:gd name="T75" fmla="*/ 3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4" h="340">
                  <a:moveTo>
                    <a:pt x="269" y="12"/>
                  </a:moveTo>
                  <a:lnTo>
                    <a:pt x="262" y="7"/>
                  </a:lnTo>
                  <a:lnTo>
                    <a:pt x="267" y="0"/>
                  </a:lnTo>
                  <a:lnTo>
                    <a:pt x="274" y="6"/>
                  </a:lnTo>
                  <a:lnTo>
                    <a:pt x="269" y="12"/>
                  </a:lnTo>
                  <a:lnTo>
                    <a:pt x="269" y="12"/>
                  </a:lnTo>
                  <a:close/>
                  <a:moveTo>
                    <a:pt x="7" y="340"/>
                  </a:moveTo>
                  <a:lnTo>
                    <a:pt x="0" y="335"/>
                  </a:lnTo>
                  <a:lnTo>
                    <a:pt x="6" y="329"/>
                  </a:lnTo>
                  <a:lnTo>
                    <a:pt x="12" y="334"/>
                  </a:lnTo>
                  <a:lnTo>
                    <a:pt x="7" y="340"/>
                  </a:lnTo>
                  <a:lnTo>
                    <a:pt x="7" y="340"/>
                  </a:lnTo>
                  <a:close/>
                  <a:moveTo>
                    <a:pt x="29" y="314"/>
                  </a:moveTo>
                  <a:lnTo>
                    <a:pt x="22" y="308"/>
                  </a:lnTo>
                  <a:lnTo>
                    <a:pt x="27" y="301"/>
                  </a:lnTo>
                  <a:lnTo>
                    <a:pt x="34" y="306"/>
                  </a:lnTo>
                  <a:lnTo>
                    <a:pt x="29" y="314"/>
                  </a:lnTo>
                  <a:lnTo>
                    <a:pt x="29" y="314"/>
                  </a:lnTo>
                  <a:close/>
                  <a:moveTo>
                    <a:pt x="50" y="286"/>
                  </a:moveTo>
                  <a:lnTo>
                    <a:pt x="44" y="281"/>
                  </a:lnTo>
                  <a:lnTo>
                    <a:pt x="49" y="274"/>
                  </a:lnTo>
                  <a:lnTo>
                    <a:pt x="56" y="279"/>
                  </a:lnTo>
                  <a:lnTo>
                    <a:pt x="50" y="286"/>
                  </a:lnTo>
                  <a:lnTo>
                    <a:pt x="50" y="286"/>
                  </a:lnTo>
                  <a:close/>
                  <a:moveTo>
                    <a:pt x="72" y="259"/>
                  </a:moveTo>
                  <a:lnTo>
                    <a:pt x="65" y="253"/>
                  </a:lnTo>
                  <a:lnTo>
                    <a:pt x="71" y="246"/>
                  </a:lnTo>
                  <a:lnTo>
                    <a:pt x="78" y="251"/>
                  </a:lnTo>
                  <a:lnTo>
                    <a:pt x="72" y="259"/>
                  </a:lnTo>
                  <a:lnTo>
                    <a:pt x="72" y="259"/>
                  </a:lnTo>
                  <a:close/>
                  <a:moveTo>
                    <a:pt x="94" y="231"/>
                  </a:moveTo>
                  <a:lnTo>
                    <a:pt x="87" y="226"/>
                  </a:lnTo>
                  <a:lnTo>
                    <a:pt x="93" y="219"/>
                  </a:lnTo>
                  <a:lnTo>
                    <a:pt x="100" y="225"/>
                  </a:lnTo>
                  <a:lnTo>
                    <a:pt x="94" y="231"/>
                  </a:lnTo>
                  <a:lnTo>
                    <a:pt x="94" y="231"/>
                  </a:lnTo>
                  <a:close/>
                  <a:moveTo>
                    <a:pt x="116" y="204"/>
                  </a:moveTo>
                  <a:lnTo>
                    <a:pt x="110" y="198"/>
                  </a:lnTo>
                  <a:lnTo>
                    <a:pt x="115" y="192"/>
                  </a:lnTo>
                  <a:lnTo>
                    <a:pt x="121" y="197"/>
                  </a:lnTo>
                  <a:lnTo>
                    <a:pt x="116" y="204"/>
                  </a:lnTo>
                  <a:lnTo>
                    <a:pt x="116" y="204"/>
                  </a:lnTo>
                  <a:close/>
                  <a:moveTo>
                    <a:pt x="138" y="176"/>
                  </a:moveTo>
                  <a:lnTo>
                    <a:pt x="131" y="171"/>
                  </a:lnTo>
                  <a:lnTo>
                    <a:pt x="136" y="165"/>
                  </a:lnTo>
                  <a:lnTo>
                    <a:pt x="143" y="170"/>
                  </a:lnTo>
                  <a:lnTo>
                    <a:pt x="138" y="176"/>
                  </a:lnTo>
                  <a:lnTo>
                    <a:pt x="138" y="176"/>
                  </a:lnTo>
                  <a:close/>
                  <a:moveTo>
                    <a:pt x="159" y="149"/>
                  </a:moveTo>
                  <a:lnTo>
                    <a:pt x="153" y="143"/>
                  </a:lnTo>
                  <a:lnTo>
                    <a:pt x="158" y="137"/>
                  </a:lnTo>
                  <a:lnTo>
                    <a:pt x="165" y="142"/>
                  </a:lnTo>
                  <a:lnTo>
                    <a:pt x="159" y="149"/>
                  </a:lnTo>
                  <a:lnTo>
                    <a:pt x="159" y="149"/>
                  </a:lnTo>
                  <a:close/>
                  <a:moveTo>
                    <a:pt x="182" y="122"/>
                  </a:moveTo>
                  <a:lnTo>
                    <a:pt x="174" y="116"/>
                  </a:lnTo>
                  <a:lnTo>
                    <a:pt x="180" y="109"/>
                  </a:lnTo>
                  <a:lnTo>
                    <a:pt x="187" y="115"/>
                  </a:lnTo>
                  <a:lnTo>
                    <a:pt x="182" y="122"/>
                  </a:lnTo>
                  <a:lnTo>
                    <a:pt x="182" y="122"/>
                  </a:lnTo>
                  <a:close/>
                  <a:moveTo>
                    <a:pt x="203" y="95"/>
                  </a:moveTo>
                  <a:lnTo>
                    <a:pt x="196" y="89"/>
                  </a:lnTo>
                  <a:lnTo>
                    <a:pt x="202" y="82"/>
                  </a:lnTo>
                  <a:lnTo>
                    <a:pt x="208" y="87"/>
                  </a:lnTo>
                  <a:lnTo>
                    <a:pt x="203" y="95"/>
                  </a:lnTo>
                  <a:lnTo>
                    <a:pt x="203" y="95"/>
                  </a:lnTo>
                  <a:close/>
                  <a:moveTo>
                    <a:pt x="225" y="67"/>
                  </a:moveTo>
                  <a:lnTo>
                    <a:pt x="218" y="62"/>
                  </a:lnTo>
                  <a:lnTo>
                    <a:pt x="224" y="54"/>
                  </a:lnTo>
                  <a:lnTo>
                    <a:pt x="230" y="60"/>
                  </a:lnTo>
                  <a:lnTo>
                    <a:pt x="225" y="67"/>
                  </a:lnTo>
                  <a:lnTo>
                    <a:pt x="225" y="67"/>
                  </a:lnTo>
                  <a:close/>
                  <a:moveTo>
                    <a:pt x="246" y="40"/>
                  </a:moveTo>
                  <a:lnTo>
                    <a:pt x="240" y="34"/>
                  </a:lnTo>
                  <a:lnTo>
                    <a:pt x="245" y="27"/>
                  </a:lnTo>
                  <a:lnTo>
                    <a:pt x="253" y="33"/>
                  </a:lnTo>
                  <a:lnTo>
                    <a:pt x="246" y="4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7"/>
            <p:cNvSpPr>
              <a:spLocks noEditPoints="1"/>
            </p:cNvSpPr>
            <p:nvPr/>
          </p:nvSpPr>
          <p:spPr bwMode="auto">
            <a:xfrm>
              <a:off x="9129724" y="2525005"/>
              <a:ext cx="491363" cy="466589"/>
            </a:xfrm>
            <a:custGeom>
              <a:avLst/>
              <a:gdLst>
                <a:gd name="T0" fmla="*/ 225 w 238"/>
                <a:gd name="T1" fmla="*/ 221 h 226"/>
                <a:gd name="T2" fmla="*/ 231 w 238"/>
                <a:gd name="T3" fmla="*/ 214 h 226"/>
                <a:gd name="T4" fmla="*/ 238 w 238"/>
                <a:gd name="T5" fmla="*/ 220 h 226"/>
                <a:gd name="T6" fmla="*/ 231 w 238"/>
                <a:gd name="T7" fmla="*/ 226 h 226"/>
                <a:gd name="T8" fmla="*/ 225 w 238"/>
                <a:gd name="T9" fmla="*/ 221 h 226"/>
                <a:gd name="T10" fmla="*/ 225 w 238"/>
                <a:gd name="T11" fmla="*/ 221 h 226"/>
                <a:gd name="T12" fmla="*/ 0 w 238"/>
                <a:gd name="T13" fmla="*/ 7 h 226"/>
                <a:gd name="T14" fmla="*/ 3 w 238"/>
                <a:gd name="T15" fmla="*/ 9 h 226"/>
                <a:gd name="T16" fmla="*/ 9 w 238"/>
                <a:gd name="T17" fmla="*/ 2 h 226"/>
                <a:gd name="T18" fmla="*/ 7 w 238"/>
                <a:gd name="T19" fmla="*/ 0 h 226"/>
                <a:gd name="T20" fmla="*/ 0 w 238"/>
                <a:gd name="T21" fmla="*/ 7 h 226"/>
                <a:gd name="T22" fmla="*/ 0 w 238"/>
                <a:gd name="T23" fmla="*/ 7 h 226"/>
                <a:gd name="T24" fmla="*/ 22 w 238"/>
                <a:gd name="T25" fmla="*/ 27 h 226"/>
                <a:gd name="T26" fmla="*/ 28 w 238"/>
                <a:gd name="T27" fmla="*/ 20 h 226"/>
                <a:gd name="T28" fmla="*/ 34 w 238"/>
                <a:gd name="T29" fmla="*/ 27 h 226"/>
                <a:gd name="T30" fmla="*/ 29 w 238"/>
                <a:gd name="T31" fmla="*/ 33 h 226"/>
                <a:gd name="T32" fmla="*/ 22 w 238"/>
                <a:gd name="T33" fmla="*/ 27 h 226"/>
                <a:gd name="T34" fmla="*/ 22 w 238"/>
                <a:gd name="T35" fmla="*/ 27 h 226"/>
                <a:gd name="T36" fmla="*/ 48 w 238"/>
                <a:gd name="T37" fmla="*/ 51 h 226"/>
                <a:gd name="T38" fmla="*/ 53 w 238"/>
                <a:gd name="T39" fmla="*/ 45 h 226"/>
                <a:gd name="T40" fmla="*/ 60 w 238"/>
                <a:gd name="T41" fmla="*/ 51 h 226"/>
                <a:gd name="T42" fmla="*/ 54 w 238"/>
                <a:gd name="T43" fmla="*/ 58 h 226"/>
                <a:gd name="T44" fmla="*/ 48 w 238"/>
                <a:gd name="T45" fmla="*/ 51 h 226"/>
                <a:gd name="T46" fmla="*/ 48 w 238"/>
                <a:gd name="T47" fmla="*/ 51 h 226"/>
                <a:gd name="T48" fmla="*/ 73 w 238"/>
                <a:gd name="T49" fmla="*/ 76 h 226"/>
                <a:gd name="T50" fmla="*/ 79 w 238"/>
                <a:gd name="T51" fmla="*/ 69 h 226"/>
                <a:gd name="T52" fmla="*/ 85 w 238"/>
                <a:gd name="T53" fmla="*/ 76 h 226"/>
                <a:gd name="T54" fmla="*/ 80 w 238"/>
                <a:gd name="T55" fmla="*/ 82 h 226"/>
                <a:gd name="T56" fmla="*/ 73 w 238"/>
                <a:gd name="T57" fmla="*/ 76 h 226"/>
                <a:gd name="T58" fmla="*/ 73 w 238"/>
                <a:gd name="T59" fmla="*/ 76 h 226"/>
                <a:gd name="T60" fmla="*/ 99 w 238"/>
                <a:gd name="T61" fmla="*/ 100 h 226"/>
                <a:gd name="T62" fmla="*/ 104 w 238"/>
                <a:gd name="T63" fmla="*/ 94 h 226"/>
                <a:gd name="T64" fmla="*/ 110 w 238"/>
                <a:gd name="T65" fmla="*/ 99 h 226"/>
                <a:gd name="T66" fmla="*/ 105 w 238"/>
                <a:gd name="T67" fmla="*/ 105 h 226"/>
                <a:gd name="T68" fmla="*/ 99 w 238"/>
                <a:gd name="T69" fmla="*/ 100 h 226"/>
                <a:gd name="T70" fmla="*/ 99 w 238"/>
                <a:gd name="T71" fmla="*/ 100 h 226"/>
                <a:gd name="T72" fmla="*/ 123 w 238"/>
                <a:gd name="T73" fmla="*/ 123 h 226"/>
                <a:gd name="T74" fmla="*/ 130 w 238"/>
                <a:gd name="T75" fmla="*/ 117 h 226"/>
                <a:gd name="T76" fmla="*/ 136 w 238"/>
                <a:gd name="T77" fmla="*/ 123 h 226"/>
                <a:gd name="T78" fmla="*/ 130 w 238"/>
                <a:gd name="T79" fmla="*/ 130 h 226"/>
                <a:gd name="T80" fmla="*/ 123 w 238"/>
                <a:gd name="T81" fmla="*/ 123 h 226"/>
                <a:gd name="T82" fmla="*/ 123 w 238"/>
                <a:gd name="T83" fmla="*/ 123 h 226"/>
                <a:gd name="T84" fmla="*/ 149 w 238"/>
                <a:gd name="T85" fmla="*/ 148 h 226"/>
                <a:gd name="T86" fmla="*/ 155 w 238"/>
                <a:gd name="T87" fmla="*/ 141 h 226"/>
                <a:gd name="T88" fmla="*/ 161 w 238"/>
                <a:gd name="T89" fmla="*/ 148 h 226"/>
                <a:gd name="T90" fmla="*/ 155 w 238"/>
                <a:gd name="T91" fmla="*/ 154 h 226"/>
                <a:gd name="T92" fmla="*/ 149 w 238"/>
                <a:gd name="T93" fmla="*/ 148 h 226"/>
                <a:gd name="T94" fmla="*/ 149 w 238"/>
                <a:gd name="T95" fmla="*/ 148 h 226"/>
                <a:gd name="T96" fmla="*/ 174 w 238"/>
                <a:gd name="T97" fmla="*/ 172 h 226"/>
                <a:gd name="T98" fmla="*/ 180 w 238"/>
                <a:gd name="T99" fmla="*/ 166 h 226"/>
                <a:gd name="T100" fmla="*/ 187 w 238"/>
                <a:gd name="T101" fmla="*/ 172 h 226"/>
                <a:gd name="T102" fmla="*/ 180 w 238"/>
                <a:gd name="T103" fmla="*/ 178 h 226"/>
                <a:gd name="T104" fmla="*/ 174 w 238"/>
                <a:gd name="T105" fmla="*/ 172 h 226"/>
                <a:gd name="T106" fmla="*/ 174 w 238"/>
                <a:gd name="T107" fmla="*/ 172 h 226"/>
                <a:gd name="T108" fmla="*/ 199 w 238"/>
                <a:gd name="T109" fmla="*/ 196 h 226"/>
                <a:gd name="T110" fmla="*/ 206 w 238"/>
                <a:gd name="T111" fmla="*/ 190 h 226"/>
                <a:gd name="T112" fmla="*/ 212 w 238"/>
                <a:gd name="T113" fmla="*/ 196 h 226"/>
                <a:gd name="T114" fmla="*/ 206 w 238"/>
                <a:gd name="T115" fmla="*/ 203 h 226"/>
                <a:gd name="T116" fmla="*/ 199 w 238"/>
                <a:gd name="T117" fmla="*/ 19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 h="226">
                  <a:moveTo>
                    <a:pt x="225" y="221"/>
                  </a:moveTo>
                  <a:lnTo>
                    <a:pt x="231" y="214"/>
                  </a:lnTo>
                  <a:lnTo>
                    <a:pt x="238" y="220"/>
                  </a:lnTo>
                  <a:lnTo>
                    <a:pt x="231" y="226"/>
                  </a:lnTo>
                  <a:lnTo>
                    <a:pt x="225" y="221"/>
                  </a:lnTo>
                  <a:lnTo>
                    <a:pt x="225" y="221"/>
                  </a:lnTo>
                  <a:close/>
                  <a:moveTo>
                    <a:pt x="0" y="7"/>
                  </a:moveTo>
                  <a:lnTo>
                    <a:pt x="3" y="9"/>
                  </a:lnTo>
                  <a:lnTo>
                    <a:pt x="9" y="2"/>
                  </a:lnTo>
                  <a:lnTo>
                    <a:pt x="7" y="0"/>
                  </a:lnTo>
                  <a:lnTo>
                    <a:pt x="0" y="7"/>
                  </a:lnTo>
                  <a:lnTo>
                    <a:pt x="0" y="7"/>
                  </a:lnTo>
                  <a:close/>
                  <a:moveTo>
                    <a:pt x="22" y="27"/>
                  </a:moveTo>
                  <a:lnTo>
                    <a:pt x="28" y="20"/>
                  </a:lnTo>
                  <a:lnTo>
                    <a:pt x="34" y="27"/>
                  </a:lnTo>
                  <a:lnTo>
                    <a:pt x="29" y="33"/>
                  </a:lnTo>
                  <a:lnTo>
                    <a:pt x="22" y="27"/>
                  </a:lnTo>
                  <a:lnTo>
                    <a:pt x="22" y="27"/>
                  </a:lnTo>
                  <a:close/>
                  <a:moveTo>
                    <a:pt x="48" y="51"/>
                  </a:moveTo>
                  <a:lnTo>
                    <a:pt x="53" y="45"/>
                  </a:lnTo>
                  <a:lnTo>
                    <a:pt x="60" y="51"/>
                  </a:lnTo>
                  <a:lnTo>
                    <a:pt x="54" y="58"/>
                  </a:lnTo>
                  <a:lnTo>
                    <a:pt x="48" y="51"/>
                  </a:lnTo>
                  <a:lnTo>
                    <a:pt x="48" y="51"/>
                  </a:lnTo>
                  <a:close/>
                  <a:moveTo>
                    <a:pt x="73" y="76"/>
                  </a:moveTo>
                  <a:lnTo>
                    <a:pt x="79" y="69"/>
                  </a:lnTo>
                  <a:lnTo>
                    <a:pt x="85" y="76"/>
                  </a:lnTo>
                  <a:lnTo>
                    <a:pt x="80" y="82"/>
                  </a:lnTo>
                  <a:lnTo>
                    <a:pt x="73" y="76"/>
                  </a:lnTo>
                  <a:lnTo>
                    <a:pt x="73" y="76"/>
                  </a:lnTo>
                  <a:close/>
                  <a:moveTo>
                    <a:pt x="99" y="100"/>
                  </a:moveTo>
                  <a:lnTo>
                    <a:pt x="104" y="94"/>
                  </a:lnTo>
                  <a:lnTo>
                    <a:pt x="110" y="99"/>
                  </a:lnTo>
                  <a:lnTo>
                    <a:pt x="105" y="105"/>
                  </a:lnTo>
                  <a:lnTo>
                    <a:pt x="99" y="100"/>
                  </a:lnTo>
                  <a:lnTo>
                    <a:pt x="99" y="100"/>
                  </a:lnTo>
                  <a:close/>
                  <a:moveTo>
                    <a:pt x="123" y="123"/>
                  </a:moveTo>
                  <a:lnTo>
                    <a:pt x="130" y="117"/>
                  </a:lnTo>
                  <a:lnTo>
                    <a:pt x="136" y="123"/>
                  </a:lnTo>
                  <a:lnTo>
                    <a:pt x="130" y="130"/>
                  </a:lnTo>
                  <a:lnTo>
                    <a:pt x="123" y="123"/>
                  </a:lnTo>
                  <a:lnTo>
                    <a:pt x="123" y="123"/>
                  </a:lnTo>
                  <a:close/>
                  <a:moveTo>
                    <a:pt x="149" y="148"/>
                  </a:moveTo>
                  <a:lnTo>
                    <a:pt x="155" y="141"/>
                  </a:lnTo>
                  <a:lnTo>
                    <a:pt x="161" y="148"/>
                  </a:lnTo>
                  <a:lnTo>
                    <a:pt x="155" y="154"/>
                  </a:lnTo>
                  <a:lnTo>
                    <a:pt x="149" y="148"/>
                  </a:lnTo>
                  <a:lnTo>
                    <a:pt x="149" y="148"/>
                  </a:lnTo>
                  <a:close/>
                  <a:moveTo>
                    <a:pt x="174" y="172"/>
                  </a:moveTo>
                  <a:lnTo>
                    <a:pt x="180" y="166"/>
                  </a:lnTo>
                  <a:lnTo>
                    <a:pt x="187" y="172"/>
                  </a:lnTo>
                  <a:lnTo>
                    <a:pt x="180" y="178"/>
                  </a:lnTo>
                  <a:lnTo>
                    <a:pt x="174" y="172"/>
                  </a:lnTo>
                  <a:lnTo>
                    <a:pt x="174" y="172"/>
                  </a:lnTo>
                  <a:close/>
                  <a:moveTo>
                    <a:pt x="199" y="196"/>
                  </a:moveTo>
                  <a:lnTo>
                    <a:pt x="206" y="190"/>
                  </a:lnTo>
                  <a:lnTo>
                    <a:pt x="212" y="196"/>
                  </a:lnTo>
                  <a:lnTo>
                    <a:pt x="206" y="203"/>
                  </a:lnTo>
                  <a:lnTo>
                    <a:pt x="199" y="1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68"/>
            <p:cNvSpPr>
              <a:spLocks noEditPoints="1"/>
            </p:cNvSpPr>
            <p:nvPr/>
          </p:nvSpPr>
          <p:spPr bwMode="auto">
            <a:xfrm>
              <a:off x="8518616" y="2522940"/>
              <a:ext cx="623495" cy="245682"/>
            </a:xfrm>
            <a:custGeom>
              <a:avLst/>
              <a:gdLst>
                <a:gd name="T0" fmla="*/ 7 w 302"/>
                <a:gd name="T1" fmla="*/ 107 h 119"/>
                <a:gd name="T2" fmla="*/ 10 w 302"/>
                <a:gd name="T3" fmla="*/ 116 h 119"/>
                <a:gd name="T4" fmla="*/ 2 w 302"/>
                <a:gd name="T5" fmla="*/ 119 h 119"/>
                <a:gd name="T6" fmla="*/ 0 w 302"/>
                <a:gd name="T7" fmla="*/ 110 h 119"/>
                <a:gd name="T8" fmla="*/ 7 w 302"/>
                <a:gd name="T9" fmla="*/ 107 h 119"/>
                <a:gd name="T10" fmla="*/ 7 w 302"/>
                <a:gd name="T11" fmla="*/ 107 h 119"/>
                <a:gd name="T12" fmla="*/ 298 w 302"/>
                <a:gd name="T13" fmla="*/ 0 h 119"/>
                <a:gd name="T14" fmla="*/ 295 w 302"/>
                <a:gd name="T15" fmla="*/ 1 h 119"/>
                <a:gd name="T16" fmla="*/ 298 w 302"/>
                <a:gd name="T17" fmla="*/ 10 h 119"/>
                <a:gd name="T18" fmla="*/ 302 w 302"/>
                <a:gd name="T19" fmla="*/ 9 h 119"/>
                <a:gd name="T20" fmla="*/ 298 w 302"/>
                <a:gd name="T21" fmla="*/ 0 h 119"/>
                <a:gd name="T22" fmla="*/ 298 w 302"/>
                <a:gd name="T23" fmla="*/ 0 h 119"/>
                <a:gd name="T24" fmla="*/ 270 w 302"/>
                <a:gd name="T25" fmla="*/ 11 h 119"/>
                <a:gd name="T26" fmla="*/ 273 w 302"/>
                <a:gd name="T27" fmla="*/ 18 h 119"/>
                <a:gd name="T28" fmla="*/ 266 w 302"/>
                <a:gd name="T29" fmla="*/ 21 h 119"/>
                <a:gd name="T30" fmla="*/ 262 w 302"/>
                <a:gd name="T31" fmla="*/ 14 h 119"/>
                <a:gd name="T32" fmla="*/ 270 w 302"/>
                <a:gd name="T33" fmla="*/ 11 h 119"/>
                <a:gd name="T34" fmla="*/ 270 w 302"/>
                <a:gd name="T35" fmla="*/ 11 h 119"/>
                <a:gd name="T36" fmla="*/ 237 w 302"/>
                <a:gd name="T37" fmla="*/ 23 h 119"/>
                <a:gd name="T38" fmla="*/ 240 w 302"/>
                <a:gd name="T39" fmla="*/ 31 h 119"/>
                <a:gd name="T40" fmla="*/ 233 w 302"/>
                <a:gd name="T41" fmla="*/ 34 h 119"/>
                <a:gd name="T42" fmla="*/ 229 w 302"/>
                <a:gd name="T43" fmla="*/ 26 h 119"/>
                <a:gd name="T44" fmla="*/ 237 w 302"/>
                <a:gd name="T45" fmla="*/ 23 h 119"/>
                <a:gd name="T46" fmla="*/ 237 w 302"/>
                <a:gd name="T47" fmla="*/ 23 h 119"/>
                <a:gd name="T48" fmla="*/ 204 w 302"/>
                <a:gd name="T49" fmla="*/ 35 h 119"/>
                <a:gd name="T50" fmla="*/ 207 w 302"/>
                <a:gd name="T51" fmla="*/ 43 h 119"/>
                <a:gd name="T52" fmla="*/ 200 w 302"/>
                <a:gd name="T53" fmla="*/ 46 h 119"/>
                <a:gd name="T54" fmla="*/ 197 w 302"/>
                <a:gd name="T55" fmla="*/ 37 h 119"/>
                <a:gd name="T56" fmla="*/ 204 w 302"/>
                <a:gd name="T57" fmla="*/ 35 h 119"/>
                <a:gd name="T58" fmla="*/ 204 w 302"/>
                <a:gd name="T59" fmla="*/ 35 h 119"/>
                <a:gd name="T60" fmla="*/ 171 w 302"/>
                <a:gd name="T61" fmla="*/ 47 h 119"/>
                <a:gd name="T62" fmla="*/ 174 w 302"/>
                <a:gd name="T63" fmla="*/ 55 h 119"/>
                <a:gd name="T64" fmla="*/ 167 w 302"/>
                <a:gd name="T65" fmla="*/ 59 h 119"/>
                <a:gd name="T66" fmla="*/ 164 w 302"/>
                <a:gd name="T67" fmla="*/ 50 h 119"/>
                <a:gd name="T68" fmla="*/ 171 w 302"/>
                <a:gd name="T69" fmla="*/ 47 h 119"/>
                <a:gd name="T70" fmla="*/ 171 w 302"/>
                <a:gd name="T71" fmla="*/ 47 h 119"/>
                <a:gd name="T72" fmla="*/ 138 w 302"/>
                <a:gd name="T73" fmla="*/ 59 h 119"/>
                <a:gd name="T74" fmla="*/ 142 w 302"/>
                <a:gd name="T75" fmla="*/ 67 h 119"/>
                <a:gd name="T76" fmla="*/ 134 w 302"/>
                <a:gd name="T77" fmla="*/ 70 h 119"/>
                <a:gd name="T78" fmla="*/ 131 w 302"/>
                <a:gd name="T79" fmla="*/ 62 h 119"/>
                <a:gd name="T80" fmla="*/ 138 w 302"/>
                <a:gd name="T81" fmla="*/ 59 h 119"/>
                <a:gd name="T82" fmla="*/ 138 w 302"/>
                <a:gd name="T83" fmla="*/ 59 h 119"/>
                <a:gd name="T84" fmla="*/ 106 w 302"/>
                <a:gd name="T85" fmla="*/ 71 h 119"/>
                <a:gd name="T86" fmla="*/ 109 w 302"/>
                <a:gd name="T87" fmla="*/ 80 h 119"/>
                <a:gd name="T88" fmla="*/ 101 w 302"/>
                <a:gd name="T89" fmla="*/ 82 h 119"/>
                <a:gd name="T90" fmla="*/ 98 w 302"/>
                <a:gd name="T91" fmla="*/ 74 h 119"/>
                <a:gd name="T92" fmla="*/ 106 w 302"/>
                <a:gd name="T93" fmla="*/ 71 h 119"/>
                <a:gd name="T94" fmla="*/ 106 w 302"/>
                <a:gd name="T95" fmla="*/ 71 h 119"/>
                <a:gd name="T96" fmla="*/ 73 w 302"/>
                <a:gd name="T97" fmla="*/ 83 h 119"/>
                <a:gd name="T98" fmla="*/ 76 w 302"/>
                <a:gd name="T99" fmla="*/ 91 h 119"/>
                <a:gd name="T100" fmla="*/ 67 w 302"/>
                <a:gd name="T101" fmla="*/ 95 h 119"/>
                <a:gd name="T102" fmla="*/ 65 w 302"/>
                <a:gd name="T103" fmla="*/ 86 h 119"/>
                <a:gd name="T104" fmla="*/ 73 w 302"/>
                <a:gd name="T105" fmla="*/ 83 h 119"/>
                <a:gd name="T106" fmla="*/ 73 w 302"/>
                <a:gd name="T107" fmla="*/ 83 h 119"/>
                <a:gd name="T108" fmla="*/ 40 w 302"/>
                <a:gd name="T109" fmla="*/ 96 h 119"/>
                <a:gd name="T110" fmla="*/ 43 w 302"/>
                <a:gd name="T111" fmla="*/ 103 h 119"/>
                <a:gd name="T112" fmla="*/ 35 w 302"/>
                <a:gd name="T113" fmla="*/ 106 h 119"/>
                <a:gd name="T114" fmla="*/ 32 w 302"/>
                <a:gd name="T115" fmla="*/ 99 h 119"/>
                <a:gd name="T116" fmla="*/ 40 w 302"/>
                <a:gd name="T117" fmla="*/ 9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119">
                  <a:moveTo>
                    <a:pt x="7" y="107"/>
                  </a:moveTo>
                  <a:lnTo>
                    <a:pt x="10" y="116"/>
                  </a:lnTo>
                  <a:lnTo>
                    <a:pt x="2" y="119"/>
                  </a:lnTo>
                  <a:lnTo>
                    <a:pt x="0" y="110"/>
                  </a:lnTo>
                  <a:lnTo>
                    <a:pt x="7" y="107"/>
                  </a:lnTo>
                  <a:lnTo>
                    <a:pt x="7" y="107"/>
                  </a:lnTo>
                  <a:close/>
                  <a:moveTo>
                    <a:pt x="298" y="0"/>
                  </a:moveTo>
                  <a:lnTo>
                    <a:pt x="295" y="1"/>
                  </a:lnTo>
                  <a:lnTo>
                    <a:pt x="298" y="10"/>
                  </a:lnTo>
                  <a:lnTo>
                    <a:pt x="302" y="9"/>
                  </a:lnTo>
                  <a:lnTo>
                    <a:pt x="298" y="0"/>
                  </a:lnTo>
                  <a:lnTo>
                    <a:pt x="298" y="0"/>
                  </a:lnTo>
                  <a:close/>
                  <a:moveTo>
                    <a:pt x="270" y="11"/>
                  </a:moveTo>
                  <a:lnTo>
                    <a:pt x="273" y="18"/>
                  </a:lnTo>
                  <a:lnTo>
                    <a:pt x="266" y="21"/>
                  </a:lnTo>
                  <a:lnTo>
                    <a:pt x="262" y="14"/>
                  </a:lnTo>
                  <a:lnTo>
                    <a:pt x="270" y="11"/>
                  </a:lnTo>
                  <a:lnTo>
                    <a:pt x="270" y="11"/>
                  </a:lnTo>
                  <a:close/>
                  <a:moveTo>
                    <a:pt x="237" y="23"/>
                  </a:moveTo>
                  <a:lnTo>
                    <a:pt x="240" y="31"/>
                  </a:lnTo>
                  <a:lnTo>
                    <a:pt x="233" y="34"/>
                  </a:lnTo>
                  <a:lnTo>
                    <a:pt x="229" y="26"/>
                  </a:lnTo>
                  <a:lnTo>
                    <a:pt x="237" y="23"/>
                  </a:lnTo>
                  <a:lnTo>
                    <a:pt x="237" y="23"/>
                  </a:lnTo>
                  <a:close/>
                  <a:moveTo>
                    <a:pt x="204" y="35"/>
                  </a:moveTo>
                  <a:lnTo>
                    <a:pt x="207" y="43"/>
                  </a:lnTo>
                  <a:lnTo>
                    <a:pt x="200" y="46"/>
                  </a:lnTo>
                  <a:lnTo>
                    <a:pt x="197" y="37"/>
                  </a:lnTo>
                  <a:lnTo>
                    <a:pt x="204" y="35"/>
                  </a:lnTo>
                  <a:lnTo>
                    <a:pt x="204" y="35"/>
                  </a:lnTo>
                  <a:close/>
                  <a:moveTo>
                    <a:pt x="171" y="47"/>
                  </a:moveTo>
                  <a:lnTo>
                    <a:pt x="174" y="55"/>
                  </a:lnTo>
                  <a:lnTo>
                    <a:pt x="167" y="59"/>
                  </a:lnTo>
                  <a:lnTo>
                    <a:pt x="164" y="50"/>
                  </a:lnTo>
                  <a:lnTo>
                    <a:pt x="171" y="47"/>
                  </a:lnTo>
                  <a:lnTo>
                    <a:pt x="171" y="47"/>
                  </a:lnTo>
                  <a:close/>
                  <a:moveTo>
                    <a:pt x="138" y="59"/>
                  </a:moveTo>
                  <a:lnTo>
                    <a:pt x="142" y="67"/>
                  </a:lnTo>
                  <a:lnTo>
                    <a:pt x="134" y="70"/>
                  </a:lnTo>
                  <a:lnTo>
                    <a:pt x="131" y="62"/>
                  </a:lnTo>
                  <a:lnTo>
                    <a:pt x="138" y="59"/>
                  </a:lnTo>
                  <a:lnTo>
                    <a:pt x="138" y="59"/>
                  </a:lnTo>
                  <a:close/>
                  <a:moveTo>
                    <a:pt x="106" y="71"/>
                  </a:moveTo>
                  <a:lnTo>
                    <a:pt x="109" y="80"/>
                  </a:lnTo>
                  <a:lnTo>
                    <a:pt x="101" y="82"/>
                  </a:lnTo>
                  <a:lnTo>
                    <a:pt x="98" y="74"/>
                  </a:lnTo>
                  <a:lnTo>
                    <a:pt x="106" y="71"/>
                  </a:lnTo>
                  <a:lnTo>
                    <a:pt x="106" y="71"/>
                  </a:lnTo>
                  <a:close/>
                  <a:moveTo>
                    <a:pt x="73" y="83"/>
                  </a:moveTo>
                  <a:lnTo>
                    <a:pt x="76" y="91"/>
                  </a:lnTo>
                  <a:lnTo>
                    <a:pt x="67" y="95"/>
                  </a:lnTo>
                  <a:lnTo>
                    <a:pt x="65" y="86"/>
                  </a:lnTo>
                  <a:lnTo>
                    <a:pt x="73" y="83"/>
                  </a:lnTo>
                  <a:lnTo>
                    <a:pt x="73" y="83"/>
                  </a:lnTo>
                  <a:close/>
                  <a:moveTo>
                    <a:pt x="40" y="96"/>
                  </a:moveTo>
                  <a:lnTo>
                    <a:pt x="43" y="103"/>
                  </a:lnTo>
                  <a:lnTo>
                    <a:pt x="35" y="106"/>
                  </a:lnTo>
                  <a:lnTo>
                    <a:pt x="32" y="99"/>
                  </a:lnTo>
                  <a:lnTo>
                    <a:pt x="40" y="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69"/>
            <p:cNvSpPr>
              <a:spLocks noEditPoints="1"/>
            </p:cNvSpPr>
            <p:nvPr/>
          </p:nvSpPr>
          <p:spPr bwMode="auto">
            <a:xfrm>
              <a:off x="9185467" y="2361905"/>
              <a:ext cx="875370" cy="171358"/>
            </a:xfrm>
            <a:custGeom>
              <a:avLst/>
              <a:gdLst>
                <a:gd name="T0" fmla="*/ 413 w 424"/>
                <a:gd name="T1" fmla="*/ 1 h 83"/>
                <a:gd name="T2" fmla="*/ 424 w 424"/>
                <a:gd name="T3" fmla="*/ 8 h 83"/>
                <a:gd name="T4" fmla="*/ 415 w 424"/>
                <a:gd name="T5" fmla="*/ 9 h 83"/>
                <a:gd name="T6" fmla="*/ 0 w 424"/>
                <a:gd name="T7" fmla="*/ 74 h 83"/>
                <a:gd name="T8" fmla="*/ 9 w 424"/>
                <a:gd name="T9" fmla="*/ 81 h 83"/>
                <a:gd name="T10" fmla="*/ 1 w 424"/>
                <a:gd name="T11" fmla="*/ 83 h 83"/>
                <a:gd name="T12" fmla="*/ 34 w 424"/>
                <a:gd name="T13" fmla="*/ 68 h 83"/>
                <a:gd name="T14" fmla="*/ 44 w 424"/>
                <a:gd name="T15" fmla="*/ 75 h 83"/>
                <a:gd name="T16" fmla="*/ 36 w 424"/>
                <a:gd name="T17" fmla="*/ 76 h 83"/>
                <a:gd name="T18" fmla="*/ 69 w 424"/>
                <a:gd name="T19" fmla="*/ 61 h 83"/>
                <a:gd name="T20" fmla="*/ 79 w 424"/>
                <a:gd name="T21" fmla="*/ 69 h 83"/>
                <a:gd name="T22" fmla="*/ 70 w 424"/>
                <a:gd name="T23" fmla="*/ 71 h 83"/>
                <a:gd name="T24" fmla="*/ 104 w 424"/>
                <a:gd name="T25" fmla="*/ 56 h 83"/>
                <a:gd name="T26" fmla="*/ 113 w 424"/>
                <a:gd name="T27" fmla="*/ 62 h 83"/>
                <a:gd name="T28" fmla="*/ 105 w 424"/>
                <a:gd name="T29" fmla="*/ 64 h 83"/>
                <a:gd name="T30" fmla="*/ 137 w 424"/>
                <a:gd name="T31" fmla="*/ 50 h 83"/>
                <a:gd name="T32" fmla="*/ 148 w 424"/>
                <a:gd name="T33" fmla="*/ 57 h 83"/>
                <a:gd name="T34" fmla="*/ 140 w 424"/>
                <a:gd name="T35" fmla="*/ 58 h 83"/>
                <a:gd name="T36" fmla="*/ 172 w 424"/>
                <a:gd name="T37" fmla="*/ 43 h 83"/>
                <a:gd name="T38" fmla="*/ 182 w 424"/>
                <a:gd name="T39" fmla="*/ 51 h 83"/>
                <a:gd name="T40" fmla="*/ 173 w 424"/>
                <a:gd name="T41" fmla="*/ 52 h 83"/>
                <a:gd name="T42" fmla="*/ 206 w 424"/>
                <a:gd name="T43" fmla="*/ 38 h 83"/>
                <a:gd name="T44" fmla="*/ 217 w 424"/>
                <a:gd name="T45" fmla="*/ 44 h 83"/>
                <a:gd name="T46" fmla="*/ 208 w 424"/>
                <a:gd name="T47" fmla="*/ 46 h 83"/>
                <a:gd name="T48" fmla="*/ 241 w 424"/>
                <a:gd name="T49" fmla="*/ 32 h 83"/>
                <a:gd name="T50" fmla="*/ 251 w 424"/>
                <a:gd name="T51" fmla="*/ 39 h 83"/>
                <a:gd name="T52" fmla="*/ 242 w 424"/>
                <a:gd name="T53" fmla="*/ 40 h 83"/>
                <a:gd name="T54" fmla="*/ 275 w 424"/>
                <a:gd name="T55" fmla="*/ 25 h 83"/>
                <a:gd name="T56" fmla="*/ 286 w 424"/>
                <a:gd name="T57" fmla="*/ 33 h 83"/>
                <a:gd name="T58" fmla="*/ 277 w 424"/>
                <a:gd name="T59" fmla="*/ 34 h 83"/>
                <a:gd name="T60" fmla="*/ 310 w 424"/>
                <a:gd name="T61" fmla="*/ 19 h 83"/>
                <a:gd name="T62" fmla="*/ 320 w 424"/>
                <a:gd name="T63" fmla="*/ 26 h 83"/>
                <a:gd name="T64" fmla="*/ 311 w 424"/>
                <a:gd name="T65" fmla="*/ 28 h 83"/>
                <a:gd name="T66" fmla="*/ 344 w 424"/>
                <a:gd name="T67" fmla="*/ 14 h 83"/>
                <a:gd name="T68" fmla="*/ 355 w 424"/>
                <a:gd name="T69" fmla="*/ 20 h 83"/>
                <a:gd name="T70" fmla="*/ 346 w 424"/>
                <a:gd name="T71" fmla="*/ 22 h 83"/>
                <a:gd name="T72" fmla="*/ 379 w 424"/>
                <a:gd name="T73" fmla="*/ 7 h 83"/>
                <a:gd name="T74" fmla="*/ 390 w 424"/>
                <a:gd name="T75" fmla="*/ 1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3">
                  <a:moveTo>
                    <a:pt x="415" y="9"/>
                  </a:moveTo>
                  <a:lnTo>
                    <a:pt x="413" y="1"/>
                  </a:lnTo>
                  <a:lnTo>
                    <a:pt x="423" y="0"/>
                  </a:lnTo>
                  <a:lnTo>
                    <a:pt x="424" y="8"/>
                  </a:lnTo>
                  <a:lnTo>
                    <a:pt x="415" y="9"/>
                  </a:lnTo>
                  <a:lnTo>
                    <a:pt x="415" y="9"/>
                  </a:lnTo>
                  <a:close/>
                  <a:moveTo>
                    <a:pt x="1" y="83"/>
                  </a:moveTo>
                  <a:lnTo>
                    <a:pt x="0" y="74"/>
                  </a:lnTo>
                  <a:lnTo>
                    <a:pt x="8" y="72"/>
                  </a:lnTo>
                  <a:lnTo>
                    <a:pt x="9" y="81"/>
                  </a:lnTo>
                  <a:lnTo>
                    <a:pt x="1" y="83"/>
                  </a:lnTo>
                  <a:lnTo>
                    <a:pt x="1" y="83"/>
                  </a:lnTo>
                  <a:close/>
                  <a:moveTo>
                    <a:pt x="36" y="76"/>
                  </a:moveTo>
                  <a:lnTo>
                    <a:pt x="34" y="68"/>
                  </a:lnTo>
                  <a:lnTo>
                    <a:pt x="43" y="67"/>
                  </a:lnTo>
                  <a:lnTo>
                    <a:pt x="44" y="75"/>
                  </a:lnTo>
                  <a:lnTo>
                    <a:pt x="36" y="76"/>
                  </a:lnTo>
                  <a:lnTo>
                    <a:pt x="36" y="76"/>
                  </a:lnTo>
                  <a:close/>
                  <a:moveTo>
                    <a:pt x="70" y="71"/>
                  </a:moveTo>
                  <a:lnTo>
                    <a:pt x="69" y="61"/>
                  </a:lnTo>
                  <a:lnTo>
                    <a:pt x="77" y="60"/>
                  </a:lnTo>
                  <a:lnTo>
                    <a:pt x="79" y="69"/>
                  </a:lnTo>
                  <a:lnTo>
                    <a:pt x="70" y="71"/>
                  </a:lnTo>
                  <a:lnTo>
                    <a:pt x="70" y="71"/>
                  </a:lnTo>
                  <a:close/>
                  <a:moveTo>
                    <a:pt x="105" y="64"/>
                  </a:moveTo>
                  <a:lnTo>
                    <a:pt x="104" y="56"/>
                  </a:lnTo>
                  <a:lnTo>
                    <a:pt x="112" y="54"/>
                  </a:lnTo>
                  <a:lnTo>
                    <a:pt x="113" y="62"/>
                  </a:lnTo>
                  <a:lnTo>
                    <a:pt x="105" y="64"/>
                  </a:lnTo>
                  <a:lnTo>
                    <a:pt x="105" y="64"/>
                  </a:lnTo>
                  <a:close/>
                  <a:moveTo>
                    <a:pt x="140" y="58"/>
                  </a:moveTo>
                  <a:lnTo>
                    <a:pt x="137" y="50"/>
                  </a:lnTo>
                  <a:lnTo>
                    <a:pt x="146" y="49"/>
                  </a:lnTo>
                  <a:lnTo>
                    <a:pt x="148" y="57"/>
                  </a:lnTo>
                  <a:lnTo>
                    <a:pt x="140" y="58"/>
                  </a:lnTo>
                  <a:lnTo>
                    <a:pt x="140" y="58"/>
                  </a:lnTo>
                  <a:close/>
                  <a:moveTo>
                    <a:pt x="173" y="52"/>
                  </a:moveTo>
                  <a:lnTo>
                    <a:pt x="172" y="43"/>
                  </a:lnTo>
                  <a:lnTo>
                    <a:pt x="181" y="42"/>
                  </a:lnTo>
                  <a:lnTo>
                    <a:pt x="182" y="51"/>
                  </a:lnTo>
                  <a:lnTo>
                    <a:pt x="173" y="52"/>
                  </a:lnTo>
                  <a:lnTo>
                    <a:pt x="173" y="52"/>
                  </a:lnTo>
                  <a:close/>
                  <a:moveTo>
                    <a:pt x="208" y="46"/>
                  </a:moveTo>
                  <a:lnTo>
                    <a:pt x="206" y="38"/>
                  </a:lnTo>
                  <a:lnTo>
                    <a:pt x="215" y="36"/>
                  </a:lnTo>
                  <a:lnTo>
                    <a:pt x="217" y="44"/>
                  </a:lnTo>
                  <a:lnTo>
                    <a:pt x="208" y="46"/>
                  </a:lnTo>
                  <a:lnTo>
                    <a:pt x="208" y="46"/>
                  </a:lnTo>
                  <a:close/>
                  <a:moveTo>
                    <a:pt x="242" y="40"/>
                  </a:moveTo>
                  <a:lnTo>
                    <a:pt x="241" y="32"/>
                  </a:lnTo>
                  <a:lnTo>
                    <a:pt x="250" y="30"/>
                  </a:lnTo>
                  <a:lnTo>
                    <a:pt x="251" y="39"/>
                  </a:lnTo>
                  <a:lnTo>
                    <a:pt x="242" y="40"/>
                  </a:lnTo>
                  <a:lnTo>
                    <a:pt x="242" y="40"/>
                  </a:lnTo>
                  <a:close/>
                  <a:moveTo>
                    <a:pt x="277" y="34"/>
                  </a:moveTo>
                  <a:lnTo>
                    <a:pt x="275" y="25"/>
                  </a:lnTo>
                  <a:lnTo>
                    <a:pt x="284" y="24"/>
                  </a:lnTo>
                  <a:lnTo>
                    <a:pt x="286" y="33"/>
                  </a:lnTo>
                  <a:lnTo>
                    <a:pt x="277" y="34"/>
                  </a:lnTo>
                  <a:lnTo>
                    <a:pt x="277" y="34"/>
                  </a:lnTo>
                  <a:close/>
                  <a:moveTo>
                    <a:pt x="311" y="28"/>
                  </a:moveTo>
                  <a:lnTo>
                    <a:pt x="310" y="19"/>
                  </a:lnTo>
                  <a:lnTo>
                    <a:pt x="319" y="18"/>
                  </a:lnTo>
                  <a:lnTo>
                    <a:pt x="320" y="26"/>
                  </a:lnTo>
                  <a:lnTo>
                    <a:pt x="311" y="28"/>
                  </a:lnTo>
                  <a:lnTo>
                    <a:pt x="311" y="28"/>
                  </a:lnTo>
                  <a:close/>
                  <a:moveTo>
                    <a:pt x="346" y="22"/>
                  </a:moveTo>
                  <a:lnTo>
                    <a:pt x="344" y="14"/>
                  </a:lnTo>
                  <a:lnTo>
                    <a:pt x="354" y="12"/>
                  </a:lnTo>
                  <a:lnTo>
                    <a:pt x="355" y="20"/>
                  </a:lnTo>
                  <a:lnTo>
                    <a:pt x="346" y="22"/>
                  </a:lnTo>
                  <a:lnTo>
                    <a:pt x="346" y="22"/>
                  </a:lnTo>
                  <a:close/>
                  <a:moveTo>
                    <a:pt x="380" y="16"/>
                  </a:moveTo>
                  <a:lnTo>
                    <a:pt x="379" y="7"/>
                  </a:lnTo>
                  <a:lnTo>
                    <a:pt x="388" y="6"/>
                  </a:lnTo>
                  <a:lnTo>
                    <a:pt x="390" y="15"/>
                  </a:lnTo>
                  <a:lnTo>
                    <a:pt x="380" y="1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70"/>
            <p:cNvSpPr>
              <a:spLocks noEditPoints="1"/>
            </p:cNvSpPr>
            <p:nvPr/>
          </p:nvSpPr>
          <p:spPr bwMode="auto">
            <a:xfrm>
              <a:off x="8033447" y="2361905"/>
              <a:ext cx="1094213" cy="177551"/>
            </a:xfrm>
            <a:custGeom>
              <a:avLst/>
              <a:gdLst>
                <a:gd name="T0" fmla="*/ 9 w 530"/>
                <a:gd name="T1" fmla="*/ 9 h 86"/>
                <a:gd name="T2" fmla="*/ 1 w 530"/>
                <a:gd name="T3" fmla="*/ 0 h 86"/>
                <a:gd name="T4" fmla="*/ 10 w 530"/>
                <a:gd name="T5" fmla="*/ 1 h 86"/>
                <a:gd name="T6" fmla="*/ 529 w 530"/>
                <a:gd name="T7" fmla="*/ 86 h 86"/>
                <a:gd name="T8" fmla="*/ 522 w 530"/>
                <a:gd name="T9" fmla="*/ 76 h 86"/>
                <a:gd name="T10" fmla="*/ 530 w 530"/>
                <a:gd name="T11" fmla="*/ 77 h 86"/>
                <a:gd name="T12" fmla="*/ 494 w 530"/>
                <a:gd name="T13" fmla="*/ 80 h 86"/>
                <a:gd name="T14" fmla="*/ 487 w 530"/>
                <a:gd name="T15" fmla="*/ 71 h 86"/>
                <a:gd name="T16" fmla="*/ 495 w 530"/>
                <a:gd name="T17" fmla="*/ 72 h 86"/>
                <a:gd name="T18" fmla="*/ 459 w 530"/>
                <a:gd name="T19" fmla="*/ 76 h 86"/>
                <a:gd name="T20" fmla="*/ 452 w 530"/>
                <a:gd name="T21" fmla="*/ 66 h 86"/>
                <a:gd name="T22" fmla="*/ 461 w 530"/>
                <a:gd name="T23" fmla="*/ 67 h 86"/>
                <a:gd name="T24" fmla="*/ 425 w 530"/>
                <a:gd name="T25" fmla="*/ 71 h 86"/>
                <a:gd name="T26" fmla="*/ 418 w 530"/>
                <a:gd name="T27" fmla="*/ 60 h 86"/>
                <a:gd name="T28" fmla="*/ 426 w 530"/>
                <a:gd name="T29" fmla="*/ 62 h 86"/>
                <a:gd name="T30" fmla="*/ 390 w 530"/>
                <a:gd name="T31" fmla="*/ 66 h 86"/>
                <a:gd name="T32" fmla="*/ 383 w 530"/>
                <a:gd name="T33" fmla="*/ 56 h 86"/>
                <a:gd name="T34" fmla="*/ 391 w 530"/>
                <a:gd name="T35" fmla="*/ 57 h 86"/>
                <a:gd name="T36" fmla="*/ 355 w 530"/>
                <a:gd name="T37" fmla="*/ 60 h 86"/>
                <a:gd name="T38" fmla="*/ 348 w 530"/>
                <a:gd name="T39" fmla="*/ 51 h 86"/>
                <a:gd name="T40" fmla="*/ 356 w 530"/>
                <a:gd name="T41" fmla="*/ 52 h 86"/>
                <a:gd name="T42" fmla="*/ 321 w 530"/>
                <a:gd name="T43" fmla="*/ 55 h 86"/>
                <a:gd name="T44" fmla="*/ 314 w 530"/>
                <a:gd name="T45" fmla="*/ 45 h 86"/>
                <a:gd name="T46" fmla="*/ 322 w 530"/>
                <a:gd name="T47" fmla="*/ 46 h 86"/>
                <a:gd name="T48" fmla="*/ 286 w 530"/>
                <a:gd name="T49" fmla="*/ 51 h 86"/>
                <a:gd name="T50" fmla="*/ 279 w 530"/>
                <a:gd name="T51" fmla="*/ 40 h 86"/>
                <a:gd name="T52" fmla="*/ 288 w 530"/>
                <a:gd name="T53" fmla="*/ 41 h 86"/>
                <a:gd name="T54" fmla="*/ 251 w 530"/>
                <a:gd name="T55" fmla="*/ 45 h 86"/>
                <a:gd name="T56" fmla="*/ 244 w 530"/>
                <a:gd name="T57" fmla="*/ 35 h 86"/>
                <a:gd name="T58" fmla="*/ 253 w 530"/>
                <a:gd name="T59" fmla="*/ 37 h 86"/>
                <a:gd name="T60" fmla="*/ 217 w 530"/>
                <a:gd name="T61" fmla="*/ 40 h 86"/>
                <a:gd name="T62" fmla="*/ 209 w 530"/>
                <a:gd name="T63" fmla="*/ 31 h 86"/>
                <a:gd name="T64" fmla="*/ 219 w 530"/>
                <a:gd name="T65" fmla="*/ 32 h 86"/>
                <a:gd name="T66" fmla="*/ 183 w 530"/>
                <a:gd name="T67" fmla="*/ 35 h 86"/>
                <a:gd name="T68" fmla="*/ 175 w 530"/>
                <a:gd name="T69" fmla="*/ 25 h 86"/>
                <a:gd name="T70" fmla="*/ 184 w 530"/>
                <a:gd name="T71" fmla="*/ 26 h 86"/>
                <a:gd name="T72" fmla="*/ 148 w 530"/>
                <a:gd name="T73" fmla="*/ 30 h 86"/>
                <a:gd name="T74" fmla="*/ 140 w 530"/>
                <a:gd name="T75" fmla="*/ 20 h 86"/>
                <a:gd name="T76" fmla="*/ 149 w 530"/>
                <a:gd name="T77" fmla="*/ 21 h 86"/>
                <a:gd name="T78" fmla="*/ 113 w 530"/>
                <a:gd name="T79" fmla="*/ 25 h 86"/>
                <a:gd name="T80" fmla="*/ 105 w 530"/>
                <a:gd name="T81" fmla="*/ 15 h 86"/>
                <a:gd name="T82" fmla="*/ 115 w 530"/>
                <a:gd name="T83" fmla="*/ 16 h 86"/>
                <a:gd name="T84" fmla="*/ 79 w 530"/>
                <a:gd name="T85" fmla="*/ 20 h 86"/>
                <a:gd name="T86" fmla="*/ 71 w 530"/>
                <a:gd name="T87" fmla="*/ 9 h 86"/>
                <a:gd name="T88" fmla="*/ 80 w 530"/>
                <a:gd name="T89" fmla="*/ 12 h 86"/>
                <a:gd name="T90" fmla="*/ 44 w 530"/>
                <a:gd name="T91" fmla="*/ 15 h 86"/>
                <a:gd name="T92" fmla="*/ 36 w 530"/>
                <a:gd name="T93" fmla="*/ 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0" h="86">
                  <a:moveTo>
                    <a:pt x="10" y="1"/>
                  </a:moveTo>
                  <a:lnTo>
                    <a:pt x="9" y="9"/>
                  </a:lnTo>
                  <a:lnTo>
                    <a:pt x="0" y="8"/>
                  </a:lnTo>
                  <a:lnTo>
                    <a:pt x="1" y="0"/>
                  </a:lnTo>
                  <a:lnTo>
                    <a:pt x="10" y="1"/>
                  </a:lnTo>
                  <a:lnTo>
                    <a:pt x="10" y="1"/>
                  </a:lnTo>
                  <a:close/>
                  <a:moveTo>
                    <a:pt x="530" y="77"/>
                  </a:moveTo>
                  <a:lnTo>
                    <a:pt x="529" y="86"/>
                  </a:lnTo>
                  <a:lnTo>
                    <a:pt x="521" y="85"/>
                  </a:lnTo>
                  <a:lnTo>
                    <a:pt x="522" y="76"/>
                  </a:lnTo>
                  <a:lnTo>
                    <a:pt x="530" y="77"/>
                  </a:lnTo>
                  <a:lnTo>
                    <a:pt x="530" y="77"/>
                  </a:lnTo>
                  <a:close/>
                  <a:moveTo>
                    <a:pt x="495" y="72"/>
                  </a:moveTo>
                  <a:lnTo>
                    <a:pt x="494" y="80"/>
                  </a:lnTo>
                  <a:lnTo>
                    <a:pt x="486" y="79"/>
                  </a:lnTo>
                  <a:lnTo>
                    <a:pt x="487" y="71"/>
                  </a:lnTo>
                  <a:lnTo>
                    <a:pt x="495" y="72"/>
                  </a:lnTo>
                  <a:lnTo>
                    <a:pt x="495" y="72"/>
                  </a:lnTo>
                  <a:close/>
                  <a:moveTo>
                    <a:pt x="461" y="67"/>
                  </a:moveTo>
                  <a:lnTo>
                    <a:pt x="459" y="76"/>
                  </a:lnTo>
                  <a:lnTo>
                    <a:pt x="451" y="74"/>
                  </a:lnTo>
                  <a:lnTo>
                    <a:pt x="452" y="66"/>
                  </a:lnTo>
                  <a:lnTo>
                    <a:pt x="461" y="67"/>
                  </a:lnTo>
                  <a:lnTo>
                    <a:pt x="461" y="67"/>
                  </a:lnTo>
                  <a:close/>
                  <a:moveTo>
                    <a:pt x="426" y="62"/>
                  </a:moveTo>
                  <a:lnTo>
                    <a:pt x="425" y="71"/>
                  </a:lnTo>
                  <a:lnTo>
                    <a:pt x="416" y="70"/>
                  </a:lnTo>
                  <a:lnTo>
                    <a:pt x="418" y="60"/>
                  </a:lnTo>
                  <a:lnTo>
                    <a:pt x="426" y="62"/>
                  </a:lnTo>
                  <a:lnTo>
                    <a:pt x="426" y="62"/>
                  </a:lnTo>
                  <a:close/>
                  <a:moveTo>
                    <a:pt x="391" y="57"/>
                  </a:moveTo>
                  <a:lnTo>
                    <a:pt x="390" y="66"/>
                  </a:lnTo>
                  <a:lnTo>
                    <a:pt x="382" y="64"/>
                  </a:lnTo>
                  <a:lnTo>
                    <a:pt x="383" y="56"/>
                  </a:lnTo>
                  <a:lnTo>
                    <a:pt x="391" y="57"/>
                  </a:lnTo>
                  <a:lnTo>
                    <a:pt x="391" y="57"/>
                  </a:lnTo>
                  <a:close/>
                  <a:moveTo>
                    <a:pt x="356" y="52"/>
                  </a:moveTo>
                  <a:lnTo>
                    <a:pt x="355" y="60"/>
                  </a:lnTo>
                  <a:lnTo>
                    <a:pt x="347" y="59"/>
                  </a:lnTo>
                  <a:lnTo>
                    <a:pt x="348" y="51"/>
                  </a:lnTo>
                  <a:lnTo>
                    <a:pt x="356" y="52"/>
                  </a:lnTo>
                  <a:lnTo>
                    <a:pt x="356" y="52"/>
                  </a:lnTo>
                  <a:close/>
                  <a:moveTo>
                    <a:pt x="322" y="46"/>
                  </a:moveTo>
                  <a:lnTo>
                    <a:pt x="321" y="55"/>
                  </a:lnTo>
                  <a:lnTo>
                    <a:pt x="312" y="54"/>
                  </a:lnTo>
                  <a:lnTo>
                    <a:pt x="314" y="45"/>
                  </a:lnTo>
                  <a:lnTo>
                    <a:pt x="322" y="46"/>
                  </a:lnTo>
                  <a:lnTo>
                    <a:pt x="322" y="46"/>
                  </a:lnTo>
                  <a:close/>
                  <a:moveTo>
                    <a:pt x="288" y="41"/>
                  </a:moveTo>
                  <a:lnTo>
                    <a:pt x="286" y="51"/>
                  </a:lnTo>
                  <a:lnTo>
                    <a:pt x="278" y="49"/>
                  </a:lnTo>
                  <a:lnTo>
                    <a:pt x="279" y="40"/>
                  </a:lnTo>
                  <a:lnTo>
                    <a:pt x="288" y="41"/>
                  </a:lnTo>
                  <a:lnTo>
                    <a:pt x="288" y="41"/>
                  </a:lnTo>
                  <a:close/>
                  <a:moveTo>
                    <a:pt x="253" y="37"/>
                  </a:moveTo>
                  <a:lnTo>
                    <a:pt x="251" y="45"/>
                  </a:lnTo>
                  <a:lnTo>
                    <a:pt x="243" y="44"/>
                  </a:lnTo>
                  <a:lnTo>
                    <a:pt x="244" y="35"/>
                  </a:lnTo>
                  <a:lnTo>
                    <a:pt x="253" y="37"/>
                  </a:lnTo>
                  <a:lnTo>
                    <a:pt x="253" y="37"/>
                  </a:lnTo>
                  <a:close/>
                  <a:moveTo>
                    <a:pt x="219" y="32"/>
                  </a:moveTo>
                  <a:lnTo>
                    <a:pt x="217" y="40"/>
                  </a:lnTo>
                  <a:lnTo>
                    <a:pt x="208" y="39"/>
                  </a:lnTo>
                  <a:lnTo>
                    <a:pt x="209" y="31"/>
                  </a:lnTo>
                  <a:lnTo>
                    <a:pt x="219" y="32"/>
                  </a:lnTo>
                  <a:lnTo>
                    <a:pt x="219" y="32"/>
                  </a:lnTo>
                  <a:close/>
                  <a:moveTo>
                    <a:pt x="184" y="26"/>
                  </a:moveTo>
                  <a:lnTo>
                    <a:pt x="183" y="35"/>
                  </a:lnTo>
                  <a:lnTo>
                    <a:pt x="174" y="34"/>
                  </a:lnTo>
                  <a:lnTo>
                    <a:pt x="175" y="25"/>
                  </a:lnTo>
                  <a:lnTo>
                    <a:pt x="184" y="26"/>
                  </a:lnTo>
                  <a:lnTo>
                    <a:pt x="184" y="26"/>
                  </a:lnTo>
                  <a:close/>
                  <a:moveTo>
                    <a:pt x="149" y="21"/>
                  </a:moveTo>
                  <a:lnTo>
                    <a:pt x="148" y="30"/>
                  </a:lnTo>
                  <a:lnTo>
                    <a:pt x="139" y="28"/>
                  </a:lnTo>
                  <a:lnTo>
                    <a:pt x="140" y="20"/>
                  </a:lnTo>
                  <a:lnTo>
                    <a:pt x="149" y="21"/>
                  </a:lnTo>
                  <a:lnTo>
                    <a:pt x="149" y="21"/>
                  </a:lnTo>
                  <a:close/>
                  <a:moveTo>
                    <a:pt x="115" y="16"/>
                  </a:moveTo>
                  <a:lnTo>
                    <a:pt x="113" y="25"/>
                  </a:lnTo>
                  <a:lnTo>
                    <a:pt x="104" y="23"/>
                  </a:lnTo>
                  <a:lnTo>
                    <a:pt x="105" y="15"/>
                  </a:lnTo>
                  <a:lnTo>
                    <a:pt x="115" y="16"/>
                  </a:lnTo>
                  <a:lnTo>
                    <a:pt x="115" y="16"/>
                  </a:lnTo>
                  <a:close/>
                  <a:moveTo>
                    <a:pt x="80" y="12"/>
                  </a:moveTo>
                  <a:lnTo>
                    <a:pt x="79" y="20"/>
                  </a:lnTo>
                  <a:lnTo>
                    <a:pt x="69" y="19"/>
                  </a:lnTo>
                  <a:lnTo>
                    <a:pt x="71" y="9"/>
                  </a:lnTo>
                  <a:lnTo>
                    <a:pt x="80" y="12"/>
                  </a:lnTo>
                  <a:lnTo>
                    <a:pt x="80" y="12"/>
                  </a:lnTo>
                  <a:close/>
                  <a:moveTo>
                    <a:pt x="45" y="6"/>
                  </a:moveTo>
                  <a:lnTo>
                    <a:pt x="44" y="15"/>
                  </a:lnTo>
                  <a:lnTo>
                    <a:pt x="35" y="14"/>
                  </a:lnTo>
                  <a:lnTo>
                    <a:pt x="36" y="5"/>
                  </a:lnTo>
                  <a:lnTo>
                    <a:pt x="45"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71"/>
            <p:cNvSpPr>
              <a:spLocks noEditPoints="1"/>
            </p:cNvSpPr>
            <p:nvPr/>
          </p:nvSpPr>
          <p:spPr bwMode="auto">
            <a:xfrm>
              <a:off x="10050514" y="2366034"/>
              <a:ext cx="466589" cy="770079"/>
            </a:xfrm>
            <a:custGeom>
              <a:avLst/>
              <a:gdLst>
                <a:gd name="T0" fmla="*/ 5 w 226"/>
                <a:gd name="T1" fmla="*/ 12 h 373"/>
                <a:gd name="T2" fmla="*/ 8 w 226"/>
                <a:gd name="T3" fmla="*/ 0 h 373"/>
                <a:gd name="T4" fmla="*/ 12 w 226"/>
                <a:gd name="T5" fmla="*/ 7 h 373"/>
                <a:gd name="T6" fmla="*/ 219 w 226"/>
                <a:gd name="T7" fmla="*/ 373 h 373"/>
                <a:gd name="T8" fmla="*/ 222 w 226"/>
                <a:gd name="T9" fmla="*/ 361 h 373"/>
                <a:gd name="T10" fmla="*/ 226 w 226"/>
                <a:gd name="T11" fmla="*/ 369 h 373"/>
                <a:gd name="T12" fmla="*/ 201 w 226"/>
                <a:gd name="T13" fmla="*/ 343 h 373"/>
                <a:gd name="T14" fmla="*/ 204 w 226"/>
                <a:gd name="T15" fmla="*/ 331 h 373"/>
                <a:gd name="T16" fmla="*/ 209 w 226"/>
                <a:gd name="T17" fmla="*/ 339 h 373"/>
                <a:gd name="T18" fmla="*/ 184 w 226"/>
                <a:gd name="T19" fmla="*/ 312 h 373"/>
                <a:gd name="T20" fmla="*/ 186 w 226"/>
                <a:gd name="T21" fmla="*/ 301 h 373"/>
                <a:gd name="T22" fmla="*/ 191 w 226"/>
                <a:gd name="T23" fmla="*/ 308 h 373"/>
                <a:gd name="T24" fmla="*/ 166 w 226"/>
                <a:gd name="T25" fmla="*/ 283 h 373"/>
                <a:gd name="T26" fmla="*/ 169 w 226"/>
                <a:gd name="T27" fmla="*/ 271 h 373"/>
                <a:gd name="T28" fmla="*/ 173 w 226"/>
                <a:gd name="T29" fmla="*/ 279 h 373"/>
                <a:gd name="T30" fmla="*/ 148 w 226"/>
                <a:gd name="T31" fmla="*/ 252 h 373"/>
                <a:gd name="T32" fmla="*/ 151 w 226"/>
                <a:gd name="T33" fmla="*/ 240 h 373"/>
                <a:gd name="T34" fmla="*/ 155 w 226"/>
                <a:gd name="T35" fmla="*/ 248 h 373"/>
                <a:gd name="T36" fmla="*/ 130 w 226"/>
                <a:gd name="T37" fmla="*/ 222 h 373"/>
                <a:gd name="T38" fmla="*/ 133 w 226"/>
                <a:gd name="T39" fmla="*/ 211 h 373"/>
                <a:gd name="T40" fmla="*/ 137 w 226"/>
                <a:gd name="T41" fmla="*/ 218 h 373"/>
                <a:gd name="T42" fmla="*/ 112 w 226"/>
                <a:gd name="T43" fmla="*/ 193 h 373"/>
                <a:gd name="T44" fmla="*/ 115 w 226"/>
                <a:gd name="T45" fmla="*/ 180 h 373"/>
                <a:gd name="T46" fmla="*/ 119 w 226"/>
                <a:gd name="T47" fmla="*/ 187 h 373"/>
                <a:gd name="T48" fmla="*/ 94 w 226"/>
                <a:gd name="T49" fmla="*/ 162 h 373"/>
                <a:gd name="T50" fmla="*/ 97 w 226"/>
                <a:gd name="T51" fmla="*/ 150 h 373"/>
                <a:gd name="T52" fmla="*/ 101 w 226"/>
                <a:gd name="T53" fmla="*/ 158 h 373"/>
                <a:gd name="T54" fmla="*/ 76 w 226"/>
                <a:gd name="T55" fmla="*/ 132 h 373"/>
                <a:gd name="T56" fmla="*/ 79 w 226"/>
                <a:gd name="T57" fmla="*/ 120 h 373"/>
                <a:gd name="T58" fmla="*/ 84 w 226"/>
                <a:gd name="T59" fmla="*/ 128 h 373"/>
                <a:gd name="T60" fmla="*/ 59 w 226"/>
                <a:gd name="T61" fmla="*/ 102 h 373"/>
                <a:gd name="T62" fmla="*/ 61 w 226"/>
                <a:gd name="T63" fmla="*/ 90 h 373"/>
                <a:gd name="T64" fmla="*/ 66 w 226"/>
                <a:gd name="T65" fmla="*/ 97 h 373"/>
                <a:gd name="T66" fmla="*/ 41 w 226"/>
                <a:gd name="T67" fmla="*/ 72 h 373"/>
                <a:gd name="T68" fmla="*/ 44 w 226"/>
                <a:gd name="T69" fmla="*/ 60 h 373"/>
                <a:gd name="T70" fmla="*/ 48 w 226"/>
                <a:gd name="T71" fmla="*/ 68 h 373"/>
                <a:gd name="T72" fmla="*/ 23 w 226"/>
                <a:gd name="T73" fmla="*/ 41 h 373"/>
                <a:gd name="T74" fmla="*/ 26 w 226"/>
                <a:gd name="T75"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6" h="373">
                  <a:moveTo>
                    <a:pt x="12" y="7"/>
                  </a:moveTo>
                  <a:lnTo>
                    <a:pt x="5" y="12"/>
                  </a:lnTo>
                  <a:lnTo>
                    <a:pt x="0" y="4"/>
                  </a:lnTo>
                  <a:lnTo>
                    <a:pt x="8" y="0"/>
                  </a:lnTo>
                  <a:lnTo>
                    <a:pt x="12" y="7"/>
                  </a:lnTo>
                  <a:lnTo>
                    <a:pt x="12" y="7"/>
                  </a:lnTo>
                  <a:close/>
                  <a:moveTo>
                    <a:pt x="226" y="369"/>
                  </a:moveTo>
                  <a:lnTo>
                    <a:pt x="219" y="373"/>
                  </a:lnTo>
                  <a:lnTo>
                    <a:pt x="214" y="365"/>
                  </a:lnTo>
                  <a:lnTo>
                    <a:pt x="222" y="361"/>
                  </a:lnTo>
                  <a:lnTo>
                    <a:pt x="226" y="369"/>
                  </a:lnTo>
                  <a:lnTo>
                    <a:pt x="226" y="369"/>
                  </a:lnTo>
                  <a:close/>
                  <a:moveTo>
                    <a:pt x="209" y="339"/>
                  </a:moveTo>
                  <a:lnTo>
                    <a:pt x="201" y="343"/>
                  </a:lnTo>
                  <a:lnTo>
                    <a:pt x="196" y="336"/>
                  </a:lnTo>
                  <a:lnTo>
                    <a:pt x="204" y="331"/>
                  </a:lnTo>
                  <a:lnTo>
                    <a:pt x="209" y="339"/>
                  </a:lnTo>
                  <a:lnTo>
                    <a:pt x="209" y="339"/>
                  </a:lnTo>
                  <a:close/>
                  <a:moveTo>
                    <a:pt x="191" y="308"/>
                  </a:moveTo>
                  <a:lnTo>
                    <a:pt x="184" y="312"/>
                  </a:lnTo>
                  <a:lnTo>
                    <a:pt x="178" y="305"/>
                  </a:lnTo>
                  <a:lnTo>
                    <a:pt x="186" y="301"/>
                  </a:lnTo>
                  <a:lnTo>
                    <a:pt x="191" y="308"/>
                  </a:lnTo>
                  <a:lnTo>
                    <a:pt x="191" y="308"/>
                  </a:lnTo>
                  <a:close/>
                  <a:moveTo>
                    <a:pt x="173" y="279"/>
                  </a:moveTo>
                  <a:lnTo>
                    <a:pt x="166" y="283"/>
                  </a:lnTo>
                  <a:lnTo>
                    <a:pt x="161" y="275"/>
                  </a:lnTo>
                  <a:lnTo>
                    <a:pt x="169" y="271"/>
                  </a:lnTo>
                  <a:lnTo>
                    <a:pt x="173" y="279"/>
                  </a:lnTo>
                  <a:lnTo>
                    <a:pt x="173" y="279"/>
                  </a:lnTo>
                  <a:close/>
                  <a:moveTo>
                    <a:pt x="155" y="248"/>
                  </a:moveTo>
                  <a:lnTo>
                    <a:pt x="148" y="252"/>
                  </a:lnTo>
                  <a:lnTo>
                    <a:pt x="143" y="245"/>
                  </a:lnTo>
                  <a:lnTo>
                    <a:pt x="151" y="240"/>
                  </a:lnTo>
                  <a:lnTo>
                    <a:pt x="155" y="248"/>
                  </a:lnTo>
                  <a:lnTo>
                    <a:pt x="155" y="248"/>
                  </a:lnTo>
                  <a:close/>
                  <a:moveTo>
                    <a:pt x="137" y="218"/>
                  </a:moveTo>
                  <a:lnTo>
                    <a:pt x="130" y="222"/>
                  </a:lnTo>
                  <a:lnTo>
                    <a:pt x="125" y="215"/>
                  </a:lnTo>
                  <a:lnTo>
                    <a:pt x="133" y="211"/>
                  </a:lnTo>
                  <a:lnTo>
                    <a:pt x="137" y="218"/>
                  </a:lnTo>
                  <a:lnTo>
                    <a:pt x="137" y="218"/>
                  </a:lnTo>
                  <a:close/>
                  <a:moveTo>
                    <a:pt x="119" y="187"/>
                  </a:moveTo>
                  <a:lnTo>
                    <a:pt x="112" y="193"/>
                  </a:lnTo>
                  <a:lnTo>
                    <a:pt x="107" y="185"/>
                  </a:lnTo>
                  <a:lnTo>
                    <a:pt x="115" y="180"/>
                  </a:lnTo>
                  <a:lnTo>
                    <a:pt x="119" y="187"/>
                  </a:lnTo>
                  <a:lnTo>
                    <a:pt x="119" y="187"/>
                  </a:lnTo>
                  <a:close/>
                  <a:moveTo>
                    <a:pt x="101" y="158"/>
                  </a:moveTo>
                  <a:lnTo>
                    <a:pt x="94" y="162"/>
                  </a:lnTo>
                  <a:lnTo>
                    <a:pt x="89" y="155"/>
                  </a:lnTo>
                  <a:lnTo>
                    <a:pt x="97" y="150"/>
                  </a:lnTo>
                  <a:lnTo>
                    <a:pt x="101" y="158"/>
                  </a:lnTo>
                  <a:lnTo>
                    <a:pt x="101" y="158"/>
                  </a:lnTo>
                  <a:close/>
                  <a:moveTo>
                    <a:pt x="84" y="128"/>
                  </a:moveTo>
                  <a:lnTo>
                    <a:pt x="76" y="132"/>
                  </a:lnTo>
                  <a:lnTo>
                    <a:pt x="71" y="125"/>
                  </a:lnTo>
                  <a:lnTo>
                    <a:pt x="79" y="120"/>
                  </a:lnTo>
                  <a:lnTo>
                    <a:pt x="84" y="128"/>
                  </a:lnTo>
                  <a:lnTo>
                    <a:pt x="84" y="128"/>
                  </a:lnTo>
                  <a:close/>
                  <a:moveTo>
                    <a:pt x="66" y="97"/>
                  </a:moveTo>
                  <a:lnTo>
                    <a:pt x="59" y="102"/>
                  </a:lnTo>
                  <a:lnTo>
                    <a:pt x="53" y="94"/>
                  </a:lnTo>
                  <a:lnTo>
                    <a:pt x="61" y="90"/>
                  </a:lnTo>
                  <a:lnTo>
                    <a:pt x="66" y="97"/>
                  </a:lnTo>
                  <a:lnTo>
                    <a:pt x="66" y="97"/>
                  </a:lnTo>
                  <a:close/>
                  <a:moveTo>
                    <a:pt x="48" y="68"/>
                  </a:moveTo>
                  <a:lnTo>
                    <a:pt x="41" y="72"/>
                  </a:lnTo>
                  <a:lnTo>
                    <a:pt x="35" y="65"/>
                  </a:lnTo>
                  <a:lnTo>
                    <a:pt x="44" y="60"/>
                  </a:lnTo>
                  <a:lnTo>
                    <a:pt x="48" y="68"/>
                  </a:lnTo>
                  <a:lnTo>
                    <a:pt x="48" y="68"/>
                  </a:lnTo>
                  <a:close/>
                  <a:moveTo>
                    <a:pt x="30" y="37"/>
                  </a:moveTo>
                  <a:lnTo>
                    <a:pt x="23" y="41"/>
                  </a:lnTo>
                  <a:lnTo>
                    <a:pt x="18" y="34"/>
                  </a:lnTo>
                  <a:lnTo>
                    <a:pt x="26" y="30"/>
                  </a:lnTo>
                  <a:lnTo>
                    <a:pt x="30" y="3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72"/>
            <p:cNvSpPr>
              <a:spLocks noEditPoints="1"/>
            </p:cNvSpPr>
            <p:nvPr/>
          </p:nvSpPr>
          <p:spPr bwMode="auto">
            <a:xfrm>
              <a:off x="10932079" y="2878043"/>
              <a:ext cx="117680" cy="658593"/>
            </a:xfrm>
            <a:custGeom>
              <a:avLst/>
              <a:gdLst>
                <a:gd name="T0" fmla="*/ 46 w 57"/>
                <a:gd name="T1" fmla="*/ 310 h 319"/>
                <a:gd name="T2" fmla="*/ 55 w 57"/>
                <a:gd name="T3" fmla="*/ 309 h 319"/>
                <a:gd name="T4" fmla="*/ 57 w 57"/>
                <a:gd name="T5" fmla="*/ 318 h 319"/>
                <a:gd name="T6" fmla="*/ 48 w 57"/>
                <a:gd name="T7" fmla="*/ 319 h 319"/>
                <a:gd name="T8" fmla="*/ 46 w 57"/>
                <a:gd name="T9" fmla="*/ 310 h 319"/>
                <a:gd name="T10" fmla="*/ 46 w 57"/>
                <a:gd name="T11" fmla="*/ 310 h 319"/>
                <a:gd name="T12" fmla="*/ 0 w 57"/>
                <a:gd name="T13" fmla="*/ 1 h 319"/>
                <a:gd name="T14" fmla="*/ 1 w 57"/>
                <a:gd name="T15" fmla="*/ 7 h 319"/>
                <a:gd name="T16" fmla="*/ 10 w 57"/>
                <a:gd name="T17" fmla="*/ 6 h 319"/>
                <a:gd name="T18" fmla="*/ 9 w 57"/>
                <a:gd name="T19" fmla="*/ 0 h 319"/>
                <a:gd name="T20" fmla="*/ 0 w 57"/>
                <a:gd name="T21" fmla="*/ 1 h 319"/>
                <a:gd name="T22" fmla="*/ 0 w 57"/>
                <a:gd name="T23" fmla="*/ 1 h 319"/>
                <a:gd name="T24" fmla="*/ 5 w 57"/>
                <a:gd name="T25" fmla="*/ 34 h 319"/>
                <a:gd name="T26" fmla="*/ 13 w 57"/>
                <a:gd name="T27" fmla="*/ 32 h 319"/>
                <a:gd name="T28" fmla="*/ 15 w 57"/>
                <a:gd name="T29" fmla="*/ 40 h 319"/>
                <a:gd name="T30" fmla="*/ 7 w 57"/>
                <a:gd name="T31" fmla="*/ 42 h 319"/>
                <a:gd name="T32" fmla="*/ 5 w 57"/>
                <a:gd name="T33" fmla="*/ 34 h 319"/>
                <a:gd name="T34" fmla="*/ 5 w 57"/>
                <a:gd name="T35" fmla="*/ 34 h 319"/>
                <a:gd name="T36" fmla="*/ 10 w 57"/>
                <a:gd name="T37" fmla="*/ 68 h 319"/>
                <a:gd name="T38" fmla="*/ 18 w 57"/>
                <a:gd name="T39" fmla="*/ 67 h 319"/>
                <a:gd name="T40" fmla="*/ 20 w 57"/>
                <a:gd name="T41" fmla="*/ 75 h 319"/>
                <a:gd name="T42" fmla="*/ 11 w 57"/>
                <a:gd name="T43" fmla="*/ 76 h 319"/>
                <a:gd name="T44" fmla="*/ 10 w 57"/>
                <a:gd name="T45" fmla="*/ 68 h 319"/>
                <a:gd name="T46" fmla="*/ 10 w 57"/>
                <a:gd name="T47" fmla="*/ 68 h 319"/>
                <a:gd name="T48" fmla="*/ 15 w 57"/>
                <a:gd name="T49" fmla="*/ 103 h 319"/>
                <a:gd name="T50" fmla="*/ 24 w 57"/>
                <a:gd name="T51" fmla="*/ 102 h 319"/>
                <a:gd name="T52" fmla="*/ 25 w 57"/>
                <a:gd name="T53" fmla="*/ 110 h 319"/>
                <a:gd name="T54" fmla="*/ 16 w 57"/>
                <a:gd name="T55" fmla="*/ 111 h 319"/>
                <a:gd name="T56" fmla="*/ 15 w 57"/>
                <a:gd name="T57" fmla="*/ 103 h 319"/>
                <a:gd name="T58" fmla="*/ 15 w 57"/>
                <a:gd name="T59" fmla="*/ 103 h 319"/>
                <a:gd name="T60" fmla="*/ 20 w 57"/>
                <a:gd name="T61" fmla="*/ 138 h 319"/>
                <a:gd name="T62" fmla="*/ 29 w 57"/>
                <a:gd name="T63" fmla="*/ 135 h 319"/>
                <a:gd name="T64" fmla="*/ 30 w 57"/>
                <a:gd name="T65" fmla="*/ 145 h 319"/>
                <a:gd name="T66" fmla="*/ 22 w 57"/>
                <a:gd name="T67" fmla="*/ 146 h 319"/>
                <a:gd name="T68" fmla="*/ 20 w 57"/>
                <a:gd name="T69" fmla="*/ 138 h 319"/>
                <a:gd name="T70" fmla="*/ 20 w 57"/>
                <a:gd name="T71" fmla="*/ 138 h 319"/>
                <a:gd name="T72" fmla="*/ 26 w 57"/>
                <a:gd name="T73" fmla="*/ 171 h 319"/>
                <a:gd name="T74" fmla="*/ 34 w 57"/>
                <a:gd name="T75" fmla="*/ 170 h 319"/>
                <a:gd name="T76" fmla="*/ 35 w 57"/>
                <a:gd name="T77" fmla="*/ 179 h 319"/>
                <a:gd name="T78" fmla="*/ 27 w 57"/>
                <a:gd name="T79" fmla="*/ 180 h 319"/>
                <a:gd name="T80" fmla="*/ 26 w 57"/>
                <a:gd name="T81" fmla="*/ 171 h 319"/>
                <a:gd name="T82" fmla="*/ 26 w 57"/>
                <a:gd name="T83" fmla="*/ 171 h 319"/>
                <a:gd name="T84" fmla="*/ 31 w 57"/>
                <a:gd name="T85" fmla="*/ 206 h 319"/>
                <a:gd name="T86" fmla="*/ 40 w 57"/>
                <a:gd name="T87" fmla="*/ 205 h 319"/>
                <a:gd name="T88" fmla="*/ 41 w 57"/>
                <a:gd name="T89" fmla="*/ 214 h 319"/>
                <a:gd name="T90" fmla="*/ 32 w 57"/>
                <a:gd name="T91" fmla="*/ 215 h 319"/>
                <a:gd name="T92" fmla="*/ 31 w 57"/>
                <a:gd name="T93" fmla="*/ 206 h 319"/>
                <a:gd name="T94" fmla="*/ 31 w 57"/>
                <a:gd name="T95" fmla="*/ 206 h 319"/>
                <a:gd name="T96" fmla="*/ 36 w 57"/>
                <a:gd name="T97" fmla="*/ 241 h 319"/>
                <a:gd name="T98" fmla="*/ 45 w 57"/>
                <a:gd name="T99" fmla="*/ 239 h 319"/>
                <a:gd name="T100" fmla="*/ 46 w 57"/>
                <a:gd name="T101" fmla="*/ 249 h 319"/>
                <a:gd name="T102" fmla="*/ 37 w 57"/>
                <a:gd name="T103" fmla="*/ 250 h 319"/>
                <a:gd name="T104" fmla="*/ 36 w 57"/>
                <a:gd name="T105" fmla="*/ 241 h 319"/>
                <a:gd name="T106" fmla="*/ 36 w 57"/>
                <a:gd name="T107" fmla="*/ 241 h 319"/>
                <a:gd name="T108" fmla="*/ 42 w 57"/>
                <a:gd name="T109" fmla="*/ 275 h 319"/>
                <a:gd name="T110" fmla="*/ 50 w 57"/>
                <a:gd name="T111" fmla="*/ 274 h 319"/>
                <a:gd name="T112" fmla="*/ 51 w 57"/>
                <a:gd name="T113" fmla="*/ 283 h 319"/>
                <a:gd name="T114" fmla="*/ 43 w 57"/>
                <a:gd name="T115" fmla="*/ 284 h 319"/>
                <a:gd name="T116" fmla="*/ 42 w 57"/>
                <a:gd name="T117" fmla="*/ 27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 h="319">
                  <a:moveTo>
                    <a:pt x="46" y="310"/>
                  </a:moveTo>
                  <a:lnTo>
                    <a:pt x="55" y="309"/>
                  </a:lnTo>
                  <a:lnTo>
                    <a:pt x="57" y="318"/>
                  </a:lnTo>
                  <a:lnTo>
                    <a:pt x="48" y="319"/>
                  </a:lnTo>
                  <a:lnTo>
                    <a:pt x="46" y="310"/>
                  </a:lnTo>
                  <a:lnTo>
                    <a:pt x="46" y="310"/>
                  </a:lnTo>
                  <a:close/>
                  <a:moveTo>
                    <a:pt x="0" y="1"/>
                  </a:moveTo>
                  <a:lnTo>
                    <a:pt x="1" y="7"/>
                  </a:lnTo>
                  <a:lnTo>
                    <a:pt x="10" y="6"/>
                  </a:lnTo>
                  <a:lnTo>
                    <a:pt x="9" y="0"/>
                  </a:lnTo>
                  <a:lnTo>
                    <a:pt x="0" y="1"/>
                  </a:lnTo>
                  <a:lnTo>
                    <a:pt x="0" y="1"/>
                  </a:lnTo>
                  <a:close/>
                  <a:moveTo>
                    <a:pt x="5" y="34"/>
                  </a:moveTo>
                  <a:lnTo>
                    <a:pt x="13" y="32"/>
                  </a:lnTo>
                  <a:lnTo>
                    <a:pt x="15" y="40"/>
                  </a:lnTo>
                  <a:lnTo>
                    <a:pt x="7" y="42"/>
                  </a:lnTo>
                  <a:lnTo>
                    <a:pt x="5" y="34"/>
                  </a:lnTo>
                  <a:lnTo>
                    <a:pt x="5" y="34"/>
                  </a:lnTo>
                  <a:close/>
                  <a:moveTo>
                    <a:pt x="10" y="68"/>
                  </a:moveTo>
                  <a:lnTo>
                    <a:pt x="18" y="67"/>
                  </a:lnTo>
                  <a:lnTo>
                    <a:pt x="20" y="75"/>
                  </a:lnTo>
                  <a:lnTo>
                    <a:pt x="11" y="76"/>
                  </a:lnTo>
                  <a:lnTo>
                    <a:pt x="10" y="68"/>
                  </a:lnTo>
                  <a:lnTo>
                    <a:pt x="10" y="68"/>
                  </a:lnTo>
                  <a:close/>
                  <a:moveTo>
                    <a:pt x="15" y="103"/>
                  </a:moveTo>
                  <a:lnTo>
                    <a:pt x="24" y="102"/>
                  </a:lnTo>
                  <a:lnTo>
                    <a:pt x="25" y="110"/>
                  </a:lnTo>
                  <a:lnTo>
                    <a:pt x="16" y="111"/>
                  </a:lnTo>
                  <a:lnTo>
                    <a:pt x="15" y="103"/>
                  </a:lnTo>
                  <a:lnTo>
                    <a:pt x="15" y="103"/>
                  </a:lnTo>
                  <a:close/>
                  <a:moveTo>
                    <a:pt x="20" y="138"/>
                  </a:moveTo>
                  <a:lnTo>
                    <a:pt x="29" y="135"/>
                  </a:lnTo>
                  <a:lnTo>
                    <a:pt x="30" y="145"/>
                  </a:lnTo>
                  <a:lnTo>
                    <a:pt x="22" y="146"/>
                  </a:lnTo>
                  <a:lnTo>
                    <a:pt x="20" y="138"/>
                  </a:lnTo>
                  <a:lnTo>
                    <a:pt x="20" y="138"/>
                  </a:lnTo>
                  <a:close/>
                  <a:moveTo>
                    <a:pt x="26" y="171"/>
                  </a:moveTo>
                  <a:lnTo>
                    <a:pt x="34" y="170"/>
                  </a:lnTo>
                  <a:lnTo>
                    <a:pt x="35" y="179"/>
                  </a:lnTo>
                  <a:lnTo>
                    <a:pt x="27" y="180"/>
                  </a:lnTo>
                  <a:lnTo>
                    <a:pt x="26" y="171"/>
                  </a:lnTo>
                  <a:lnTo>
                    <a:pt x="26" y="171"/>
                  </a:lnTo>
                  <a:close/>
                  <a:moveTo>
                    <a:pt x="31" y="206"/>
                  </a:moveTo>
                  <a:lnTo>
                    <a:pt x="40" y="205"/>
                  </a:lnTo>
                  <a:lnTo>
                    <a:pt x="41" y="214"/>
                  </a:lnTo>
                  <a:lnTo>
                    <a:pt x="32" y="215"/>
                  </a:lnTo>
                  <a:lnTo>
                    <a:pt x="31" y="206"/>
                  </a:lnTo>
                  <a:lnTo>
                    <a:pt x="31" y="206"/>
                  </a:lnTo>
                  <a:close/>
                  <a:moveTo>
                    <a:pt x="36" y="241"/>
                  </a:moveTo>
                  <a:lnTo>
                    <a:pt x="45" y="239"/>
                  </a:lnTo>
                  <a:lnTo>
                    <a:pt x="46" y="249"/>
                  </a:lnTo>
                  <a:lnTo>
                    <a:pt x="37" y="250"/>
                  </a:lnTo>
                  <a:lnTo>
                    <a:pt x="36" y="241"/>
                  </a:lnTo>
                  <a:lnTo>
                    <a:pt x="36" y="241"/>
                  </a:lnTo>
                  <a:close/>
                  <a:moveTo>
                    <a:pt x="42" y="275"/>
                  </a:moveTo>
                  <a:lnTo>
                    <a:pt x="50" y="274"/>
                  </a:lnTo>
                  <a:lnTo>
                    <a:pt x="51" y="283"/>
                  </a:lnTo>
                  <a:lnTo>
                    <a:pt x="43" y="284"/>
                  </a:lnTo>
                  <a:lnTo>
                    <a:pt x="42" y="27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73"/>
            <p:cNvSpPr>
              <a:spLocks noEditPoints="1"/>
            </p:cNvSpPr>
            <p:nvPr/>
          </p:nvSpPr>
          <p:spPr bwMode="auto">
            <a:xfrm>
              <a:off x="10750398" y="3776124"/>
              <a:ext cx="617302" cy="291103"/>
            </a:xfrm>
            <a:custGeom>
              <a:avLst/>
              <a:gdLst>
                <a:gd name="T0" fmla="*/ 292 w 299"/>
                <a:gd name="T1" fmla="*/ 12 h 141"/>
                <a:gd name="T2" fmla="*/ 288 w 299"/>
                <a:gd name="T3" fmla="*/ 3 h 141"/>
                <a:gd name="T4" fmla="*/ 296 w 299"/>
                <a:gd name="T5" fmla="*/ 0 h 141"/>
                <a:gd name="T6" fmla="*/ 299 w 299"/>
                <a:gd name="T7" fmla="*/ 9 h 141"/>
                <a:gd name="T8" fmla="*/ 292 w 299"/>
                <a:gd name="T9" fmla="*/ 12 h 141"/>
                <a:gd name="T10" fmla="*/ 292 w 299"/>
                <a:gd name="T11" fmla="*/ 12 h 141"/>
                <a:gd name="T12" fmla="*/ 4 w 299"/>
                <a:gd name="T13" fmla="*/ 141 h 141"/>
                <a:gd name="T14" fmla="*/ 0 w 299"/>
                <a:gd name="T15" fmla="*/ 133 h 141"/>
                <a:gd name="T16" fmla="*/ 8 w 299"/>
                <a:gd name="T17" fmla="*/ 129 h 141"/>
                <a:gd name="T18" fmla="*/ 12 w 299"/>
                <a:gd name="T19" fmla="*/ 137 h 141"/>
                <a:gd name="T20" fmla="*/ 4 w 299"/>
                <a:gd name="T21" fmla="*/ 141 h 141"/>
                <a:gd name="T22" fmla="*/ 4 w 299"/>
                <a:gd name="T23" fmla="*/ 141 h 141"/>
                <a:gd name="T24" fmla="*/ 35 w 299"/>
                <a:gd name="T25" fmla="*/ 126 h 141"/>
                <a:gd name="T26" fmla="*/ 32 w 299"/>
                <a:gd name="T27" fmla="*/ 119 h 141"/>
                <a:gd name="T28" fmla="*/ 41 w 299"/>
                <a:gd name="T29" fmla="*/ 115 h 141"/>
                <a:gd name="T30" fmla="*/ 44 w 299"/>
                <a:gd name="T31" fmla="*/ 123 h 141"/>
                <a:gd name="T32" fmla="*/ 35 w 299"/>
                <a:gd name="T33" fmla="*/ 126 h 141"/>
                <a:gd name="T34" fmla="*/ 35 w 299"/>
                <a:gd name="T35" fmla="*/ 126 h 141"/>
                <a:gd name="T36" fmla="*/ 68 w 299"/>
                <a:gd name="T37" fmla="*/ 113 h 141"/>
                <a:gd name="T38" fmla="*/ 64 w 299"/>
                <a:gd name="T39" fmla="*/ 104 h 141"/>
                <a:gd name="T40" fmla="*/ 72 w 299"/>
                <a:gd name="T41" fmla="*/ 101 h 141"/>
                <a:gd name="T42" fmla="*/ 76 w 299"/>
                <a:gd name="T43" fmla="*/ 108 h 141"/>
                <a:gd name="T44" fmla="*/ 68 w 299"/>
                <a:gd name="T45" fmla="*/ 113 h 141"/>
                <a:gd name="T46" fmla="*/ 68 w 299"/>
                <a:gd name="T47" fmla="*/ 113 h 141"/>
                <a:gd name="T48" fmla="*/ 100 w 299"/>
                <a:gd name="T49" fmla="*/ 98 h 141"/>
                <a:gd name="T50" fmla="*/ 96 w 299"/>
                <a:gd name="T51" fmla="*/ 90 h 141"/>
                <a:gd name="T52" fmla="*/ 104 w 299"/>
                <a:gd name="T53" fmla="*/ 86 h 141"/>
                <a:gd name="T54" fmla="*/ 107 w 299"/>
                <a:gd name="T55" fmla="*/ 95 h 141"/>
                <a:gd name="T56" fmla="*/ 100 w 299"/>
                <a:gd name="T57" fmla="*/ 98 h 141"/>
                <a:gd name="T58" fmla="*/ 100 w 299"/>
                <a:gd name="T59" fmla="*/ 98 h 141"/>
                <a:gd name="T60" fmla="*/ 132 w 299"/>
                <a:gd name="T61" fmla="*/ 84 h 141"/>
                <a:gd name="T62" fmla="*/ 128 w 299"/>
                <a:gd name="T63" fmla="*/ 75 h 141"/>
                <a:gd name="T64" fmla="*/ 136 w 299"/>
                <a:gd name="T65" fmla="*/ 72 h 141"/>
                <a:gd name="T66" fmla="*/ 139 w 299"/>
                <a:gd name="T67" fmla="*/ 80 h 141"/>
                <a:gd name="T68" fmla="*/ 132 w 299"/>
                <a:gd name="T69" fmla="*/ 84 h 141"/>
                <a:gd name="T70" fmla="*/ 132 w 299"/>
                <a:gd name="T71" fmla="*/ 84 h 141"/>
                <a:gd name="T72" fmla="*/ 164 w 299"/>
                <a:gd name="T73" fmla="*/ 69 h 141"/>
                <a:gd name="T74" fmla="*/ 160 w 299"/>
                <a:gd name="T75" fmla="*/ 62 h 141"/>
                <a:gd name="T76" fmla="*/ 168 w 299"/>
                <a:gd name="T77" fmla="*/ 57 h 141"/>
                <a:gd name="T78" fmla="*/ 172 w 299"/>
                <a:gd name="T79" fmla="*/ 66 h 141"/>
                <a:gd name="T80" fmla="*/ 164 w 299"/>
                <a:gd name="T81" fmla="*/ 69 h 141"/>
                <a:gd name="T82" fmla="*/ 164 w 299"/>
                <a:gd name="T83" fmla="*/ 69 h 141"/>
                <a:gd name="T84" fmla="*/ 195 w 299"/>
                <a:gd name="T85" fmla="*/ 55 h 141"/>
                <a:gd name="T86" fmla="*/ 192 w 299"/>
                <a:gd name="T87" fmla="*/ 47 h 141"/>
                <a:gd name="T88" fmla="*/ 200 w 299"/>
                <a:gd name="T89" fmla="*/ 44 h 141"/>
                <a:gd name="T90" fmla="*/ 204 w 299"/>
                <a:gd name="T91" fmla="*/ 51 h 141"/>
                <a:gd name="T92" fmla="*/ 195 w 299"/>
                <a:gd name="T93" fmla="*/ 55 h 141"/>
                <a:gd name="T94" fmla="*/ 195 w 299"/>
                <a:gd name="T95" fmla="*/ 55 h 141"/>
                <a:gd name="T96" fmla="*/ 227 w 299"/>
                <a:gd name="T97" fmla="*/ 41 h 141"/>
                <a:gd name="T98" fmla="*/ 224 w 299"/>
                <a:gd name="T99" fmla="*/ 32 h 141"/>
                <a:gd name="T100" fmla="*/ 231 w 299"/>
                <a:gd name="T101" fmla="*/ 29 h 141"/>
                <a:gd name="T102" fmla="*/ 236 w 299"/>
                <a:gd name="T103" fmla="*/ 37 h 141"/>
                <a:gd name="T104" fmla="*/ 227 w 299"/>
                <a:gd name="T105" fmla="*/ 41 h 141"/>
                <a:gd name="T106" fmla="*/ 227 w 299"/>
                <a:gd name="T107" fmla="*/ 41 h 141"/>
                <a:gd name="T108" fmla="*/ 259 w 299"/>
                <a:gd name="T109" fmla="*/ 26 h 141"/>
                <a:gd name="T110" fmla="*/ 256 w 299"/>
                <a:gd name="T111" fmla="*/ 18 h 141"/>
                <a:gd name="T112" fmla="*/ 264 w 299"/>
                <a:gd name="T113" fmla="*/ 15 h 141"/>
                <a:gd name="T114" fmla="*/ 267 w 299"/>
                <a:gd name="T115" fmla="*/ 23 h 141"/>
                <a:gd name="T116" fmla="*/ 259 w 299"/>
                <a:gd name="T117" fmla="*/ 2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9" h="141">
                  <a:moveTo>
                    <a:pt x="292" y="12"/>
                  </a:moveTo>
                  <a:lnTo>
                    <a:pt x="288" y="3"/>
                  </a:lnTo>
                  <a:lnTo>
                    <a:pt x="296" y="0"/>
                  </a:lnTo>
                  <a:lnTo>
                    <a:pt x="299" y="9"/>
                  </a:lnTo>
                  <a:lnTo>
                    <a:pt x="292" y="12"/>
                  </a:lnTo>
                  <a:lnTo>
                    <a:pt x="292" y="12"/>
                  </a:lnTo>
                  <a:close/>
                  <a:moveTo>
                    <a:pt x="4" y="141"/>
                  </a:moveTo>
                  <a:lnTo>
                    <a:pt x="0" y="133"/>
                  </a:lnTo>
                  <a:lnTo>
                    <a:pt x="8" y="129"/>
                  </a:lnTo>
                  <a:lnTo>
                    <a:pt x="12" y="137"/>
                  </a:lnTo>
                  <a:lnTo>
                    <a:pt x="4" y="141"/>
                  </a:lnTo>
                  <a:lnTo>
                    <a:pt x="4" y="141"/>
                  </a:lnTo>
                  <a:close/>
                  <a:moveTo>
                    <a:pt x="35" y="126"/>
                  </a:moveTo>
                  <a:lnTo>
                    <a:pt x="32" y="119"/>
                  </a:lnTo>
                  <a:lnTo>
                    <a:pt x="41" y="115"/>
                  </a:lnTo>
                  <a:lnTo>
                    <a:pt x="44" y="123"/>
                  </a:lnTo>
                  <a:lnTo>
                    <a:pt x="35" y="126"/>
                  </a:lnTo>
                  <a:lnTo>
                    <a:pt x="35" y="126"/>
                  </a:lnTo>
                  <a:close/>
                  <a:moveTo>
                    <a:pt x="68" y="113"/>
                  </a:moveTo>
                  <a:lnTo>
                    <a:pt x="64" y="104"/>
                  </a:lnTo>
                  <a:lnTo>
                    <a:pt x="72" y="101"/>
                  </a:lnTo>
                  <a:lnTo>
                    <a:pt x="76" y="108"/>
                  </a:lnTo>
                  <a:lnTo>
                    <a:pt x="68" y="113"/>
                  </a:lnTo>
                  <a:lnTo>
                    <a:pt x="68" y="113"/>
                  </a:lnTo>
                  <a:close/>
                  <a:moveTo>
                    <a:pt x="100" y="98"/>
                  </a:moveTo>
                  <a:lnTo>
                    <a:pt x="96" y="90"/>
                  </a:lnTo>
                  <a:lnTo>
                    <a:pt x="104" y="86"/>
                  </a:lnTo>
                  <a:lnTo>
                    <a:pt x="107" y="95"/>
                  </a:lnTo>
                  <a:lnTo>
                    <a:pt x="100" y="98"/>
                  </a:lnTo>
                  <a:lnTo>
                    <a:pt x="100" y="98"/>
                  </a:lnTo>
                  <a:close/>
                  <a:moveTo>
                    <a:pt x="132" y="84"/>
                  </a:moveTo>
                  <a:lnTo>
                    <a:pt x="128" y="75"/>
                  </a:lnTo>
                  <a:lnTo>
                    <a:pt x="136" y="72"/>
                  </a:lnTo>
                  <a:lnTo>
                    <a:pt x="139" y="80"/>
                  </a:lnTo>
                  <a:lnTo>
                    <a:pt x="132" y="84"/>
                  </a:lnTo>
                  <a:lnTo>
                    <a:pt x="132" y="84"/>
                  </a:lnTo>
                  <a:close/>
                  <a:moveTo>
                    <a:pt x="164" y="69"/>
                  </a:moveTo>
                  <a:lnTo>
                    <a:pt x="160" y="62"/>
                  </a:lnTo>
                  <a:lnTo>
                    <a:pt x="168" y="57"/>
                  </a:lnTo>
                  <a:lnTo>
                    <a:pt x="172" y="66"/>
                  </a:lnTo>
                  <a:lnTo>
                    <a:pt x="164" y="69"/>
                  </a:lnTo>
                  <a:lnTo>
                    <a:pt x="164" y="69"/>
                  </a:lnTo>
                  <a:close/>
                  <a:moveTo>
                    <a:pt x="195" y="55"/>
                  </a:moveTo>
                  <a:lnTo>
                    <a:pt x="192" y="47"/>
                  </a:lnTo>
                  <a:lnTo>
                    <a:pt x="200" y="44"/>
                  </a:lnTo>
                  <a:lnTo>
                    <a:pt x="204" y="51"/>
                  </a:lnTo>
                  <a:lnTo>
                    <a:pt x="195" y="55"/>
                  </a:lnTo>
                  <a:lnTo>
                    <a:pt x="195" y="55"/>
                  </a:lnTo>
                  <a:close/>
                  <a:moveTo>
                    <a:pt x="227" y="41"/>
                  </a:moveTo>
                  <a:lnTo>
                    <a:pt x="224" y="32"/>
                  </a:lnTo>
                  <a:lnTo>
                    <a:pt x="231" y="29"/>
                  </a:lnTo>
                  <a:lnTo>
                    <a:pt x="236" y="37"/>
                  </a:lnTo>
                  <a:lnTo>
                    <a:pt x="227" y="41"/>
                  </a:lnTo>
                  <a:lnTo>
                    <a:pt x="227" y="41"/>
                  </a:lnTo>
                  <a:close/>
                  <a:moveTo>
                    <a:pt x="259" y="26"/>
                  </a:moveTo>
                  <a:lnTo>
                    <a:pt x="256" y="18"/>
                  </a:lnTo>
                  <a:lnTo>
                    <a:pt x="264" y="15"/>
                  </a:lnTo>
                  <a:lnTo>
                    <a:pt x="267" y="23"/>
                  </a:lnTo>
                  <a:lnTo>
                    <a:pt x="259"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4"/>
            <p:cNvSpPr>
              <a:spLocks noEditPoints="1"/>
            </p:cNvSpPr>
            <p:nvPr/>
          </p:nvSpPr>
          <p:spPr bwMode="auto">
            <a:xfrm>
              <a:off x="9637604" y="2968883"/>
              <a:ext cx="373685" cy="819628"/>
            </a:xfrm>
            <a:custGeom>
              <a:avLst/>
              <a:gdLst>
                <a:gd name="T0" fmla="*/ 3 w 181"/>
                <a:gd name="T1" fmla="*/ 12 h 397"/>
                <a:gd name="T2" fmla="*/ 7 w 181"/>
                <a:gd name="T3" fmla="*/ 0 h 397"/>
                <a:gd name="T4" fmla="*/ 12 w 181"/>
                <a:gd name="T5" fmla="*/ 9 h 397"/>
                <a:gd name="T6" fmla="*/ 174 w 181"/>
                <a:gd name="T7" fmla="*/ 397 h 397"/>
                <a:gd name="T8" fmla="*/ 178 w 181"/>
                <a:gd name="T9" fmla="*/ 385 h 397"/>
                <a:gd name="T10" fmla="*/ 181 w 181"/>
                <a:gd name="T11" fmla="*/ 393 h 397"/>
                <a:gd name="T12" fmla="*/ 159 w 181"/>
                <a:gd name="T13" fmla="*/ 365 h 397"/>
                <a:gd name="T14" fmla="*/ 164 w 181"/>
                <a:gd name="T15" fmla="*/ 353 h 397"/>
                <a:gd name="T16" fmla="*/ 167 w 181"/>
                <a:gd name="T17" fmla="*/ 361 h 397"/>
                <a:gd name="T18" fmla="*/ 145 w 181"/>
                <a:gd name="T19" fmla="*/ 332 h 397"/>
                <a:gd name="T20" fmla="*/ 149 w 181"/>
                <a:gd name="T21" fmla="*/ 321 h 397"/>
                <a:gd name="T22" fmla="*/ 154 w 181"/>
                <a:gd name="T23" fmla="*/ 329 h 397"/>
                <a:gd name="T24" fmla="*/ 131 w 181"/>
                <a:gd name="T25" fmla="*/ 300 h 397"/>
                <a:gd name="T26" fmla="*/ 136 w 181"/>
                <a:gd name="T27" fmla="*/ 289 h 397"/>
                <a:gd name="T28" fmla="*/ 139 w 181"/>
                <a:gd name="T29" fmla="*/ 297 h 397"/>
                <a:gd name="T30" fmla="*/ 117 w 181"/>
                <a:gd name="T31" fmla="*/ 268 h 397"/>
                <a:gd name="T32" fmla="*/ 121 w 181"/>
                <a:gd name="T33" fmla="*/ 257 h 397"/>
                <a:gd name="T34" fmla="*/ 125 w 181"/>
                <a:gd name="T35" fmla="*/ 265 h 397"/>
                <a:gd name="T36" fmla="*/ 103 w 181"/>
                <a:gd name="T37" fmla="*/ 237 h 397"/>
                <a:gd name="T38" fmla="*/ 107 w 181"/>
                <a:gd name="T39" fmla="*/ 225 h 397"/>
                <a:gd name="T40" fmla="*/ 110 w 181"/>
                <a:gd name="T41" fmla="*/ 232 h 397"/>
                <a:gd name="T42" fmla="*/ 88 w 181"/>
                <a:gd name="T43" fmla="*/ 205 h 397"/>
                <a:gd name="T44" fmla="*/ 93 w 181"/>
                <a:gd name="T45" fmla="*/ 193 h 397"/>
                <a:gd name="T46" fmla="*/ 96 w 181"/>
                <a:gd name="T47" fmla="*/ 201 h 397"/>
                <a:gd name="T48" fmla="*/ 74 w 181"/>
                <a:gd name="T49" fmla="*/ 172 h 397"/>
                <a:gd name="T50" fmla="*/ 78 w 181"/>
                <a:gd name="T51" fmla="*/ 160 h 397"/>
                <a:gd name="T52" fmla="*/ 83 w 181"/>
                <a:gd name="T53" fmla="*/ 169 h 397"/>
                <a:gd name="T54" fmla="*/ 60 w 181"/>
                <a:gd name="T55" fmla="*/ 140 h 397"/>
                <a:gd name="T56" fmla="*/ 65 w 181"/>
                <a:gd name="T57" fmla="*/ 129 h 397"/>
                <a:gd name="T58" fmla="*/ 68 w 181"/>
                <a:gd name="T59" fmla="*/ 137 h 397"/>
                <a:gd name="T60" fmla="*/ 46 w 181"/>
                <a:gd name="T61" fmla="*/ 108 h 397"/>
                <a:gd name="T62" fmla="*/ 51 w 181"/>
                <a:gd name="T63" fmla="*/ 97 h 397"/>
                <a:gd name="T64" fmla="*/ 54 w 181"/>
                <a:gd name="T65" fmla="*/ 105 h 397"/>
                <a:gd name="T66" fmla="*/ 32 w 181"/>
                <a:gd name="T67" fmla="*/ 77 h 397"/>
                <a:gd name="T68" fmla="*/ 36 w 181"/>
                <a:gd name="T69" fmla="*/ 65 h 397"/>
                <a:gd name="T70" fmla="*/ 40 w 181"/>
                <a:gd name="T71" fmla="*/ 72 h 397"/>
                <a:gd name="T72" fmla="*/ 18 w 181"/>
                <a:gd name="T73" fmla="*/ 44 h 397"/>
                <a:gd name="T74" fmla="*/ 22 w 181"/>
                <a:gd name="T75" fmla="*/ 3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397">
                  <a:moveTo>
                    <a:pt x="12" y="9"/>
                  </a:moveTo>
                  <a:lnTo>
                    <a:pt x="3" y="12"/>
                  </a:lnTo>
                  <a:lnTo>
                    <a:pt x="0" y="5"/>
                  </a:lnTo>
                  <a:lnTo>
                    <a:pt x="7" y="0"/>
                  </a:lnTo>
                  <a:lnTo>
                    <a:pt x="12" y="9"/>
                  </a:lnTo>
                  <a:lnTo>
                    <a:pt x="12" y="9"/>
                  </a:lnTo>
                  <a:close/>
                  <a:moveTo>
                    <a:pt x="181" y="393"/>
                  </a:moveTo>
                  <a:lnTo>
                    <a:pt x="174" y="397"/>
                  </a:lnTo>
                  <a:lnTo>
                    <a:pt x="170" y="388"/>
                  </a:lnTo>
                  <a:lnTo>
                    <a:pt x="178" y="385"/>
                  </a:lnTo>
                  <a:lnTo>
                    <a:pt x="181" y="393"/>
                  </a:lnTo>
                  <a:lnTo>
                    <a:pt x="181" y="393"/>
                  </a:lnTo>
                  <a:close/>
                  <a:moveTo>
                    <a:pt x="167" y="361"/>
                  </a:moveTo>
                  <a:lnTo>
                    <a:pt x="159" y="365"/>
                  </a:lnTo>
                  <a:lnTo>
                    <a:pt x="156" y="356"/>
                  </a:lnTo>
                  <a:lnTo>
                    <a:pt x="164" y="353"/>
                  </a:lnTo>
                  <a:lnTo>
                    <a:pt x="167" y="361"/>
                  </a:lnTo>
                  <a:lnTo>
                    <a:pt x="167" y="361"/>
                  </a:lnTo>
                  <a:close/>
                  <a:moveTo>
                    <a:pt x="154" y="329"/>
                  </a:moveTo>
                  <a:lnTo>
                    <a:pt x="145" y="332"/>
                  </a:lnTo>
                  <a:lnTo>
                    <a:pt x="142" y="325"/>
                  </a:lnTo>
                  <a:lnTo>
                    <a:pt x="149" y="321"/>
                  </a:lnTo>
                  <a:lnTo>
                    <a:pt x="154" y="329"/>
                  </a:lnTo>
                  <a:lnTo>
                    <a:pt x="154" y="329"/>
                  </a:lnTo>
                  <a:close/>
                  <a:moveTo>
                    <a:pt x="139" y="297"/>
                  </a:moveTo>
                  <a:lnTo>
                    <a:pt x="131" y="300"/>
                  </a:lnTo>
                  <a:lnTo>
                    <a:pt x="127" y="293"/>
                  </a:lnTo>
                  <a:lnTo>
                    <a:pt x="136" y="289"/>
                  </a:lnTo>
                  <a:lnTo>
                    <a:pt x="139" y="297"/>
                  </a:lnTo>
                  <a:lnTo>
                    <a:pt x="139" y="297"/>
                  </a:lnTo>
                  <a:close/>
                  <a:moveTo>
                    <a:pt x="125" y="265"/>
                  </a:moveTo>
                  <a:lnTo>
                    <a:pt x="117" y="268"/>
                  </a:lnTo>
                  <a:lnTo>
                    <a:pt x="113" y="260"/>
                  </a:lnTo>
                  <a:lnTo>
                    <a:pt x="121" y="257"/>
                  </a:lnTo>
                  <a:lnTo>
                    <a:pt x="125" y="265"/>
                  </a:lnTo>
                  <a:lnTo>
                    <a:pt x="125" y="265"/>
                  </a:lnTo>
                  <a:close/>
                  <a:moveTo>
                    <a:pt x="110" y="232"/>
                  </a:moveTo>
                  <a:lnTo>
                    <a:pt x="103" y="237"/>
                  </a:lnTo>
                  <a:lnTo>
                    <a:pt x="100" y="228"/>
                  </a:lnTo>
                  <a:lnTo>
                    <a:pt x="107" y="225"/>
                  </a:lnTo>
                  <a:lnTo>
                    <a:pt x="110" y="232"/>
                  </a:lnTo>
                  <a:lnTo>
                    <a:pt x="110" y="232"/>
                  </a:lnTo>
                  <a:close/>
                  <a:moveTo>
                    <a:pt x="96" y="201"/>
                  </a:moveTo>
                  <a:lnTo>
                    <a:pt x="88" y="205"/>
                  </a:lnTo>
                  <a:lnTo>
                    <a:pt x="85" y="196"/>
                  </a:lnTo>
                  <a:lnTo>
                    <a:pt x="93" y="193"/>
                  </a:lnTo>
                  <a:lnTo>
                    <a:pt x="96" y="201"/>
                  </a:lnTo>
                  <a:lnTo>
                    <a:pt x="96" y="201"/>
                  </a:lnTo>
                  <a:close/>
                  <a:moveTo>
                    <a:pt x="83" y="169"/>
                  </a:moveTo>
                  <a:lnTo>
                    <a:pt x="74" y="172"/>
                  </a:lnTo>
                  <a:lnTo>
                    <a:pt x="71" y="165"/>
                  </a:lnTo>
                  <a:lnTo>
                    <a:pt x="78" y="160"/>
                  </a:lnTo>
                  <a:lnTo>
                    <a:pt x="83" y="169"/>
                  </a:lnTo>
                  <a:lnTo>
                    <a:pt x="83" y="169"/>
                  </a:lnTo>
                  <a:close/>
                  <a:moveTo>
                    <a:pt x="68" y="137"/>
                  </a:moveTo>
                  <a:lnTo>
                    <a:pt x="60" y="140"/>
                  </a:lnTo>
                  <a:lnTo>
                    <a:pt x="56" y="133"/>
                  </a:lnTo>
                  <a:lnTo>
                    <a:pt x="65" y="129"/>
                  </a:lnTo>
                  <a:lnTo>
                    <a:pt x="68" y="137"/>
                  </a:lnTo>
                  <a:lnTo>
                    <a:pt x="68" y="137"/>
                  </a:lnTo>
                  <a:close/>
                  <a:moveTo>
                    <a:pt x="54" y="105"/>
                  </a:moveTo>
                  <a:lnTo>
                    <a:pt x="46" y="108"/>
                  </a:lnTo>
                  <a:lnTo>
                    <a:pt x="42" y="100"/>
                  </a:lnTo>
                  <a:lnTo>
                    <a:pt x="51" y="97"/>
                  </a:lnTo>
                  <a:lnTo>
                    <a:pt x="54" y="105"/>
                  </a:lnTo>
                  <a:lnTo>
                    <a:pt x="54" y="105"/>
                  </a:lnTo>
                  <a:close/>
                  <a:moveTo>
                    <a:pt x="40" y="72"/>
                  </a:moveTo>
                  <a:lnTo>
                    <a:pt x="32" y="77"/>
                  </a:lnTo>
                  <a:lnTo>
                    <a:pt x="29" y="68"/>
                  </a:lnTo>
                  <a:lnTo>
                    <a:pt x="36" y="65"/>
                  </a:lnTo>
                  <a:lnTo>
                    <a:pt x="40" y="72"/>
                  </a:lnTo>
                  <a:lnTo>
                    <a:pt x="40" y="72"/>
                  </a:lnTo>
                  <a:close/>
                  <a:moveTo>
                    <a:pt x="25" y="41"/>
                  </a:moveTo>
                  <a:lnTo>
                    <a:pt x="18" y="44"/>
                  </a:lnTo>
                  <a:lnTo>
                    <a:pt x="14" y="36"/>
                  </a:lnTo>
                  <a:lnTo>
                    <a:pt x="22" y="33"/>
                  </a:lnTo>
                  <a:lnTo>
                    <a:pt x="25"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5"/>
            <p:cNvSpPr>
              <a:spLocks noEditPoints="1"/>
            </p:cNvSpPr>
            <p:nvPr/>
          </p:nvSpPr>
          <p:spPr bwMode="auto">
            <a:xfrm>
              <a:off x="8628038" y="4558588"/>
              <a:ext cx="662722" cy="43356"/>
            </a:xfrm>
            <a:custGeom>
              <a:avLst/>
              <a:gdLst>
                <a:gd name="T0" fmla="*/ 9 w 321"/>
                <a:gd name="T1" fmla="*/ 2 h 21"/>
                <a:gd name="T2" fmla="*/ 8 w 321"/>
                <a:gd name="T3" fmla="*/ 10 h 21"/>
                <a:gd name="T4" fmla="*/ 0 w 321"/>
                <a:gd name="T5" fmla="*/ 10 h 21"/>
                <a:gd name="T6" fmla="*/ 0 w 321"/>
                <a:gd name="T7" fmla="*/ 0 h 21"/>
                <a:gd name="T8" fmla="*/ 9 w 321"/>
                <a:gd name="T9" fmla="*/ 2 h 21"/>
                <a:gd name="T10" fmla="*/ 9 w 321"/>
                <a:gd name="T11" fmla="*/ 2 h 21"/>
                <a:gd name="T12" fmla="*/ 321 w 321"/>
                <a:gd name="T13" fmla="*/ 11 h 21"/>
                <a:gd name="T14" fmla="*/ 315 w 321"/>
                <a:gd name="T15" fmla="*/ 11 h 21"/>
                <a:gd name="T16" fmla="*/ 314 w 321"/>
                <a:gd name="T17" fmla="*/ 20 h 21"/>
                <a:gd name="T18" fmla="*/ 321 w 321"/>
                <a:gd name="T19" fmla="*/ 21 h 21"/>
                <a:gd name="T20" fmla="*/ 321 w 321"/>
                <a:gd name="T21" fmla="*/ 11 h 21"/>
                <a:gd name="T22" fmla="*/ 321 w 321"/>
                <a:gd name="T23" fmla="*/ 11 h 21"/>
                <a:gd name="T24" fmla="*/ 289 w 321"/>
                <a:gd name="T25" fmla="*/ 10 h 21"/>
                <a:gd name="T26" fmla="*/ 289 w 321"/>
                <a:gd name="T27" fmla="*/ 20 h 21"/>
                <a:gd name="T28" fmla="*/ 279 w 321"/>
                <a:gd name="T29" fmla="*/ 19 h 21"/>
                <a:gd name="T30" fmla="*/ 280 w 321"/>
                <a:gd name="T31" fmla="*/ 10 h 21"/>
                <a:gd name="T32" fmla="*/ 289 w 321"/>
                <a:gd name="T33" fmla="*/ 10 h 21"/>
                <a:gd name="T34" fmla="*/ 289 w 321"/>
                <a:gd name="T35" fmla="*/ 10 h 21"/>
                <a:gd name="T36" fmla="*/ 254 w 321"/>
                <a:gd name="T37" fmla="*/ 9 h 21"/>
                <a:gd name="T38" fmla="*/ 254 w 321"/>
                <a:gd name="T39" fmla="*/ 19 h 21"/>
                <a:gd name="T40" fmla="*/ 244 w 321"/>
                <a:gd name="T41" fmla="*/ 17 h 21"/>
                <a:gd name="T42" fmla="*/ 245 w 321"/>
                <a:gd name="T43" fmla="*/ 9 h 21"/>
                <a:gd name="T44" fmla="*/ 254 w 321"/>
                <a:gd name="T45" fmla="*/ 9 h 21"/>
                <a:gd name="T46" fmla="*/ 254 w 321"/>
                <a:gd name="T47" fmla="*/ 9 h 21"/>
                <a:gd name="T48" fmla="*/ 219 w 321"/>
                <a:gd name="T49" fmla="*/ 8 h 21"/>
                <a:gd name="T50" fmla="*/ 219 w 321"/>
                <a:gd name="T51" fmla="*/ 16 h 21"/>
                <a:gd name="T52" fmla="*/ 209 w 321"/>
                <a:gd name="T53" fmla="*/ 16 h 21"/>
                <a:gd name="T54" fmla="*/ 210 w 321"/>
                <a:gd name="T55" fmla="*/ 8 h 21"/>
                <a:gd name="T56" fmla="*/ 219 w 321"/>
                <a:gd name="T57" fmla="*/ 8 h 21"/>
                <a:gd name="T58" fmla="*/ 219 w 321"/>
                <a:gd name="T59" fmla="*/ 8 h 21"/>
                <a:gd name="T60" fmla="*/ 184 w 321"/>
                <a:gd name="T61" fmla="*/ 7 h 21"/>
                <a:gd name="T62" fmla="*/ 184 w 321"/>
                <a:gd name="T63" fmla="*/ 15 h 21"/>
                <a:gd name="T64" fmla="*/ 174 w 321"/>
                <a:gd name="T65" fmla="*/ 15 h 21"/>
                <a:gd name="T66" fmla="*/ 175 w 321"/>
                <a:gd name="T67" fmla="*/ 7 h 21"/>
                <a:gd name="T68" fmla="*/ 184 w 321"/>
                <a:gd name="T69" fmla="*/ 7 h 21"/>
                <a:gd name="T70" fmla="*/ 184 w 321"/>
                <a:gd name="T71" fmla="*/ 7 h 21"/>
                <a:gd name="T72" fmla="*/ 149 w 321"/>
                <a:gd name="T73" fmla="*/ 6 h 21"/>
                <a:gd name="T74" fmla="*/ 148 w 321"/>
                <a:gd name="T75" fmla="*/ 14 h 21"/>
                <a:gd name="T76" fmla="*/ 139 w 321"/>
                <a:gd name="T77" fmla="*/ 14 h 21"/>
                <a:gd name="T78" fmla="*/ 139 w 321"/>
                <a:gd name="T79" fmla="*/ 6 h 21"/>
                <a:gd name="T80" fmla="*/ 149 w 321"/>
                <a:gd name="T81" fmla="*/ 6 h 21"/>
                <a:gd name="T82" fmla="*/ 149 w 321"/>
                <a:gd name="T83" fmla="*/ 6 h 21"/>
                <a:gd name="T84" fmla="*/ 114 w 321"/>
                <a:gd name="T85" fmla="*/ 5 h 21"/>
                <a:gd name="T86" fmla="*/ 113 w 321"/>
                <a:gd name="T87" fmla="*/ 13 h 21"/>
                <a:gd name="T88" fmla="*/ 104 w 321"/>
                <a:gd name="T89" fmla="*/ 13 h 21"/>
                <a:gd name="T90" fmla="*/ 104 w 321"/>
                <a:gd name="T91" fmla="*/ 5 h 21"/>
                <a:gd name="T92" fmla="*/ 114 w 321"/>
                <a:gd name="T93" fmla="*/ 5 h 21"/>
                <a:gd name="T94" fmla="*/ 114 w 321"/>
                <a:gd name="T95" fmla="*/ 5 h 21"/>
                <a:gd name="T96" fmla="*/ 79 w 321"/>
                <a:gd name="T97" fmla="*/ 4 h 21"/>
                <a:gd name="T98" fmla="*/ 78 w 321"/>
                <a:gd name="T99" fmla="*/ 12 h 21"/>
                <a:gd name="T100" fmla="*/ 69 w 321"/>
                <a:gd name="T101" fmla="*/ 12 h 21"/>
                <a:gd name="T102" fmla="*/ 69 w 321"/>
                <a:gd name="T103" fmla="*/ 4 h 21"/>
                <a:gd name="T104" fmla="*/ 79 w 321"/>
                <a:gd name="T105" fmla="*/ 4 h 21"/>
                <a:gd name="T106" fmla="*/ 79 w 321"/>
                <a:gd name="T107" fmla="*/ 4 h 21"/>
                <a:gd name="T108" fmla="*/ 44 w 321"/>
                <a:gd name="T109" fmla="*/ 3 h 21"/>
                <a:gd name="T110" fmla="*/ 43 w 321"/>
                <a:gd name="T111" fmla="*/ 11 h 21"/>
                <a:gd name="T112" fmla="*/ 34 w 321"/>
                <a:gd name="T113" fmla="*/ 11 h 21"/>
                <a:gd name="T114" fmla="*/ 34 w 321"/>
                <a:gd name="T115" fmla="*/ 3 h 21"/>
                <a:gd name="T116" fmla="*/ 44 w 321"/>
                <a:gd name="T1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21">
                  <a:moveTo>
                    <a:pt x="9" y="2"/>
                  </a:moveTo>
                  <a:lnTo>
                    <a:pt x="8" y="10"/>
                  </a:lnTo>
                  <a:lnTo>
                    <a:pt x="0" y="10"/>
                  </a:lnTo>
                  <a:lnTo>
                    <a:pt x="0" y="0"/>
                  </a:lnTo>
                  <a:lnTo>
                    <a:pt x="9" y="2"/>
                  </a:lnTo>
                  <a:lnTo>
                    <a:pt x="9" y="2"/>
                  </a:lnTo>
                  <a:close/>
                  <a:moveTo>
                    <a:pt x="321" y="11"/>
                  </a:moveTo>
                  <a:lnTo>
                    <a:pt x="315" y="11"/>
                  </a:lnTo>
                  <a:lnTo>
                    <a:pt x="314" y="20"/>
                  </a:lnTo>
                  <a:lnTo>
                    <a:pt x="321" y="21"/>
                  </a:lnTo>
                  <a:lnTo>
                    <a:pt x="321" y="11"/>
                  </a:lnTo>
                  <a:lnTo>
                    <a:pt x="321" y="11"/>
                  </a:lnTo>
                  <a:close/>
                  <a:moveTo>
                    <a:pt x="289" y="10"/>
                  </a:moveTo>
                  <a:lnTo>
                    <a:pt x="289" y="20"/>
                  </a:lnTo>
                  <a:lnTo>
                    <a:pt x="279" y="19"/>
                  </a:lnTo>
                  <a:lnTo>
                    <a:pt x="280" y="10"/>
                  </a:lnTo>
                  <a:lnTo>
                    <a:pt x="289" y="10"/>
                  </a:lnTo>
                  <a:lnTo>
                    <a:pt x="289" y="10"/>
                  </a:lnTo>
                  <a:close/>
                  <a:moveTo>
                    <a:pt x="254" y="9"/>
                  </a:moveTo>
                  <a:lnTo>
                    <a:pt x="254" y="19"/>
                  </a:lnTo>
                  <a:lnTo>
                    <a:pt x="244" y="17"/>
                  </a:lnTo>
                  <a:lnTo>
                    <a:pt x="245" y="9"/>
                  </a:lnTo>
                  <a:lnTo>
                    <a:pt x="254" y="9"/>
                  </a:lnTo>
                  <a:lnTo>
                    <a:pt x="254" y="9"/>
                  </a:lnTo>
                  <a:close/>
                  <a:moveTo>
                    <a:pt x="219" y="8"/>
                  </a:moveTo>
                  <a:lnTo>
                    <a:pt x="219" y="16"/>
                  </a:lnTo>
                  <a:lnTo>
                    <a:pt x="209" y="16"/>
                  </a:lnTo>
                  <a:lnTo>
                    <a:pt x="210" y="8"/>
                  </a:lnTo>
                  <a:lnTo>
                    <a:pt x="219" y="8"/>
                  </a:lnTo>
                  <a:lnTo>
                    <a:pt x="219" y="8"/>
                  </a:lnTo>
                  <a:close/>
                  <a:moveTo>
                    <a:pt x="184" y="7"/>
                  </a:moveTo>
                  <a:lnTo>
                    <a:pt x="184" y="15"/>
                  </a:lnTo>
                  <a:lnTo>
                    <a:pt x="174" y="15"/>
                  </a:lnTo>
                  <a:lnTo>
                    <a:pt x="175" y="7"/>
                  </a:lnTo>
                  <a:lnTo>
                    <a:pt x="184" y="7"/>
                  </a:lnTo>
                  <a:lnTo>
                    <a:pt x="184" y="7"/>
                  </a:lnTo>
                  <a:close/>
                  <a:moveTo>
                    <a:pt x="149" y="6"/>
                  </a:moveTo>
                  <a:lnTo>
                    <a:pt x="148" y="14"/>
                  </a:lnTo>
                  <a:lnTo>
                    <a:pt x="139" y="14"/>
                  </a:lnTo>
                  <a:lnTo>
                    <a:pt x="139" y="6"/>
                  </a:lnTo>
                  <a:lnTo>
                    <a:pt x="149" y="6"/>
                  </a:lnTo>
                  <a:lnTo>
                    <a:pt x="149" y="6"/>
                  </a:lnTo>
                  <a:close/>
                  <a:moveTo>
                    <a:pt x="114" y="5"/>
                  </a:moveTo>
                  <a:lnTo>
                    <a:pt x="113" y="13"/>
                  </a:lnTo>
                  <a:lnTo>
                    <a:pt x="104" y="13"/>
                  </a:lnTo>
                  <a:lnTo>
                    <a:pt x="104" y="5"/>
                  </a:lnTo>
                  <a:lnTo>
                    <a:pt x="114" y="5"/>
                  </a:lnTo>
                  <a:lnTo>
                    <a:pt x="114" y="5"/>
                  </a:lnTo>
                  <a:close/>
                  <a:moveTo>
                    <a:pt x="79" y="4"/>
                  </a:moveTo>
                  <a:lnTo>
                    <a:pt x="78" y="12"/>
                  </a:lnTo>
                  <a:lnTo>
                    <a:pt x="69" y="12"/>
                  </a:lnTo>
                  <a:lnTo>
                    <a:pt x="69" y="4"/>
                  </a:lnTo>
                  <a:lnTo>
                    <a:pt x="79" y="4"/>
                  </a:lnTo>
                  <a:lnTo>
                    <a:pt x="79" y="4"/>
                  </a:lnTo>
                  <a:close/>
                  <a:moveTo>
                    <a:pt x="44" y="3"/>
                  </a:moveTo>
                  <a:lnTo>
                    <a:pt x="43" y="11"/>
                  </a:lnTo>
                  <a:lnTo>
                    <a:pt x="34" y="11"/>
                  </a:lnTo>
                  <a:lnTo>
                    <a:pt x="34" y="3"/>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6"/>
            <p:cNvSpPr>
              <a:spLocks noEditPoints="1"/>
            </p:cNvSpPr>
            <p:nvPr/>
          </p:nvSpPr>
          <p:spPr bwMode="auto">
            <a:xfrm>
              <a:off x="9206113" y="4579234"/>
              <a:ext cx="662722" cy="39227"/>
            </a:xfrm>
            <a:custGeom>
              <a:avLst/>
              <a:gdLst>
                <a:gd name="T0" fmla="*/ 9 w 321"/>
                <a:gd name="T1" fmla="*/ 0 h 19"/>
                <a:gd name="T2" fmla="*/ 9 w 321"/>
                <a:gd name="T3" fmla="*/ 10 h 19"/>
                <a:gd name="T4" fmla="*/ 0 w 321"/>
                <a:gd name="T5" fmla="*/ 9 h 19"/>
                <a:gd name="T6" fmla="*/ 0 w 321"/>
                <a:gd name="T7" fmla="*/ 0 h 19"/>
                <a:gd name="T8" fmla="*/ 9 w 321"/>
                <a:gd name="T9" fmla="*/ 0 h 19"/>
                <a:gd name="T10" fmla="*/ 9 w 321"/>
                <a:gd name="T11" fmla="*/ 0 h 19"/>
                <a:gd name="T12" fmla="*/ 321 w 321"/>
                <a:gd name="T13" fmla="*/ 11 h 19"/>
                <a:gd name="T14" fmla="*/ 315 w 321"/>
                <a:gd name="T15" fmla="*/ 11 h 19"/>
                <a:gd name="T16" fmla="*/ 315 w 321"/>
                <a:gd name="T17" fmla="*/ 19 h 19"/>
                <a:gd name="T18" fmla="*/ 321 w 321"/>
                <a:gd name="T19" fmla="*/ 19 h 19"/>
                <a:gd name="T20" fmla="*/ 321 w 321"/>
                <a:gd name="T21" fmla="*/ 11 h 19"/>
                <a:gd name="T22" fmla="*/ 321 w 321"/>
                <a:gd name="T23" fmla="*/ 11 h 19"/>
                <a:gd name="T24" fmla="*/ 290 w 321"/>
                <a:gd name="T25" fmla="*/ 10 h 19"/>
                <a:gd name="T26" fmla="*/ 289 w 321"/>
                <a:gd name="T27" fmla="*/ 18 h 19"/>
                <a:gd name="T28" fmla="*/ 280 w 321"/>
                <a:gd name="T29" fmla="*/ 18 h 19"/>
                <a:gd name="T30" fmla="*/ 280 w 321"/>
                <a:gd name="T31" fmla="*/ 10 h 19"/>
                <a:gd name="T32" fmla="*/ 290 w 321"/>
                <a:gd name="T33" fmla="*/ 10 h 19"/>
                <a:gd name="T34" fmla="*/ 290 w 321"/>
                <a:gd name="T35" fmla="*/ 10 h 19"/>
                <a:gd name="T36" fmla="*/ 255 w 321"/>
                <a:gd name="T37" fmla="*/ 9 h 19"/>
                <a:gd name="T38" fmla="*/ 254 w 321"/>
                <a:gd name="T39" fmla="*/ 17 h 19"/>
                <a:gd name="T40" fmla="*/ 245 w 321"/>
                <a:gd name="T41" fmla="*/ 17 h 19"/>
                <a:gd name="T42" fmla="*/ 245 w 321"/>
                <a:gd name="T43" fmla="*/ 9 h 19"/>
                <a:gd name="T44" fmla="*/ 255 w 321"/>
                <a:gd name="T45" fmla="*/ 9 h 19"/>
                <a:gd name="T46" fmla="*/ 255 w 321"/>
                <a:gd name="T47" fmla="*/ 9 h 19"/>
                <a:gd name="T48" fmla="*/ 220 w 321"/>
                <a:gd name="T49" fmla="*/ 7 h 19"/>
                <a:gd name="T50" fmla="*/ 219 w 321"/>
                <a:gd name="T51" fmla="*/ 16 h 19"/>
                <a:gd name="T52" fmla="*/ 210 w 321"/>
                <a:gd name="T53" fmla="*/ 16 h 19"/>
                <a:gd name="T54" fmla="*/ 210 w 321"/>
                <a:gd name="T55" fmla="*/ 7 h 19"/>
                <a:gd name="T56" fmla="*/ 220 w 321"/>
                <a:gd name="T57" fmla="*/ 7 h 19"/>
                <a:gd name="T58" fmla="*/ 220 w 321"/>
                <a:gd name="T59" fmla="*/ 7 h 19"/>
                <a:gd name="T60" fmla="*/ 185 w 321"/>
                <a:gd name="T61" fmla="*/ 6 h 19"/>
                <a:gd name="T62" fmla="*/ 184 w 321"/>
                <a:gd name="T63" fmla="*/ 15 h 19"/>
                <a:gd name="T64" fmla="*/ 175 w 321"/>
                <a:gd name="T65" fmla="*/ 15 h 19"/>
                <a:gd name="T66" fmla="*/ 175 w 321"/>
                <a:gd name="T67" fmla="*/ 6 h 19"/>
                <a:gd name="T68" fmla="*/ 185 w 321"/>
                <a:gd name="T69" fmla="*/ 6 h 19"/>
                <a:gd name="T70" fmla="*/ 185 w 321"/>
                <a:gd name="T71" fmla="*/ 6 h 19"/>
                <a:gd name="T72" fmla="*/ 150 w 321"/>
                <a:gd name="T73" fmla="*/ 5 h 19"/>
                <a:gd name="T74" fmla="*/ 149 w 321"/>
                <a:gd name="T75" fmla="*/ 14 h 19"/>
                <a:gd name="T76" fmla="*/ 140 w 321"/>
                <a:gd name="T77" fmla="*/ 14 h 19"/>
                <a:gd name="T78" fmla="*/ 140 w 321"/>
                <a:gd name="T79" fmla="*/ 5 h 19"/>
                <a:gd name="T80" fmla="*/ 150 w 321"/>
                <a:gd name="T81" fmla="*/ 5 h 19"/>
                <a:gd name="T82" fmla="*/ 150 w 321"/>
                <a:gd name="T83" fmla="*/ 5 h 19"/>
                <a:gd name="T84" fmla="*/ 115 w 321"/>
                <a:gd name="T85" fmla="*/ 4 h 19"/>
                <a:gd name="T86" fmla="*/ 114 w 321"/>
                <a:gd name="T87" fmla="*/ 13 h 19"/>
                <a:gd name="T88" fmla="*/ 105 w 321"/>
                <a:gd name="T89" fmla="*/ 13 h 19"/>
                <a:gd name="T90" fmla="*/ 105 w 321"/>
                <a:gd name="T91" fmla="*/ 3 h 19"/>
                <a:gd name="T92" fmla="*/ 115 w 321"/>
                <a:gd name="T93" fmla="*/ 4 h 19"/>
                <a:gd name="T94" fmla="*/ 115 w 321"/>
                <a:gd name="T95" fmla="*/ 4 h 19"/>
                <a:gd name="T96" fmla="*/ 80 w 321"/>
                <a:gd name="T97" fmla="*/ 3 h 19"/>
                <a:gd name="T98" fmla="*/ 79 w 321"/>
                <a:gd name="T99" fmla="*/ 12 h 19"/>
                <a:gd name="T100" fmla="*/ 70 w 321"/>
                <a:gd name="T101" fmla="*/ 12 h 19"/>
                <a:gd name="T102" fmla="*/ 70 w 321"/>
                <a:gd name="T103" fmla="*/ 2 h 19"/>
                <a:gd name="T104" fmla="*/ 80 w 321"/>
                <a:gd name="T105" fmla="*/ 3 h 19"/>
                <a:gd name="T106" fmla="*/ 80 w 321"/>
                <a:gd name="T107" fmla="*/ 3 h 19"/>
                <a:gd name="T108" fmla="*/ 44 w 321"/>
                <a:gd name="T109" fmla="*/ 2 h 19"/>
                <a:gd name="T110" fmla="*/ 44 w 321"/>
                <a:gd name="T111" fmla="*/ 11 h 19"/>
                <a:gd name="T112" fmla="*/ 35 w 321"/>
                <a:gd name="T113" fmla="*/ 11 h 19"/>
                <a:gd name="T114" fmla="*/ 35 w 321"/>
                <a:gd name="T115" fmla="*/ 1 h 19"/>
                <a:gd name="T116" fmla="*/ 44 w 321"/>
                <a:gd name="T11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19">
                  <a:moveTo>
                    <a:pt x="9" y="0"/>
                  </a:moveTo>
                  <a:lnTo>
                    <a:pt x="9" y="10"/>
                  </a:lnTo>
                  <a:lnTo>
                    <a:pt x="0" y="9"/>
                  </a:lnTo>
                  <a:lnTo>
                    <a:pt x="0" y="0"/>
                  </a:lnTo>
                  <a:lnTo>
                    <a:pt x="9" y="0"/>
                  </a:lnTo>
                  <a:lnTo>
                    <a:pt x="9" y="0"/>
                  </a:lnTo>
                  <a:close/>
                  <a:moveTo>
                    <a:pt x="321" y="11"/>
                  </a:moveTo>
                  <a:lnTo>
                    <a:pt x="315" y="11"/>
                  </a:lnTo>
                  <a:lnTo>
                    <a:pt x="315" y="19"/>
                  </a:lnTo>
                  <a:lnTo>
                    <a:pt x="321" y="19"/>
                  </a:lnTo>
                  <a:lnTo>
                    <a:pt x="321" y="11"/>
                  </a:lnTo>
                  <a:lnTo>
                    <a:pt x="321" y="11"/>
                  </a:lnTo>
                  <a:close/>
                  <a:moveTo>
                    <a:pt x="290" y="10"/>
                  </a:moveTo>
                  <a:lnTo>
                    <a:pt x="289" y="18"/>
                  </a:lnTo>
                  <a:lnTo>
                    <a:pt x="280" y="18"/>
                  </a:lnTo>
                  <a:lnTo>
                    <a:pt x="280" y="10"/>
                  </a:lnTo>
                  <a:lnTo>
                    <a:pt x="290" y="10"/>
                  </a:lnTo>
                  <a:lnTo>
                    <a:pt x="290" y="10"/>
                  </a:lnTo>
                  <a:close/>
                  <a:moveTo>
                    <a:pt x="255" y="9"/>
                  </a:moveTo>
                  <a:lnTo>
                    <a:pt x="254" y="17"/>
                  </a:lnTo>
                  <a:lnTo>
                    <a:pt x="245" y="17"/>
                  </a:lnTo>
                  <a:lnTo>
                    <a:pt x="245" y="9"/>
                  </a:lnTo>
                  <a:lnTo>
                    <a:pt x="255" y="9"/>
                  </a:lnTo>
                  <a:lnTo>
                    <a:pt x="255" y="9"/>
                  </a:lnTo>
                  <a:close/>
                  <a:moveTo>
                    <a:pt x="220" y="7"/>
                  </a:moveTo>
                  <a:lnTo>
                    <a:pt x="219" y="16"/>
                  </a:lnTo>
                  <a:lnTo>
                    <a:pt x="210" y="16"/>
                  </a:lnTo>
                  <a:lnTo>
                    <a:pt x="210" y="7"/>
                  </a:lnTo>
                  <a:lnTo>
                    <a:pt x="220" y="7"/>
                  </a:lnTo>
                  <a:lnTo>
                    <a:pt x="220" y="7"/>
                  </a:lnTo>
                  <a:close/>
                  <a:moveTo>
                    <a:pt x="185" y="6"/>
                  </a:moveTo>
                  <a:lnTo>
                    <a:pt x="184" y="15"/>
                  </a:lnTo>
                  <a:lnTo>
                    <a:pt x="175" y="15"/>
                  </a:lnTo>
                  <a:lnTo>
                    <a:pt x="175" y="6"/>
                  </a:lnTo>
                  <a:lnTo>
                    <a:pt x="185" y="6"/>
                  </a:lnTo>
                  <a:lnTo>
                    <a:pt x="185" y="6"/>
                  </a:lnTo>
                  <a:close/>
                  <a:moveTo>
                    <a:pt x="150" y="5"/>
                  </a:moveTo>
                  <a:lnTo>
                    <a:pt x="149" y="14"/>
                  </a:lnTo>
                  <a:lnTo>
                    <a:pt x="140" y="14"/>
                  </a:lnTo>
                  <a:lnTo>
                    <a:pt x="140" y="5"/>
                  </a:lnTo>
                  <a:lnTo>
                    <a:pt x="150" y="5"/>
                  </a:lnTo>
                  <a:lnTo>
                    <a:pt x="150" y="5"/>
                  </a:lnTo>
                  <a:close/>
                  <a:moveTo>
                    <a:pt x="115" y="4"/>
                  </a:moveTo>
                  <a:lnTo>
                    <a:pt x="114" y="13"/>
                  </a:lnTo>
                  <a:lnTo>
                    <a:pt x="105" y="13"/>
                  </a:lnTo>
                  <a:lnTo>
                    <a:pt x="105" y="3"/>
                  </a:lnTo>
                  <a:lnTo>
                    <a:pt x="115" y="4"/>
                  </a:lnTo>
                  <a:lnTo>
                    <a:pt x="115" y="4"/>
                  </a:lnTo>
                  <a:close/>
                  <a:moveTo>
                    <a:pt x="80" y="3"/>
                  </a:moveTo>
                  <a:lnTo>
                    <a:pt x="79" y="12"/>
                  </a:lnTo>
                  <a:lnTo>
                    <a:pt x="70" y="12"/>
                  </a:lnTo>
                  <a:lnTo>
                    <a:pt x="70" y="2"/>
                  </a:lnTo>
                  <a:lnTo>
                    <a:pt x="80" y="3"/>
                  </a:lnTo>
                  <a:lnTo>
                    <a:pt x="80" y="3"/>
                  </a:lnTo>
                  <a:close/>
                  <a:moveTo>
                    <a:pt x="44" y="2"/>
                  </a:moveTo>
                  <a:lnTo>
                    <a:pt x="44" y="11"/>
                  </a:lnTo>
                  <a:lnTo>
                    <a:pt x="35" y="11"/>
                  </a:lnTo>
                  <a:lnTo>
                    <a:pt x="35" y="1"/>
                  </a:lnTo>
                  <a:lnTo>
                    <a:pt x="44"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7"/>
            <p:cNvSpPr>
              <a:spLocks noEditPoints="1"/>
            </p:cNvSpPr>
            <p:nvPr/>
          </p:nvSpPr>
          <p:spPr bwMode="auto">
            <a:xfrm>
              <a:off x="6724521" y="3732767"/>
              <a:ext cx="885694" cy="59873"/>
            </a:xfrm>
            <a:custGeom>
              <a:avLst/>
              <a:gdLst>
                <a:gd name="T0" fmla="*/ 9 w 429"/>
                <a:gd name="T1" fmla="*/ 29 h 29"/>
                <a:gd name="T2" fmla="*/ 0 w 429"/>
                <a:gd name="T3" fmla="*/ 20 h 29"/>
                <a:gd name="T4" fmla="*/ 9 w 429"/>
                <a:gd name="T5" fmla="*/ 20 h 29"/>
                <a:gd name="T6" fmla="*/ 429 w 429"/>
                <a:gd name="T7" fmla="*/ 9 h 29"/>
                <a:gd name="T8" fmla="*/ 419 w 429"/>
                <a:gd name="T9" fmla="*/ 0 h 29"/>
                <a:gd name="T10" fmla="*/ 429 w 429"/>
                <a:gd name="T11" fmla="*/ 0 h 29"/>
                <a:gd name="T12" fmla="*/ 394 w 429"/>
                <a:gd name="T13" fmla="*/ 11 h 29"/>
                <a:gd name="T14" fmla="*/ 384 w 429"/>
                <a:gd name="T15" fmla="*/ 2 h 29"/>
                <a:gd name="T16" fmla="*/ 394 w 429"/>
                <a:gd name="T17" fmla="*/ 1 h 29"/>
                <a:gd name="T18" fmla="*/ 359 w 429"/>
                <a:gd name="T19" fmla="*/ 12 h 29"/>
                <a:gd name="T20" fmla="*/ 349 w 429"/>
                <a:gd name="T21" fmla="*/ 3 h 29"/>
                <a:gd name="T22" fmla="*/ 359 w 429"/>
                <a:gd name="T23" fmla="*/ 3 h 29"/>
                <a:gd name="T24" fmla="*/ 324 w 429"/>
                <a:gd name="T25" fmla="*/ 14 h 29"/>
                <a:gd name="T26" fmla="*/ 314 w 429"/>
                <a:gd name="T27" fmla="*/ 5 h 29"/>
                <a:gd name="T28" fmla="*/ 324 w 429"/>
                <a:gd name="T29" fmla="*/ 5 h 29"/>
                <a:gd name="T30" fmla="*/ 289 w 429"/>
                <a:gd name="T31" fmla="*/ 15 h 29"/>
                <a:gd name="T32" fmla="*/ 279 w 429"/>
                <a:gd name="T33" fmla="*/ 7 h 29"/>
                <a:gd name="T34" fmla="*/ 289 w 429"/>
                <a:gd name="T35" fmla="*/ 6 h 29"/>
                <a:gd name="T36" fmla="*/ 254 w 429"/>
                <a:gd name="T37" fmla="*/ 17 h 29"/>
                <a:gd name="T38" fmla="*/ 244 w 429"/>
                <a:gd name="T39" fmla="*/ 9 h 29"/>
                <a:gd name="T40" fmla="*/ 254 w 429"/>
                <a:gd name="T41" fmla="*/ 9 h 29"/>
                <a:gd name="T42" fmla="*/ 219 w 429"/>
                <a:gd name="T43" fmla="*/ 19 h 29"/>
                <a:gd name="T44" fmla="*/ 209 w 429"/>
                <a:gd name="T45" fmla="*/ 11 h 29"/>
                <a:gd name="T46" fmla="*/ 219 w 429"/>
                <a:gd name="T47" fmla="*/ 10 h 29"/>
                <a:gd name="T48" fmla="*/ 184 w 429"/>
                <a:gd name="T49" fmla="*/ 20 h 29"/>
                <a:gd name="T50" fmla="*/ 175 w 429"/>
                <a:gd name="T51" fmla="*/ 12 h 29"/>
                <a:gd name="T52" fmla="*/ 184 w 429"/>
                <a:gd name="T53" fmla="*/ 12 h 29"/>
                <a:gd name="T54" fmla="*/ 149 w 429"/>
                <a:gd name="T55" fmla="*/ 22 h 29"/>
                <a:gd name="T56" fmla="*/ 140 w 429"/>
                <a:gd name="T57" fmla="*/ 14 h 29"/>
                <a:gd name="T58" fmla="*/ 149 w 429"/>
                <a:gd name="T59" fmla="*/ 13 h 29"/>
                <a:gd name="T60" fmla="*/ 114 w 429"/>
                <a:gd name="T61" fmla="*/ 23 h 29"/>
                <a:gd name="T62" fmla="*/ 105 w 429"/>
                <a:gd name="T63" fmla="*/ 15 h 29"/>
                <a:gd name="T64" fmla="*/ 114 w 429"/>
                <a:gd name="T65" fmla="*/ 15 h 29"/>
                <a:gd name="T66" fmla="*/ 79 w 429"/>
                <a:gd name="T67" fmla="*/ 25 h 29"/>
                <a:gd name="T68" fmla="*/ 70 w 429"/>
                <a:gd name="T69" fmla="*/ 17 h 29"/>
                <a:gd name="T70" fmla="*/ 79 w 429"/>
                <a:gd name="T71" fmla="*/ 17 h 29"/>
                <a:gd name="T72" fmla="*/ 44 w 429"/>
                <a:gd name="T73" fmla="*/ 27 h 29"/>
                <a:gd name="T74" fmla="*/ 35 w 429"/>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9" h="29">
                  <a:moveTo>
                    <a:pt x="9" y="20"/>
                  </a:moveTo>
                  <a:lnTo>
                    <a:pt x="9" y="29"/>
                  </a:lnTo>
                  <a:lnTo>
                    <a:pt x="1" y="29"/>
                  </a:lnTo>
                  <a:lnTo>
                    <a:pt x="0" y="20"/>
                  </a:lnTo>
                  <a:lnTo>
                    <a:pt x="9" y="20"/>
                  </a:lnTo>
                  <a:lnTo>
                    <a:pt x="9" y="20"/>
                  </a:lnTo>
                  <a:close/>
                  <a:moveTo>
                    <a:pt x="429" y="0"/>
                  </a:moveTo>
                  <a:lnTo>
                    <a:pt x="429" y="9"/>
                  </a:lnTo>
                  <a:lnTo>
                    <a:pt x="420" y="10"/>
                  </a:lnTo>
                  <a:lnTo>
                    <a:pt x="419" y="0"/>
                  </a:lnTo>
                  <a:lnTo>
                    <a:pt x="429" y="0"/>
                  </a:lnTo>
                  <a:lnTo>
                    <a:pt x="429" y="0"/>
                  </a:lnTo>
                  <a:close/>
                  <a:moveTo>
                    <a:pt x="394" y="1"/>
                  </a:moveTo>
                  <a:lnTo>
                    <a:pt x="394" y="11"/>
                  </a:lnTo>
                  <a:lnTo>
                    <a:pt x="385" y="11"/>
                  </a:lnTo>
                  <a:lnTo>
                    <a:pt x="384" y="2"/>
                  </a:lnTo>
                  <a:lnTo>
                    <a:pt x="394" y="1"/>
                  </a:lnTo>
                  <a:lnTo>
                    <a:pt x="394" y="1"/>
                  </a:lnTo>
                  <a:close/>
                  <a:moveTo>
                    <a:pt x="359" y="3"/>
                  </a:moveTo>
                  <a:lnTo>
                    <a:pt x="359" y="12"/>
                  </a:lnTo>
                  <a:lnTo>
                    <a:pt x="350" y="13"/>
                  </a:lnTo>
                  <a:lnTo>
                    <a:pt x="349" y="3"/>
                  </a:lnTo>
                  <a:lnTo>
                    <a:pt x="359" y="3"/>
                  </a:lnTo>
                  <a:lnTo>
                    <a:pt x="359" y="3"/>
                  </a:lnTo>
                  <a:close/>
                  <a:moveTo>
                    <a:pt x="324" y="5"/>
                  </a:moveTo>
                  <a:lnTo>
                    <a:pt x="324" y="14"/>
                  </a:lnTo>
                  <a:lnTo>
                    <a:pt x="315" y="14"/>
                  </a:lnTo>
                  <a:lnTo>
                    <a:pt x="314" y="5"/>
                  </a:lnTo>
                  <a:lnTo>
                    <a:pt x="324" y="5"/>
                  </a:lnTo>
                  <a:lnTo>
                    <a:pt x="324" y="5"/>
                  </a:lnTo>
                  <a:close/>
                  <a:moveTo>
                    <a:pt x="289" y="6"/>
                  </a:moveTo>
                  <a:lnTo>
                    <a:pt x="289" y="15"/>
                  </a:lnTo>
                  <a:lnTo>
                    <a:pt x="280" y="16"/>
                  </a:lnTo>
                  <a:lnTo>
                    <a:pt x="279" y="7"/>
                  </a:lnTo>
                  <a:lnTo>
                    <a:pt x="289" y="6"/>
                  </a:lnTo>
                  <a:lnTo>
                    <a:pt x="289" y="6"/>
                  </a:lnTo>
                  <a:close/>
                  <a:moveTo>
                    <a:pt x="254" y="9"/>
                  </a:moveTo>
                  <a:lnTo>
                    <a:pt x="254" y="17"/>
                  </a:lnTo>
                  <a:lnTo>
                    <a:pt x="245" y="17"/>
                  </a:lnTo>
                  <a:lnTo>
                    <a:pt x="244" y="9"/>
                  </a:lnTo>
                  <a:lnTo>
                    <a:pt x="254" y="9"/>
                  </a:lnTo>
                  <a:lnTo>
                    <a:pt x="254" y="9"/>
                  </a:lnTo>
                  <a:close/>
                  <a:moveTo>
                    <a:pt x="219" y="10"/>
                  </a:moveTo>
                  <a:lnTo>
                    <a:pt x="219" y="19"/>
                  </a:lnTo>
                  <a:lnTo>
                    <a:pt x="211" y="19"/>
                  </a:lnTo>
                  <a:lnTo>
                    <a:pt x="209" y="11"/>
                  </a:lnTo>
                  <a:lnTo>
                    <a:pt x="219" y="10"/>
                  </a:lnTo>
                  <a:lnTo>
                    <a:pt x="219" y="10"/>
                  </a:lnTo>
                  <a:close/>
                  <a:moveTo>
                    <a:pt x="184" y="12"/>
                  </a:moveTo>
                  <a:lnTo>
                    <a:pt x="184" y="20"/>
                  </a:lnTo>
                  <a:lnTo>
                    <a:pt x="176" y="21"/>
                  </a:lnTo>
                  <a:lnTo>
                    <a:pt x="175" y="12"/>
                  </a:lnTo>
                  <a:lnTo>
                    <a:pt x="184" y="12"/>
                  </a:lnTo>
                  <a:lnTo>
                    <a:pt x="184" y="12"/>
                  </a:lnTo>
                  <a:close/>
                  <a:moveTo>
                    <a:pt x="149" y="13"/>
                  </a:moveTo>
                  <a:lnTo>
                    <a:pt x="149" y="22"/>
                  </a:lnTo>
                  <a:lnTo>
                    <a:pt x="141" y="22"/>
                  </a:lnTo>
                  <a:lnTo>
                    <a:pt x="140" y="14"/>
                  </a:lnTo>
                  <a:lnTo>
                    <a:pt x="149" y="13"/>
                  </a:lnTo>
                  <a:lnTo>
                    <a:pt x="149" y="13"/>
                  </a:lnTo>
                  <a:close/>
                  <a:moveTo>
                    <a:pt x="114" y="15"/>
                  </a:moveTo>
                  <a:lnTo>
                    <a:pt x="114" y="23"/>
                  </a:lnTo>
                  <a:lnTo>
                    <a:pt x="106" y="24"/>
                  </a:lnTo>
                  <a:lnTo>
                    <a:pt x="105" y="15"/>
                  </a:lnTo>
                  <a:lnTo>
                    <a:pt x="114" y="15"/>
                  </a:lnTo>
                  <a:lnTo>
                    <a:pt x="114" y="15"/>
                  </a:lnTo>
                  <a:close/>
                  <a:moveTo>
                    <a:pt x="79" y="17"/>
                  </a:moveTo>
                  <a:lnTo>
                    <a:pt x="79" y="25"/>
                  </a:lnTo>
                  <a:lnTo>
                    <a:pt x="71" y="25"/>
                  </a:lnTo>
                  <a:lnTo>
                    <a:pt x="70" y="17"/>
                  </a:lnTo>
                  <a:lnTo>
                    <a:pt x="79" y="17"/>
                  </a:lnTo>
                  <a:lnTo>
                    <a:pt x="79" y="17"/>
                  </a:lnTo>
                  <a:close/>
                  <a:moveTo>
                    <a:pt x="44" y="18"/>
                  </a:moveTo>
                  <a:lnTo>
                    <a:pt x="44" y="27"/>
                  </a:lnTo>
                  <a:lnTo>
                    <a:pt x="36" y="28"/>
                  </a:lnTo>
                  <a:lnTo>
                    <a:pt x="35" y="19"/>
                  </a:lnTo>
                  <a:lnTo>
                    <a:pt x="44"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78"/>
            <p:cNvSpPr>
              <a:spLocks noEditPoints="1"/>
            </p:cNvSpPr>
            <p:nvPr/>
          </p:nvSpPr>
          <p:spPr bwMode="auto">
            <a:xfrm>
              <a:off x="7228272" y="3707993"/>
              <a:ext cx="887758" cy="59873"/>
            </a:xfrm>
            <a:custGeom>
              <a:avLst/>
              <a:gdLst>
                <a:gd name="T0" fmla="*/ 10 w 430"/>
                <a:gd name="T1" fmla="*/ 29 h 29"/>
                <a:gd name="T2" fmla="*/ 0 w 430"/>
                <a:gd name="T3" fmla="*/ 21 h 29"/>
                <a:gd name="T4" fmla="*/ 10 w 430"/>
                <a:gd name="T5" fmla="*/ 21 h 29"/>
                <a:gd name="T6" fmla="*/ 430 w 430"/>
                <a:gd name="T7" fmla="*/ 9 h 29"/>
                <a:gd name="T8" fmla="*/ 421 w 430"/>
                <a:gd name="T9" fmla="*/ 0 h 29"/>
                <a:gd name="T10" fmla="*/ 430 w 430"/>
                <a:gd name="T11" fmla="*/ 0 h 29"/>
                <a:gd name="T12" fmla="*/ 395 w 430"/>
                <a:gd name="T13" fmla="*/ 11 h 29"/>
                <a:gd name="T14" fmla="*/ 386 w 430"/>
                <a:gd name="T15" fmla="*/ 3 h 29"/>
                <a:gd name="T16" fmla="*/ 395 w 430"/>
                <a:gd name="T17" fmla="*/ 1 h 29"/>
                <a:gd name="T18" fmla="*/ 360 w 430"/>
                <a:gd name="T19" fmla="*/ 12 h 29"/>
                <a:gd name="T20" fmla="*/ 351 w 430"/>
                <a:gd name="T21" fmla="*/ 4 h 29"/>
                <a:gd name="T22" fmla="*/ 360 w 430"/>
                <a:gd name="T23" fmla="*/ 4 h 29"/>
                <a:gd name="T24" fmla="*/ 325 w 430"/>
                <a:gd name="T25" fmla="*/ 14 h 29"/>
                <a:gd name="T26" fmla="*/ 316 w 430"/>
                <a:gd name="T27" fmla="*/ 6 h 29"/>
                <a:gd name="T28" fmla="*/ 325 w 430"/>
                <a:gd name="T29" fmla="*/ 6 h 29"/>
                <a:gd name="T30" fmla="*/ 290 w 430"/>
                <a:gd name="T31" fmla="*/ 15 h 29"/>
                <a:gd name="T32" fmla="*/ 281 w 430"/>
                <a:gd name="T33" fmla="*/ 8 h 29"/>
                <a:gd name="T34" fmla="*/ 290 w 430"/>
                <a:gd name="T35" fmla="*/ 7 h 29"/>
                <a:gd name="T36" fmla="*/ 255 w 430"/>
                <a:gd name="T37" fmla="*/ 17 h 29"/>
                <a:gd name="T38" fmla="*/ 246 w 430"/>
                <a:gd name="T39" fmla="*/ 9 h 29"/>
                <a:gd name="T40" fmla="*/ 255 w 430"/>
                <a:gd name="T41" fmla="*/ 9 h 29"/>
                <a:gd name="T42" fmla="*/ 220 w 430"/>
                <a:gd name="T43" fmla="*/ 19 h 29"/>
                <a:gd name="T44" fmla="*/ 210 w 430"/>
                <a:gd name="T45" fmla="*/ 11 h 29"/>
                <a:gd name="T46" fmla="*/ 220 w 430"/>
                <a:gd name="T47" fmla="*/ 10 h 29"/>
                <a:gd name="T48" fmla="*/ 185 w 430"/>
                <a:gd name="T49" fmla="*/ 21 h 29"/>
                <a:gd name="T50" fmla="*/ 175 w 430"/>
                <a:gd name="T51" fmla="*/ 12 h 29"/>
                <a:gd name="T52" fmla="*/ 185 w 430"/>
                <a:gd name="T53" fmla="*/ 12 h 29"/>
                <a:gd name="T54" fmla="*/ 150 w 430"/>
                <a:gd name="T55" fmla="*/ 23 h 29"/>
                <a:gd name="T56" fmla="*/ 140 w 430"/>
                <a:gd name="T57" fmla="*/ 14 h 29"/>
                <a:gd name="T58" fmla="*/ 150 w 430"/>
                <a:gd name="T59" fmla="*/ 13 h 29"/>
                <a:gd name="T60" fmla="*/ 115 w 430"/>
                <a:gd name="T61" fmla="*/ 24 h 29"/>
                <a:gd name="T62" fmla="*/ 105 w 430"/>
                <a:gd name="T63" fmla="*/ 15 h 29"/>
                <a:gd name="T64" fmla="*/ 115 w 430"/>
                <a:gd name="T65" fmla="*/ 15 h 29"/>
                <a:gd name="T66" fmla="*/ 80 w 430"/>
                <a:gd name="T67" fmla="*/ 26 h 29"/>
                <a:gd name="T68" fmla="*/ 70 w 430"/>
                <a:gd name="T69" fmla="*/ 17 h 29"/>
                <a:gd name="T70" fmla="*/ 80 w 430"/>
                <a:gd name="T71" fmla="*/ 17 h 29"/>
                <a:gd name="T72" fmla="*/ 45 w 430"/>
                <a:gd name="T73" fmla="*/ 27 h 29"/>
                <a:gd name="T74" fmla="*/ 35 w 430"/>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0" h="29">
                  <a:moveTo>
                    <a:pt x="10" y="21"/>
                  </a:moveTo>
                  <a:lnTo>
                    <a:pt x="10" y="29"/>
                  </a:lnTo>
                  <a:lnTo>
                    <a:pt x="1" y="29"/>
                  </a:lnTo>
                  <a:lnTo>
                    <a:pt x="0" y="21"/>
                  </a:lnTo>
                  <a:lnTo>
                    <a:pt x="10" y="21"/>
                  </a:lnTo>
                  <a:lnTo>
                    <a:pt x="10" y="21"/>
                  </a:lnTo>
                  <a:close/>
                  <a:moveTo>
                    <a:pt x="430" y="0"/>
                  </a:moveTo>
                  <a:lnTo>
                    <a:pt x="430" y="9"/>
                  </a:lnTo>
                  <a:lnTo>
                    <a:pt x="421" y="9"/>
                  </a:lnTo>
                  <a:lnTo>
                    <a:pt x="421" y="0"/>
                  </a:lnTo>
                  <a:lnTo>
                    <a:pt x="430" y="0"/>
                  </a:lnTo>
                  <a:lnTo>
                    <a:pt x="430" y="0"/>
                  </a:lnTo>
                  <a:close/>
                  <a:moveTo>
                    <a:pt x="395" y="1"/>
                  </a:moveTo>
                  <a:lnTo>
                    <a:pt x="395" y="11"/>
                  </a:lnTo>
                  <a:lnTo>
                    <a:pt x="386" y="11"/>
                  </a:lnTo>
                  <a:lnTo>
                    <a:pt x="386" y="3"/>
                  </a:lnTo>
                  <a:lnTo>
                    <a:pt x="395" y="1"/>
                  </a:lnTo>
                  <a:lnTo>
                    <a:pt x="395" y="1"/>
                  </a:lnTo>
                  <a:close/>
                  <a:moveTo>
                    <a:pt x="360" y="4"/>
                  </a:moveTo>
                  <a:lnTo>
                    <a:pt x="360" y="12"/>
                  </a:lnTo>
                  <a:lnTo>
                    <a:pt x="351" y="13"/>
                  </a:lnTo>
                  <a:lnTo>
                    <a:pt x="351" y="4"/>
                  </a:lnTo>
                  <a:lnTo>
                    <a:pt x="360" y="4"/>
                  </a:lnTo>
                  <a:lnTo>
                    <a:pt x="360" y="4"/>
                  </a:lnTo>
                  <a:close/>
                  <a:moveTo>
                    <a:pt x="325" y="6"/>
                  </a:moveTo>
                  <a:lnTo>
                    <a:pt x="325" y="14"/>
                  </a:lnTo>
                  <a:lnTo>
                    <a:pt x="316" y="14"/>
                  </a:lnTo>
                  <a:lnTo>
                    <a:pt x="316" y="6"/>
                  </a:lnTo>
                  <a:lnTo>
                    <a:pt x="325" y="6"/>
                  </a:lnTo>
                  <a:lnTo>
                    <a:pt x="325" y="6"/>
                  </a:lnTo>
                  <a:close/>
                  <a:moveTo>
                    <a:pt x="290" y="7"/>
                  </a:moveTo>
                  <a:lnTo>
                    <a:pt x="290" y="15"/>
                  </a:lnTo>
                  <a:lnTo>
                    <a:pt x="281" y="16"/>
                  </a:lnTo>
                  <a:lnTo>
                    <a:pt x="281" y="8"/>
                  </a:lnTo>
                  <a:lnTo>
                    <a:pt x="290" y="7"/>
                  </a:lnTo>
                  <a:lnTo>
                    <a:pt x="290" y="7"/>
                  </a:lnTo>
                  <a:close/>
                  <a:moveTo>
                    <a:pt x="255" y="9"/>
                  </a:moveTo>
                  <a:lnTo>
                    <a:pt x="255" y="17"/>
                  </a:lnTo>
                  <a:lnTo>
                    <a:pt x="246" y="17"/>
                  </a:lnTo>
                  <a:lnTo>
                    <a:pt x="246" y="9"/>
                  </a:lnTo>
                  <a:lnTo>
                    <a:pt x="255" y="9"/>
                  </a:lnTo>
                  <a:lnTo>
                    <a:pt x="255" y="9"/>
                  </a:lnTo>
                  <a:close/>
                  <a:moveTo>
                    <a:pt x="220" y="10"/>
                  </a:moveTo>
                  <a:lnTo>
                    <a:pt x="220" y="19"/>
                  </a:lnTo>
                  <a:lnTo>
                    <a:pt x="211" y="19"/>
                  </a:lnTo>
                  <a:lnTo>
                    <a:pt x="210" y="11"/>
                  </a:lnTo>
                  <a:lnTo>
                    <a:pt x="220" y="10"/>
                  </a:lnTo>
                  <a:lnTo>
                    <a:pt x="220" y="10"/>
                  </a:lnTo>
                  <a:close/>
                  <a:moveTo>
                    <a:pt x="185" y="12"/>
                  </a:moveTo>
                  <a:lnTo>
                    <a:pt x="185" y="21"/>
                  </a:lnTo>
                  <a:lnTo>
                    <a:pt x="176" y="22"/>
                  </a:lnTo>
                  <a:lnTo>
                    <a:pt x="175" y="12"/>
                  </a:lnTo>
                  <a:lnTo>
                    <a:pt x="185" y="12"/>
                  </a:lnTo>
                  <a:lnTo>
                    <a:pt x="185" y="12"/>
                  </a:lnTo>
                  <a:close/>
                  <a:moveTo>
                    <a:pt x="150" y="13"/>
                  </a:moveTo>
                  <a:lnTo>
                    <a:pt x="150" y="23"/>
                  </a:lnTo>
                  <a:lnTo>
                    <a:pt x="141" y="23"/>
                  </a:lnTo>
                  <a:lnTo>
                    <a:pt x="140" y="14"/>
                  </a:lnTo>
                  <a:lnTo>
                    <a:pt x="150" y="13"/>
                  </a:lnTo>
                  <a:lnTo>
                    <a:pt x="150" y="13"/>
                  </a:lnTo>
                  <a:close/>
                  <a:moveTo>
                    <a:pt x="115" y="15"/>
                  </a:moveTo>
                  <a:lnTo>
                    <a:pt x="115" y="24"/>
                  </a:lnTo>
                  <a:lnTo>
                    <a:pt x="106" y="25"/>
                  </a:lnTo>
                  <a:lnTo>
                    <a:pt x="105" y="15"/>
                  </a:lnTo>
                  <a:lnTo>
                    <a:pt x="115" y="15"/>
                  </a:lnTo>
                  <a:lnTo>
                    <a:pt x="115" y="15"/>
                  </a:lnTo>
                  <a:close/>
                  <a:moveTo>
                    <a:pt x="80" y="17"/>
                  </a:moveTo>
                  <a:lnTo>
                    <a:pt x="80" y="26"/>
                  </a:lnTo>
                  <a:lnTo>
                    <a:pt x="71" y="26"/>
                  </a:lnTo>
                  <a:lnTo>
                    <a:pt x="70" y="17"/>
                  </a:lnTo>
                  <a:lnTo>
                    <a:pt x="80" y="17"/>
                  </a:lnTo>
                  <a:lnTo>
                    <a:pt x="80" y="17"/>
                  </a:lnTo>
                  <a:close/>
                  <a:moveTo>
                    <a:pt x="45" y="18"/>
                  </a:moveTo>
                  <a:lnTo>
                    <a:pt x="45" y="27"/>
                  </a:lnTo>
                  <a:lnTo>
                    <a:pt x="36" y="28"/>
                  </a:lnTo>
                  <a:lnTo>
                    <a:pt x="35" y="19"/>
                  </a:lnTo>
                  <a:lnTo>
                    <a:pt x="45"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79"/>
            <p:cNvSpPr>
              <a:spLocks/>
            </p:cNvSpPr>
            <p:nvPr/>
          </p:nvSpPr>
          <p:spPr bwMode="auto">
            <a:xfrm>
              <a:off x="9119402" y="2204999"/>
              <a:ext cx="16516" cy="18582"/>
            </a:xfrm>
            <a:custGeom>
              <a:avLst/>
              <a:gdLst>
                <a:gd name="T0" fmla="*/ 8 w 8"/>
                <a:gd name="T1" fmla="*/ 0 h 9"/>
                <a:gd name="T2" fmla="*/ 8 w 8"/>
                <a:gd name="T3" fmla="*/ 0 h 9"/>
                <a:gd name="T4" fmla="*/ 1 w 8"/>
                <a:gd name="T5" fmla="*/ 0 h 9"/>
                <a:gd name="T6" fmla="*/ 0 w 8"/>
                <a:gd name="T7" fmla="*/ 0 h 9"/>
                <a:gd name="T8" fmla="*/ 0 w 8"/>
                <a:gd name="T9" fmla="*/ 8 h 9"/>
                <a:gd name="T10" fmla="*/ 1 w 8"/>
                <a:gd name="T11" fmla="*/ 8 h 9"/>
                <a:gd name="T12" fmla="*/ 8 w 8"/>
                <a:gd name="T13" fmla="*/ 9 h 9"/>
                <a:gd name="T14" fmla="*/ 8 w 8"/>
                <a:gd name="T15" fmla="*/ 9 h 9"/>
                <a:gd name="T16" fmla="*/ 8 w 8"/>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8" y="0"/>
                  </a:moveTo>
                  <a:lnTo>
                    <a:pt x="8" y="0"/>
                  </a:lnTo>
                  <a:lnTo>
                    <a:pt x="1" y="0"/>
                  </a:lnTo>
                  <a:lnTo>
                    <a:pt x="0" y="0"/>
                  </a:lnTo>
                  <a:lnTo>
                    <a:pt x="0" y="8"/>
                  </a:lnTo>
                  <a:lnTo>
                    <a:pt x="1" y="8"/>
                  </a:lnTo>
                  <a:lnTo>
                    <a:pt x="8"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80"/>
            <p:cNvSpPr>
              <a:spLocks/>
            </p:cNvSpPr>
            <p:nvPr/>
          </p:nvSpPr>
          <p:spPr bwMode="auto">
            <a:xfrm>
              <a:off x="9191660" y="2207064"/>
              <a:ext cx="18582" cy="18582"/>
            </a:xfrm>
            <a:custGeom>
              <a:avLst/>
              <a:gdLst>
                <a:gd name="T0" fmla="*/ 9 w 9"/>
                <a:gd name="T1" fmla="*/ 1 h 9"/>
                <a:gd name="T2" fmla="*/ 2 w 9"/>
                <a:gd name="T3" fmla="*/ 0 h 9"/>
                <a:gd name="T4" fmla="*/ 0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2" y="0"/>
                  </a:lnTo>
                  <a:lnTo>
                    <a:pt x="0"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81"/>
            <p:cNvSpPr>
              <a:spLocks/>
            </p:cNvSpPr>
            <p:nvPr/>
          </p:nvSpPr>
          <p:spPr bwMode="auto">
            <a:xfrm>
              <a:off x="9263920" y="2211193"/>
              <a:ext cx="18582" cy="18582"/>
            </a:xfrm>
            <a:custGeom>
              <a:avLst/>
              <a:gdLst>
                <a:gd name="T0" fmla="*/ 9 w 9"/>
                <a:gd name="T1" fmla="*/ 0 h 9"/>
                <a:gd name="T2" fmla="*/ 3 w 9"/>
                <a:gd name="T3" fmla="*/ 0 h 9"/>
                <a:gd name="T4" fmla="*/ 0 w 9"/>
                <a:gd name="T5" fmla="*/ 0 h 9"/>
                <a:gd name="T6" fmla="*/ 0 w 9"/>
                <a:gd name="T7" fmla="*/ 8 h 9"/>
                <a:gd name="T8" fmla="*/ 2 w 9"/>
                <a:gd name="T9" fmla="*/ 8 h 9"/>
                <a:gd name="T10" fmla="*/ 8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3" y="0"/>
                  </a:lnTo>
                  <a:lnTo>
                    <a:pt x="0" y="0"/>
                  </a:lnTo>
                  <a:lnTo>
                    <a:pt x="0" y="8"/>
                  </a:lnTo>
                  <a:lnTo>
                    <a:pt x="2" y="8"/>
                  </a:lnTo>
                  <a:lnTo>
                    <a:pt x="8"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82"/>
            <p:cNvSpPr>
              <a:spLocks/>
            </p:cNvSpPr>
            <p:nvPr/>
          </p:nvSpPr>
          <p:spPr bwMode="auto">
            <a:xfrm>
              <a:off x="9336179" y="2215322"/>
              <a:ext cx="18582" cy="18582"/>
            </a:xfrm>
            <a:custGeom>
              <a:avLst/>
              <a:gdLst>
                <a:gd name="T0" fmla="*/ 9 w 9"/>
                <a:gd name="T1" fmla="*/ 1 h 9"/>
                <a:gd name="T2" fmla="*/ 3 w 9"/>
                <a:gd name="T3" fmla="*/ 1 h 9"/>
                <a:gd name="T4" fmla="*/ 0 w 9"/>
                <a:gd name="T5" fmla="*/ 0 h 9"/>
                <a:gd name="T6" fmla="*/ 0 w 9"/>
                <a:gd name="T7" fmla="*/ 9 h 9"/>
                <a:gd name="T8" fmla="*/ 3 w 9"/>
                <a:gd name="T9" fmla="*/ 9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1"/>
                  </a:lnTo>
                  <a:lnTo>
                    <a:pt x="0" y="0"/>
                  </a:lnTo>
                  <a:lnTo>
                    <a:pt x="0" y="9"/>
                  </a:lnTo>
                  <a:lnTo>
                    <a:pt x="3" y="9"/>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83"/>
            <p:cNvSpPr>
              <a:spLocks/>
            </p:cNvSpPr>
            <p:nvPr/>
          </p:nvSpPr>
          <p:spPr bwMode="auto">
            <a:xfrm>
              <a:off x="9408439" y="2221515"/>
              <a:ext cx="18582" cy="22711"/>
            </a:xfrm>
            <a:custGeom>
              <a:avLst/>
              <a:gdLst>
                <a:gd name="T0" fmla="*/ 9 w 9"/>
                <a:gd name="T1" fmla="*/ 1 h 11"/>
                <a:gd name="T2" fmla="*/ 3 w 9"/>
                <a:gd name="T3" fmla="*/ 1 h 11"/>
                <a:gd name="T4" fmla="*/ 0 w 9"/>
                <a:gd name="T5" fmla="*/ 0 h 11"/>
                <a:gd name="T6" fmla="*/ 0 w 9"/>
                <a:gd name="T7" fmla="*/ 10 h 11"/>
                <a:gd name="T8" fmla="*/ 2 w 9"/>
                <a:gd name="T9" fmla="*/ 10 h 11"/>
                <a:gd name="T10" fmla="*/ 8 w 9"/>
                <a:gd name="T11" fmla="*/ 11 h 11"/>
                <a:gd name="T12" fmla="*/ 9 w 9"/>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1"/>
                  </a:moveTo>
                  <a:lnTo>
                    <a:pt x="3" y="1"/>
                  </a:lnTo>
                  <a:lnTo>
                    <a:pt x="0" y="0"/>
                  </a:lnTo>
                  <a:lnTo>
                    <a:pt x="0" y="10"/>
                  </a:lnTo>
                  <a:lnTo>
                    <a:pt x="2" y="10"/>
                  </a:lnTo>
                  <a:lnTo>
                    <a:pt x="8" y="11"/>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84"/>
            <p:cNvSpPr>
              <a:spLocks/>
            </p:cNvSpPr>
            <p:nvPr/>
          </p:nvSpPr>
          <p:spPr bwMode="auto">
            <a:xfrm>
              <a:off x="9478634" y="2229773"/>
              <a:ext cx="20646" cy="22711"/>
            </a:xfrm>
            <a:custGeom>
              <a:avLst/>
              <a:gdLst>
                <a:gd name="T0" fmla="*/ 10 w 10"/>
                <a:gd name="T1" fmla="*/ 1 h 11"/>
                <a:gd name="T2" fmla="*/ 4 w 10"/>
                <a:gd name="T3" fmla="*/ 1 h 11"/>
                <a:gd name="T4" fmla="*/ 1 w 10"/>
                <a:gd name="T5" fmla="*/ 0 h 11"/>
                <a:gd name="T6" fmla="*/ 0 w 10"/>
                <a:gd name="T7" fmla="*/ 10 h 11"/>
                <a:gd name="T8" fmla="*/ 3 w 10"/>
                <a:gd name="T9" fmla="*/ 10 h 11"/>
                <a:gd name="T10" fmla="*/ 8 w 10"/>
                <a:gd name="T11" fmla="*/ 11 h 11"/>
                <a:gd name="T12" fmla="*/ 10 w 10"/>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1"/>
                  </a:moveTo>
                  <a:lnTo>
                    <a:pt x="4" y="1"/>
                  </a:lnTo>
                  <a:lnTo>
                    <a:pt x="1" y="0"/>
                  </a:lnTo>
                  <a:lnTo>
                    <a:pt x="0" y="10"/>
                  </a:lnTo>
                  <a:lnTo>
                    <a:pt x="3" y="10"/>
                  </a:lnTo>
                  <a:lnTo>
                    <a:pt x="8" y="11"/>
                  </a:lnTo>
                  <a:lnTo>
                    <a:pt x="1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85"/>
            <p:cNvSpPr>
              <a:spLocks/>
            </p:cNvSpPr>
            <p:nvPr/>
          </p:nvSpPr>
          <p:spPr bwMode="auto">
            <a:xfrm>
              <a:off x="9550892" y="2242161"/>
              <a:ext cx="18582" cy="18582"/>
            </a:xfrm>
            <a:custGeom>
              <a:avLst/>
              <a:gdLst>
                <a:gd name="T0" fmla="*/ 9 w 9"/>
                <a:gd name="T1" fmla="*/ 1 h 9"/>
                <a:gd name="T2" fmla="*/ 3 w 9"/>
                <a:gd name="T3" fmla="*/ 0 h 9"/>
                <a:gd name="T4" fmla="*/ 1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0"/>
                  </a:lnTo>
                  <a:lnTo>
                    <a:pt x="1"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9" name="Freeform 86"/>
            <p:cNvSpPr>
              <a:spLocks/>
            </p:cNvSpPr>
            <p:nvPr/>
          </p:nvSpPr>
          <p:spPr bwMode="auto">
            <a:xfrm>
              <a:off x="9621087" y="2252484"/>
              <a:ext cx="20646" cy="22711"/>
            </a:xfrm>
            <a:custGeom>
              <a:avLst/>
              <a:gdLst>
                <a:gd name="T0" fmla="*/ 10 w 10"/>
                <a:gd name="T1" fmla="*/ 2 h 11"/>
                <a:gd name="T2" fmla="*/ 10 w 10"/>
                <a:gd name="T3" fmla="*/ 2 h 11"/>
                <a:gd name="T4" fmla="*/ 3 w 10"/>
                <a:gd name="T5" fmla="*/ 0 h 11"/>
                <a:gd name="T6" fmla="*/ 2 w 10"/>
                <a:gd name="T7" fmla="*/ 0 h 11"/>
                <a:gd name="T8" fmla="*/ 0 w 10"/>
                <a:gd name="T9" fmla="*/ 8 h 11"/>
                <a:gd name="T10" fmla="*/ 2 w 10"/>
                <a:gd name="T11" fmla="*/ 9 h 11"/>
                <a:gd name="T12" fmla="*/ 8 w 10"/>
                <a:gd name="T13" fmla="*/ 11 h 11"/>
                <a:gd name="T14" fmla="*/ 9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10" y="2"/>
                  </a:lnTo>
                  <a:lnTo>
                    <a:pt x="3" y="0"/>
                  </a:lnTo>
                  <a:lnTo>
                    <a:pt x="2" y="0"/>
                  </a:lnTo>
                  <a:lnTo>
                    <a:pt x="0" y="8"/>
                  </a:lnTo>
                  <a:lnTo>
                    <a:pt x="2" y="9"/>
                  </a:lnTo>
                  <a:lnTo>
                    <a:pt x="8" y="11"/>
                  </a:lnTo>
                  <a:lnTo>
                    <a:pt x="9"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87"/>
            <p:cNvSpPr>
              <a:spLocks/>
            </p:cNvSpPr>
            <p:nvPr/>
          </p:nvSpPr>
          <p:spPr bwMode="auto">
            <a:xfrm>
              <a:off x="9693347" y="2264871"/>
              <a:ext cx="20646" cy="22711"/>
            </a:xfrm>
            <a:custGeom>
              <a:avLst/>
              <a:gdLst>
                <a:gd name="T0" fmla="*/ 10 w 10"/>
                <a:gd name="T1" fmla="*/ 2 h 11"/>
                <a:gd name="T2" fmla="*/ 8 w 10"/>
                <a:gd name="T3" fmla="*/ 2 h 11"/>
                <a:gd name="T4" fmla="*/ 2 w 10"/>
                <a:gd name="T5" fmla="*/ 0 h 11"/>
                <a:gd name="T6" fmla="*/ 1 w 10"/>
                <a:gd name="T7" fmla="*/ 0 h 11"/>
                <a:gd name="T8" fmla="*/ 0 w 10"/>
                <a:gd name="T9" fmla="*/ 9 h 11"/>
                <a:gd name="T10" fmla="*/ 1 w 10"/>
                <a:gd name="T11" fmla="*/ 9 h 11"/>
                <a:gd name="T12" fmla="*/ 7 w 10"/>
                <a:gd name="T13" fmla="*/ 11 h 11"/>
                <a:gd name="T14" fmla="*/ 8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8" y="2"/>
                  </a:lnTo>
                  <a:lnTo>
                    <a:pt x="2" y="0"/>
                  </a:lnTo>
                  <a:lnTo>
                    <a:pt x="1" y="0"/>
                  </a:lnTo>
                  <a:lnTo>
                    <a:pt x="0" y="9"/>
                  </a:lnTo>
                  <a:lnTo>
                    <a:pt x="1" y="9"/>
                  </a:lnTo>
                  <a:lnTo>
                    <a:pt x="7" y="11"/>
                  </a:lnTo>
                  <a:lnTo>
                    <a:pt x="8"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88"/>
            <p:cNvSpPr>
              <a:spLocks/>
            </p:cNvSpPr>
            <p:nvPr/>
          </p:nvSpPr>
          <p:spPr bwMode="auto">
            <a:xfrm>
              <a:off x="9761477" y="2281388"/>
              <a:ext cx="22711" cy="20646"/>
            </a:xfrm>
            <a:custGeom>
              <a:avLst/>
              <a:gdLst>
                <a:gd name="T0" fmla="*/ 11 w 11"/>
                <a:gd name="T1" fmla="*/ 2 h 10"/>
                <a:gd name="T2" fmla="*/ 9 w 11"/>
                <a:gd name="T3" fmla="*/ 1 h 10"/>
                <a:gd name="T4" fmla="*/ 3 w 11"/>
                <a:gd name="T5" fmla="*/ 0 h 10"/>
                <a:gd name="T6" fmla="*/ 0 w 11"/>
                <a:gd name="T7" fmla="*/ 8 h 10"/>
                <a:gd name="T8" fmla="*/ 7 w 11"/>
                <a:gd name="T9" fmla="*/ 9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9" y="1"/>
                  </a:lnTo>
                  <a:lnTo>
                    <a:pt x="3" y="0"/>
                  </a:lnTo>
                  <a:lnTo>
                    <a:pt x="0" y="8"/>
                  </a:lnTo>
                  <a:lnTo>
                    <a:pt x="7" y="9"/>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89"/>
            <p:cNvSpPr>
              <a:spLocks/>
            </p:cNvSpPr>
            <p:nvPr/>
          </p:nvSpPr>
          <p:spPr bwMode="auto">
            <a:xfrm>
              <a:off x="9831672" y="2297904"/>
              <a:ext cx="22711" cy="22711"/>
            </a:xfrm>
            <a:custGeom>
              <a:avLst/>
              <a:gdLst>
                <a:gd name="T0" fmla="*/ 11 w 11"/>
                <a:gd name="T1" fmla="*/ 2 h 11"/>
                <a:gd name="T2" fmla="*/ 7 w 11"/>
                <a:gd name="T3" fmla="*/ 1 h 11"/>
                <a:gd name="T4" fmla="*/ 2 w 11"/>
                <a:gd name="T5" fmla="*/ 0 h 11"/>
                <a:gd name="T6" fmla="*/ 0 w 11"/>
                <a:gd name="T7" fmla="*/ 9 h 11"/>
                <a:gd name="T8" fmla="*/ 5 w 11"/>
                <a:gd name="T9" fmla="*/ 10 h 11"/>
                <a:gd name="T10" fmla="*/ 9 w 11"/>
                <a:gd name="T11" fmla="*/ 11 h 11"/>
                <a:gd name="T12" fmla="*/ 1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2"/>
                  </a:moveTo>
                  <a:lnTo>
                    <a:pt x="7" y="1"/>
                  </a:lnTo>
                  <a:lnTo>
                    <a:pt x="2" y="0"/>
                  </a:lnTo>
                  <a:lnTo>
                    <a:pt x="0" y="9"/>
                  </a:lnTo>
                  <a:lnTo>
                    <a:pt x="5" y="10"/>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90"/>
            <p:cNvSpPr>
              <a:spLocks/>
            </p:cNvSpPr>
            <p:nvPr/>
          </p:nvSpPr>
          <p:spPr bwMode="auto">
            <a:xfrm>
              <a:off x="9901866" y="2316484"/>
              <a:ext cx="22711" cy="20646"/>
            </a:xfrm>
            <a:custGeom>
              <a:avLst/>
              <a:gdLst>
                <a:gd name="T0" fmla="*/ 11 w 11"/>
                <a:gd name="T1" fmla="*/ 2 h 10"/>
                <a:gd name="T2" fmla="*/ 6 w 11"/>
                <a:gd name="T3" fmla="*/ 0 h 10"/>
                <a:gd name="T4" fmla="*/ 2 w 11"/>
                <a:gd name="T5" fmla="*/ 0 h 10"/>
                <a:gd name="T6" fmla="*/ 0 w 11"/>
                <a:gd name="T7" fmla="*/ 8 h 10"/>
                <a:gd name="T8" fmla="*/ 2 w 11"/>
                <a:gd name="T9" fmla="*/ 8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6" y="0"/>
                  </a:lnTo>
                  <a:lnTo>
                    <a:pt x="2" y="0"/>
                  </a:lnTo>
                  <a:lnTo>
                    <a:pt x="0" y="8"/>
                  </a:lnTo>
                  <a:lnTo>
                    <a:pt x="2" y="8"/>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91"/>
            <p:cNvSpPr>
              <a:spLocks/>
            </p:cNvSpPr>
            <p:nvPr/>
          </p:nvSpPr>
          <p:spPr bwMode="auto">
            <a:xfrm>
              <a:off x="9972061" y="2335066"/>
              <a:ext cx="22711" cy="22711"/>
            </a:xfrm>
            <a:custGeom>
              <a:avLst/>
              <a:gdLst>
                <a:gd name="T0" fmla="*/ 11 w 11"/>
                <a:gd name="T1" fmla="*/ 2 h 11"/>
                <a:gd name="T2" fmla="*/ 9 w 11"/>
                <a:gd name="T3" fmla="*/ 2 h 11"/>
                <a:gd name="T4" fmla="*/ 2 w 11"/>
                <a:gd name="T5" fmla="*/ 0 h 11"/>
                <a:gd name="T6" fmla="*/ 2 w 11"/>
                <a:gd name="T7" fmla="*/ 0 h 11"/>
                <a:gd name="T8" fmla="*/ 0 w 11"/>
                <a:gd name="T9" fmla="*/ 9 h 11"/>
                <a:gd name="T10" fmla="*/ 0 w 11"/>
                <a:gd name="T11" fmla="*/ 9 h 11"/>
                <a:gd name="T12" fmla="*/ 7 w 11"/>
                <a:gd name="T13" fmla="*/ 11 h 11"/>
                <a:gd name="T14" fmla="*/ 9 w 11"/>
                <a:gd name="T15" fmla="*/ 11 h 11"/>
                <a:gd name="T16" fmla="*/ 11 w 11"/>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2"/>
                  </a:moveTo>
                  <a:lnTo>
                    <a:pt x="9" y="2"/>
                  </a:lnTo>
                  <a:lnTo>
                    <a:pt x="2" y="0"/>
                  </a:lnTo>
                  <a:lnTo>
                    <a:pt x="2" y="0"/>
                  </a:lnTo>
                  <a:lnTo>
                    <a:pt x="0" y="9"/>
                  </a:lnTo>
                  <a:lnTo>
                    <a:pt x="0" y="9"/>
                  </a:lnTo>
                  <a:lnTo>
                    <a:pt x="7" y="11"/>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92"/>
            <p:cNvSpPr>
              <a:spLocks/>
            </p:cNvSpPr>
            <p:nvPr/>
          </p:nvSpPr>
          <p:spPr bwMode="auto">
            <a:xfrm>
              <a:off x="10040192" y="2357776"/>
              <a:ext cx="24775" cy="20646"/>
            </a:xfrm>
            <a:custGeom>
              <a:avLst/>
              <a:gdLst>
                <a:gd name="T0" fmla="*/ 12 w 12"/>
                <a:gd name="T1" fmla="*/ 2 h 10"/>
                <a:gd name="T2" fmla="*/ 7 w 12"/>
                <a:gd name="T3" fmla="*/ 1 h 10"/>
                <a:gd name="T4" fmla="*/ 3 w 12"/>
                <a:gd name="T5" fmla="*/ 0 h 10"/>
                <a:gd name="T6" fmla="*/ 0 w 12"/>
                <a:gd name="T7" fmla="*/ 8 h 10"/>
                <a:gd name="T8" fmla="*/ 4 w 12"/>
                <a:gd name="T9" fmla="*/ 9 h 10"/>
                <a:gd name="T10" fmla="*/ 9 w 12"/>
                <a:gd name="T11" fmla="*/ 10 h 10"/>
                <a:gd name="T12" fmla="*/ 12 w 1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2" y="2"/>
                  </a:moveTo>
                  <a:lnTo>
                    <a:pt x="7" y="1"/>
                  </a:lnTo>
                  <a:lnTo>
                    <a:pt x="3" y="0"/>
                  </a:lnTo>
                  <a:lnTo>
                    <a:pt x="0" y="8"/>
                  </a:lnTo>
                  <a:lnTo>
                    <a:pt x="4" y="9"/>
                  </a:lnTo>
                  <a:lnTo>
                    <a:pt x="9" y="10"/>
                  </a:lnTo>
                  <a:lnTo>
                    <a:pt x="12"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93"/>
            <p:cNvSpPr>
              <a:spLocks/>
            </p:cNvSpPr>
            <p:nvPr/>
          </p:nvSpPr>
          <p:spPr bwMode="auto">
            <a:xfrm>
              <a:off x="10108322" y="2378421"/>
              <a:ext cx="24775" cy="24775"/>
            </a:xfrm>
            <a:custGeom>
              <a:avLst/>
              <a:gdLst>
                <a:gd name="T0" fmla="*/ 12 w 12"/>
                <a:gd name="T1" fmla="*/ 4 h 12"/>
                <a:gd name="T2" fmla="*/ 10 w 12"/>
                <a:gd name="T3" fmla="*/ 4 h 12"/>
                <a:gd name="T4" fmla="*/ 4 w 12"/>
                <a:gd name="T5" fmla="*/ 1 h 12"/>
                <a:gd name="T6" fmla="*/ 3 w 12"/>
                <a:gd name="T7" fmla="*/ 0 h 12"/>
                <a:gd name="T8" fmla="*/ 0 w 12"/>
                <a:gd name="T9" fmla="*/ 9 h 12"/>
                <a:gd name="T10" fmla="*/ 2 w 12"/>
                <a:gd name="T11" fmla="*/ 9 h 12"/>
                <a:gd name="T12" fmla="*/ 7 w 12"/>
                <a:gd name="T13" fmla="*/ 11 h 12"/>
                <a:gd name="T14" fmla="*/ 8 w 12"/>
                <a:gd name="T15" fmla="*/ 12 h 12"/>
                <a:gd name="T16" fmla="*/ 12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2" y="4"/>
                  </a:moveTo>
                  <a:lnTo>
                    <a:pt x="10" y="4"/>
                  </a:lnTo>
                  <a:lnTo>
                    <a:pt x="4" y="1"/>
                  </a:lnTo>
                  <a:lnTo>
                    <a:pt x="3" y="0"/>
                  </a:lnTo>
                  <a:lnTo>
                    <a:pt x="0" y="9"/>
                  </a:lnTo>
                  <a:lnTo>
                    <a:pt x="2" y="9"/>
                  </a:lnTo>
                  <a:lnTo>
                    <a:pt x="7" y="11"/>
                  </a:lnTo>
                  <a:lnTo>
                    <a:pt x="8"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94"/>
            <p:cNvSpPr>
              <a:spLocks/>
            </p:cNvSpPr>
            <p:nvPr/>
          </p:nvSpPr>
          <p:spPr bwMode="auto">
            <a:xfrm>
              <a:off x="10176452" y="2405261"/>
              <a:ext cx="22711" cy="22711"/>
            </a:xfrm>
            <a:custGeom>
              <a:avLst/>
              <a:gdLst>
                <a:gd name="T0" fmla="*/ 11 w 11"/>
                <a:gd name="T1" fmla="*/ 3 h 11"/>
                <a:gd name="T2" fmla="*/ 7 w 11"/>
                <a:gd name="T3" fmla="*/ 1 h 11"/>
                <a:gd name="T4" fmla="*/ 3 w 11"/>
                <a:gd name="T5" fmla="*/ 0 h 11"/>
                <a:gd name="T6" fmla="*/ 0 w 11"/>
                <a:gd name="T7" fmla="*/ 7 h 11"/>
                <a:gd name="T8" fmla="*/ 4 w 11"/>
                <a:gd name="T9" fmla="*/ 10 h 11"/>
                <a:gd name="T10" fmla="*/ 8 w 11"/>
                <a:gd name="T11" fmla="*/ 11 h 11"/>
                <a:gd name="T12" fmla="*/ 11 w 11"/>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3"/>
                  </a:moveTo>
                  <a:lnTo>
                    <a:pt x="7" y="1"/>
                  </a:lnTo>
                  <a:lnTo>
                    <a:pt x="3" y="0"/>
                  </a:lnTo>
                  <a:lnTo>
                    <a:pt x="0" y="7"/>
                  </a:lnTo>
                  <a:lnTo>
                    <a:pt x="4"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95"/>
            <p:cNvSpPr>
              <a:spLocks/>
            </p:cNvSpPr>
            <p:nvPr/>
          </p:nvSpPr>
          <p:spPr bwMode="auto">
            <a:xfrm>
              <a:off x="10244582" y="2432099"/>
              <a:ext cx="22711" cy="22711"/>
            </a:xfrm>
            <a:custGeom>
              <a:avLst/>
              <a:gdLst>
                <a:gd name="T0" fmla="*/ 11 w 11"/>
                <a:gd name="T1" fmla="*/ 3 h 11"/>
                <a:gd name="T2" fmla="*/ 9 w 11"/>
                <a:gd name="T3" fmla="*/ 2 h 11"/>
                <a:gd name="T4" fmla="*/ 4 w 11"/>
                <a:gd name="T5" fmla="*/ 0 h 11"/>
                <a:gd name="T6" fmla="*/ 3 w 11"/>
                <a:gd name="T7" fmla="*/ 0 h 11"/>
                <a:gd name="T8" fmla="*/ 0 w 11"/>
                <a:gd name="T9" fmla="*/ 8 h 11"/>
                <a:gd name="T10" fmla="*/ 1 w 11"/>
                <a:gd name="T11" fmla="*/ 8 h 11"/>
                <a:gd name="T12" fmla="*/ 6 w 11"/>
                <a:gd name="T13" fmla="*/ 10 h 11"/>
                <a:gd name="T14" fmla="*/ 8 w 11"/>
                <a:gd name="T15" fmla="*/ 11 h 11"/>
                <a:gd name="T16" fmla="*/ 11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3"/>
                  </a:moveTo>
                  <a:lnTo>
                    <a:pt x="9" y="2"/>
                  </a:lnTo>
                  <a:lnTo>
                    <a:pt x="4" y="0"/>
                  </a:lnTo>
                  <a:lnTo>
                    <a:pt x="3" y="0"/>
                  </a:lnTo>
                  <a:lnTo>
                    <a:pt x="0" y="8"/>
                  </a:lnTo>
                  <a:lnTo>
                    <a:pt x="1" y="8"/>
                  </a:lnTo>
                  <a:lnTo>
                    <a:pt x="6"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96"/>
            <p:cNvSpPr>
              <a:spLocks/>
            </p:cNvSpPr>
            <p:nvPr/>
          </p:nvSpPr>
          <p:spPr bwMode="auto">
            <a:xfrm>
              <a:off x="10308584" y="2461003"/>
              <a:ext cx="24775" cy="22711"/>
            </a:xfrm>
            <a:custGeom>
              <a:avLst/>
              <a:gdLst>
                <a:gd name="T0" fmla="*/ 12 w 12"/>
                <a:gd name="T1" fmla="*/ 3 h 11"/>
                <a:gd name="T2" fmla="*/ 7 w 12"/>
                <a:gd name="T3" fmla="*/ 1 h 11"/>
                <a:gd name="T4" fmla="*/ 5 w 12"/>
                <a:gd name="T5" fmla="*/ 0 h 11"/>
                <a:gd name="T6" fmla="*/ 0 w 12"/>
                <a:gd name="T7" fmla="*/ 7 h 11"/>
                <a:gd name="T8" fmla="*/ 4 w 12"/>
                <a:gd name="T9" fmla="*/ 9 h 11"/>
                <a:gd name="T10" fmla="*/ 9 w 12"/>
                <a:gd name="T11" fmla="*/ 11 h 11"/>
                <a:gd name="T12" fmla="*/ 12 w 12"/>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3"/>
                  </a:moveTo>
                  <a:lnTo>
                    <a:pt x="7" y="1"/>
                  </a:lnTo>
                  <a:lnTo>
                    <a:pt x="5" y="0"/>
                  </a:lnTo>
                  <a:lnTo>
                    <a:pt x="0" y="7"/>
                  </a:lnTo>
                  <a:lnTo>
                    <a:pt x="4" y="9"/>
                  </a:lnTo>
                  <a:lnTo>
                    <a:pt x="9" y="11"/>
                  </a:lnTo>
                  <a:lnTo>
                    <a:pt x="12"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Freeform 97"/>
            <p:cNvSpPr>
              <a:spLocks/>
            </p:cNvSpPr>
            <p:nvPr/>
          </p:nvSpPr>
          <p:spPr bwMode="auto">
            <a:xfrm>
              <a:off x="10374649" y="2489907"/>
              <a:ext cx="24775" cy="24775"/>
            </a:xfrm>
            <a:custGeom>
              <a:avLst/>
              <a:gdLst>
                <a:gd name="T0" fmla="*/ 12 w 12"/>
                <a:gd name="T1" fmla="*/ 4 h 12"/>
                <a:gd name="T2" fmla="*/ 9 w 12"/>
                <a:gd name="T3" fmla="*/ 2 h 12"/>
                <a:gd name="T4" fmla="*/ 4 w 12"/>
                <a:gd name="T5" fmla="*/ 0 h 12"/>
                <a:gd name="T6" fmla="*/ 0 w 12"/>
                <a:gd name="T7" fmla="*/ 8 h 12"/>
                <a:gd name="T8" fmla="*/ 4 w 12"/>
                <a:gd name="T9" fmla="*/ 10 h 12"/>
                <a:gd name="T10" fmla="*/ 9 w 12"/>
                <a:gd name="T11" fmla="*/ 12 h 12"/>
                <a:gd name="T12" fmla="*/ 12 w 12"/>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4"/>
                  </a:moveTo>
                  <a:lnTo>
                    <a:pt x="9" y="2"/>
                  </a:lnTo>
                  <a:lnTo>
                    <a:pt x="4" y="0"/>
                  </a:lnTo>
                  <a:lnTo>
                    <a:pt x="0" y="8"/>
                  </a:lnTo>
                  <a:lnTo>
                    <a:pt x="4" y="10"/>
                  </a:lnTo>
                  <a:lnTo>
                    <a:pt x="9"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Freeform 98"/>
            <p:cNvSpPr>
              <a:spLocks/>
            </p:cNvSpPr>
            <p:nvPr/>
          </p:nvSpPr>
          <p:spPr bwMode="auto">
            <a:xfrm>
              <a:off x="10440715" y="2520876"/>
              <a:ext cx="24775" cy="26840"/>
            </a:xfrm>
            <a:custGeom>
              <a:avLst/>
              <a:gdLst>
                <a:gd name="T0" fmla="*/ 12 w 12"/>
                <a:gd name="T1" fmla="*/ 4 h 13"/>
                <a:gd name="T2" fmla="*/ 9 w 12"/>
                <a:gd name="T3" fmla="*/ 3 h 13"/>
                <a:gd name="T4" fmla="*/ 4 w 12"/>
                <a:gd name="T5" fmla="*/ 1 h 13"/>
                <a:gd name="T6" fmla="*/ 4 w 12"/>
                <a:gd name="T7" fmla="*/ 0 h 13"/>
                <a:gd name="T8" fmla="*/ 0 w 12"/>
                <a:gd name="T9" fmla="*/ 9 h 13"/>
                <a:gd name="T10" fmla="*/ 0 w 12"/>
                <a:gd name="T11" fmla="*/ 9 h 13"/>
                <a:gd name="T12" fmla="*/ 5 w 12"/>
                <a:gd name="T13" fmla="*/ 12 h 13"/>
                <a:gd name="T14" fmla="*/ 7 w 12"/>
                <a:gd name="T15" fmla="*/ 13 h 13"/>
                <a:gd name="T16" fmla="*/ 12 w 12"/>
                <a:gd name="T17"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4"/>
                  </a:moveTo>
                  <a:lnTo>
                    <a:pt x="9" y="3"/>
                  </a:lnTo>
                  <a:lnTo>
                    <a:pt x="4" y="1"/>
                  </a:lnTo>
                  <a:lnTo>
                    <a:pt x="4" y="0"/>
                  </a:lnTo>
                  <a:lnTo>
                    <a:pt x="0" y="9"/>
                  </a:lnTo>
                  <a:lnTo>
                    <a:pt x="0" y="9"/>
                  </a:lnTo>
                  <a:lnTo>
                    <a:pt x="5" y="12"/>
                  </a:lnTo>
                  <a:lnTo>
                    <a:pt x="7" y="13"/>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99"/>
            <p:cNvSpPr>
              <a:spLocks/>
            </p:cNvSpPr>
            <p:nvPr/>
          </p:nvSpPr>
          <p:spPr bwMode="auto">
            <a:xfrm>
              <a:off x="10504716" y="2555973"/>
              <a:ext cx="22711" cy="24775"/>
            </a:xfrm>
            <a:custGeom>
              <a:avLst/>
              <a:gdLst>
                <a:gd name="T0" fmla="*/ 11 w 11"/>
                <a:gd name="T1" fmla="*/ 4 h 12"/>
                <a:gd name="T2" fmla="*/ 10 w 11"/>
                <a:gd name="T3" fmla="*/ 3 h 12"/>
                <a:gd name="T4" fmla="*/ 5 w 11"/>
                <a:gd name="T5" fmla="*/ 1 h 12"/>
                <a:gd name="T6" fmla="*/ 4 w 11"/>
                <a:gd name="T7" fmla="*/ 0 h 12"/>
                <a:gd name="T8" fmla="*/ 0 w 11"/>
                <a:gd name="T9" fmla="*/ 8 h 12"/>
                <a:gd name="T10" fmla="*/ 1 w 11"/>
                <a:gd name="T11" fmla="*/ 9 h 12"/>
                <a:gd name="T12" fmla="*/ 6 w 11"/>
                <a:gd name="T13" fmla="*/ 12 h 12"/>
                <a:gd name="T14" fmla="*/ 7 w 11"/>
                <a:gd name="T15" fmla="*/ 12 h 12"/>
                <a:gd name="T16" fmla="*/ 11 w 11"/>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4"/>
                  </a:moveTo>
                  <a:lnTo>
                    <a:pt x="10" y="3"/>
                  </a:lnTo>
                  <a:lnTo>
                    <a:pt x="5" y="1"/>
                  </a:lnTo>
                  <a:lnTo>
                    <a:pt x="4" y="0"/>
                  </a:lnTo>
                  <a:lnTo>
                    <a:pt x="0" y="8"/>
                  </a:lnTo>
                  <a:lnTo>
                    <a:pt x="1" y="9"/>
                  </a:lnTo>
                  <a:lnTo>
                    <a:pt x="6" y="12"/>
                  </a:lnTo>
                  <a:lnTo>
                    <a:pt x="7" y="12"/>
                  </a:lnTo>
                  <a:lnTo>
                    <a:pt x="11"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00"/>
            <p:cNvSpPr>
              <a:spLocks/>
            </p:cNvSpPr>
            <p:nvPr/>
          </p:nvSpPr>
          <p:spPr bwMode="auto">
            <a:xfrm>
              <a:off x="10564588" y="2593134"/>
              <a:ext cx="26840" cy="24775"/>
            </a:xfrm>
            <a:custGeom>
              <a:avLst/>
              <a:gdLst>
                <a:gd name="T0" fmla="*/ 13 w 13"/>
                <a:gd name="T1" fmla="*/ 4 h 12"/>
                <a:gd name="T2" fmla="*/ 12 w 13"/>
                <a:gd name="T3" fmla="*/ 3 h 12"/>
                <a:gd name="T4" fmla="*/ 7 w 13"/>
                <a:gd name="T5" fmla="*/ 0 h 12"/>
                <a:gd name="T6" fmla="*/ 6 w 13"/>
                <a:gd name="T7" fmla="*/ 0 h 12"/>
                <a:gd name="T8" fmla="*/ 0 w 13"/>
                <a:gd name="T9" fmla="*/ 8 h 12"/>
                <a:gd name="T10" fmla="*/ 2 w 13"/>
                <a:gd name="T11" fmla="*/ 9 h 12"/>
                <a:gd name="T12" fmla="*/ 8 w 13"/>
                <a:gd name="T13" fmla="*/ 11 h 12"/>
                <a:gd name="T14" fmla="*/ 8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3"/>
                  </a:lnTo>
                  <a:lnTo>
                    <a:pt x="7" y="0"/>
                  </a:lnTo>
                  <a:lnTo>
                    <a:pt x="6" y="0"/>
                  </a:lnTo>
                  <a:lnTo>
                    <a:pt x="0" y="8"/>
                  </a:lnTo>
                  <a:lnTo>
                    <a:pt x="2" y="9"/>
                  </a:lnTo>
                  <a:lnTo>
                    <a:pt x="8" y="11"/>
                  </a:lnTo>
                  <a:lnTo>
                    <a:pt x="8"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01"/>
            <p:cNvSpPr>
              <a:spLocks/>
            </p:cNvSpPr>
            <p:nvPr/>
          </p:nvSpPr>
          <p:spPr bwMode="auto">
            <a:xfrm>
              <a:off x="10626525" y="2630296"/>
              <a:ext cx="26840" cy="24775"/>
            </a:xfrm>
            <a:custGeom>
              <a:avLst/>
              <a:gdLst>
                <a:gd name="T0" fmla="*/ 13 w 13"/>
                <a:gd name="T1" fmla="*/ 4 h 12"/>
                <a:gd name="T2" fmla="*/ 12 w 13"/>
                <a:gd name="T3" fmla="*/ 4 h 12"/>
                <a:gd name="T4" fmla="*/ 7 w 13"/>
                <a:gd name="T5" fmla="*/ 1 h 12"/>
                <a:gd name="T6" fmla="*/ 5 w 13"/>
                <a:gd name="T7" fmla="*/ 0 h 12"/>
                <a:gd name="T8" fmla="*/ 0 w 13"/>
                <a:gd name="T9" fmla="*/ 8 h 12"/>
                <a:gd name="T10" fmla="*/ 2 w 13"/>
                <a:gd name="T11" fmla="*/ 9 h 12"/>
                <a:gd name="T12" fmla="*/ 7 w 13"/>
                <a:gd name="T13" fmla="*/ 12 h 12"/>
                <a:gd name="T14" fmla="*/ 7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4"/>
                  </a:lnTo>
                  <a:lnTo>
                    <a:pt x="7" y="1"/>
                  </a:lnTo>
                  <a:lnTo>
                    <a:pt x="5" y="0"/>
                  </a:lnTo>
                  <a:lnTo>
                    <a:pt x="0" y="8"/>
                  </a:lnTo>
                  <a:lnTo>
                    <a:pt x="2" y="9"/>
                  </a:lnTo>
                  <a:lnTo>
                    <a:pt x="7" y="12"/>
                  </a:lnTo>
                  <a:lnTo>
                    <a:pt x="7"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02"/>
            <p:cNvSpPr>
              <a:spLocks/>
            </p:cNvSpPr>
            <p:nvPr/>
          </p:nvSpPr>
          <p:spPr bwMode="auto">
            <a:xfrm>
              <a:off x="10688461" y="2669524"/>
              <a:ext cx="22711" cy="26840"/>
            </a:xfrm>
            <a:custGeom>
              <a:avLst/>
              <a:gdLst>
                <a:gd name="T0" fmla="*/ 11 w 11"/>
                <a:gd name="T1" fmla="*/ 6 h 13"/>
                <a:gd name="T2" fmla="*/ 10 w 11"/>
                <a:gd name="T3" fmla="*/ 4 h 13"/>
                <a:gd name="T4" fmla="*/ 6 w 11"/>
                <a:gd name="T5" fmla="*/ 1 h 13"/>
                <a:gd name="T6" fmla="*/ 5 w 11"/>
                <a:gd name="T7" fmla="*/ 0 h 13"/>
                <a:gd name="T8" fmla="*/ 0 w 11"/>
                <a:gd name="T9" fmla="*/ 8 h 13"/>
                <a:gd name="T10" fmla="*/ 1 w 11"/>
                <a:gd name="T11" fmla="*/ 9 h 13"/>
                <a:gd name="T12" fmla="*/ 6 w 11"/>
                <a:gd name="T13" fmla="*/ 12 h 13"/>
                <a:gd name="T14" fmla="*/ 7 w 11"/>
                <a:gd name="T15" fmla="*/ 13 h 13"/>
                <a:gd name="T16" fmla="*/ 11 w 11"/>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11" y="6"/>
                  </a:moveTo>
                  <a:lnTo>
                    <a:pt x="10" y="4"/>
                  </a:lnTo>
                  <a:lnTo>
                    <a:pt x="6" y="1"/>
                  </a:lnTo>
                  <a:lnTo>
                    <a:pt x="5" y="0"/>
                  </a:lnTo>
                  <a:lnTo>
                    <a:pt x="0" y="8"/>
                  </a:lnTo>
                  <a:lnTo>
                    <a:pt x="1" y="9"/>
                  </a:lnTo>
                  <a:lnTo>
                    <a:pt x="6" y="12"/>
                  </a:lnTo>
                  <a:lnTo>
                    <a:pt x="7" y="13"/>
                  </a:lnTo>
                  <a:lnTo>
                    <a:pt x="11"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03"/>
            <p:cNvSpPr>
              <a:spLocks/>
            </p:cNvSpPr>
            <p:nvPr/>
          </p:nvSpPr>
          <p:spPr bwMode="auto">
            <a:xfrm>
              <a:off x="10746269" y="2710815"/>
              <a:ext cx="24775" cy="26840"/>
            </a:xfrm>
            <a:custGeom>
              <a:avLst/>
              <a:gdLst>
                <a:gd name="T0" fmla="*/ 12 w 12"/>
                <a:gd name="T1" fmla="*/ 6 h 13"/>
                <a:gd name="T2" fmla="*/ 11 w 12"/>
                <a:gd name="T3" fmla="*/ 5 h 13"/>
                <a:gd name="T4" fmla="*/ 6 w 12"/>
                <a:gd name="T5" fmla="*/ 1 h 13"/>
                <a:gd name="T6" fmla="*/ 6 w 12"/>
                <a:gd name="T7" fmla="*/ 0 h 13"/>
                <a:gd name="T8" fmla="*/ 0 w 12"/>
                <a:gd name="T9" fmla="*/ 8 h 13"/>
                <a:gd name="T10" fmla="*/ 0 w 12"/>
                <a:gd name="T11" fmla="*/ 9 h 13"/>
                <a:gd name="T12" fmla="*/ 6 w 12"/>
                <a:gd name="T13" fmla="*/ 12 h 13"/>
                <a:gd name="T14" fmla="*/ 7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1" y="5"/>
                  </a:lnTo>
                  <a:lnTo>
                    <a:pt x="6" y="1"/>
                  </a:lnTo>
                  <a:lnTo>
                    <a:pt x="6" y="0"/>
                  </a:lnTo>
                  <a:lnTo>
                    <a:pt x="0" y="8"/>
                  </a:lnTo>
                  <a:lnTo>
                    <a:pt x="0" y="9"/>
                  </a:lnTo>
                  <a:lnTo>
                    <a:pt x="6" y="12"/>
                  </a:lnTo>
                  <a:lnTo>
                    <a:pt x="7"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7" name="Freeform 104"/>
            <p:cNvSpPr>
              <a:spLocks/>
            </p:cNvSpPr>
            <p:nvPr/>
          </p:nvSpPr>
          <p:spPr bwMode="auto">
            <a:xfrm>
              <a:off x="10804076" y="2758299"/>
              <a:ext cx="22711" cy="22711"/>
            </a:xfrm>
            <a:custGeom>
              <a:avLst/>
              <a:gdLst>
                <a:gd name="T0" fmla="*/ 11 w 11"/>
                <a:gd name="T1" fmla="*/ 5 h 11"/>
                <a:gd name="T2" fmla="*/ 9 w 11"/>
                <a:gd name="T3" fmla="*/ 3 h 11"/>
                <a:gd name="T4" fmla="*/ 5 w 11"/>
                <a:gd name="T5" fmla="*/ 0 h 11"/>
                <a:gd name="T6" fmla="*/ 0 w 11"/>
                <a:gd name="T7" fmla="*/ 6 h 11"/>
                <a:gd name="T8" fmla="*/ 4 w 11"/>
                <a:gd name="T9" fmla="*/ 9 h 11"/>
                <a:gd name="T10" fmla="*/ 6 w 11"/>
                <a:gd name="T11" fmla="*/ 11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lnTo>
                    <a:pt x="9" y="3"/>
                  </a:lnTo>
                  <a:lnTo>
                    <a:pt x="5" y="0"/>
                  </a:lnTo>
                  <a:lnTo>
                    <a:pt x="0" y="6"/>
                  </a:lnTo>
                  <a:lnTo>
                    <a:pt x="4" y="9"/>
                  </a:lnTo>
                  <a:lnTo>
                    <a:pt x="6" y="11"/>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8" name="Freeform 105"/>
            <p:cNvSpPr>
              <a:spLocks/>
            </p:cNvSpPr>
            <p:nvPr/>
          </p:nvSpPr>
          <p:spPr bwMode="auto">
            <a:xfrm>
              <a:off x="10857755" y="2803719"/>
              <a:ext cx="26840" cy="24775"/>
            </a:xfrm>
            <a:custGeom>
              <a:avLst/>
              <a:gdLst>
                <a:gd name="T0" fmla="*/ 13 w 13"/>
                <a:gd name="T1" fmla="*/ 5 h 12"/>
                <a:gd name="T2" fmla="*/ 9 w 13"/>
                <a:gd name="T3" fmla="*/ 2 h 12"/>
                <a:gd name="T4" fmla="*/ 7 w 13"/>
                <a:gd name="T5" fmla="*/ 0 h 12"/>
                <a:gd name="T6" fmla="*/ 0 w 13"/>
                <a:gd name="T7" fmla="*/ 6 h 12"/>
                <a:gd name="T8" fmla="*/ 3 w 13"/>
                <a:gd name="T9" fmla="*/ 8 h 12"/>
                <a:gd name="T10" fmla="*/ 7 w 13"/>
                <a:gd name="T11" fmla="*/ 12 h 12"/>
                <a:gd name="T12" fmla="*/ 13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5"/>
                  </a:moveTo>
                  <a:lnTo>
                    <a:pt x="9" y="2"/>
                  </a:lnTo>
                  <a:lnTo>
                    <a:pt x="7" y="0"/>
                  </a:lnTo>
                  <a:lnTo>
                    <a:pt x="0" y="6"/>
                  </a:lnTo>
                  <a:lnTo>
                    <a:pt x="3" y="8"/>
                  </a:lnTo>
                  <a:lnTo>
                    <a:pt x="7" y="12"/>
                  </a:lnTo>
                  <a:lnTo>
                    <a:pt x="13"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106"/>
            <p:cNvSpPr>
              <a:spLocks/>
            </p:cNvSpPr>
            <p:nvPr/>
          </p:nvSpPr>
          <p:spPr bwMode="auto">
            <a:xfrm>
              <a:off x="10913497" y="2851204"/>
              <a:ext cx="22711" cy="24775"/>
            </a:xfrm>
            <a:custGeom>
              <a:avLst/>
              <a:gdLst>
                <a:gd name="T0" fmla="*/ 11 w 11"/>
                <a:gd name="T1" fmla="*/ 5 h 12"/>
                <a:gd name="T2" fmla="*/ 10 w 11"/>
                <a:gd name="T3" fmla="*/ 4 h 12"/>
                <a:gd name="T4" fmla="*/ 6 w 11"/>
                <a:gd name="T5" fmla="*/ 1 h 12"/>
                <a:gd name="T6" fmla="*/ 5 w 11"/>
                <a:gd name="T7" fmla="*/ 0 h 12"/>
                <a:gd name="T8" fmla="*/ 0 w 11"/>
                <a:gd name="T9" fmla="*/ 7 h 12"/>
                <a:gd name="T10" fmla="*/ 1 w 11"/>
                <a:gd name="T11" fmla="*/ 8 h 12"/>
                <a:gd name="T12" fmla="*/ 4 w 11"/>
                <a:gd name="T13" fmla="*/ 11 h 12"/>
                <a:gd name="T14" fmla="*/ 6 w 11"/>
                <a:gd name="T15" fmla="*/ 12 h 12"/>
                <a:gd name="T16" fmla="*/ 11 w 11"/>
                <a:gd name="T1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5"/>
                  </a:moveTo>
                  <a:lnTo>
                    <a:pt x="10" y="4"/>
                  </a:lnTo>
                  <a:lnTo>
                    <a:pt x="6" y="1"/>
                  </a:lnTo>
                  <a:lnTo>
                    <a:pt x="5" y="0"/>
                  </a:lnTo>
                  <a:lnTo>
                    <a:pt x="0" y="7"/>
                  </a:lnTo>
                  <a:lnTo>
                    <a:pt x="1" y="8"/>
                  </a:lnTo>
                  <a:lnTo>
                    <a:pt x="4" y="11"/>
                  </a:lnTo>
                  <a:lnTo>
                    <a:pt x="6" y="12"/>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107"/>
            <p:cNvSpPr>
              <a:spLocks/>
            </p:cNvSpPr>
            <p:nvPr/>
          </p:nvSpPr>
          <p:spPr bwMode="auto">
            <a:xfrm>
              <a:off x="10963046" y="2902817"/>
              <a:ext cx="26840" cy="24775"/>
            </a:xfrm>
            <a:custGeom>
              <a:avLst/>
              <a:gdLst>
                <a:gd name="T0" fmla="*/ 13 w 13"/>
                <a:gd name="T1" fmla="*/ 6 h 12"/>
                <a:gd name="T2" fmla="*/ 10 w 13"/>
                <a:gd name="T3" fmla="*/ 3 h 12"/>
                <a:gd name="T4" fmla="*/ 7 w 13"/>
                <a:gd name="T5" fmla="*/ 0 h 12"/>
                <a:gd name="T6" fmla="*/ 0 w 13"/>
                <a:gd name="T7" fmla="*/ 6 h 12"/>
                <a:gd name="T8" fmla="*/ 3 w 13"/>
                <a:gd name="T9" fmla="*/ 8 h 12"/>
                <a:gd name="T10" fmla="*/ 7 w 13"/>
                <a:gd name="T11" fmla="*/ 12 h 12"/>
                <a:gd name="T12" fmla="*/ 13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6"/>
                  </a:moveTo>
                  <a:lnTo>
                    <a:pt x="10" y="3"/>
                  </a:lnTo>
                  <a:lnTo>
                    <a:pt x="7" y="0"/>
                  </a:lnTo>
                  <a:lnTo>
                    <a:pt x="0" y="6"/>
                  </a:lnTo>
                  <a:lnTo>
                    <a:pt x="3" y="8"/>
                  </a:lnTo>
                  <a:lnTo>
                    <a:pt x="7" y="12"/>
                  </a:lnTo>
                  <a:lnTo>
                    <a:pt x="13"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108"/>
            <p:cNvSpPr>
              <a:spLocks/>
            </p:cNvSpPr>
            <p:nvPr/>
          </p:nvSpPr>
          <p:spPr bwMode="auto">
            <a:xfrm>
              <a:off x="11014661" y="2954432"/>
              <a:ext cx="24775" cy="26840"/>
            </a:xfrm>
            <a:custGeom>
              <a:avLst/>
              <a:gdLst>
                <a:gd name="T0" fmla="*/ 12 w 12"/>
                <a:gd name="T1" fmla="*/ 6 h 13"/>
                <a:gd name="T2" fmla="*/ 10 w 12"/>
                <a:gd name="T3" fmla="*/ 4 h 13"/>
                <a:gd name="T4" fmla="*/ 7 w 12"/>
                <a:gd name="T5" fmla="*/ 1 h 13"/>
                <a:gd name="T6" fmla="*/ 6 w 12"/>
                <a:gd name="T7" fmla="*/ 0 h 13"/>
                <a:gd name="T8" fmla="*/ 0 w 12"/>
                <a:gd name="T9" fmla="*/ 5 h 13"/>
                <a:gd name="T10" fmla="*/ 1 w 12"/>
                <a:gd name="T11" fmla="*/ 6 h 13"/>
                <a:gd name="T12" fmla="*/ 4 w 12"/>
                <a:gd name="T13" fmla="*/ 11 h 13"/>
                <a:gd name="T14" fmla="*/ 6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0" y="4"/>
                  </a:lnTo>
                  <a:lnTo>
                    <a:pt x="7" y="1"/>
                  </a:lnTo>
                  <a:lnTo>
                    <a:pt x="6" y="0"/>
                  </a:lnTo>
                  <a:lnTo>
                    <a:pt x="0" y="5"/>
                  </a:lnTo>
                  <a:lnTo>
                    <a:pt x="1" y="6"/>
                  </a:lnTo>
                  <a:lnTo>
                    <a:pt x="4" y="11"/>
                  </a:lnTo>
                  <a:lnTo>
                    <a:pt x="6"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2" name="Freeform 109"/>
            <p:cNvSpPr>
              <a:spLocks/>
            </p:cNvSpPr>
            <p:nvPr/>
          </p:nvSpPr>
          <p:spPr bwMode="auto">
            <a:xfrm>
              <a:off x="11062145" y="3008110"/>
              <a:ext cx="24775" cy="26840"/>
            </a:xfrm>
            <a:custGeom>
              <a:avLst/>
              <a:gdLst>
                <a:gd name="T0" fmla="*/ 12 w 12"/>
                <a:gd name="T1" fmla="*/ 7 h 13"/>
                <a:gd name="T2" fmla="*/ 12 w 12"/>
                <a:gd name="T3" fmla="*/ 7 h 13"/>
                <a:gd name="T4" fmla="*/ 8 w 12"/>
                <a:gd name="T5" fmla="*/ 3 h 13"/>
                <a:gd name="T6" fmla="*/ 6 w 12"/>
                <a:gd name="T7" fmla="*/ 0 h 13"/>
                <a:gd name="T8" fmla="*/ 0 w 12"/>
                <a:gd name="T9" fmla="*/ 6 h 13"/>
                <a:gd name="T10" fmla="*/ 1 w 12"/>
                <a:gd name="T11" fmla="*/ 8 h 13"/>
                <a:gd name="T12" fmla="*/ 4 w 12"/>
                <a:gd name="T13" fmla="*/ 12 h 13"/>
                <a:gd name="T14" fmla="*/ 5 w 12"/>
                <a:gd name="T15" fmla="*/ 13 h 13"/>
                <a:gd name="T16" fmla="*/ 12 w 1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7"/>
                  </a:moveTo>
                  <a:lnTo>
                    <a:pt x="12" y="7"/>
                  </a:lnTo>
                  <a:lnTo>
                    <a:pt x="8" y="3"/>
                  </a:lnTo>
                  <a:lnTo>
                    <a:pt x="6" y="0"/>
                  </a:lnTo>
                  <a:lnTo>
                    <a:pt x="0" y="6"/>
                  </a:lnTo>
                  <a:lnTo>
                    <a:pt x="1" y="8"/>
                  </a:lnTo>
                  <a:lnTo>
                    <a:pt x="4" y="12"/>
                  </a:lnTo>
                  <a:lnTo>
                    <a:pt x="5" y="13"/>
                  </a:lnTo>
                  <a:lnTo>
                    <a:pt x="12"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3" name="Freeform 110"/>
            <p:cNvSpPr>
              <a:spLocks/>
            </p:cNvSpPr>
            <p:nvPr/>
          </p:nvSpPr>
          <p:spPr bwMode="auto">
            <a:xfrm>
              <a:off x="11105501" y="3065918"/>
              <a:ext cx="26840" cy="26840"/>
            </a:xfrm>
            <a:custGeom>
              <a:avLst/>
              <a:gdLst>
                <a:gd name="T0" fmla="*/ 13 w 13"/>
                <a:gd name="T1" fmla="*/ 7 h 13"/>
                <a:gd name="T2" fmla="*/ 10 w 13"/>
                <a:gd name="T3" fmla="*/ 3 h 13"/>
                <a:gd name="T4" fmla="*/ 7 w 13"/>
                <a:gd name="T5" fmla="*/ 0 h 13"/>
                <a:gd name="T6" fmla="*/ 0 w 13"/>
                <a:gd name="T7" fmla="*/ 5 h 13"/>
                <a:gd name="T8" fmla="*/ 2 w 13"/>
                <a:gd name="T9" fmla="*/ 8 h 13"/>
                <a:gd name="T10" fmla="*/ 5 w 13"/>
                <a:gd name="T11" fmla="*/ 13 h 13"/>
                <a:gd name="T12" fmla="*/ 13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13" y="7"/>
                  </a:moveTo>
                  <a:lnTo>
                    <a:pt x="10" y="3"/>
                  </a:lnTo>
                  <a:lnTo>
                    <a:pt x="7" y="0"/>
                  </a:lnTo>
                  <a:lnTo>
                    <a:pt x="0" y="5"/>
                  </a:lnTo>
                  <a:lnTo>
                    <a:pt x="2" y="8"/>
                  </a:lnTo>
                  <a:lnTo>
                    <a:pt x="5" y="13"/>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4" name="Freeform 111"/>
            <p:cNvSpPr>
              <a:spLocks/>
            </p:cNvSpPr>
            <p:nvPr/>
          </p:nvSpPr>
          <p:spPr bwMode="auto">
            <a:xfrm>
              <a:off x="11146792" y="3125789"/>
              <a:ext cx="26840" cy="24775"/>
            </a:xfrm>
            <a:custGeom>
              <a:avLst/>
              <a:gdLst>
                <a:gd name="T0" fmla="*/ 13 w 13"/>
                <a:gd name="T1" fmla="*/ 7 h 12"/>
                <a:gd name="T2" fmla="*/ 10 w 13"/>
                <a:gd name="T3" fmla="*/ 4 h 12"/>
                <a:gd name="T4" fmla="*/ 8 w 13"/>
                <a:gd name="T5" fmla="*/ 0 h 12"/>
                <a:gd name="T6" fmla="*/ 0 w 13"/>
                <a:gd name="T7" fmla="*/ 5 h 12"/>
                <a:gd name="T8" fmla="*/ 2 w 13"/>
                <a:gd name="T9" fmla="*/ 8 h 12"/>
                <a:gd name="T10" fmla="*/ 5 w 13"/>
                <a:gd name="T11" fmla="*/ 12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lnTo>
                    <a:pt x="10" y="4"/>
                  </a:lnTo>
                  <a:lnTo>
                    <a:pt x="8" y="0"/>
                  </a:lnTo>
                  <a:lnTo>
                    <a:pt x="0" y="5"/>
                  </a:lnTo>
                  <a:lnTo>
                    <a:pt x="2" y="8"/>
                  </a:lnTo>
                  <a:lnTo>
                    <a:pt x="5" y="12"/>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112"/>
            <p:cNvSpPr>
              <a:spLocks/>
            </p:cNvSpPr>
            <p:nvPr/>
          </p:nvSpPr>
          <p:spPr bwMode="auto">
            <a:xfrm>
              <a:off x="11186018" y="3185662"/>
              <a:ext cx="24775" cy="26840"/>
            </a:xfrm>
            <a:custGeom>
              <a:avLst/>
              <a:gdLst>
                <a:gd name="T0" fmla="*/ 12 w 12"/>
                <a:gd name="T1" fmla="*/ 8 h 13"/>
                <a:gd name="T2" fmla="*/ 10 w 12"/>
                <a:gd name="T3" fmla="*/ 4 h 13"/>
                <a:gd name="T4" fmla="*/ 8 w 12"/>
                <a:gd name="T5" fmla="*/ 0 h 13"/>
                <a:gd name="T6" fmla="*/ 0 w 12"/>
                <a:gd name="T7" fmla="*/ 4 h 13"/>
                <a:gd name="T8" fmla="*/ 2 w 12"/>
                <a:gd name="T9" fmla="*/ 9 h 13"/>
                <a:gd name="T10" fmla="*/ 4 w 12"/>
                <a:gd name="T11" fmla="*/ 13 h 13"/>
                <a:gd name="T12" fmla="*/ 12 w 12"/>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12" y="8"/>
                  </a:moveTo>
                  <a:lnTo>
                    <a:pt x="10" y="4"/>
                  </a:lnTo>
                  <a:lnTo>
                    <a:pt x="8" y="0"/>
                  </a:lnTo>
                  <a:lnTo>
                    <a:pt x="0" y="4"/>
                  </a:lnTo>
                  <a:lnTo>
                    <a:pt x="2" y="9"/>
                  </a:lnTo>
                  <a:lnTo>
                    <a:pt x="4" y="13"/>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6" name="Freeform 113"/>
            <p:cNvSpPr>
              <a:spLocks/>
            </p:cNvSpPr>
            <p:nvPr/>
          </p:nvSpPr>
          <p:spPr bwMode="auto">
            <a:xfrm>
              <a:off x="11221116" y="3249662"/>
              <a:ext cx="24775" cy="24775"/>
            </a:xfrm>
            <a:custGeom>
              <a:avLst/>
              <a:gdLst>
                <a:gd name="T0" fmla="*/ 12 w 12"/>
                <a:gd name="T1" fmla="*/ 8 h 12"/>
                <a:gd name="T2" fmla="*/ 10 w 12"/>
                <a:gd name="T3" fmla="*/ 4 h 12"/>
                <a:gd name="T4" fmla="*/ 8 w 12"/>
                <a:gd name="T5" fmla="*/ 0 h 12"/>
                <a:gd name="T6" fmla="*/ 0 w 12"/>
                <a:gd name="T7" fmla="*/ 4 h 12"/>
                <a:gd name="T8" fmla="*/ 2 w 12"/>
                <a:gd name="T9" fmla="*/ 8 h 12"/>
                <a:gd name="T10" fmla="*/ 4 w 12"/>
                <a:gd name="T11" fmla="*/ 12 h 12"/>
                <a:gd name="T12" fmla="*/ 12 w 12"/>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8"/>
                  </a:moveTo>
                  <a:lnTo>
                    <a:pt x="10" y="4"/>
                  </a:lnTo>
                  <a:lnTo>
                    <a:pt x="8" y="0"/>
                  </a:lnTo>
                  <a:lnTo>
                    <a:pt x="0" y="4"/>
                  </a:lnTo>
                  <a:lnTo>
                    <a:pt x="2" y="8"/>
                  </a:lnTo>
                  <a:lnTo>
                    <a:pt x="4" y="12"/>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7" name="Freeform 114"/>
            <p:cNvSpPr>
              <a:spLocks/>
            </p:cNvSpPr>
            <p:nvPr/>
          </p:nvSpPr>
          <p:spPr bwMode="auto">
            <a:xfrm>
              <a:off x="11252084" y="3315728"/>
              <a:ext cx="24775" cy="22711"/>
            </a:xfrm>
            <a:custGeom>
              <a:avLst/>
              <a:gdLst>
                <a:gd name="T0" fmla="*/ 12 w 12"/>
                <a:gd name="T1" fmla="*/ 8 h 11"/>
                <a:gd name="T2" fmla="*/ 10 w 12"/>
                <a:gd name="T3" fmla="*/ 4 h 11"/>
                <a:gd name="T4" fmla="*/ 9 w 12"/>
                <a:gd name="T5" fmla="*/ 0 h 11"/>
                <a:gd name="T6" fmla="*/ 0 w 12"/>
                <a:gd name="T7" fmla="*/ 3 h 11"/>
                <a:gd name="T8" fmla="*/ 2 w 12"/>
                <a:gd name="T9" fmla="*/ 7 h 11"/>
                <a:gd name="T10" fmla="*/ 4 w 12"/>
                <a:gd name="T11" fmla="*/ 11 h 11"/>
                <a:gd name="T12" fmla="*/ 12 w 12"/>
                <a:gd name="T13" fmla="*/ 8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8"/>
                  </a:moveTo>
                  <a:lnTo>
                    <a:pt x="10" y="4"/>
                  </a:lnTo>
                  <a:lnTo>
                    <a:pt x="9" y="0"/>
                  </a:lnTo>
                  <a:lnTo>
                    <a:pt x="0" y="3"/>
                  </a:lnTo>
                  <a:lnTo>
                    <a:pt x="2" y="7"/>
                  </a:lnTo>
                  <a:lnTo>
                    <a:pt x="4" y="11"/>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8" name="Freeform 115"/>
            <p:cNvSpPr>
              <a:spLocks/>
            </p:cNvSpPr>
            <p:nvPr/>
          </p:nvSpPr>
          <p:spPr bwMode="auto">
            <a:xfrm>
              <a:off x="11280987" y="3383859"/>
              <a:ext cx="22711" cy="20646"/>
            </a:xfrm>
            <a:custGeom>
              <a:avLst/>
              <a:gdLst>
                <a:gd name="T0" fmla="*/ 11 w 11"/>
                <a:gd name="T1" fmla="*/ 8 h 10"/>
                <a:gd name="T2" fmla="*/ 11 w 11"/>
                <a:gd name="T3" fmla="*/ 7 h 10"/>
                <a:gd name="T4" fmla="*/ 9 w 11"/>
                <a:gd name="T5" fmla="*/ 3 h 10"/>
                <a:gd name="T6" fmla="*/ 8 w 11"/>
                <a:gd name="T7" fmla="*/ 0 h 10"/>
                <a:gd name="T8" fmla="*/ 0 w 11"/>
                <a:gd name="T9" fmla="*/ 3 h 10"/>
                <a:gd name="T10" fmla="*/ 1 w 11"/>
                <a:gd name="T11" fmla="*/ 6 h 10"/>
                <a:gd name="T12" fmla="*/ 3 w 11"/>
                <a:gd name="T13" fmla="*/ 10 h 10"/>
                <a:gd name="T14" fmla="*/ 3 w 11"/>
                <a:gd name="T15" fmla="*/ 10 h 10"/>
                <a:gd name="T16" fmla="*/ 11 w 11"/>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11" y="8"/>
                  </a:moveTo>
                  <a:lnTo>
                    <a:pt x="11" y="7"/>
                  </a:lnTo>
                  <a:lnTo>
                    <a:pt x="9" y="3"/>
                  </a:lnTo>
                  <a:lnTo>
                    <a:pt x="8" y="0"/>
                  </a:lnTo>
                  <a:lnTo>
                    <a:pt x="0" y="3"/>
                  </a:lnTo>
                  <a:lnTo>
                    <a:pt x="1" y="6"/>
                  </a:lnTo>
                  <a:lnTo>
                    <a:pt x="3" y="10"/>
                  </a:lnTo>
                  <a:lnTo>
                    <a:pt x="3" y="10"/>
                  </a:lnTo>
                  <a:lnTo>
                    <a:pt x="11"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9" name="Freeform 116"/>
            <p:cNvSpPr>
              <a:spLocks/>
            </p:cNvSpPr>
            <p:nvPr/>
          </p:nvSpPr>
          <p:spPr bwMode="auto">
            <a:xfrm>
              <a:off x="11303698" y="3449924"/>
              <a:ext cx="22711" cy="22711"/>
            </a:xfrm>
            <a:custGeom>
              <a:avLst/>
              <a:gdLst>
                <a:gd name="T0" fmla="*/ 11 w 11"/>
                <a:gd name="T1" fmla="*/ 9 h 11"/>
                <a:gd name="T2" fmla="*/ 11 w 11"/>
                <a:gd name="T3" fmla="*/ 8 h 11"/>
                <a:gd name="T4" fmla="*/ 9 w 11"/>
                <a:gd name="T5" fmla="*/ 3 h 11"/>
                <a:gd name="T6" fmla="*/ 9 w 11"/>
                <a:gd name="T7" fmla="*/ 0 h 11"/>
                <a:gd name="T8" fmla="*/ 0 w 11"/>
                <a:gd name="T9" fmla="*/ 4 h 11"/>
                <a:gd name="T10" fmla="*/ 2 w 11"/>
                <a:gd name="T11" fmla="*/ 6 h 11"/>
                <a:gd name="T12" fmla="*/ 3 w 11"/>
                <a:gd name="T13" fmla="*/ 10 h 11"/>
                <a:gd name="T14" fmla="*/ 3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1" y="8"/>
                  </a:lnTo>
                  <a:lnTo>
                    <a:pt x="9" y="3"/>
                  </a:lnTo>
                  <a:lnTo>
                    <a:pt x="9" y="0"/>
                  </a:lnTo>
                  <a:lnTo>
                    <a:pt x="0" y="4"/>
                  </a:lnTo>
                  <a:lnTo>
                    <a:pt x="2" y="6"/>
                  </a:lnTo>
                  <a:lnTo>
                    <a:pt x="3" y="10"/>
                  </a:lnTo>
                  <a:lnTo>
                    <a:pt x="3"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0" name="Freeform 117"/>
            <p:cNvSpPr>
              <a:spLocks/>
            </p:cNvSpPr>
            <p:nvPr/>
          </p:nvSpPr>
          <p:spPr bwMode="auto">
            <a:xfrm>
              <a:off x="11324344" y="3520119"/>
              <a:ext cx="22711" cy="22711"/>
            </a:xfrm>
            <a:custGeom>
              <a:avLst/>
              <a:gdLst>
                <a:gd name="T0" fmla="*/ 11 w 11"/>
                <a:gd name="T1" fmla="*/ 9 h 11"/>
                <a:gd name="T2" fmla="*/ 10 w 11"/>
                <a:gd name="T3" fmla="*/ 7 h 11"/>
                <a:gd name="T4" fmla="*/ 8 w 11"/>
                <a:gd name="T5" fmla="*/ 1 h 11"/>
                <a:gd name="T6" fmla="*/ 8 w 11"/>
                <a:gd name="T7" fmla="*/ 0 h 11"/>
                <a:gd name="T8" fmla="*/ 0 w 11"/>
                <a:gd name="T9" fmla="*/ 2 h 11"/>
                <a:gd name="T10" fmla="*/ 0 w 11"/>
                <a:gd name="T11" fmla="*/ 3 h 11"/>
                <a:gd name="T12" fmla="*/ 1 w 11"/>
                <a:gd name="T13" fmla="*/ 9 h 11"/>
                <a:gd name="T14" fmla="*/ 2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0" y="7"/>
                  </a:lnTo>
                  <a:lnTo>
                    <a:pt x="8" y="1"/>
                  </a:lnTo>
                  <a:lnTo>
                    <a:pt x="8" y="0"/>
                  </a:lnTo>
                  <a:lnTo>
                    <a:pt x="0" y="2"/>
                  </a:lnTo>
                  <a:lnTo>
                    <a:pt x="0" y="3"/>
                  </a:lnTo>
                  <a:lnTo>
                    <a:pt x="1" y="9"/>
                  </a:lnTo>
                  <a:lnTo>
                    <a:pt x="2"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1" name="Freeform 118"/>
            <p:cNvSpPr>
              <a:spLocks/>
            </p:cNvSpPr>
            <p:nvPr/>
          </p:nvSpPr>
          <p:spPr bwMode="auto">
            <a:xfrm>
              <a:off x="11338795" y="3592378"/>
              <a:ext cx="20646" cy="20646"/>
            </a:xfrm>
            <a:custGeom>
              <a:avLst/>
              <a:gdLst>
                <a:gd name="T0" fmla="*/ 10 w 10"/>
                <a:gd name="T1" fmla="*/ 9 h 10"/>
                <a:gd name="T2" fmla="*/ 10 w 10"/>
                <a:gd name="T3" fmla="*/ 6 h 10"/>
                <a:gd name="T4" fmla="*/ 9 w 10"/>
                <a:gd name="T5" fmla="*/ 0 h 10"/>
                <a:gd name="T6" fmla="*/ 9 w 10"/>
                <a:gd name="T7" fmla="*/ 0 h 10"/>
                <a:gd name="T8" fmla="*/ 0 w 10"/>
                <a:gd name="T9" fmla="*/ 1 h 10"/>
                <a:gd name="T10" fmla="*/ 0 w 10"/>
                <a:gd name="T11" fmla="*/ 1 h 10"/>
                <a:gd name="T12" fmla="*/ 0 w 10"/>
                <a:gd name="T13" fmla="*/ 7 h 10"/>
                <a:gd name="T14" fmla="*/ 1 w 10"/>
                <a:gd name="T15" fmla="*/ 10 h 10"/>
                <a:gd name="T16" fmla="*/ 10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10" y="9"/>
                  </a:moveTo>
                  <a:lnTo>
                    <a:pt x="10" y="6"/>
                  </a:lnTo>
                  <a:lnTo>
                    <a:pt x="9" y="0"/>
                  </a:lnTo>
                  <a:lnTo>
                    <a:pt x="9" y="0"/>
                  </a:lnTo>
                  <a:lnTo>
                    <a:pt x="0" y="1"/>
                  </a:lnTo>
                  <a:lnTo>
                    <a:pt x="0" y="1"/>
                  </a:lnTo>
                  <a:lnTo>
                    <a:pt x="0" y="7"/>
                  </a:lnTo>
                  <a:lnTo>
                    <a:pt x="1" y="10"/>
                  </a:lnTo>
                  <a:lnTo>
                    <a:pt x="1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2" name="Freeform 119"/>
            <p:cNvSpPr>
              <a:spLocks/>
            </p:cNvSpPr>
            <p:nvPr/>
          </p:nvSpPr>
          <p:spPr bwMode="auto">
            <a:xfrm>
              <a:off x="11349118" y="3664638"/>
              <a:ext cx="18582" cy="20646"/>
            </a:xfrm>
            <a:custGeom>
              <a:avLst/>
              <a:gdLst>
                <a:gd name="T0" fmla="*/ 9 w 9"/>
                <a:gd name="T1" fmla="*/ 9 h 10"/>
                <a:gd name="T2" fmla="*/ 9 w 9"/>
                <a:gd name="T3" fmla="*/ 4 h 10"/>
                <a:gd name="T4" fmla="*/ 9 w 9"/>
                <a:gd name="T5" fmla="*/ 0 h 10"/>
                <a:gd name="T6" fmla="*/ 0 w 9"/>
                <a:gd name="T7" fmla="*/ 1 h 10"/>
                <a:gd name="T8" fmla="*/ 1 w 9"/>
                <a:gd name="T9" fmla="*/ 4 h 10"/>
                <a:gd name="T10" fmla="*/ 1 w 9"/>
                <a:gd name="T11" fmla="*/ 10 h 10"/>
                <a:gd name="T12" fmla="*/ 9 w 9"/>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9" y="9"/>
                  </a:moveTo>
                  <a:lnTo>
                    <a:pt x="9" y="4"/>
                  </a:lnTo>
                  <a:lnTo>
                    <a:pt x="9" y="0"/>
                  </a:lnTo>
                  <a:lnTo>
                    <a:pt x="0" y="1"/>
                  </a:lnTo>
                  <a:lnTo>
                    <a:pt x="1" y="4"/>
                  </a:lnTo>
                  <a:lnTo>
                    <a:pt x="1" y="10"/>
                  </a:lnTo>
                  <a:lnTo>
                    <a:pt x="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20"/>
            <p:cNvSpPr>
              <a:spLocks/>
            </p:cNvSpPr>
            <p:nvPr/>
          </p:nvSpPr>
          <p:spPr bwMode="auto">
            <a:xfrm>
              <a:off x="11355311" y="3736896"/>
              <a:ext cx="16516" cy="20646"/>
            </a:xfrm>
            <a:custGeom>
              <a:avLst/>
              <a:gdLst>
                <a:gd name="T0" fmla="*/ 8 w 8"/>
                <a:gd name="T1" fmla="*/ 9 h 10"/>
                <a:gd name="T2" fmla="*/ 8 w 8"/>
                <a:gd name="T3" fmla="*/ 9 h 10"/>
                <a:gd name="T4" fmla="*/ 8 w 8"/>
                <a:gd name="T5" fmla="*/ 3 h 10"/>
                <a:gd name="T6" fmla="*/ 8 w 8"/>
                <a:gd name="T7" fmla="*/ 0 h 10"/>
                <a:gd name="T8" fmla="*/ 0 w 8"/>
                <a:gd name="T9" fmla="*/ 0 h 10"/>
                <a:gd name="T10" fmla="*/ 0 w 8"/>
                <a:gd name="T11" fmla="*/ 3 h 10"/>
                <a:gd name="T12" fmla="*/ 0 w 8"/>
                <a:gd name="T13" fmla="*/ 9 h 10"/>
                <a:gd name="T14" fmla="*/ 0 w 8"/>
                <a:gd name="T15" fmla="*/ 10 h 10"/>
                <a:gd name="T16" fmla="*/ 8 w 8"/>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9"/>
                  </a:moveTo>
                  <a:lnTo>
                    <a:pt x="8" y="9"/>
                  </a:lnTo>
                  <a:lnTo>
                    <a:pt x="8" y="3"/>
                  </a:lnTo>
                  <a:lnTo>
                    <a:pt x="8" y="0"/>
                  </a:lnTo>
                  <a:lnTo>
                    <a:pt x="0" y="0"/>
                  </a:lnTo>
                  <a:lnTo>
                    <a:pt x="0" y="3"/>
                  </a:lnTo>
                  <a:lnTo>
                    <a:pt x="0" y="9"/>
                  </a:lnTo>
                  <a:lnTo>
                    <a:pt x="0" y="10"/>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21"/>
            <p:cNvSpPr>
              <a:spLocks/>
            </p:cNvSpPr>
            <p:nvPr/>
          </p:nvSpPr>
          <p:spPr bwMode="auto">
            <a:xfrm>
              <a:off x="11355311" y="3809156"/>
              <a:ext cx="16516" cy="20646"/>
            </a:xfrm>
            <a:custGeom>
              <a:avLst/>
              <a:gdLst>
                <a:gd name="T0" fmla="*/ 8 w 8"/>
                <a:gd name="T1" fmla="*/ 10 h 10"/>
                <a:gd name="T2" fmla="*/ 8 w 8"/>
                <a:gd name="T3" fmla="*/ 8 h 10"/>
                <a:gd name="T4" fmla="*/ 8 w 8"/>
                <a:gd name="T5" fmla="*/ 3 h 10"/>
                <a:gd name="T6" fmla="*/ 8 w 8"/>
                <a:gd name="T7" fmla="*/ 0 h 10"/>
                <a:gd name="T8" fmla="*/ 0 w 8"/>
                <a:gd name="T9" fmla="*/ 0 h 10"/>
                <a:gd name="T10" fmla="*/ 0 w 8"/>
                <a:gd name="T11" fmla="*/ 3 h 10"/>
                <a:gd name="T12" fmla="*/ 0 w 8"/>
                <a:gd name="T13" fmla="*/ 8 h 10"/>
                <a:gd name="T14" fmla="*/ 0 w 8"/>
                <a:gd name="T15" fmla="*/ 9 h 10"/>
                <a:gd name="T16" fmla="*/ 8 w 8"/>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10"/>
                  </a:moveTo>
                  <a:lnTo>
                    <a:pt x="8" y="8"/>
                  </a:lnTo>
                  <a:lnTo>
                    <a:pt x="8" y="3"/>
                  </a:lnTo>
                  <a:lnTo>
                    <a:pt x="8" y="0"/>
                  </a:lnTo>
                  <a:lnTo>
                    <a:pt x="0" y="0"/>
                  </a:lnTo>
                  <a:lnTo>
                    <a:pt x="0" y="3"/>
                  </a:lnTo>
                  <a:lnTo>
                    <a:pt x="0" y="8"/>
                  </a:lnTo>
                  <a:lnTo>
                    <a:pt x="0" y="9"/>
                  </a:lnTo>
                  <a:lnTo>
                    <a:pt x="8"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22"/>
            <p:cNvSpPr>
              <a:spLocks/>
            </p:cNvSpPr>
            <p:nvPr/>
          </p:nvSpPr>
          <p:spPr bwMode="auto">
            <a:xfrm>
              <a:off x="11349118" y="3881415"/>
              <a:ext cx="20646" cy="20646"/>
            </a:xfrm>
            <a:custGeom>
              <a:avLst/>
              <a:gdLst>
                <a:gd name="T0" fmla="*/ 9 w 10"/>
                <a:gd name="T1" fmla="*/ 10 h 10"/>
                <a:gd name="T2" fmla="*/ 9 w 10"/>
                <a:gd name="T3" fmla="*/ 8 h 10"/>
                <a:gd name="T4" fmla="*/ 9 w 10"/>
                <a:gd name="T5" fmla="*/ 2 h 10"/>
                <a:gd name="T6" fmla="*/ 10 w 10"/>
                <a:gd name="T7" fmla="*/ 1 h 10"/>
                <a:gd name="T8" fmla="*/ 1 w 10"/>
                <a:gd name="T9" fmla="*/ 0 h 10"/>
                <a:gd name="T10" fmla="*/ 1 w 10"/>
                <a:gd name="T11" fmla="*/ 2 h 10"/>
                <a:gd name="T12" fmla="*/ 1 w 10"/>
                <a:gd name="T13" fmla="*/ 6 h 10"/>
                <a:gd name="T14" fmla="*/ 0 w 10"/>
                <a:gd name="T15" fmla="*/ 9 h 10"/>
                <a:gd name="T16" fmla="*/ 9 w 10"/>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9" y="10"/>
                  </a:moveTo>
                  <a:lnTo>
                    <a:pt x="9" y="8"/>
                  </a:lnTo>
                  <a:lnTo>
                    <a:pt x="9" y="2"/>
                  </a:lnTo>
                  <a:lnTo>
                    <a:pt x="10" y="1"/>
                  </a:lnTo>
                  <a:lnTo>
                    <a:pt x="1" y="0"/>
                  </a:lnTo>
                  <a:lnTo>
                    <a:pt x="1" y="2"/>
                  </a:lnTo>
                  <a:lnTo>
                    <a:pt x="1" y="6"/>
                  </a:lnTo>
                  <a:lnTo>
                    <a:pt x="0" y="9"/>
                  </a:lnTo>
                  <a:lnTo>
                    <a:pt x="9"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23"/>
            <p:cNvSpPr>
              <a:spLocks/>
            </p:cNvSpPr>
            <p:nvPr/>
          </p:nvSpPr>
          <p:spPr bwMode="auto">
            <a:xfrm>
              <a:off x="11338795" y="3951610"/>
              <a:ext cx="20646" cy="22711"/>
            </a:xfrm>
            <a:custGeom>
              <a:avLst/>
              <a:gdLst>
                <a:gd name="T0" fmla="*/ 9 w 10"/>
                <a:gd name="T1" fmla="*/ 11 h 11"/>
                <a:gd name="T2" fmla="*/ 10 w 10"/>
                <a:gd name="T3" fmla="*/ 7 h 11"/>
                <a:gd name="T4" fmla="*/ 10 w 10"/>
                <a:gd name="T5" fmla="*/ 2 h 11"/>
                <a:gd name="T6" fmla="*/ 10 w 10"/>
                <a:gd name="T7" fmla="*/ 2 h 11"/>
                <a:gd name="T8" fmla="*/ 1 w 10"/>
                <a:gd name="T9" fmla="*/ 0 h 11"/>
                <a:gd name="T10" fmla="*/ 1 w 10"/>
                <a:gd name="T11" fmla="*/ 1 h 11"/>
                <a:gd name="T12" fmla="*/ 0 w 10"/>
                <a:gd name="T13" fmla="*/ 6 h 11"/>
                <a:gd name="T14" fmla="*/ 0 w 10"/>
                <a:gd name="T15" fmla="*/ 8 h 11"/>
                <a:gd name="T16" fmla="*/ 9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11"/>
                  </a:moveTo>
                  <a:lnTo>
                    <a:pt x="10" y="7"/>
                  </a:lnTo>
                  <a:lnTo>
                    <a:pt x="10" y="2"/>
                  </a:lnTo>
                  <a:lnTo>
                    <a:pt x="10" y="2"/>
                  </a:lnTo>
                  <a:lnTo>
                    <a:pt x="1" y="0"/>
                  </a:lnTo>
                  <a:lnTo>
                    <a:pt x="1" y="1"/>
                  </a:lnTo>
                  <a:lnTo>
                    <a:pt x="0" y="6"/>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124"/>
            <p:cNvSpPr>
              <a:spLocks/>
            </p:cNvSpPr>
            <p:nvPr/>
          </p:nvSpPr>
          <p:spPr bwMode="auto">
            <a:xfrm>
              <a:off x="11324344" y="4023870"/>
              <a:ext cx="22711" cy="18582"/>
            </a:xfrm>
            <a:custGeom>
              <a:avLst/>
              <a:gdLst>
                <a:gd name="T0" fmla="*/ 8 w 11"/>
                <a:gd name="T1" fmla="*/ 9 h 9"/>
                <a:gd name="T2" fmla="*/ 10 w 11"/>
                <a:gd name="T3" fmla="*/ 6 h 9"/>
                <a:gd name="T4" fmla="*/ 11 w 11"/>
                <a:gd name="T5" fmla="*/ 1 h 9"/>
                <a:gd name="T6" fmla="*/ 2 w 11"/>
                <a:gd name="T7" fmla="*/ 0 h 9"/>
                <a:gd name="T8" fmla="*/ 1 w 11"/>
                <a:gd name="T9" fmla="*/ 4 h 9"/>
                <a:gd name="T10" fmla="*/ 0 w 11"/>
                <a:gd name="T11" fmla="*/ 8 h 9"/>
                <a:gd name="T12" fmla="*/ 8 w 1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8" y="9"/>
                  </a:moveTo>
                  <a:lnTo>
                    <a:pt x="10" y="6"/>
                  </a:lnTo>
                  <a:lnTo>
                    <a:pt x="11" y="1"/>
                  </a:lnTo>
                  <a:lnTo>
                    <a:pt x="2" y="0"/>
                  </a:lnTo>
                  <a:lnTo>
                    <a:pt x="1" y="4"/>
                  </a:lnTo>
                  <a:lnTo>
                    <a:pt x="0" y="8"/>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Freeform 125"/>
            <p:cNvSpPr>
              <a:spLocks/>
            </p:cNvSpPr>
            <p:nvPr/>
          </p:nvSpPr>
          <p:spPr bwMode="auto">
            <a:xfrm>
              <a:off x="11303698" y="4091999"/>
              <a:ext cx="24775" cy="22711"/>
            </a:xfrm>
            <a:custGeom>
              <a:avLst/>
              <a:gdLst>
                <a:gd name="T0" fmla="*/ 9 w 12"/>
                <a:gd name="T1" fmla="*/ 11 h 11"/>
                <a:gd name="T2" fmla="*/ 9 w 12"/>
                <a:gd name="T3" fmla="*/ 10 h 11"/>
                <a:gd name="T4" fmla="*/ 11 w 12"/>
                <a:gd name="T5" fmla="*/ 6 h 11"/>
                <a:gd name="T6" fmla="*/ 12 w 12"/>
                <a:gd name="T7" fmla="*/ 3 h 11"/>
                <a:gd name="T8" fmla="*/ 4 w 12"/>
                <a:gd name="T9" fmla="*/ 0 h 11"/>
                <a:gd name="T10" fmla="*/ 3 w 12"/>
                <a:gd name="T11" fmla="*/ 3 h 11"/>
                <a:gd name="T12" fmla="*/ 2 w 12"/>
                <a:gd name="T13" fmla="*/ 8 h 11"/>
                <a:gd name="T14" fmla="*/ 0 w 12"/>
                <a:gd name="T15" fmla="*/ 8 h 11"/>
                <a:gd name="T16" fmla="*/ 9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9" y="11"/>
                  </a:moveTo>
                  <a:lnTo>
                    <a:pt x="9" y="10"/>
                  </a:lnTo>
                  <a:lnTo>
                    <a:pt x="11" y="6"/>
                  </a:lnTo>
                  <a:lnTo>
                    <a:pt x="12" y="3"/>
                  </a:lnTo>
                  <a:lnTo>
                    <a:pt x="4" y="0"/>
                  </a:lnTo>
                  <a:lnTo>
                    <a:pt x="3" y="3"/>
                  </a:lnTo>
                  <a:lnTo>
                    <a:pt x="2" y="8"/>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Freeform 126"/>
            <p:cNvSpPr>
              <a:spLocks/>
            </p:cNvSpPr>
            <p:nvPr/>
          </p:nvSpPr>
          <p:spPr bwMode="auto">
            <a:xfrm>
              <a:off x="11283053" y="4160130"/>
              <a:ext cx="20646" cy="22711"/>
            </a:xfrm>
            <a:custGeom>
              <a:avLst/>
              <a:gdLst>
                <a:gd name="T0" fmla="*/ 7 w 10"/>
                <a:gd name="T1" fmla="*/ 11 h 11"/>
                <a:gd name="T2" fmla="*/ 8 w 10"/>
                <a:gd name="T3" fmla="*/ 10 h 11"/>
                <a:gd name="T4" fmla="*/ 10 w 10"/>
                <a:gd name="T5" fmla="*/ 6 h 11"/>
                <a:gd name="T6" fmla="*/ 10 w 10"/>
                <a:gd name="T7" fmla="*/ 3 h 11"/>
                <a:gd name="T8" fmla="*/ 3 w 10"/>
                <a:gd name="T9" fmla="*/ 0 h 11"/>
                <a:gd name="T10" fmla="*/ 2 w 10"/>
                <a:gd name="T11" fmla="*/ 3 h 11"/>
                <a:gd name="T12" fmla="*/ 0 w 10"/>
                <a:gd name="T13" fmla="*/ 7 h 11"/>
                <a:gd name="T14" fmla="*/ 0 w 10"/>
                <a:gd name="T15" fmla="*/ 8 h 11"/>
                <a:gd name="T16" fmla="*/ 7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7" y="11"/>
                  </a:moveTo>
                  <a:lnTo>
                    <a:pt x="8" y="10"/>
                  </a:lnTo>
                  <a:lnTo>
                    <a:pt x="10" y="6"/>
                  </a:lnTo>
                  <a:lnTo>
                    <a:pt x="10" y="3"/>
                  </a:lnTo>
                  <a:lnTo>
                    <a:pt x="3" y="0"/>
                  </a:lnTo>
                  <a:lnTo>
                    <a:pt x="2" y="3"/>
                  </a:lnTo>
                  <a:lnTo>
                    <a:pt x="0" y="7"/>
                  </a:lnTo>
                  <a:lnTo>
                    <a:pt x="0" y="8"/>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Freeform 127"/>
            <p:cNvSpPr>
              <a:spLocks/>
            </p:cNvSpPr>
            <p:nvPr/>
          </p:nvSpPr>
          <p:spPr bwMode="auto">
            <a:xfrm>
              <a:off x="11254149" y="4226196"/>
              <a:ext cx="24775" cy="24775"/>
            </a:xfrm>
            <a:custGeom>
              <a:avLst/>
              <a:gdLst>
                <a:gd name="T0" fmla="*/ 9 w 12"/>
                <a:gd name="T1" fmla="*/ 12 h 12"/>
                <a:gd name="T2" fmla="*/ 9 w 12"/>
                <a:gd name="T3" fmla="*/ 10 h 12"/>
                <a:gd name="T4" fmla="*/ 11 w 12"/>
                <a:gd name="T5" fmla="*/ 6 h 12"/>
                <a:gd name="T6" fmla="*/ 12 w 12"/>
                <a:gd name="T7" fmla="*/ 4 h 12"/>
                <a:gd name="T8" fmla="*/ 3 w 12"/>
                <a:gd name="T9" fmla="*/ 0 h 12"/>
                <a:gd name="T10" fmla="*/ 3 w 12"/>
                <a:gd name="T11" fmla="*/ 2 h 12"/>
                <a:gd name="T12" fmla="*/ 1 w 12"/>
                <a:gd name="T13" fmla="*/ 7 h 12"/>
                <a:gd name="T14" fmla="*/ 0 w 12"/>
                <a:gd name="T15" fmla="*/ 8 h 12"/>
                <a:gd name="T16" fmla="*/ 9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12"/>
                  </a:moveTo>
                  <a:lnTo>
                    <a:pt x="9" y="10"/>
                  </a:lnTo>
                  <a:lnTo>
                    <a:pt x="11" y="6"/>
                  </a:lnTo>
                  <a:lnTo>
                    <a:pt x="12" y="4"/>
                  </a:lnTo>
                  <a:lnTo>
                    <a:pt x="3" y="0"/>
                  </a:lnTo>
                  <a:lnTo>
                    <a:pt x="3" y="2"/>
                  </a:lnTo>
                  <a:lnTo>
                    <a:pt x="1" y="7"/>
                  </a:lnTo>
                  <a:lnTo>
                    <a:pt x="0" y="8"/>
                  </a:lnTo>
                  <a:lnTo>
                    <a:pt x="9"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28"/>
            <p:cNvSpPr>
              <a:spLocks/>
            </p:cNvSpPr>
            <p:nvPr/>
          </p:nvSpPr>
          <p:spPr bwMode="auto">
            <a:xfrm>
              <a:off x="11223180" y="4292262"/>
              <a:ext cx="24775" cy="24775"/>
            </a:xfrm>
            <a:custGeom>
              <a:avLst/>
              <a:gdLst>
                <a:gd name="T0" fmla="*/ 8 w 12"/>
                <a:gd name="T1" fmla="*/ 12 h 12"/>
                <a:gd name="T2" fmla="*/ 9 w 12"/>
                <a:gd name="T3" fmla="*/ 10 h 12"/>
                <a:gd name="T4" fmla="*/ 11 w 12"/>
                <a:gd name="T5" fmla="*/ 4 h 12"/>
                <a:gd name="T6" fmla="*/ 12 w 12"/>
                <a:gd name="T7" fmla="*/ 3 h 12"/>
                <a:gd name="T8" fmla="*/ 3 w 12"/>
                <a:gd name="T9" fmla="*/ 0 h 12"/>
                <a:gd name="T10" fmla="*/ 3 w 12"/>
                <a:gd name="T11" fmla="*/ 1 h 12"/>
                <a:gd name="T12" fmla="*/ 1 w 12"/>
                <a:gd name="T13" fmla="*/ 6 h 12"/>
                <a:gd name="T14" fmla="*/ 0 w 12"/>
                <a:gd name="T15" fmla="*/ 8 h 12"/>
                <a:gd name="T16" fmla="*/ 8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8" y="12"/>
                  </a:moveTo>
                  <a:lnTo>
                    <a:pt x="9" y="10"/>
                  </a:lnTo>
                  <a:lnTo>
                    <a:pt x="11" y="4"/>
                  </a:lnTo>
                  <a:lnTo>
                    <a:pt x="12" y="3"/>
                  </a:lnTo>
                  <a:lnTo>
                    <a:pt x="3" y="0"/>
                  </a:lnTo>
                  <a:lnTo>
                    <a:pt x="3" y="1"/>
                  </a:lnTo>
                  <a:lnTo>
                    <a:pt x="1" y="6"/>
                  </a:lnTo>
                  <a:lnTo>
                    <a:pt x="0" y="8"/>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29"/>
            <p:cNvSpPr>
              <a:spLocks/>
            </p:cNvSpPr>
            <p:nvPr/>
          </p:nvSpPr>
          <p:spPr bwMode="auto">
            <a:xfrm>
              <a:off x="11188083" y="4354198"/>
              <a:ext cx="24775" cy="26840"/>
            </a:xfrm>
            <a:custGeom>
              <a:avLst/>
              <a:gdLst>
                <a:gd name="T0" fmla="*/ 8 w 12"/>
                <a:gd name="T1" fmla="*/ 13 h 13"/>
                <a:gd name="T2" fmla="*/ 9 w 12"/>
                <a:gd name="T3" fmla="*/ 9 h 13"/>
                <a:gd name="T4" fmla="*/ 11 w 12"/>
                <a:gd name="T5" fmla="*/ 5 h 13"/>
                <a:gd name="T6" fmla="*/ 12 w 12"/>
                <a:gd name="T7" fmla="*/ 5 h 13"/>
                <a:gd name="T8" fmla="*/ 5 w 12"/>
                <a:gd name="T9" fmla="*/ 0 h 13"/>
                <a:gd name="T10" fmla="*/ 3 w 12"/>
                <a:gd name="T11" fmla="*/ 1 h 13"/>
                <a:gd name="T12" fmla="*/ 1 w 12"/>
                <a:gd name="T13" fmla="*/ 5 h 13"/>
                <a:gd name="T14" fmla="*/ 0 w 12"/>
                <a:gd name="T15" fmla="*/ 7 h 13"/>
                <a:gd name="T16" fmla="*/ 8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8" y="13"/>
                  </a:moveTo>
                  <a:lnTo>
                    <a:pt x="9" y="9"/>
                  </a:lnTo>
                  <a:lnTo>
                    <a:pt x="11" y="5"/>
                  </a:lnTo>
                  <a:lnTo>
                    <a:pt x="12" y="5"/>
                  </a:lnTo>
                  <a:lnTo>
                    <a:pt x="5" y="0"/>
                  </a:lnTo>
                  <a:lnTo>
                    <a:pt x="3" y="1"/>
                  </a:lnTo>
                  <a:lnTo>
                    <a:pt x="1" y="5"/>
                  </a:lnTo>
                  <a:lnTo>
                    <a:pt x="0" y="7"/>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Freeform 130"/>
            <p:cNvSpPr>
              <a:spLocks/>
            </p:cNvSpPr>
            <p:nvPr/>
          </p:nvSpPr>
          <p:spPr bwMode="auto">
            <a:xfrm>
              <a:off x="11148856" y="4416135"/>
              <a:ext cx="26840" cy="24775"/>
            </a:xfrm>
            <a:custGeom>
              <a:avLst/>
              <a:gdLst>
                <a:gd name="T0" fmla="*/ 8 w 13"/>
                <a:gd name="T1" fmla="*/ 12 h 12"/>
                <a:gd name="T2" fmla="*/ 9 w 13"/>
                <a:gd name="T3" fmla="*/ 10 h 12"/>
                <a:gd name="T4" fmla="*/ 12 w 13"/>
                <a:gd name="T5" fmla="*/ 6 h 12"/>
                <a:gd name="T6" fmla="*/ 13 w 13"/>
                <a:gd name="T7" fmla="*/ 5 h 12"/>
                <a:gd name="T8" fmla="*/ 6 w 13"/>
                <a:gd name="T9" fmla="*/ 0 h 12"/>
                <a:gd name="T10" fmla="*/ 4 w 13"/>
                <a:gd name="T11" fmla="*/ 1 h 12"/>
                <a:gd name="T12" fmla="*/ 1 w 13"/>
                <a:gd name="T13" fmla="*/ 5 h 12"/>
                <a:gd name="T14" fmla="*/ 0 w 13"/>
                <a:gd name="T15" fmla="*/ 7 h 12"/>
                <a:gd name="T16" fmla="*/ 8 w 13"/>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8" y="12"/>
                  </a:moveTo>
                  <a:lnTo>
                    <a:pt x="9" y="10"/>
                  </a:lnTo>
                  <a:lnTo>
                    <a:pt x="12" y="6"/>
                  </a:lnTo>
                  <a:lnTo>
                    <a:pt x="13" y="5"/>
                  </a:lnTo>
                  <a:lnTo>
                    <a:pt x="6" y="0"/>
                  </a:lnTo>
                  <a:lnTo>
                    <a:pt x="4" y="1"/>
                  </a:lnTo>
                  <a:lnTo>
                    <a:pt x="1" y="5"/>
                  </a:lnTo>
                  <a:lnTo>
                    <a:pt x="0" y="7"/>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Freeform 131"/>
            <p:cNvSpPr>
              <a:spLocks/>
            </p:cNvSpPr>
            <p:nvPr/>
          </p:nvSpPr>
          <p:spPr bwMode="auto">
            <a:xfrm>
              <a:off x="11107565" y="4473942"/>
              <a:ext cx="26840" cy="26840"/>
            </a:xfrm>
            <a:custGeom>
              <a:avLst/>
              <a:gdLst>
                <a:gd name="T0" fmla="*/ 8 w 13"/>
                <a:gd name="T1" fmla="*/ 13 h 13"/>
                <a:gd name="T2" fmla="*/ 9 w 13"/>
                <a:gd name="T3" fmla="*/ 12 h 13"/>
                <a:gd name="T4" fmla="*/ 12 w 13"/>
                <a:gd name="T5" fmla="*/ 8 h 13"/>
                <a:gd name="T6" fmla="*/ 13 w 13"/>
                <a:gd name="T7" fmla="*/ 5 h 13"/>
                <a:gd name="T8" fmla="*/ 5 w 13"/>
                <a:gd name="T9" fmla="*/ 0 h 13"/>
                <a:gd name="T10" fmla="*/ 4 w 13"/>
                <a:gd name="T11" fmla="*/ 2 h 13"/>
                <a:gd name="T12" fmla="*/ 1 w 13"/>
                <a:gd name="T13" fmla="*/ 7 h 13"/>
                <a:gd name="T14" fmla="*/ 0 w 13"/>
                <a:gd name="T15" fmla="*/ 8 h 13"/>
                <a:gd name="T16" fmla="*/ 8 w 13"/>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8" y="13"/>
                  </a:moveTo>
                  <a:lnTo>
                    <a:pt x="9" y="12"/>
                  </a:lnTo>
                  <a:lnTo>
                    <a:pt x="12" y="8"/>
                  </a:lnTo>
                  <a:lnTo>
                    <a:pt x="13" y="5"/>
                  </a:lnTo>
                  <a:lnTo>
                    <a:pt x="5" y="0"/>
                  </a:lnTo>
                  <a:lnTo>
                    <a:pt x="4" y="2"/>
                  </a:lnTo>
                  <a:lnTo>
                    <a:pt x="1" y="7"/>
                  </a:lnTo>
                  <a:lnTo>
                    <a:pt x="0" y="8"/>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5" name="Freeform 132"/>
            <p:cNvSpPr>
              <a:spLocks/>
            </p:cNvSpPr>
            <p:nvPr/>
          </p:nvSpPr>
          <p:spPr bwMode="auto">
            <a:xfrm>
              <a:off x="11064210" y="4531750"/>
              <a:ext cx="24775" cy="24775"/>
            </a:xfrm>
            <a:custGeom>
              <a:avLst/>
              <a:gdLst>
                <a:gd name="T0" fmla="*/ 6 w 12"/>
                <a:gd name="T1" fmla="*/ 12 h 12"/>
                <a:gd name="T2" fmla="*/ 7 w 12"/>
                <a:gd name="T3" fmla="*/ 12 h 12"/>
                <a:gd name="T4" fmla="*/ 11 w 12"/>
                <a:gd name="T5" fmla="*/ 8 h 12"/>
                <a:gd name="T6" fmla="*/ 12 w 12"/>
                <a:gd name="T7" fmla="*/ 6 h 12"/>
                <a:gd name="T8" fmla="*/ 5 w 12"/>
                <a:gd name="T9" fmla="*/ 0 h 12"/>
                <a:gd name="T10" fmla="*/ 3 w 12"/>
                <a:gd name="T11" fmla="*/ 3 h 12"/>
                <a:gd name="T12" fmla="*/ 0 w 12"/>
                <a:gd name="T13" fmla="*/ 6 h 12"/>
                <a:gd name="T14" fmla="*/ 0 w 12"/>
                <a:gd name="T15" fmla="*/ 7 h 12"/>
                <a:gd name="T16" fmla="*/ 6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6" y="12"/>
                  </a:moveTo>
                  <a:lnTo>
                    <a:pt x="7" y="12"/>
                  </a:lnTo>
                  <a:lnTo>
                    <a:pt x="11" y="8"/>
                  </a:lnTo>
                  <a:lnTo>
                    <a:pt x="12" y="6"/>
                  </a:lnTo>
                  <a:lnTo>
                    <a:pt x="5" y="0"/>
                  </a:lnTo>
                  <a:lnTo>
                    <a:pt x="3" y="3"/>
                  </a:lnTo>
                  <a:lnTo>
                    <a:pt x="0" y="6"/>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6" name="Freeform 133"/>
            <p:cNvSpPr>
              <a:spLocks/>
            </p:cNvSpPr>
            <p:nvPr/>
          </p:nvSpPr>
          <p:spPr bwMode="auto">
            <a:xfrm>
              <a:off x="11016725" y="4587492"/>
              <a:ext cx="24775" cy="24775"/>
            </a:xfrm>
            <a:custGeom>
              <a:avLst/>
              <a:gdLst>
                <a:gd name="T0" fmla="*/ 6 w 12"/>
                <a:gd name="T1" fmla="*/ 12 h 12"/>
                <a:gd name="T2" fmla="*/ 9 w 12"/>
                <a:gd name="T3" fmla="*/ 9 h 12"/>
                <a:gd name="T4" fmla="*/ 12 w 12"/>
                <a:gd name="T5" fmla="*/ 6 h 12"/>
                <a:gd name="T6" fmla="*/ 6 w 12"/>
                <a:gd name="T7" fmla="*/ 0 h 12"/>
                <a:gd name="T8" fmla="*/ 3 w 12"/>
                <a:gd name="T9" fmla="*/ 3 h 12"/>
                <a:gd name="T10" fmla="*/ 0 w 12"/>
                <a:gd name="T11" fmla="*/ 7 h 12"/>
                <a:gd name="T12" fmla="*/ 6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6" y="12"/>
                  </a:moveTo>
                  <a:lnTo>
                    <a:pt x="9" y="9"/>
                  </a:lnTo>
                  <a:lnTo>
                    <a:pt x="12" y="6"/>
                  </a:lnTo>
                  <a:lnTo>
                    <a:pt x="6" y="0"/>
                  </a:lnTo>
                  <a:lnTo>
                    <a:pt x="3" y="3"/>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7" name="Freeform 134"/>
            <p:cNvSpPr>
              <a:spLocks/>
            </p:cNvSpPr>
            <p:nvPr/>
          </p:nvSpPr>
          <p:spPr bwMode="auto">
            <a:xfrm>
              <a:off x="10967175" y="4641170"/>
              <a:ext cx="24775" cy="22711"/>
            </a:xfrm>
            <a:custGeom>
              <a:avLst/>
              <a:gdLst>
                <a:gd name="T0" fmla="*/ 7 w 12"/>
                <a:gd name="T1" fmla="*/ 11 h 11"/>
                <a:gd name="T2" fmla="*/ 8 w 12"/>
                <a:gd name="T3" fmla="*/ 10 h 11"/>
                <a:gd name="T4" fmla="*/ 12 w 12"/>
                <a:gd name="T5" fmla="*/ 6 h 11"/>
                <a:gd name="T6" fmla="*/ 12 w 12"/>
                <a:gd name="T7" fmla="*/ 5 h 11"/>
                <a:gd name="T8" fmla="*/ 6 w 12"/>
                <a:gd name="T9" fmla="*/ 0 h 11"/>
                <a:gd name="T10" fmla="*/ 6 w 12"/>
                <a:gd name="T11" fmla="*/ 1 h 11"/>
                <a:gd name="T12" fmla="*/ 1 w 12"/>
                <a:gd name="T13" fmla="*/ 4 h 11"/>
                <a:gd name="T14" fmla="*/ 0 w 12"/>
                <a:gd name="T15" fmla="*/ 6 h 11"/>
                <a:gd name="T16" fmla="*/ 7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11"/>
                  </a:moveTo>
                  <a:lnTo>
                    <a:pt x="8" y="10"/>
                  </a:lnTo>
                  <a:lnTo>
                    <a:pt x="12" y="6"/>
                  </a:lnTo>
                  <a:lnTo>
                    <a:pt x="12" y="5"/>
                  </a:lnTo>
                  <a:lnTo>
                    <a:pt x="6" y="0"/>
                  </a:lnTo>
                  <a:lnTo>
                    <a:pt x="6" y="1"/>
                  </a:lnTo>
                  <a:lnTo>
                    <a:pt x="1" y="4"/>
                  </a:lnTo>
                  <a:lnTo>
                    <a:pt x="0" y="6"/>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8" name="Freeform 135"/>
            <p:cNvSpPr>
              <a:spLocks/>
            </p:cNvSpPr>
            <p:nvPr/>
          </p:nvSpPr>
          <p:spPr bwMode="auto">
            <a:xfrm>
              <a:off x="10915562" y="4690720"/>
              <a:ext cx="26840" cy="24775"/>
            </a:xfrm>
            <a:custGeom>
              <a:avLst/>
              <a:gdLst>
                <a:gd name="T0" fmla="*/ 6 w 13"/>
                <a:gd name="T1" fmla="*/ 12 h 12"/>
                <a:gd name="T2" fmla="*/ 9 w 13"/>
                <a:gd name="T3" fmla="*/ 9 h 12"/>
                <a:gd name="T4" fmla="*/ 13 w 13"/>
                <a:gd name="T5" fmla="*/ 6 h 12"/>
                <a:gd name="T6" fmla="*/ 6 w 13"/>
                <a:gd name="T7" fmla="*/ 0 h 12"/>
                <a:gd name="T8" fmla="*/ 3 w 13"/>
                <a:gd name="T9" fmla="*/ 2 h 12"/>
                <a:gd name="T10" fmla="*/ 0 w 13"/>
                <a:gd name="T11" fmla="*/ 5 h 12"/>
                <a:gd name="T12" fmla="*/ 6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12"/>
                  </a:moveTo>
                  <a:lnTo>
                    <a:pt x="9" y="9"/>
                  </a:lnTo>
                  <a:lnTo>
                    <a:pt x="13" y="6"/>
                  </a:lnTo>
                  <a:lnTo>
                    <a:pt x="6" y="0"/>
                  </a:lnTo>
                  <a:lnTo>
                    <a:pt x="3" y="2"/>
                  </a:lnTo>
                  <a:lnTo>
                    <a:pt x="0" y="5"/>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9" name="Freeform 136"/>
            <p:cNvSpPr>
              <a:spLocks/>
            </p:cNvSpPr>
            <p:nvPr/>
          </p:nvSpPr>
          <p:spPr bwMode="auto">
            <a:xfrm>
              <a:off x="10861884" y="4738205"/>
              <a:ext cx="24775" cy="26840"/>
            </a:xfrm>
            <a:custGeom>
              <a:avLst/>
              <a:gdLst>
                <a:gd name="T0" fmla="*/ 6 w 12"/>
                <a:gd name="T1" fmla="*/ 13 h 13"/>
                <a:gd name="T2" fmla="*/ 7 w 12"/>
                <a:gd name="T3" fmla="*/ 12 h 13"/>
                <a:gd name="T4" fmla="*/ 11 w 12"/>
                <a:gd name="T5" fmla="*/ 8 h 13"/>
                <a:gd name="T6" fmla="*/ 12 w 12"/>
                <a:gd name="T7" fmla="*/ 7 h 13"/>
                <a:gd name="T8" fmla="*/ 7 w 12"/>
                <a:gd name="T9" fmla="*/ 0 h 13"/>
                <a:gd name="T10" fmla="*/ 6 w 12"/>
                <a:gd name="T11" fmla="*/ 1 h 13"/>
                <a:gd name="T12" fmla="*/ 1 w 12"/>
                <a:gd name="T13" fmla="*/ 5 h 13"/>
                <a:gd name="T14" fmla="*/ 0 w 12"/>
                <a:gd name="T15" fmla="*/ 6 h 13"/>
                <a:gd name="T16" fmla="*/ 6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6" y="13"/>
                  </a:moveTo>
                  <a:lnTo>
                    <a:pt x="7" y="12"/>
                  </a:lnTo>
                  <a:lnTo>
                    <a:pt x="11" y="8"/>
                  </a:lnTo>
                  <a:lnTo>
                    <a:pt x="12" y="7"/>
                  </a:lnTo>
                  <a:lnTo>
                    <a:pt x="7" y="0"/>
                  </a:lnTo>
                  <a:lnTo>
                    <a:pt x="6" y="1"/>
                  </a:lnTo>
                  <a:lnTo>
                    <a:pt x="1" y="5"/>
                  </a:lnTo>
                  <a:lnTo>
                    <a:pt x="0" y="6"/>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0" name="Freeform 137"/>
            <p:cNvSpPr>
              <a:spLocks/>
            </p:cNvSpPr>
            <p:nvPr/>
          </p:nvSpPr>
          <p:spPr bwMode="auto">
            <a:xfrm>
              <a:off x="10806140" y="4785689"/>
              <a:ext cx="26840" cy="24775"/>
            </a:xfrm>
            <a:custGeom>
              <a:avLst/>
              <a:gdLst>
                <a:gd name="T0" fmla="*/ 5 w 13"/>
                <a:gd name="T1" fmla="*/ 12 h 12"/>
                <a:gd name="T2" fmla="*/ 8 w 13"/>
                <a:gd name="T3" fmla="*/ 10 h 12"/>
                <a:gd name="T4" fmla="*/ 13 w 13"/>
                <a:gd name="T5" fmla="*/ 7 h 12"/>
                <a:gd name="T6" fmla="*/ 7 w 13"/>
                <a:gd name="T7" fmla="*/ 0 h 12"/>
                <a:gd name="T8" fmla="*/ 3 w 13"/>
                <a:gd name="T9" fmla="*/ 3 h 12"/>
                <a:gd name="T10" fmla="*/ 0 w 13"/>
                <a:gd name="T11" fmla="*/ 5 h 12"/>
                <a:gd name="T12" fmla="*/ 5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2"/>
                  </a:moveTo>
                  <a:lnTo>
                    <a:pt x="8" y="10"/>
                  </a:lnTo>
                  <a:lnTo>
                    <a:pt x="13" y="7"/>
                  </a:lnTo>
                  <a:lnTo>
                    <a:pt x="7" y="0"/>
                  </a:lnTo>
                  <a:lnTo>
                    <a:pt x="3" y="3"/>
                  </a:lnTo>
                  <a:lnTo>
                    <a:pt x="0" y="5"/>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38"/>
            <p:cNvSpPr>
              <a:spLocks/>
            </p:cNvSpPr>
            <p:nvPr/>
          </p:nvSpPr>
          <p:spPr bwMode="auto">
            <a:xfrm>
              <a:off x="10748333" y="4829045"/>
              <a:ext cx="26840" cy="26840"/>
            </a:xfrm>
            <a:custGeom>
              <a:avLst/>
              <a:gdLst>
                <a:gd name="T0" fmla="*/ 6 w 13"/>
                <a:gd name="T1" fmla="*/ 13 h 13"/>
                <a:gd name="T2" fmla="*/ 10 w 13"/>
                <a:gd name="T3" fmla="*/ 9 h 13"/>
                <a:gd name="T4" fmla="*/ 13 w 13"/>
                <a:gd name="T5" fmla="*/ 7 h 13"/>
                <a:gd name="T6" fmla="*/ 8 w 13"/>
                <a:gd name="T7" fmla="*/ 0 h 13"/>
                <a:gd name="T8" fmla="*/ 5 w 13"/>
                <a:gd name="T9" fmla="*/ 3 h 13"/>
                <a:gd name="T10" fmla="*/ 0 w 13"/>
                <a:gd name="T11" fmla="*/ 5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lnTo>
                    <a:pt x="10" y="9"/>
                  </a:lnTo>
                  <a:lnTo>
                    <a:pt x="13" y="7"/>
                  </a:lnTo>
                  <a:lnTo>
                    <a:pt x="8" y="0"/>
                  </a:lnTo>
                  <a:lnTo>
                    <a:pt x="5" y="3"/>
                  </a:lnTo>
                  <a:lnTo>
                    <a:pt x="0" y="5"/>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39"/>
            <p:cNvSpPr>
              <a:spLocks/>
            </p:cNvSpPr>
            <p:nvPr/>
          </p:nvSpPr>
          <p:spPr bwMode="auto">
            <a:xfrm>
              <a:off x="10690525" y="4872400"/>
              <a:ext cx="24775" cy="24775"/>
            </a:xfrm>
            <a:custGeom>
              <a:avLst/>
              <a:gdLst>
                <a:gd name="T0" fmla="*/ 5 w 12"/>
                <a:gd name="T1" fmla="*/ 12 h 12"/>
                <a:gd name="T2" fmla="*/ 9 w 12"/>
                <a:gd name="T3" fmla="*/ 8 h 12"/>
                <a:gd name="T4" fmla="*/ 12 w 12"/>
                <a:gd name="T5" fmla="*/ 7 h 12"/>
                <a:gd name="T6" fmla="*/ 7 w 12"/>
                <a:gd name="T7" fmla="*/ 0 h 12"/>
                <a:gd name="T8" fmla="*/ 5 w 12"/>
                <a:gd name="T9" fmla="*/ 1 h 12"/>
                <a:gd name="T10" fmla="*/ 0 w 12"/>
                <a:gd name="T11" fmla="*/ 4 h 12"/>
                <a:gd name="T12" fmla="*/ 5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2"/>
                  </a:moveTo>
                  <a:lnTo>
                    <a:pt x="9" y="8"/>
                  </a:lnTo>
                  <a:lnTo>
                    <a:pt x="12" y="7"/>
                  </a:lnTo>
                  <a:lnTo>
                    <a:pt x="7" y="0"/>
                  </a:lnTo>
                  <a:lnTo>
                    <a:pt x="5" y="1"/>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40"/>
            <p:cNvSpPr>
              <a:spLocks/>
            </p:cNvSpPr>
            <p:nvPr/>
          </p:nvSpPr>
          <p:spPr bwMode="auto">
            <a:xfrm>
              <a:off x="10630654" y="4911627"/>
              <a:ext cx="24775" cy="26840"/>
            </a:xfrm>
            <a:custGeom>
              <a:avLst/>
              <a:gdLst>
                <a:gd name="T0" fmla="*/ 4 w 12"/>
                <a:gd name="T1" fmla="*/ 13 h 13"/>
                <a:gd name="T2" fmla="*/ 5 w 12"/>
                <a:gd name="T3" fmla="*/ 13 h 13"/>
                <a:gd name="T4" fmla="*/ 10 w 12"/>
                <a:gd name="T5" fmla="*/ 10 h 13"/>
                <a:gd name="T6" fmla="*/ 12 w 12"/>
                <a:gd name="T7" fmla="*/ 7 h 13"/>
                <a:gd name="T8" fmla="*/ 8 w 12"/>
                <a:gd name="T9" fmla="*/ 0 h 13"/>
                <a:gd name="T10" fmla="*/ 5 w 12"/>
                <a:gd name="T11" fmla="*/ 2 h 13"/>
                <a:gd name="T12" fmla="*/ 0 w 12"/>
                <a:gd name="T13" fmla="*/ 5 h 13"/>
                <a:gd name="T14" fmla="*/ 0 w 12"/>
                <a:gd name="T15" fmla="*/ 5 h 13"/>
                <a:gd name="T16" fmla="*/ 4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4" y="13"/>
                  </a:moveTo>
                  <a:lnTo>
                    <a:pt x="5" y="13"/>
                  </a:lnTo>
                  <a:lnTo>
                    <a:pt x="10" y="10"/>
                  </a:lnTo>
                  <a:lnTo>
                    <a:pt x="12" y="7"/>
                  </a:lnTo>
                  <a:lnTo>
                    <a:pt x="8" y="0"/>
                  </a:lnTo>
                  <a:lnTo>
                    <a:pt x="5" y="2"/>
                  </a:lnTo>
                  <a:lnTo>
                    <a:pt x="0" y="5"/>
                  </a:lnTo>
                  <a:lnTo>
                    <a:pt x="0" y="5"/>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Freeform 141"/>
            <p:cNvSpPr>
              <a:spLocks/>
            </p:cNvSpPr>
            <p:nvPr/>
          </p:nvSpPr>
          <p:spPr bwMode="auto">
            <a:xfrm>
              <a:off x="10568717" y="4950853"/>
              <a:ext cx="24775" cy="24775"/>
            </a:xfrm>
            <a:custGeom>
              <a:avLst/>
              <a:gdLst>
                <a:gd name="T0" fmla="*/ 5 w 12"/>
                <a:gd name="T1" fmla="*/ 12 h 12"/>
                <a:gd name="T2" fmla="*/ 5 w 12"/>
                <a:gd name="T3" fmla="*/ 12 h 12"/>
                <a:gd name="T4" fmla="*/ 10 w 12"/>
                <a:gd name="T5" fmla="*/ 9 h 12"/>
                <a:gd name="T6" fmla="*/ 12 w 12"/>
                <a:gd name="T7" fmla="*/ 8 h 12"/>
                <a:gd name="T8" fmla="*/ 8 w 12"/>
                <a:gd name="T9" fmla="*/ 0 h 12"/>
                <a:gd name="T10" fmla="*/ 6 w 12"/>
                <a:gd name="T11" fmla="*/ 1 h 12"/>
                <a:gd name="T12" fmla="*/ 0 w 12"/>
                <a:gd name="T13" fmla="*/ 4 h 12"/>
                <a:gd name="T14" fmla="*/ 0 w 12"/>
                <a:gd name="T15" fmla="*/ 4 h 12"/>
                <a:gd name="T16" fmla="*/ 5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5" y="12"/>
                  </a:moveTo>
                  <a:lnTo>
                    <a:pt x="5" y="12"/>
                  </a:lnTo>
                  <a:lnTo>
                    <a:pt x="10" y="9"/>
                  </a:lnTo>
                  <a:lnTo>
                    <a:pt x="12" y="8"/>
                  </a:lnTo>
                  <a:lnTo>
                    <a:pt x="8" y="0"/>
                  </a:lnTo>
                  <a:lnTo>
                    <a:pt x="6" y="1"/>
                  </a:lnTo>
                  <a:lnTo>
                    <a:pt x="0" y="4"/>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42"/>
            <p:cNvSpPr>
              <a:spLocks/>
            </p:cNvSpPr>
            <p:nvPr/>
          </p:nvSpPr>
          <p:spPr bwMode="auto">
            <a:xfrm>
              <a:off x="10506781" y="4985951"/>
              <a:ext cx="24775" cy="26840"/>
            </a:xfrm>
            <a:custGeom>
              <a:avLst/>
              <a:gdLst>
                <a:gd name="T0" fmla="*/ 4 w 12"/>
                <a:gd name="T1" fmla="*/ 13 h 13"/>
                <a:gd name="T2" fmla="*/ 9 w 12"/>
                <a:gd name="T3" fmla="*/ 10 h 13"/>
                <a:gd name="T4" fmla="*/ 12 w 12"/>
                <a:gd name="T5" fmla="*/ 7 h 13"/>
                <a:gd name="T6" fmla="*/ 8 w 12"/>
                <a:gd name="T7" fmla="*/ 0 h 13"/>
                <a:gd name="T8" fmla="*/ 5 w 12"/>
                <a:gd name="T9" fmla="*/ 2 h 13"/>
                <a:gd name="T10" fmla="*/ 0 w 12"/>
                <a:gd name="T11" fmla="*/ 4 h 13"/>
                <a:gd name="T12" fmla="*/ 4 w 1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4" y="13"/>
                  </a:moveTo>
                  <a:lnTo>
                    <a:pt x="9" y="10"/>
                  </a:lnTo>
                  <a:lnTo>
                    <a:pt x="12" y="7"/>
                  </a:lnTo>
                  <a:lnTo>
                    <a:pt x="8" y="0"/>
                  </a:lnTo>
                  <a:lnTo>
                    <a:pt x="5" y="2"/>
                  </a:lnTo>
                  <a:lnTo>
                    <a:pt x="0" y="4"/>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Freeform 143"/>
            <p:cNvSpPr>
              <a:spLocks/>
            </p:cNvSpPr>
            <p:nvPr/>
          </p:nvSpPr>
          <p:spPr bwMode="auto">
            <a:xfrm>
              <a:off x="10442779" y="5021048"/>
              <a:ext cx="26840" cy="24775"/>
            </a:xfrm>
            <a:custGeom>
              <a:avLst/>
              <a:gdLst>
                <a:gd name="T0" fmla="*/ 4 w 13"/>
                <a:gd name="T1" fmla="*/ 12 h 12"/>
                <a:gd name="T2" fmla="*/ 8 w 13"/>
                <a:gd name="T3" fmla="*/ 10 h 12"/>
                <a:gd name="T4" fmla="*/ 13 w 13"/>
                <a:gd name="T5" fmla="*/ 7 h 12"/>
                <a:gd name="T6" fmla="*/ 8 w 13"/>
                <a:gd name="T7" fmla="*/ 0 h 12"/>
                <a:gd name="T8" fmla="*/ 4 w 13"/>
                <a:gd name="T9" fmla="*/ 2 h 12"/>
                <a:gd name="T10" fmla="*/ 0 w 13"/>
                <a:gd name="T11" fmla="*/ 4 h 12"/>
                <a:gd name="T12" fmla="*/ 4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4" y="12"/>
                  </a:moveTo>
                  <a:lnTo>
                    <a:pt x="8" y="10"/>
                  </a:lnTo>
                  <a:lnTo>
                    <a:pt x="13" y="7"/>
                  </a:lnTo>
                  <a:lnTo>
                    <a:pt x="8" y="0"/>
                  </a:lnTo>
                  <a:lnTo>
                    <a:pt x="4" y="2"/>
                  </a:lnTo>
                  <a:lnTo>
                    <a:pt x="0" y="4"/>
                  </a:lnTo>
                  <a:lnTo>
                    <a:pt x="4"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7" name="Freeform 144"/>
            <p:cNvSpPr>
              <a:spLocks/>
            </p:cNvSpPr>
            <p:nvPr/>
          </p:nvSpPr>
          <p:spPr bwMode="auto">
            <a:xfrm>
              <a:off x="10378779" y="5054081"/>
              <a:ext cx="24775" cy="24775"/>
            </a:xfrm>
            <a:custGeom>
              <a:avLst/>
              <a:gdLst>
                <a:gd name="T0" fmla="*/ 3 w 12"/>
                <a:gd name="T1" fmla="*/ 12 h 12"/>
                <a:gd name="T2" fmla="*/ 7 w 12"/>
                <a:gd name="T3" fmla="*/ 10 h 12"/>
                <a:gd name="T4" fmla="*/ 12 w 12"/>
                <a:gd name="T5" fmla="*/ 7 h 12"/>
                <a:gd name="T6" fmla="*/ 8 w 12"/>
                <a:gd name="T7" fmla="*/ 0 h 12"/>
                <a:gd name="T8" fmla="*/ 2 w 12"/>
                <a:gd name="T9" fmla="*/ 2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7" y="10"/>
                  </a:lnTo>
                  <a:lnTo>
                    <a:pt x="12" y="7"/>
                  </a:lnTo>
                  <a:lnTo>
                    <a:pt x="8" y="0"/>
                  </a:lnTo>
                  <a:lnTo>
                    <a:pt x="2" y="2"/>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8" name="Freeform 145"/>
            <p:cNvSpPr>
              <a:spLocks/>
            </p:cNvSpPr>
            <p:nvPr/>
          </p:nvSpPr>
          <p:spPr bwMode="auto">
            <a:xfrm>
              <a:off x="10312713" y="5085050"/>
              <a:ext cx="24775" cy="22711"/>
            </a:xfrm>
            <a:custGeom>
              <a:avLst/>
              <a:gdLst>
                <a:gd name="T0" fmla="*/ 4 w 12"/>
                <a:gd name="T1" fmla="*/ 11 h 11"/>
                <a:gd name="T2" fmla="*/ 5 w 12"/>
                <a:gd name="T3" fmla="*/ 10 h 11"/>
                <a:gd name="T4" fmla="*/ 11 w 12"/>
                <a:gd name="T5" fmla="*/ 8 h 11"/>
                <a:gd name="T6" fmla="*/ 12 w 12"/>
                <a:gd name="T7" fmla="*/ 7 h 11"/>
                <a:gd name="T8" fmla="*/ 8 w 12"/>
                <a:gd name="T9" fmla="*/ 0 h 11"/>
                <a:gd name="T10" fmla="*/ 7 w 12"/>
                <a:gd name="T11" fmla="*/ 0 h 11"/>
                <a:gd name="T12" fmla="*/ 2 w 12"/>
                <a:gd name="T13" fmla="*/ 3 h 11"/>
                <a:gd name="T14" fmla="*/ 0 w 12"/>
                <a:gd name="T15" fmla="*/ 3 h 11"/>
                <a:gd name="T16" fmla="*/ 4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4" y="11"/>
                  </a:moveTo>
                  <a:lnTo>
                    <a:pt x="5" y="10"/>
                  </a:lnTo>
                  <a:lnTo>
                    <a:pt x="11" y="8"/>
                  </a:lnTo>
                  <a:lnTo>
                    <a:pt x="12" y="7"/>
                  </a:lnTo>
                  <a:lnTo>
                    <a:pt x="8" y="0"/>
                  </a:lnTo>
                  <a:lnTo>
                    <a:pt x="7" y="0"/>
                  </a:lnTo>
                  <a:lnTo>
                    <a:pt x="2" y="3"/>
                  </a:lnTo>
                  <a:lnTo>
                    <a:pt x="0" y="3"/>
                  </a:lnTo>
                  <a:lnTo>
                    <a:pt x="4"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9" name="Freeform 146"/>
            <p:cNvSpPr>
              <a:spLocks/>
            </p:cNvSpPr>
            <p:nvPr/>
          </p:nvSpPr>
          <p:spPr bwMode="auto">
            <a:xfrm>
              <a:off x="10248711" y="5113953"/>
              <a:ext cx="22711" cy="22711"/>
            </a:xfrm>
            <a:custGeom>
              <a:avLst/>
              <a:gdLst>
                <a:gd name="T0" fmla="*/ 3 w 11"/>
                <a:gd name="T1" fmla="*/ 11 h 11"/>
                <a:gd name="T2" fmla="*/ 7 w 11"/>
                <a:gd name="T3" fmla="*/ 9 h 11"/>
                <a:gd name="T4" fmla="*/ 11 w 11"/>
                <a:gd name="T5" fmla="*/ 8 h 11"/>
                <a:gd name="T6" fmla="*/ 7 w 11"/>
                <a:gd name="T7" fmla="*/ 0 h 11"/>
                <a:gd name="T8" fmla="*/ 4 w 11"/>
                <a:gd name="T9" fmla="*/ 1 h 11"/>
                <a:gd name="T10" fmla="*/ 0 w 11"/>
                <a:gd name="T11" fmla="*/ 3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7" y="9"/>
                  </a:lnTo>
                  <a:lnTo>
                    <a:pt x="11" y="8"/>
                  </a:lnTo>
                  <a:lnTo>
                    <a:pt x="7" y="0"/>
                  </a:lnTo>
                  <a:lnTo>
                    <a:pt x="4" y="1"/>
                  </a:lnTo>
                  <a:lnTo>
                    <a:pt x="0" y="3"/>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0" name="Freeform 147"/>
            <p:cNvSpPr>
              <a:spLocks/>
            </p:cNvSpPr>
            <p:nvPr/>
          </p:nvSpPr>
          <p:spPr bwMode="auto">
            <a:xfrm>
              <a:off x="10180582" y="5138728"/>
              <a:ext cx="22711" cy="24775"/>
            </a:xfrm>
            <a:custGeom>
              <a:avLst/>
              <a:gdLst>
                <a:gd name="T0" fmla="*/ 3 w 11"/>
                <a:gd name="T1" fmla="*/ 12 h 12"/>
                <a:gd name="T2" fmla="*/ 5 w 11"/>
                <a:gd name="T3" fmla="*/ 11 h 12"/>
                <a:gd name="T4" fmla="*/ 11 w 11"/>
                <a:gd name="T5" fmla="*/ 9 h 12"/>
                <a:gd name="T6" fmla="*/ 8 w 11"/>
                <a:gd name="T7" fmla="*/ 0 h 12"/>
                <a:gd name="T8" fmla="*/ 2 w 11"/>
                <a:gd name="T9" fmla="*/ 3 h 12"/>
                <a:gd name="T10" fmla="*/ 0 w 11"/>
                <a:gd name="T11" fmla="*/ 3 h 12"/>
                <a:gd name="T12" fmla="*/ 3 w 11"/>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3" y="12"/>
                  </a:moveTo>
                  <a:lnTo>
                    <a:pt x="5" y="11"/>
                  </a:lnTo>
                  <a:lnTo>
                    <a:pt x="11" y="9"/>
                  </a:lnTo>
                  <a:lnTo>
                    <a:pt x="8" y="0"/>
                  </a:lnTo>
                  <a:lnTo>
                    <a:pt x="2" y="3"/>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1" name="Freeform 148"/>
            <p:cNvSpPr>
              <a:spLocks/>
            </p:cNvSpPr>
            <p:nvPr/>
          </p:nvSpPr>
          <p:spPr bwMode="auto">
            <a:xfrm>
              <a:off x="10112451" y="5165567"/>
              <a:ext cx="24775" cy="24775"/>
            </a:xfrm>
            <a:custGeom>
              <a:avLst/>
              <a:gdLst>
                <a:gd name="T0" fmla="*/ 3 w 12"/>
                <a:gd name="T1" fmla="*/ 12 h 12"/>
                <a:gd name="T2" fmla="*/ 8 w 12"/>
                <a:gd name="T3" fmla="*/ 9 h 12"/>
                <a:gd name="T4" fmla="*/ 12 w 12"/>
                <a:gd name="T5" fmla="*/ 8 h 12"/>
                <a:gd name="T6" fmla="*/ 8 w 12"/>
                <a:gd name="T7" fmla="*/ 0 h 12"/>
                <a:gd name="T8" fmla="*/ 5 w 12"/>
                <a:gd name="T9" fmla="*/ 1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8" y="9"/>
                  </a:lnTo>
                  <a:lnTo>
                    <a:pt x="12" y="8"/>
                  </a:lnTo>
                  <a:lnTo>
                    <a:pt x="8" y="0"/>
                  </a:lnTo>
                  <a:lnTo>
                    <a:pt x="5" y="1"/>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2" name="Freeform 149"/>
            <p:cNvSpPr>
              <a:spLocks/>
            </p:cNvSpPr>
            <p:nvPr/>
          </p:nvSpPr>
          <p:spPr bwMode="auto">
            <a:xfrm>
              <a:off x="10044321" y="5190341"/>
              <a:ext cx="22711" cy="20646"/>
            </a:xfrm>
            <a:custGeom>
              <a:avLst/>
              <a:gdLst>
                <a:gd name="T0" fmla="*/ 3 w 11"/>
                <a:gd name="T1" fmla="*/ 10 h 10"/>
                <a:gd name="T2" fmla="*/ 5 w 11"/>
                <a:gd name="T3" fmla="*/ 10 h 10"/>
                <a:gd name="T4" fmla="*/ 11 w 11"/>
                <a:gd name="T5" fmla="*/ 8 h 10"/>
                <a:gd name="T6" fmla="*/ 11 w 11"/>
                <a:gd name="T7" fmla="*/ 8 h 10"/>
                <a:gd name="T8" fmla="*/ 9 w 11"/>
                <a:gd name="T9" fmla="*/ 0 h 10"/>
                <a:gd name="T10" fmla="*/ 9 w 11"/>
                <a:gd name="T11" fmla="*/ 0 h 10"/>
                <a:gd name="T12" fmla="*/ 2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5" y="10"/>
                  </a:lnTo>
                  <a:lnTo>
                    <a:pt x="11" y="8"/>
                  </a:lnTo>
                  <a:lnTo>
                    <a:pt x="11" y="8"/>
                  </a:lnTo>
                  <a:lnTo>
                    <a:pt x="9" y="0"/>
                  </a:lnTo>
                  <a:lnTo>
                    <a:pt x="9" y="0"/>
                  </a:lnTo>
                  <a:lnTo>
                    <a:pt x="2"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3" name="Freeform 150"/>
            <p:cNvSpPr>
              <a:spLocks/>
            </p:cNvSpPr>
            <p:nvPr/>
          </p:nvSpPr>
          <p:spPr bwMode="auto">
            <a:xfrm>
              <a:off x="9976190" y="5210987"/>
              <a:ext cx="22711" cy="22711"/>
            </a:xfrm>
            <a:custGeom>
              <a:avLst/>
              <a:gdLst>
                <a:gd name="T0" fmla="*/ 2 w 11"/>
                <a:gd name="T1" fmla="*/ 11 h 11"/>
                <a:gd name="T2" fmla="*/ 7 w 11"/>
                <a:gd name="T3" fmla="*/ 10 h 11"/>
                <a:gd name="T4" fmla="*/ 11 w 11"/>
                <a:gd name="T5" fmla="*/ 9 h 11"/>
                <a:gd name="T6" fmla="*/ 8 w 11"/>
                <a:gd name="T7" fmla="*/ 0 h 11"/>
                <a:gd name="T8" fmla="*/ 5 w 11"/>
                <a:gd name="T9" fmla="*/ 1 h 11"/>
                <a:gd name="T10" fmla="*/ 0 w 11"/>
                <a:gd name="T11" fmla="*/ 2 h 11"/>
                <a:gd name="T12" fmla="*/ 2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2" y="11"/>
                  </a:moveTo>
                  <a:lnTo>
                    <a:pt x="7" y="10"/>
                  </a:lnTo>
                  <a:lnTo>
                    <a:pt x="11" y="9"/>
                  </a:lnTo>
                  <a:lnTo>
                    <a:pt x="8" y="0"/>
                  </a:lnTo>
                  <a:lnTo>
                    <a:pt x="5" y="1"/>
                  </a:lnTo>
                  <a:lnTo>
                    <a:pt x="0" y="2"/>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4" name="Freeform 151"/>
            <p:cNvSpPr>
              <a:spLocks/>
            </p:cNvSpPr>
            <p:nvPr/>
          </p:nvSpPr>
          <p:spPr bwMode="auto">
            <a:xfrm>
              <a:off x="9905995" y="5231632"/>
              <a:ext cx="22711" cy="20646"/>
            </a:xfrm>
            <a:custGeom>
              <a:avLst/>
              <a:gdLst>
                <a:gd name="T0" fmla="*/ 3 w 11"/>
                <a:gd name="T1" fmla="*/ 10 h 10"/>
                <a:gd name="T2" fmla="*/ 4 w 11"/>
                <a:gd name="T3" fmla="*/ 10 h 10"/>
                <a:gd name="T4" fmla="*/ 10 w 11"/>
                <a:gd name="T5" fmla="*/ 8 h 10"/>
                <a:gd name="T6" fmla="*/ 11 w 11"/>
                <a:gd name="T7" fmla="*/ 8 h 10"/>
                <a:gd name="T8" fmla="*/ 9 w 11"/>
                <a:gd name="T9" fmla="*/ 0 h 10"/>
                <a:gd name="T10" fmla="*/ 7 w 11"/>
                <a:gd name="T11" fmla="*/ 0 h 10"/>
                <a:gd name="T12" fmla="*/ 0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4" y="10"/>
                  </a:lnTo>
                  <a:lnTo>
                    <a:pt x="10" y="8"/>
                  </a:lnTo>
                  <a:lnTo>
                    <a:pt x="11" y="8"/>
                  </a:lnTo>
                  <a:lnTo>
                    <a:pt x="9" y="0"/>
                  </a:lnTo>
                  <a:lnTo>
                    <a:pt x="7" y="0"/>
                  </a:lnTo>
                  <a:lnTo>
                    <a:pt x="0"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5" name="Freeform 152"/>
            <p:cNvSpPr>
              <a:spLocks/>
            </p:cNvSpPr>
            <p:nvPr/>
          </p:nvSpPr>
          <p:spPr bwMode="auto">
            <a:xfrm>
              <a:off x="9835801" y="5250214"/>
              <a:ext cx="22711" cy="22711"/>
            </a:xfrm>
            <a:custGeom>
              <a:avLst/>
              <a:gdLst>
                <a:gd name="T0" fmla="*/ 3 w 11"/>
                <a:gd name="T1" fmla="*/ 11 h 11"/>
                <a:gd name="T2" fmla="*/ 5 w 11"/>
                <a:gd name="T3" fmla="*/ 10 h 11"/>
                <a:gd name="T4" fmla="*/ 11 w 11"/>
                <a:gd name="T5" fmla="*/ 9 h 11"/>
                <a:gd name="T6" fmla="*/ 9 w 11"/>
                <a:gd name="T7" fmla="*/ 0 h 11"/>
                <a:gd name="T8" fmla="*/ 3 w 11"/>
                <a:gd name="T9" fmla="*/ 1 h 11"/>
                <a:gd name="T10" fmla="*/ 0 w 11"/>
                <a:gd name="T11" fmla="*/ 2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5" y="10"/>
                  </a:lnTo>
                  <a:lnTo>
                    <a:pt x="11" y="9"/>
                  </a:lnTo>
                  <a:lnTo>
                    <a:pt x="9" y="0"/>
                  </a:lnTo>
                  <a:lnTo>
                    <a:pt x="3" y="1"/>
                  </a:lnTo>
                  <a:lnTo>
                    <a:pt x="0" y="2"/>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6" name="Freeform 153"/>
            <p:cNvSpPr>
              <a:spLocks/>
            </p:cNvSpPr>
            <p:nvPr/>
          </p:nvSpPr>
          <p:spPr bwMode="auto">
            <a:xfrm>
              <a:off x="9767671" y="5266730"/>
              <a:ext cx="20646" cy="20646"/>
            </a:xfrm>
            <a:custGeom>
              <a:avLst/>
              <a:gdLst>
                <a:gd name="T0" fmla="*/ 2 w 10"/>
                <a:gd name="T1" fmla="*/ 10 h 10"/>
                <a:gd name="T2" fmla="*/ 6 w 10"/>
                <a:gd name="T3" fmla="*/ 9 h 10"/>
                <a:gd name="T4" fmla="*/ 10 w 10"/>
                <a:gd name="T5" fmla="*/ 8 h 10"/>
                <a:gd name="T6" fmla="*/ 8 w 10"/>
                <a:gd name="T7" fmla="*/ 0 h 10"/>
                <a:gd name="T8" fmla="*/ 4 w 10"/>
                <a:gd name="T9" fmla="*/ 1 h 10"/>
                <a:gd name="T10" fmla="*/ 0 w 10"/>
                <a:gd name="T11" fmla="*/ 2 h 10"/>
                <a:gd name="T12" fmla="*/ 2 w 1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10"/>
                  </a:moveTo>
                  <a:lnTo>
                    <a:pt x="6" y="9"/>
                  </a:lnTo>
                  <a:lnTo>
                    <a:pt x="10" y="8"/>
                  </a:lnTo>
                  <a:lnTo>
                    <a:pt x="8" y="0"/>
                  </a:lnTo>
                  <a:lnTo>
                    <a:pt x="4" y="1"/>
                  </a:lnTo>
                  <a:lnTo>
                    <a:pt x="0" y="2"/>
                  </a:lnTo>
                  <a:lnTo>
                    <a:pt x="2"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7" name="Freeform 154"/>
            <p:cNvSpPr>
              <a:spLocks/>
            </p:cNvSpPr>
            <p:nvPr/>
          </p:nvSpPr>
          <p:spPr bwMode="auto">
            <a:xfrm>
              <a:off x="9697476" y="5281182"/>
              <a:ext cx="18582" cy="22711"/>
            </a:xfrm>
            <a:custGeom>
              <a:avLst/>
              <a:gdLst>
                <a:gd name="T0" fmla="*/ 1 w 9"/>
                <a:gd name="T1" fmla="*/ 11 h 11"/>
                <a:gd name="T2" fmla="*/ 6 w 9"/>
                <a:gd name="T3" fmla="*/ 10 h 11"/>
                <a:gd name="T4" fmla="*/ 9 w 9"/>
                <a:gd name="T5" fmla="*/ 9 h 11"/>
                <a:gd name="T6" fmla="*/ 8 w 9"/>
                <a:gd name="T7" fmla="*/ 0 h 11"/>
                <a:gd name="T8" fmla="*/ 5 w 9"/>
                <a:gd name="T9" fmla="*/ 1 h 11"/>
                <a:gd name="T10" fmla="*/ 0 w 9"/>
                <a:gd name="T11" fmla="*/ 2 h 11"/>
                <a:gd name="T12" fmla="*/ 1 w 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1" y="11"/>
                  </a:moveTo>
                  <a:lnTo>
                    <a:pt x="6" y="10"/>
                  </a:lnTo>
                  <a:lnTo>
                    <a:pt x="9" y="9"/>
                  </a:lnTo>
                  <a:lnTo>
                    <a:pt x="8" y="0"/>
                  </a:lnTo>
                  <a:lnTo>
                    <a:pt x="5" y="1"/>
                  </a:lnTo>
                  <a:lnTo>
                    <a:pt x="0" y="2"/>
                  </a:lnTo>
                  <a:lnTo>
                    <a:pt x="1"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8" name="Freeform 155"/>
            <p:cNvSpPr>
              <a:spLocks/>
            </p:cNvSpPr>
            <p:nvPr/>
          </p:nvSpPr>
          <p:spPr bwMode="auto">
            <a:xfrm>
              <a:off x="9625216" y="5293569"/>
              <a:ext cx="20646" cy="22711"/>
            </a:xfrm>
            <a:custGeom>
              <a:avLst/>
              <a:gdLst>
                <a:gd name="T0" fmla="*/ 2 w 10"/>
                <a:gd name="T1" fmla="*/ 11 h 11"/>
                <a:gd name="T2" fmla="*/ 8 w 10"/>
                <a:gd name="T3" fmla="*/ 10 h 11"/>
                <a:gd name="T4" fmla="*/ 10 w 10"/>
                <a:gd name="T5" fmla="*/ 10 h 11"/>
                <a:gd name="T6" fmla="*/ 8 w 10"/>
                <a:gd name="T7" fmla="*/ 0 h 11"/>
                <a:gd name="T8" fmla="*/ 6 w 10"/>
                <a:gd name="T9" fmla="*/ 1 h 11"/>
                <a:gd name="T10" fmla="*/ 0 w 10"/>
                <a:gd name="T11" fmla="*/ 3 h 11"/>
                <a:gd name="T12" fmla="*/ 2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2" y="11"/>
                  </a:moveTo>
                  <a:lnTo>
                    <a:pt x="8" y="10"/>
                  </a:lnTo>
                  <a:lnTo>
                    <a:pt x="10" y="10"/>
                  </a:lnTo>
                  <a:lnTo>
                    <a:pt x="8" y="0"/>
                  </a:lnTo>
                  <a:lnTo>
                    <a:pt x="6" y="1"/>
                  </a:lnTo>
                  <a:lnTo>
                    <a:pt x="0" y="3"/>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9" name="Freeform 156"/>
            <p:cNvSpPr>
              <a:spLocks/>
            </p:cNvSpPr>
            <p:nvPr/>
          </p:nvSpPr>
          <p:spPr bwMode="auto">
            <a:xfrm>
              <a:off x="9555022" y="5308021"/>
              <a:ext cx="18582" cy="18582"/>
            </a:xfrm>
            <a:custGeom>
              <a:avLst/>
              <a:gdLst>
                <a:gd name="T0" fmla="*/ 1 w 9"/>
                <a:gd name="T1" fmla="*/ 9 h 9"/>
                <a:gd name="T2" fmla="*/ 1 w 9"/>
                <a:gd name="T3" fmla="*/ 9 h 9"/>
                <a:gd name="T4" fmla="*/ 8 w 9"/>
                <a:gd name="T5" fmla="*/ 8 h 9"/>
                <a:gd name="T6" fmla="*/ 9 w 9"/>
                <a:gd name="T7" fmla="*/ 8 h 9"/>
                <a:gd name="T8" fmla="*/ 8 w 9"/>
                <a:gd name="T9" fmla="*/ 0 h 9"/>
                <a:gd name="T10" fmla="*/ 7 w 9"/>
                <a:gd name="T11" fmla="*/ 0 h 9"/>
                <a:gd name="T12" fmla="*/ 0 w 9"/>
                <a:gd name="T13" fmla="*/ 1 h 9"/>
                <a:gd name="T14" fmla="*/ 0 w 9"/>
                <a:gd name="T15" fmla="*/ 1 h 9"/>
                <a:gd name="T16" fmla="*/ 1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9"/>
                  </a:moveTo>
                  <a:lnTo>
                    <a:pt x="1" y="9"/>
                  </a:lnTo>
                  <a:lnTo>
                    <a:pt x="8" y="8"/>
                  </a:lnTo>
                  <a:lnTo>
                    <a:pt x="9" y="8"/>
                  </a:lnTo>
                  <a:lnTo>
                    <a:pt x="8" y="0"/>
                  </a:lnTo>
                  <a:lnTo>
                    <a:pt x="7" y="0"/>
                  </a:lnTo>
                  <a:lnTo>
                    <a:pt x="0" y="1"/>
                  </a:lnTo>
                  <a:lnTo>
                    <a:pt x="0" y="1"/>
                  </a:lnTo>
                  <a:lnTo>
                    <a:pt x="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0" name="Freeform 157"/>
            <p:cNvSpPr>
              <a:spLocks/>
            </p:cNvSpPr>
            <p:nvPr/>
          </p:nvSpPr>
          <p:spPr bwMode="auto">
            <a:xfrm>
              <a:off x="9482763" y="5318343"/>
              <a:ext cx="18582" cy="20646"/>
            </a:xfrm>
            <a:custGeom>
              <a:avLst/>
              <a:gdLst>
                <a:gd name="T0" fmla="*/ 1 w 9"/>
                <a:gd name="T1" fmla="*/ 10 h 10"/>
                <a:gd name="T2" fmla="*/ 2 w 9"/>
                <a:gd name="T3" fmla="*/ 10 h 10"/>
                <a:gd name="T4" fmla="*/ 9 w 9"/>
                <a:gd name="T5" fmla="*/ 9 h 10"/>
                <a:gd name="T6" fmla="*/ 9 w 9"/>
                <a:gd name="T7" fmla="*/ 9 h 10"/>
                <a:gd name="T8" fmla="*/ 8 w 9"/>
                <a:gd name="T9" fmla="*/ 0 h 10"/>
                <a:gd name="T10" fmla="*/ 7 w 9"/>
                <a:gd name="T11" fmla="*/ 0 h 10"/>
                <a:gd name="T12" fmla="*/ 1 w 9"/>
                <a:gd name="T13" fmla="*/ 1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8" y="0"/>
                  </a:lnTo>
                  <a:lnTo>
                    <a:pt x="7" y="0"/>
                  </a:lnTo>
                  <a:lnTo>
                    <a:pt x="1" y="1"/>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1" name="Freeform 158"/>
            <p:cNvSpPr>
              <a:spLocks/>
            </p:cNvSpPr>
            <p:nvPr/>
          </p:nvSpPr>
          <p:spPr bwMode="auto">
            <a:xfrm>
              <a:off x="9410503" y="5326602"/>
              <a:ext cx="18582" cy="20646"/>
            </a:xfrm>
            <a:custGeom>
              <a:avLst/>
              <a:gdLst>
                <a:gd name="T0" fmla="*/ 1 w 9"/>
                <a:gd name="T1" fmla="*/ 10 h 10"/>
                <a:gd name="T2" fmla="*/ 2 w 9"/>
                <a:gd name="T3" fmla="*/ 10 h 10"/>
                <a:gd name="T4" fmla="*/ 9 w 9"/>
                <a:gd name="T5" fmla="*/ 9 h 10"/>
                <a:gd name="T6" fmla="*/ 9 w 9"/>
                <a:gd name="T7" fmla="*/ 9 h 10"/>
                <a:gd name="T8" fmla="*/ 9 w 9"/>
                <a:gd name="T9" fmla="*/ 0 h 10"/>
                <a:gd name="T10" fmla="*/ 8 w 9"/>
                <a:gd name="T11" fmla="*/ 0 h 10"/>
                <a:gd name="T12" fmla="*/ 1 w 9"/>
                <a:gd name="T13" fmla="*/ 0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9" y="0"/>
                  </a:lnTo>
                  <a:lnTo>
                    <a:pt x="8" y="0"/>
                  </a:lnTo>
                  <a:lnTo>
                    <a:pt x="1" y="0"/>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2" name="Freeform 159"/>
            <p:cNvSpPr>
              <a:spLocks/>
            </p:cNvSpPr>
            <p:nvPr/>
          </p:nvSpPr>
          <p:spPr bwMode="auto">
            <a:xfrm>
              <a:off x="9340308" y="5332796"/>
              <a:ext cx="18582" cy="20646"/>
            </a:xfrm>
            <a:custGeom>
              <a:avLst/>
              <a:gdLst>
                <a:gd name="T0" fmla="*/ 0 w 9"/>
                <a:gd name="T1" fmla="*/ 10 h 10"/>
                <a:gd name="T2" fmla="*/ 1 w 9"/>
                <a:gd name="T3" fmla="*/ 10 h 10"/>
                <a:gd name="T4" fmla="*/ 8 w 9"/>
                <a:gd name="T5" fmla="*/ 9 h 10"/>
                <a:gd name="T6" fmla="*/ 9 w 9"/>
                <a:gd name="T7" fmla="*/ 9 h 10"/>
                <a:gd name="T8" fmla="*/ 8 w 9"/>
                <a:gd name="T9" fmla="*/ 0 h 10"/>
                <a:gd name="T10" fmla="*/ 7 w 9"/>
                <a:gd name="T11" fmla="*/ 0 h 10"/>
                <a:gd name="T12" fmla="*/ 1 w 9"/>
                <a:gd name="T13" fmla="*/ 2 h 10"/>
                <a:gd name="T14" fmla="*/ 0 w 9"/>
                <a:gd name="T15" fmla="*/ 2 h 10"/>
                <a:gd name="T16" fmla="*/ 0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0" y="10"/>
                  </a:moveTo>
                  <a:lnTo>
                    <a:pt x="1" y="10"/>
                  </a:lnTo>
                  <a:lnTo>
                    <a:pt x="8" y="9"/>
                  </a:lnTo>
                  <a:lnTo>
                    <a:pt x="9" y="9"/>
                  </a:lnTo>
                  <a:lnTo>
                    <a:pt x="8" y="0"/>
                  </a:lnTo>
                  <a:lnTo>
                    <a:pt x="7" y="0"/>
                  </a:lnTo>
                  <a:lnTo>
                    <a:pt x="1" y="2"/>
                  </a:lnTo>
                  <a:lnTo>
                    <a:pt x="0" y="2"/>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3" name="Freeform 160"/>
            <p:cNvSpPr>
              <a:spLocks/>
            </p:cNvSpPr>
            <p:nvPr/>
          </p:nvSpPr>
          <p:spPr bwMode="auto">
            <a:xfrm>
              <a:off x="9268049" y="5341054"/>
              <a:ext cx="16516" cy="16516"/>
            </a:xfrm>
            <a:custGeom>
              <a:avLst/>
              <a:gdLst>
                <a:gd name="T0" fmla="*/ 0 w 8"/>
                <a:gd name="T1" fmla="*/ 8 h 8"/>
                <a:gd name="T2" fmla="*/ 1 w 8"/>
                <a:gd name="T3" fmla="*/ 8 h 8"/>
                <a:gd name="T4" fmla="*/ 8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1" y="8"/>
                  </a:lnTo>
                  <a:lnTo>
                    <a:pt x="8"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4" name="Freeform 161"/>
            <p:cNvSpPr>
              <a:spLocks/>
            </p:cNvSpPr>
            <p:nvPr/>
          </p:nvSpPr>
          <p:spPr bwMode="auto">
            <a:xfrm>
              <a:off x="9195789" y="5345183"/>
              <a:ext cx="16516" cy="16516"/>
            </a:xfrm>
            <a:custGeom>
              <a:avLst/>
              <a:gdLst>
                <a:gd name="T0" fmla="*/ 0 w 8"/>
                <a:gd name="T1" fmla="*/ 8 h 8"/>
                <a:gd name="T2" fmla="*/ 0 w 8"/>
                <a:gd name="T3" fmla="*/ 8 h 8"/>
                <a:gd name="T4" fmla="*/ 7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0" y="8"/>
                  </a:lnTo>
                  <a:lnTo>
                    <a:pt x="7"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5" name="Freeform 162"/>
            <p:cNvSpPr>
              <a:spLocks/>
            </p:cNvSpPr>
            <p:nvPr/>
          </p:nvSpPr>
          <p:spPr bwMode="auto">
            <a:xfrm>
              <a:off x="9123531" y="5347247"/>
              <a:ext cx="18582" cy="16516"/>
            </a:xfrm>
            <a:custGeom>
              <a:avLst/>
              <a:gdLst>
                <a:gd name="T0" fmla="*/ 0 w 9"/>
                <a:gd name="T1" fmla="*/ 8 h 8"/>
                <a:gd name="T2" fmla="*/ 6 w 9"/>
                <a:gd name="T3" fmla="*/ 8 h 8"/>
                <a:gd name="T4" fmla="*/ 9 w 9"/>
                <a:gd name="T5" fmla="*/ 8 h 8"/>
                <a:gd name="T6" fmla="*/ 9 w 9"/>
                <a:gd name="T7" fmla="*/ 0 h 8"/>
                <a:gd name="T8" fmla="*/ 6 w 9"/>
                <a:gd name="T9" fmla="*/ 0 h 8"/>
                <a:gd name="T10" fmla="*/ 0 w 9"/>
                <a:gd name="T11" fmla="*/ 0 h 8"/>
                <a:gd name="T12" fmla="*/ 0 w 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8"/>
                  </a:moveTo>
                  <a:lnTo>
                    <a:pt x="6" y="8"/>
                  </a:lnTo>
                  <a:lnTo>
                    <a:pt x="9" y="8"/>
                  </a:lnTo>
                  <a:lnTo>
                    <a:pt x="9" y="0"/>
                  </a:lnTo>
                  <a:lnTo>
                    <a:pt x="6"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6" name="Freeform 163"/>
            <p:cNvSpPr>
              <a:spLocks/>
            </p:cNvSpPr>
            <p:nvPr/>
          </p:nvSpPr>
          <p:spPr bwMode="auto">
            <a:xfrm>
              <a:off x="9051271" y="5347247"/>
              <a:ext cx="18582" cy="18582"/>
            </a:xfrm>
            <a:custGeom>
              <a:avLst/>
              <a:gdLst>
                <a:gd name="T0" fmla="*/ 0 w 9"/>
                <a:gd name="T1" fmla="*/ 9 h 9"/>
                <a:gd name="T2" fmla="*/ 5 w 9"/>
                <a:gd name="T3" fmla="*/ 9 h 9"/>
                <a:gd name="T4" fmla="*/ 9 w 9"/>
                <a:gd name="T5" fmla="*/ 9 h 9"/>
                <a:gd name="T6" fmla="*/ 9 w 9"/>
                <a:gd name="T7" fmla="*/ 0 h 9"/>
                <a:gd name="T8" fmla="*/ 5 w 9"/>
                <a:gd name="T9" fmla="*/ 0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5" y="9"/>
                  </a:lnTo>
                  <a:lnTo>
                    <a:pt x="9" y="9"/>
                  </a:lnTo>
                  <a:lnTo>
                    <a:pt x="9" y="0"/>
                  </a:lnTo>
                  <a:lnTo>
                    <a:pt x="5" y="0"/>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7" name="Freeform 164"/>
            <p:cNvSpPr>
              <a:spLocks/>
            </p:cNvSpPr>
            <p:nvPr/>
          </p:nvSpPr>
          <p:spPr bwMode="auto">
            <a:xfrm>
              <a:off x="8979012" y="5347247"/>
              <a:ext cx="18582" cy="18582"/>
            </a:xfrm>
            <a:custGeom>
              <a:avLst/>
              <a:gdLst>
                <a:gd name="T0" fmla="*/ 0 w 9"/>
                <a:gd name="T1" fmla="*/ 8 h 9"/>
                <a:gd name="T2" fmla="*/ 4 w 9"/>
                <a:gd name="T3" fmla="*/ 8 h 9"/>
                <a:gd name="T4" fmla="*/ 9 w 9"/>
                <a:gd name="T5" fmla="*/ 9 h 9"/>
                <a:gd name="T6" fmla="*/ 9 w 9"/>
                <a:gd name="T7" fmla="*/ 0 h 9"/>
                <a:gd name="T8" fmla="*/ 4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4" y="8"/>
                  </a:lnTo>
                  <a:lnTo>
                    <a:pt x="9" y="9"/>
                  </a:lnTo>
                  <a:lnTo>
                    <a:pt x="9" y="0"/>
                  </a:lnTo>
                  <a:lnTo>
                    <a:pt x="4"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8" name="Freeform 165"/>
            <p:cNvSpPr>
              <a:spLocks/>
            </p:cNvSpPr>
            <p:nvPr/>
          </p:nvSpPr>
          <p:spPr bwMode="auto">
            <a:xfrm>
              <a:off x="8906752" y="5345183"/>
              <a:ext cx="18582" cy="18582"/>
            </a:xfrm>
            <a:custGeom>
              <a:avLst/>
              <a:gdLst>
                <a:gd name="T0" fmla="*/ 0 w 9"/>
                <a:gd name="T1" fmla="*/ 8 h 9"/>
                <a:gd name="T2" fmla="*/ 3 w 9"/>
                <a:gd name="T3" fmla="*/ 9 h 9"/>
                <a:gd name="T4" fmla="*/ 9 w 9"/>
                <a:gd name="T5" fmla="*/ 9 h 9"/>
                <a:gd name="T6" fmla="*/ 9 w 9"/>
                <a:gd name="T7" fmla="*/ 0 h 9"/>
                <a:gd name="T8" fmla="*/ 3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3" y="9"/>
                  </a:lnTo>
                  <a:lnTo>
                    <a:pt x="9" y="9"/>
                  </a:lnTo>
                  <a:lnTo>
                    <a:pt x="9" y="0"/>
                  </a:lnTo>
                  <a:lnTo>
                    <a:pt x="3"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9" name="Freeform 166"/>
            <p:cNvSpPr>
              <a:spLocks/>
            </p:cNvSpPr>
            <p:nvPr/>
          </p:nvSpPr>
          <p:spPr bwMode="auto">
            <a:xfrm>
              <a:off x="8834493" y="5341054"/>
              <a:ext cx="18582" cy="18582"/>
            </a:xfrm>
            <a:custGeom>
              <a:avLst/>
              <a:gdLst>
                <a:gd name="T0" fmla="*/ 0 w 9"/>
                <a:gd name="T1" fmla="*/ 9 h 9"/>
                <a:gd name="T2" fmla="*/ 2 w 9"/>
                <a:gd name="T3" fmla="*/ 9 h 9"/>
                <a:gd name="T4" fmla="*/ 9 w 9"/>
                <a:gd name="T5" fmla="*/ 9 h 9"/>
                <a:gd name="T6" fmla="*/ 9 w 9"/>
                <a:gd name="T7" fmla="*/ 1 h 9"/>
                <a:gd name="T8" fmla="*/ 2 w 9"/>
                <a:gd name="T9" fmla="*/ 1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2" y="9"/>
                  </a:lnTo>
                  <a:lnTo>
                    <a:pt x="9" y="9"/>
                  </a:lnTo>
                  <a:lnTo>
                    <a:pt x="9" y="1"/>
                  </a:lnTo>
                  <a:lnTo>
                    <a:pt x="2" y="1"/>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0" name="Freeform 167"/>
            <p:cNvSpPr>
              <a:spLocks/>
            </p:cNvSpPr>
            <p:nvPr/>
          </p:nvSpPr>
          <p:spPr bwMode="auto">
            <a:xfrm>
              <a:off x="8760170" y="5336925"/>
              <a:ext cx="20646" cy="18582"/>
            </a:xfrm>
            <a:custGeom>
              <a:avLst/>
              <a:gdLst>
                <a:gd name="T0" fmla="*/ 0 w 10"/>
                <a:gd name="T1" fmla="*/ 8 h 9"/>
                <a:gd name="T2" fmla="*/ 2 w 10"/>
                <a:gd name="T3" fmla="*/ 8 h 9"/>
                <a:gd name="T4" fmla="*/ 10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10"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1" name="Freeform 168"/>
            <p:cNvSpPr>
              <a:spLocks/>
            </p:cNvSpPr>
            <p:nvPr/>
          </p:nvSpPr>
          <p:spPr bwMode="auto">
            <a:xfrm>
              <a:off x="8687910" y="5328667"/>
              <a:ext cx="22711" cy="20646"/>
            </a:xfrm>
            <a:custGeom>
              <a:avLst/>
              <a:gdLst>
                <a:gd name="T0" fmla="*/ 0 w 11"/>
                <a:gd name="T1" fmla="*/ 9 h 10"/>
                <a:gd name="T2" fmla="*/ 2 w 11"/>
                <a:gd name="T3" fmla="*/ 9 h 10"/>
                <a:gd name="T4" fmla="*/ 10 w 11"/>
                <a:gd name="T5" fmla="*/ 10 h 10"/>
                <a:gd name="T6" fmla="*/ 11 w 11"/>
                <a:gd name="T7" fmla="*/ 1 h 10"/>
                <a:gd name="T8" fmla="*/ 3 w 11"/>
                <a:gd name="T9" fmla="*/ 0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2" y="9"/>
                  </a:lnTo>
                  <a:lnTo>
                    <a:pt x="10" y="10"/>
                  </a:lnTo>
                  <a:lnTo>
                    <a:pt x="11" y="1"/>
                  </a:lnTo>
                  <a:lnTo>
                    <a:pt x="3"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2" name="Freeform 169"/>
            <p:cNvSpPr>
              <a:spLocks/>
            </p:cNvSpPr>
            <p:nvPr/>
          </p:nvSpPr>
          <p:spPr bwMode="auto">
            <a:xfrm>
              <a:off x="8617715" y="5320409"/>
              <a:ext cx="20646" cy="20646"/>
            </a:xfrm>
            <a:custGeom>
              <a:avLst/>
              <a:gdLst>
                <a:gd name="T0" fmla="*/ 0 w 10"/>
                <a:gd name="T1" fmla="*/ 9 h 10"/>
                <a:gd name="T2" fmla="*/ 1 w 10"/>
                <a:gd name="T3" fmla="*/ 10 h 10"/>
                <a:gd name="T4" fmla="*/ 9 w 10"/>
                <a:gd name="T5" fmla="*/ 10 h 10"/>
                <a:gd name="T6" fmla="*/ 10 w 10"/>
                <a:gd name="T7" fmla="*/ 1 h 10"/>
                <a:gd name="T8" fmla="*/ 2 w 10"/>
                <a:gd name="T9" fmla="*/ 0 h 10"/>
                <a:gd name="T10" fmla="*/ 1 w 10"/>
                <a:gd name="T11" fmla="*/ 0 h 10"/>
                <a:gd name="T12" fmla="*/ 0 w 10"/>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9"/>
                  </a:moveTo>
                  <a:lnTo>
                    <a:pt x="1" y="10"/>
                  </a:lnTo>
                  <a:lnTo>
                    <a:pt x="9" y="10"/>
                  </a:lnTo>
                  <a:lnTo>
                    <a:pt x="10" y="1"/>
                  </a:lnTo>
                  <a:lnTo>
                    <a:pt x="2"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3" name="Freeform 170"/>
            <p:cNvSpPr>
              <a:spLocks/>
            </p:cNvSpPr>
            <p:nvPr/>
          </p:nvSpPr>
          <p:spPr bwMode="auto">
            <a:xfrm>
              <a:off x="8545456" y="5312150"/>
              <a:ext cx="20646" cy="18582"/>
            </a:xfrm>
            <a:custGeom>
              <a:avLst/>
              <a:gdLst>
                <a:gd name="T0" fmla="*/ 0 w 10"/>
                <a:gd name="T1" fmla="*/ 8 h 9"/>
                <a:gd name="T2" fmla="*/ 2 w 10"/>
                <a:gd name="T3" fmla="*/ 8 h 9"/>
                <a:gd name="T4" fmla="*/ 9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9"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4" name="Freeform 171"/>
            <p:cNvSpPr>
              <a:spLocks/>
            </p:cNvSpPr>
            <p:nvPr/>
          </p:nvSpPr>
          <p:spPr bwMode="auto">
            <a:xfrm>
              <a:off x="8473196" y="5299763"/>
              <a:ext cx="22711" cy="20646"/>
            </a:xfrm>
            <a:custGeom>
              <a:avLst/>
              <a:gdLst>
                <a:gd name="T0" fmla="*/ 0 w 11"/>
                <a:gd name="T1" fmla="*/ 9 h 10"/>
                <a:gd name="T2" fmla="*/ 4 w 11"/>
                <a:gd name="T3" fmla="*/ 9 h 10"/>
                <a:gd name="T4" fmla="*/ 9 w 11"/>
                <a:gd name="T5" fmla="*/ 10 h 10"/>
                <a:gd name="T6" fmla="*/ 11 w 11"/>
                <a:gd name="T7" fmla="*/ 2 h 10"/>
                <a:gd name="T8" fmla="*/ 5 w 11"/>
                <a:gd name="T9" fmla="*/ 1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4" y="9"/>
                  </a:lnTo>
                  <a:lnTo>
                    <a:pt x="9" y="10"/>
                  </a:lnTo>
                  <a:lnTo>
                    <a:pt x="11" y="2"/>
                  </a:lnTo>
                  <a:lnTo>
                    <a:pt x="5" y="1"/>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5" name="Freeform 172"/>
            <p:cNvSpPr>
              <a:spLocks/>
            </p:cNvSpPr>
            <p:nvPr/>
          </p:nvSpPr>
          <p:spPr bwMode="auto">
            <a:xfrm>
              <a:off x="8400937" y="5285311"/>
              <a:ext cx="22711" cy="22711"/>
            </a:xfrm>
            <a:custGeom>
              <a:avLst/>
              <a:gdLst>
                <a:gd name="T0" fmla="*/ 0 w 11"/>
                <a:gd name="T1" fmla="*/ 10 h 11"/>
                <a:gd name="T2" fmla="*/ 5 w 11"/>
                <a:gd name="T3" fmla="*/ 10 h 11"/>
                <a:gd name="T4" fmla="*/ 10 w 11"/>
                <a:gd name="T5" fmla="*/ 11 h 11"/>
                <a:gd name="T6" fmla="*/ 11 w 11"/>
                <a:gd name="T7" fmla="*/ 2 h 11"/>
                <a:gd name="T8" fmla="*/ 7 w 11"/>
                <a:gd name="T9" fmla="*/ 1 h 11"/>
                <a:gd name="T10" fmla="*/ 3 w 11"/>
                <a:gd name="T11" fmla="*/ 0 h 11"/>
                <a:gd name="T12" fmla="*/ 0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10"/>
                  </a:moveTo>
                  <a:lnTo>
                    <a:pt x="5" y="10"/>
                  </a:lnTo>
                  <a:lnTo>
                    <a:pt x="10" y="11"/>
                  </a:lnTo>
                  <a:lnTo>
                    <a:pt x="11" y="2"/>
                  </a:lnTo>
                  <a:lnTo>
                    <a:pt x="7" y="1"/>
                  </a:lnTo>
                  <a:lnTo>
                    <a:pt x="3" y="0"/>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6" name="Freeform 173"/>
            <p:cNvSpPr>
              <a:spLocks/>
            </p:cNvSpPr>
            <p:nvPr/>
          </p:nvSpPr>
          <p:spPr bwMode="auto">
            <a:xfrm>
              <a:off x="8330743" y="5272923"/>
              <a:ext cx="22711" cy="20646"/>
            </a:xfrm>
            <a:custGeom>
              <a:avLst/>
              <a:gdLst>
                <a:gd name="T0" fmla="*/ 0 w 11"/>
                <a:gd name="T1" fmla="*/ 8 h 10"/>
                <a:gd name="T2" fmla="*/ 6 w 11"/>
                <a:gd name="T3" fmla="*/ 9 h 10"/>
                <a:gd name="T4" fmla="*/ 9 w 11"/>
                <a:gd name="T5" fmla="*/ 10 h 10"/>
                <a:gd name="T6" fmla="*/ 11 w 11"/>
                <a:gd name="T7" fmla="*/ 2 h 10"/>
                <a:gd name="T8" fmla="*/ 8 w 11"/>
                <a:gd name="T9" fmla="*/ 1 h 10"/>
                <a:gd name="T10" fmla="*/ 3 w 11"/>
                <a:gd name="T11" fmla="*/ 0 h 10"/>
                <a:gd name="T12" fmla="*/ 0 w 11"/>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8"/>
                  </a:moveTo>
                  <a:lnTo>
                    <a:pt x="6" y="9"/>
                  </a:lnTo>
                  <a:lnTo>
                    <a:pt x="9" y="10"/>
                  </a:lnTo>
                  <a:lnTo>
                    <a:pt x="11" y="2"/>
                  </a:lnTo>
                  <a:lnTo>
                    <a:pt x="8" y="1"/>
                  </a:lnTo>
                  <a:lnTo>
                    <a:pt x="3"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7" name="Freeform 174"/>
            <p:cNvSpPr>
              <a:spLocks/>
            </p:cNvSpPr>
            <p:nvPr/>
          </p:nvSpPr>
          <p:spPr bwMode="auto">
            <a:xfrm>
              <a:off x="8262612" y="5254343"/>
              <a:ext cx="20646" cy="22711"/>
            </a:xfrm>
            <a:custGeom>
              <a:avLst/>
              <a:gdLst>
                <a:gd name="T0" fmla="*/ 0 w 10"/>
                <a:gd name="T1" fmla="*/ 9 h 11"/>
                <a:gd name="T2" fmla="*/ 0 w 10"/>
                <a:gd name="T3" fmla="*/ 9 h 11"/>
                <a:gd name="T4" fmla="*/ 6 w 10"/>
                <a:gd name="T5" fmla="*/ 11 h 11"/>
                <a:gd name="T6" fmla="*/ 8 w 10"/>
                <a:gd name="T7" fmla="*/ 11 h 11"/>
                <a:gd name="T8" fmla="*/ 10 w 10"/>
                <a:gd name="T9" fmla="*/ 2 h 11"/>
                <a:gd name="T10" fmla="*/ 8 w 10"/>
                <a:gd name="T11" fmla="*/ 2 h 11"/>
                <a:gd name="T12" fmla="*/ 2 w 10"/>
                <a:gd name="T13" fmla="*/ 0 h 11"/>
                <a:gd name="T14" fmla="*/ 2 w 10"/>
                <a:gd name="T15" fmla="*/ 0 h 11"/>
                <a:gd name="T16" fmla="*/ 0 w 10"/>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0" y="9"/>
                  </a:moveTo>
                  <a:lnTo>
                    <a:pt x="0" y="9"/>
                  </a:lnTo>
                  <a:lnTo>
                    <a:pt x="6" y="11"/>
                  </a:lnTo>
                  <a:lnTo>
                    <a:pt x="8" y="11"/>
                  </a:lnTo>
                  <a:lnTo>
                    <a:pt x="10" y="2"/>
                  </a:lnTo>
                  <a:lnTo>
                    <a:pt x="8" y="2"/>
                  </a:lnTo>
                  <a:lnTo>
                    <a:pt x="2" y="0"/>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8" name="Freeform 175"/>
            <p:cNvSpPr>
              <a:spLocks/>
            </p:cNvSpPr>
            <p:nvPr/>
          </p:nvSpPr>
          <p:spPr bwMode="auto">
            <a:xfrm>
              <a:off x="8192417" y="5237827"/>
              <a:ext cx="20646" cy="20646"/>
            </a:xfrm>
            <a:custGeom>
              <a:avLst/>
              <a:gdLst>
                <a:gd name="T0" fmla="*/ 0 w 10"/>
                <a:gd name="T1" fmla="*/ 8 h 10"/>
                <a:gd name="T2" fmla="*/ 1 w 10"/>
                <a:gd name="T3" fmla="*/ 9 h 10"/>
                <a:gd name="T4" fmla="*/ 8 w 10"/>
                <a:gd name="T5" fmla="*/ 10 h 10"/>
                <a:gd name="T6" fmla="*/ 8 w 10"/>
                <a:gd name="T7" fmla="*/ 10 h 10"/>
                <a:gd name="T8" fmla="*/ 10 w 10"/>
                <a:gd name="T9" fmla="*/ 2 h 10"/>
                <a:gd name="T10" fmla="*/ 10 w 10"/>
                <a:gd name="T11" fmla="*/ 2 h 10"/>
                <a:gd name="T12" fmla="*/ 4 w 10"/>
                <a:gd name="T13" fmla="*/ 1 h 10"/>
                <a:gd name="T14" fmla="*/ 2 w 10"/>
                <a:gd name="T15" fmla="*/ 0 h 10"/>
                <a:gd name="T16" fmla="*/ 0 w 1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8"/>
                  </a:moveTo>
                  <a:lnTo>
                    <a:pt x="1" y="9"/>
                  </a:lnTo>
                  <a:lnTo>
                    <a:pt x="8" y="10"/>
                  </a:lnTo>
                  <a:lnTo>
                    <a:pt x="8" y="10"/>
                  </a:lnTo>
                  <a:lnTo>
                    <a:pt x="10" y="2"/>
                  </a:lnTo>
                  <a:lnTo>
                    <a:pt x="10" y="2"/>
                  </a:lnTo>
                  <a:lnTo>
                    <a:pt x="4" y="1"/>
                  </a:lnTo>
                  <a:lnTo>
                    <a:pt x="2"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9" name="Freeform 176"/>
            <p:cNvSpPr>
              <a:spLocks/>
            </p:cNvSpPr>
            <p:nvPr/>
          </p:nvSpPr>
          <p:spPr bwMode="auto">
            <a:xfrm>
              <a:off x="8122222" y="5217181"/>
              <a:ext cx="20646" cy="22711"/>
            </a:xfrm>
            <a:custGeom>
              <a:avLst/>
              <a:gdLst>
                <a:gd name="T0" fmla="*/ 0 w 10"/>
                <a:gd name="T1" fmla="*/ 9 h 11"/>
                <a:gd name="T2" fmla="*/ 4 w 10"/>
                <a:gd name="T3" fmla="*/ 10 h 11"/>
                <a:gd name="T4" fmla="*/ 8 w 10"/>
                <a:gd name="T5" fmla="*/ 11 h 11"/>
                <a:gd name="T6" fmla="*/ 10 w 10"/>
                <a:gd name="T7" fmla="*/ 4 h 11"/>
                <a:gd name="T8" fmla="*/ 6 w 10"/>
                <a:gd name="T9" fmla="*/ 1 h 11"/>
                <a:gd name="T10" fmla="*/ 2 w 10"/>
                <a:gd name="T11" fmla="*/ 0 h 11"/>
                <a:gd name="T12" fmla="*/ 0 w 10"/>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9"/>
                  </a:moveTo>
                  <a:lnTo>
                    <a:pt x="4" y="10"/>
                  </a:lnTo>
                  <a:lnTo>
                    <a:pt x="8" y="11"/>
                  </a:lnTo>
                  <a:lnTo>
                    <a:pt x="10" y="4"/>
                  </a:lnTo>
                  <a:lnTo>
                    <a:pt x="6"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0" name="Freeform 177"/>
            <p:cNvSpPr>
              <a:spLocks/>
            </p:cNvSpPr>
            <p:nvPr/>
          </p:nvSpPr>
          <p:spPr bwMode="auto">
            <a:xfrm>
              <a:off x="8052027" y="5198599"/>
              <a:ext cx="20646" cy="20646"/>
            </a:xfrm>
            <a:custGeom>
              <a:avLst/>
              <a:gdLst>
                <a:gd name="T0" fmla="*/ 0 w 10"/>
                <a:gd name="T1" fmla="*/ 7 h 10"/>
                <a:gd name="T2" fmla="*/ 0 w 10"/>
                <a:gd name="T3" fmla="*/ 7 h 10"/>
                <a:gd name="T4" fmla="*/ 6 w 10"/>
                <a:gd name="T5" fmla="*/ 9 h 10"/>
                <a:gd name="T6" fmla="*/ 8 w 10"/>
                <a:gd name="T7" fmla="*/ 10 h 10"/>
                <a:gd name="T8" fmla="*/ 10 w 10"/>
                <a:gd name="T9" fmla="*/ 2 h 10"/>
                <a:gd name="T10" fmla="*/ 9 w 10"/>
                <a:gd name="T11" fmla="*/ 1 h 10"/>
                <a:gd name="T12" fmla="*/ 3 w 10"/>
                <a:gd name="T13" fmla="*/ 0 h 10"/>
                <a:gd name="T14" fmla="*/ 3 w 10"/>
                <a:gd name="T15" fmla="*/ 0 h 10"/>
                <a:gd name="T16" fmla="*/ 0 w 10"/>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7"/>
                  </a:moveTo>
                  <a:lnTo>
                    <a:pt x="0" y="7"/>
                  </a:lnTo>
                  <a:lnTo>
                    <a:pt x="6" y="9"/>
                  </a:lnTo>
                  <a:lnTo>
                    <a:pt x="8" y="10"/>
                  </a:lnTo>
                  <a:lnTo>
                    <a:pt x="10" y="2"/>
                  </a:lnTo>
                  <a:lnTo>
                    <a:pt x="9" y="1"/>
                  </a:lnTo>
                  <a:lnTo>
                    <a:pt x="3" y="0"/>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1" name="Freeform 178"/>
            <p:cNvSpPr>
              <a:spLocks/>
            </p:cNvSpPr>
            <p:nvPr/>
          </p:nvSpPr>
          <p:spPr bwMode="auto">
            <a:xfrm>
              <a:off x="7983898" y="5173825"/>
              <a:ext cx="22711" cy="24775"/>
            </a:xfrm>
            <a:custGeom>
              <a:avLst/>
              <a:gdLst>
                <a:gd name="T0" fmla="*/ 0 w 11"/>
                <a:gd name="T1" fmla="*/ 9 h 12"/>
                <a:gd name="T2" fmla="*/ 2 w 11"/>
                <a:gd name="T3" fmla="*/ 10 h 12"/>
                <a:gd name="T4" fmla="*/ 7 w 11"/>
                <a:gd name="T5" fmla="*/ 12 h 12"/>
                <a:gd name="T6" fmla="*/ 11 w 11"/>
                <a:gd name="T7" fmla="*/ 3 h 12"/>
                <a:gd name="T8" fmla="*/ 5 w 11"/>
                <a:gd name="T9" fmla="*/ 1 h 12"/>
                <a:gd name="T10" fmla="*/ 2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2" y="10"/>
                  </a:lnTo>
                  <a:lnTo>
                    <a:pt x="7" y="12"/>
                  </a:lnTo>
                  <a:lnTo>
                    <a:pt x="11" y="3"/>
                  </a:lnTo>
                  <a:lnTo>
                    <a:pt x="5"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2" name="Freeform 179"/>
            <p:cNvSpPr>
              <a:spLocks/>
            </p:cNvSpPr>
            <p:nvPr/>
          </p:nvSpPr>
          <p:spPr bwMode="auto">
            <a:xfrm>
              <a:off x="7913703" y="5151115"/>
              <a:ext cx="24775" cy="20646"/>
            </a:xfrm>
            <a:custGeom>
              <a:avLst/>
              <a:gdLst>
                <a:gd name="T0" fmla="*/ 0 w 12"/>
                <a:gd name="T1" fmla="*/ 7 h 10"/>
                <a:gd name="T2" fmla="*/ 6 w 12"/>
                <a:gd name="T3" fmla="*/ 10 h 10"/>
                <a:gd name="T4" fmla="*/ 9 w 12"/>
                <a:gd name="T5" fmla="*/ 10 h 10"/>
                <a:gd name="T6" fmla="*/ 12 w 12"/>
                <a:gd name="T7" fmla="*/ 3 h 10"/>
                <a:gd name="T8" fmla="*/ 10 w 12"/>
                <a:gd name="T9" fmla="*/ 2 h 10"/>
                <a:gd name="T10" fmla="*/ 3 w 12"/>
                <a:gd name="T11" fmla="*/ 0 h 10"/>
                <a:gd name="T12" fmla="*/ 0 w 12"/>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7"/>
                  </a:moveTo>
                  <a:lnTo>
                    <a:pt x="6" y="10"/>
                  </a:lnTo>
                  <a:lnTo>
                    <a:pt x="9" y="10"/>
                  </a:lnTo>
                  <a:lnTo>
                    <a:pt x="12" y="3"/>
                  </a:lnTo>
                  <a:lnTo>
                    <a:pt x="10" y="2"/>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3" name="Freeform 180"/>
            <p:cNvSpPr>
              <a:spLocks/>
            </p:cNvSpPr>
            <p:nvPr/>
          </p:nvSpPr>
          <p:spPr bwMode="auto">
            <a:xfrm>
              <a:off x="7847637" y="5124276"/>
              <a:ext cx="22711" cy="20646"/>
            </a:xfrm>
            <a:custGeom>
              <a:avLst/>
              <a:gdLst>
                <a:gd name="T0" fmla="*/ 0 w 11"/>
                <a:gd name="T1" fmla="*/ 7 h 10"/>
                <a:gd name="T2" fmla="*/ 3 w 11"/>
                <a:gd name="T3" fmla="*/ 9 h 10"/>
                <a:gd name="T4" fmla="*/ 8 w 11"/>
                <a:gd name="T5" fmla="*/ 10 h 10"/>
                <a:gd name="T6" fmla="*/ 11 w 11"/>
                <a:gd name="T7" fmla="*/ 3 h 10"/>
                <a:gd name="T8" fmla="*/ 7 w 11"/>
                <a:gd name="T9" fmla="*/ 1 h 10"/>
                <a:gd name="T10" fmla="*/ 3 w 11"/>
                <a:gd name="T11" fmla="*/ 0 h 10"/>
                <a:gd name="T12" fmla="*/ 0 w 11"/>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7"/>
                  </a:moveTo>
                  <a:lnTo>
                    <a:pt x="3" y="9"/>
                  </a:lnTo>
                  <a:lnTo>
                    <a:pt x="8" y="10"/>
                  </a:lnTo>
                  <a:lnTo>
                    <a:pt x="11" y="3"/>
                  </a:lnTo>
                  <a:lnTo>
                    <a:pt x="7" y="1"/>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4" name="Freeform 181"/>
            <p:cNvSpPr>
              <a:spLocks/>
            </p:cNvSpPr>
            <p:nvPr/>
          </p:nvSpPr>
          <p:spPr bwMode="auto">
            <a:xfrm>
              <a:off x="7779506" y="5095372"/>
              <a:ext cx="24775" cy="24775"/>
            </a:xfrm>
            <a:custGeom>
              <a:avLst/>
              <a:gdLst>
                <a:gd name="T0" fmla="*/ 0 w 12"/>
                <a:gd name="T1" fmla="*/ 7 h 12"/>
                <a:gd name="T2" fmla="*/ 2 w 12"/>
                <a:gd name="T3" fmla="*/ 9 h 12"/>
                <a:gd name="T4" fmla="*/ 7 w 12"/>
                <a:gd name="T5" fmla="*/ 11 h 12"/>
                <a:gd name="T6" fmla="*/ 9 w 12"/>
                <a:gd name="T7" fmla="*/ 12 h 12"/>
                <a:gd name="T8" fmla="*/ 12 w 12"/>
                <a:gd name="T9" fmla="*/ 3 h 12"/>
                <a:gd name="T10" fmla="*/ 11 w 12"/>
                <a:gd name="T11" fmla="*/ 3 h 12"/>
                <a:gd name="T12" fmla="*/ 5 w 12"/>
                <a:gd name="T13" fmla="*/ 0 h 12"/>
                <a:gd name="T14" fmla="*/ 4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9"/>
                  </a:lnTo>
                  <a:lnTo>
                    <a:pt x="7" y="11"/>
                  </a:lnTo>
                  <a:lnTo>
                    <a:pt x="9" y="12"/>
                  </a:lnTo>
                  <a:lnTo>
                    <a:pt x="12" y="3"/>
                  </a:lnTo>
                  <a:lnTo>
                    <a:pt x="11" y="3"/>
                  </a:lnTo>
                  <a:lnTo>
                    <a:pt x="5" y="0"/>
                  </a:lnTo>
                  <a:lnTo>
                    <a:pt x="4"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5" name="Freeform 182"/>
            <p:cNvSpPr>
              <a:spLocks/>
            </p:cNvSpPr>
            <p:nvPr/>
          </p:nvSpPr>
          <p:spPr bwMode="auto">
            <a:xfrm>
              <a:off x="7715506" y="5064404"/>
              <a:ext cx="22711" cy="24775"/>
            </a:xfrm>
            <a:custGeom>
              <a:avLst/>
              <a:gdLst>
                <a:gd name="T0" fmla="*/ 0 w 11"/>
                <a:gd name="T1" fmla="*/ 9 h 12"/>
                <a:gd name="T2" fmla="*/ 4 w 11"/>
                <a:gd name="T3" fmla="*/ 11 h 12"/>
                <a:gd name="T4" fmla="*/ 7 w 11"/>
                <a:gd name="T5" fmla="*/ 12 h 12"/>
                <a:gd name="T6" fmla="*/ 11 w 11"/>
                <a:gd name="T7" fmla="*/ 4 h 12"/>
                <a:gd name="T8" fmla="*/ 8 w 11"/>
                <a:gd name="T9" fmla="*/ 2 h 12"/>
                <a:gd name="T10" fmla="*/ 3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4" y="11"/>
                  </a:lnTo>
                  <a:lnTo>
                    <a:pt x="7" y="12"/>
                  </a:lnTo>
                  <a:lnTo>
                    <a:pt x="11" y="4"/>
                  </a:lnTo>
                  <a:lnTo>
                    <a:pt x="8" y="2"/>
                  </a:lnTo>
                  <a:lnTo>
                    <a:pt x="3"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6" name="Freeform 183"/>
            <p:cNvSpPr>
              <a:spLocks/>
            </p:cNvSpPr>
            <p:nvPr/>
          </p:nvSpPr>
          <p:spPr bwMode="auto">
            <a:xfrm>
              <a:off x="7649440" y="5031371"/>
              <a:ext cx="24775" cy="26840"/>
            </a:xfrm>
            <a:custGeom>
              <a:avLst/>
              <a:gdLst>
                <a:gd name="T0" fmla="*/ 0 w 12"/>
                <a:gd name="T1" fmla="*/ 9 h 13"/>
                <a:gd name="T2" fmla="*/ 3 w 12"/>
                <a:gd name="T3" fmla="*/ 10 h 13"/>
                <a:gd name="T4" fmla="*/ 8 w 12"/>
                <a:gd name="T5" fmla="*/ 13 h 13"/>
                <a:gd name="T6" fmla="*/ 12 w 12"/>
                <a:gd name="T7" fmla="*/ 5 h 13"/>
                <a:gd name="T8" fmla="*/ 7 w 12"/>
                <a:gd name="T9" fmla="*/ 2 h 13"/>
                <a:gd name="T10" fmla="*/ 4 w 12"/>
                <a:gd name="T11" fmla="*/ 0 h 13"/>
                <a:gd name="T12" fmla="*/ 0 w 12"/>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9"/>
                  </a:moveTo>
                  <a:lnTo>
                    <a:pt x="3" y="10"/>
                  </a:lnTo>
                  <a:lnTo>
                    <a:pt x="8" y="13"/>
                  </a:lnTo>
                  <a:lnTo>
                    <a:pt x="12" y="5"/>
                  </a:lnTo>
                  <a:lnTo>
                    <a:pt x="7" y="2"/>
                  </a:lnTo>
                  <a:lnTo>
                    <a:pt x="4"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7" name="Freeform 184"/>
            <p:cNvSpPr>
              <a:spLocks/>
            </p:cNvSpPr>
            <p:nvPr/>
          </p:nvSpPr>
          <p:spPr bwMode="auto">
            <a:xfrm>
              <a:off x="7585439" y="4998339"/>
              <a:ext cx="24775" cy="24775"/>
            </a:xfrm>
            <a:custGeom>
              <a:avLst/>
              <a:gdLst>
                <a:gd name="T0" fmla="*/ 0 w 12"/>
                <a:gd name="T1" fmla="*/ 8 h 12"/>
                <a:gd name="T2" fmla="*/ 2 w 12"/>
                <a:gd name="T3" fmla="*/ 9 h 12"/>
                <a:gd name="T4" fmla="*/ 8 w 12"/>
                <a:gd name="T5" fmla="*/ 12 h 12"/>
                <a:gd name="T6" fmla="*/ 8 w 12"/>
                <a:gd name="T7" fmla="*/ 12 h 12"/>
                <a:gd name="T8" fmla="*/ 12 w 12"/>
                <a:gd name="T9" fmla="*/ 5 h 12"/>
                <a:gd name="T10" fmla="*/ 12 w 12"/>
                <a:gd name="T11" fmla="*/ 5 h 12"/>
                <a:gd name="T12" fmla="*/ 7 w 12"/>
                <a:gd name="T13" fmla="*/ 1 h 12"/>
                <a:gd name="T14" fmla="*/ 4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2" y="9"/>
                  </a:lnTo>
                  <a:lnTo>
                    <a:pt x="8" y="12"/>
                  </a:lnTo>
                  <a:lnTo>
                    <a:pt x="8" y="12"/>
                  </a:lnTo>
                  <a:lnTo>
                    <a:pt x="12" y="5"/>
                  </a:lnTo>
                  <a:lnTo>
                    <a:pt x="12" y="5"/>
                  </a:lnTo>
                  <a:lnTo>
                    <a:pt x="7" y="1"/>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8" name="Freeform 185"/>
            <p:cNvSpPr>
              <a:spLocks/>
            </p:cNvSpPr>
            <p:nvPr/>
          </p:nvSpPr>
          <p:spPr bwMode="auto">
            <a:xfrm>
              <a:off x="7521438" y="4963240"/>
              <a:ext cx="24775" cy="24775"/>
            </a:xfrm>
            <a:custGeom>
              <a:avLst/>
              <a:gdLst>
                <a:gd name="T0" fmla="*/ 0 w 12"/>
                <a:gd name="T1" fmla="*/ 8 h 12"/>
                <a:gd name="T2" fmla="*/ 3 w 12"/>
                <a:gd name="T3" fmla="*/ 9 h 12"/>
                <a:gd name="T4" fmla="*/ 7 w 12"/>
                <a:gd name="T5" fmla="*/ 12 h 12"/>
                <a:gd name="T6" fmla="*/ 8 w 12"/>
                <a:gd name="T7" fmla="*/ 12 h 12"/>
                <a:gd name="T8" fmla="*/ 12 w 12"/>
                <a:gd name="T9" fmla="*/ 5 h 12"/>
                <a:gd name="T10" fmla="*/ 12 w 12"/>
                <a:gd name="T11" fmla="*/ 5 h 12"/>
                <a:gd name="T12" fmla="*/ 7 w 12"/>
                <a:gd name="T13" fmla="*/ 2 h 12"/>
                <a:gd name="T14" fmla="*/ 5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3" y="9"/>
                  </a:lnTo>
                  <a:lnTo>
                    <a:pt x="7" y="12"/>
                  </a:lnTo>
                  <a:lnTo>
                    <a:pt x="8" y="12"/>
                  </a:lnTo>
                  <a:lnTo>
                    <a:pt x="12" y="5"/>
                  </a:lnTo>
                  <a:lnTo>
                    <a:pt x="12" y="5"/>
                  </a:lnTo>
                  <a:lnTo>
                    <a:pt x="7" y="2"/>
                  </a:lnTo>
                  <a:lnTo>
                    <a:pt x="5"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9" name="Freeform 186"/>
            <p:cNvSpPr>
              <a:spLocks/>
            </p:cNvSpPr>
            <p:nvPr/>
          </p:nvSpPr>
          <p:spPr bwMode="auto">
            <a:xfrm>
              <a:off x="7461565" y="4926079"/>
              <a:ext cx="22711" cy="24775"/>
            </a:xfrm>
            <a:custGeom>
              <a:avLst/>
              <a:gdLst>
                <a:gd name="T0" fmla="*/ 0 w 11"/>
                <a:gd name="T1" fmla="*/ 8 h 12"/>
                <a:gd name="T2" fmla="*/ 1 w 11"/>
                <a:gd name="T3" fmla="*/ 8 h 12"/>
                <a:gd name="T4" fmla="*/ 6 w 11"/>
                <a:gd name="T5" fmla="*/ 11 h 12"/>
                <a:gd name="T6" fmla="*/ 7 w 11"/>
                <a:gd name="T7" fmla="*/ 12 h 12"/>
                <a:gd name="T8" fmla="*/ 11 w 11"/>
                <a:gd name="T9" fmla="*/ 5 h 12"/>
                <a:gd name="T10" fmla="*/ 10 w 11"/>
                <a:gd name="T11" fmla="*/ 4 h 12"/>
                <a:gd name="T12" fmla="*/ 6 w 11"/>
                <a:gd name="T13" fmla="*/ 0 h 12"/>
                <a:gd name="T14" fmla="*/ 4 w 11"/>
                <a:gd name="T15" fmla="*/ 0 h 12"/>
                <a:gd name="T16" fmla="*/ 0 w 11"/>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0" y="8"/>
                  </a:moveTo>
                  <a:lnTo>
                    <a:pt x="1" y="8"/>
                  </a:lnTo>
                  <a:lnTo>
                    <a:pt x="6" y="11"/>
                  </a:lnTo>
                  <a:lnTo>
                    <a:pt x="7" y="12"/>
                  </a:lnTo>
                  <a:lnTo>
                    <a:pt x="11" y="5"/>
                  </a:lnTo>
                  <a:lnTo>
                    <a:pt x="10" y="4"/>
                  </a:lnTo>
                  <a:lnTo>
                    <a:pt x="6" y="0"/>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0" name="Freeform 187"/>
            <p:cNvSpPr>
              <a:spLocks/>
            </p:cNvSpPr>
            <p:nvPr/>
          </p:nvSpPr>
          <p:spPr bwMode="auto">
            <a:xfrm>
              <a:off x="7399629" y="4886853"/>
              <a:ext cx="24775" cy="24775"/>
            </a:xfrm>
            <a:custGeom>
              <a:avLst/>
              <a:gdLst>
                <a:gd name="T0" fmla="*/ 0 w 12"/>
                <a:gd name="T1" fmla="*/ 7 h 12"/>
                <a:gd name="T2" fmla="*/ 2 w 12"/>
                <a:gd name="T3" fmla="*/ 8 h 12"/>
                <a:gd name="T4" fmla="*/ 6 w 12"/>
                <a:gd name="T5" fmla="*/ 11 h 12"/>
                <a:gd name="T6" fmla="*/ 8 w 12"/>
                <a:gd name="T7" fmla="*/ 12 h 12"/>
                <a:gd name="T8" fmla="*/ 12 w 12"/>
                <a:gd name="T9" fmla="*/ 5 h 12"/>
                <a:gd name="T10" fmla="*/ 12 w 12"/>
                <a:gd name="T11" fmla="*/ 5 h 12"/>
                <a:gd name="T12" fmla="*/ 6 w 12"/>
                <a:gd name="T13" fmla="*/ 1 h 12"/>
                <a:gd name="T14" fmla="*/ 5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8"/>
                  </a:lnTo>
                  <a:lnTo>
                    <a:pt x="6" y="11"/>
                  </a:lnTo>
                  <a:lnTo>
                    <a:pt x="8" y="12"/>
                  </a:lnTo>
                  <a:lnTo>
                    <a:pt x="12" y="5"/>
                  </a:lnTo>
                  <a:lnTo>
                    <a:pt x="12" y="5"/>
                  </a:lnTo>
                  <a:lnTo>
                    <a:pt x="6" y="1"/>
                  </a:lnTo>
                  <a:lnTo>
                    <a:pt x="5"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1" name="Freeform 188"/>
            <p:cNvSpPr>
              <a:spLocks/>
            </p:cNvSpPr>
            <p:nvPr/>
          </p:nvSpPr>
          <p:spPr bwMode="auto">
            <a:xfrm>
              <a:off x="7339757" y="4845562"/>
              <a:ext cx="24775" cy="24775"/>
            </a:xfrm>
            <a:custGeom>
              <a:avLst/>
              <a:gdLst>
                <a:gd name="T0" fmla="*/ 0 w 12"/>
                <a:gd name="T1" fmla="*/ 7 h 12"/>
                <a:gd name="T2" fmla="*/ 3 w 12"/>
                <a:gd name="T3" fmla="*/ 9 h 12"/>
                <a:gd name="T4" fmla="*/ 7 w 12"/>
                <a:gd name="T5" fmla="*/ 12 h 12"/>
                <a:gd name="T6" fmla="*/ 8 w 12"/>
                <a:gd name="T7" fmla="*/ 12 h 12"/>
                <a:gd name="T8" fmla="*/ 12 w 12"/>
                <a:gd name="T9" fmla="*/ 5 h 12"/>
                <a:gd name="T10" fmla="*/ 12 w 12"/>
                <a:gd name="T11" fmla="*/ 5 h 12"/>
                <a:gd name="T12" fmla="*/ 8 w 12"/>
                <a:gd name="T13" fmla="*/ 1 h 12"/>
                <a:gd name="T14" fmla="*/ 6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3" y="9"/>
                  </a:lnTo>
                  <a:lnTo>
                    <a:pt x="7" y="12"/>
                  </a:lnTo>
                  <a:lnTo>
                    <a:pt x="8" y="12"/>
                  </a:lnTo>
                  <a:lnTo>
                    <a:pt x="12" y="5"/>
                  </a:lnTo>
                  <a:lnTo>
                    <a:pt x="12" y="5"/>
                  </a:lnTo>
                  <a:lnTo>
                    <a:pt x="8" y="1"/>
                  </a:lnTo>
                  <a:lnTo>
                    <a:pt x="6"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2" name="Freeform 189"/>
            <p:cNvSpPr>
              <a:spLocks/>
            </p:cNvSpPr>
            <p:nvPr/>
          </p:nvSpPr>
          <p:spPr bwMode="auto">
            <a:xfrm>
              <a:off x="7281950" y="4802205"/>
              <a:ext cx="26840" cy="24775"/>
            </a:xfrm>
            <a:custGeom>
              <a:avLst/>
              <a:gdLst>
                <a:gd name="T0" fmla="*/ 0 w 13"/>
                <a:gd name="T1" fmla="*/ 6 h 12"/>
                <a:gd name="T2" fmla="*/ 3 w 13"/>
                <a:gd name="T3" fmla="*/ 9 h 12"/>
                <a:gd name="T4" fmla="*/ 7 w 13"/>
                <a:gd name="T5" fmla="*/ 12 h 12"/>
                <a:gd name="T6" fmla="*/ 13 w 13"/>
                <a:gd name="T7" fmla="*/ 5 h 12"/>
                <a:gd name="T8" fmla="*/ 9 w 13"/>
                <a:gd name="T9" fmla="*/ 2 h 12"/>
                <a:gd name="T10" fmla="*/ 6 w 13"/>
                <a:gd name="T11" fmla="*/ 0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3" y="9"/>
                  </a:lnTo>
                  <a:lnTo>
                    <a:pt x="7" y="12"/>
                  </a:lnTo>
                  <a:lnTo>
                    <a:pt x="13" y="5"/>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3" name="Freeform 190"/>
            <p:cNvSpPr>
              <a:spLocks/>
            </p:cNvSpPr>
            <p:nvPr/>
          </p:nvSpPr>
          <p:spPr bwMode="auto">
            <a:xfrm>
              <a:off x="7226206" y="4756785"/>
              <a:ext cx="24775" cy="22711"/>
            </a:xfrm>
            <a:custGeom>
              <a:avLst/>
              <a:gdLst>
                <a:gd name="T0" fmla="*/ 0 w 12"/>
                <a:gd name="T1" fmla="*/ 6 h 11"/>
                <a:gd name="T2" fmla="*/ 0 w 12"/>
                <a:gd name="T3" fmla="*/ 6 h 11"/>
                <a:gd name="T4" fmla="*/ 5 w 12"/>
                <a:gd name="T5" fmla="*/ 9 h 11"/>
                <a:gd name="T6" fmla="*/ 7 w 12"/>
                <a:gd name="T7" fmla="*/ 11 h 11"/>
                <a:gd name="T8" fmla="*/ 12 w 12"/>
                <a:gd name="T9" fmla="*/ 5 h 11"/>
                <a:gd name="T10" fmla="*/ 10 w 12"/>
                <a:gd name="T11" fmla="*/ 3 h 11"/>
                <a:gd name="T12" fmla="*/ 6 w 12"/>
                <a:gd name="T13" fmla="*/ 0 h 11"/>
                <a:gd name="T14" fmla="*/ 6 w 12"/>
                <a:gd name="T15" fmla="*/ 0 h 11"/>
                <a:gd name="T16" fmla="*/ 0 w 12"/>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0" y="6"/>
                  </a:moveTo>
                  <a:lnTo>
                    <a:pt x="0" y="6"/>
                  </a:lnTo>
                  <a:lnTo>
                    <a:pt x="5" y="9"/>
                  </a:lnTo>
                  <a:lnTo>
                    <a:pt x="7" y="11"/>
                  </a:lnTo>
                  <a:lnTo>
                    <a:pt x="12" y="5"/>
                  </a:lnTo>
                  <a:lnTo>
                    <a:pt x="10" y="3"/>
                  </a:lnTo>
                  <a:lnTo>
                    <a:pt x="6" y="0"/>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4" name="Freeform 191"/>
            <p:cNvSpPr>
              <a:spLocks/>
            </p:cNvSpPr>
            <p:nvPr/>
          </p:nvSpPr>
          <p:spPr bwMode="auto">
            <a:xfrm>
              <a:off x="7172528" y="4709301"/>
              <a:ext cx="26840" cy="24775"/>
            </a:xfrm>
            <a:custGeom>
              <a:avLst/>
              <a:gdLst>
                <a:gd name="T0" fmla="*/ 0 w 13"/>
                <a:gd name="T1" fmla="*/ 6 h 12"/>
                <a:gd name="T2" fmla="*/ 1 w 13"/>
                <a:gd name="T3" fmla="*/ 7 h 12"/>
                <a:gd name="T4" fmla="*/ 5 w 13"/>
                <a:gd name="T5" fmla="*/ 11 h 12"/>
                <a:gd name="T6" fmla="*/ 6 w 13"/>
                <a:gd name="T7" fmla="*/ 12 h 12"/>
                <a:gd name="T8" fmla="*/ 13 w 13"/>
                <a:gd name="T9" fmla="*/ 5 h 12"/>
                <a:gd name="T10" fmla="*/ 12 w 13"/>
                <a:gd name="T11" fmla="*/ 5 h 12"/>
                <a:gd name="T12" fmla="*/ 7 w 13"/>
                <a:gd name="T13" fmla="*/ 1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1" y="7"/>
                  </a:lnTo>
                  <a:lnTo>
                    <a:pt x="5" y="11"/>
                  </a:lnTo>
                  <a:lnTo>
                    <a:pt x="6" y="12"/>
                  </a:lnTo>
                  <a:lnTo>
                    <a:pt x="13" y="5"/>
                  </a:lnTo>
                  <a:lnTo>
                    <a:pt x="12" y="5"/>
                  </a:lnTo>
                  <a:lnTo>
                    <a:pt x="7" y="1"/>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5" name="Freeform 192"/>
            <p:cNvSpPr>
              <a:spLocks/>
            </p:cNvSpPr>
            <p:nvPr/>
          </p:nvSpPr>
          <p:spPr bwMode="auto">
            <a:xfrm>
              <a:off x="7118850" y="4657687"/>
              <a:ext cx="26840" cy="26840"/>
            </a:xfrm>
            <a:custGeom>
              <a:avLst/>
              <a:gdLst>
                <a:gd name="T0" fmla="*/ 0 w 13"/>
                <a:gd name="T1" fmla="*/ 7 h 13"/>
                <a:gd name="T2" fmla="*/ 4 w 13"/>
                <a:gd name="T3" fmla="*/ 10 h 13"/>
                <a:gd name="T4" fmla="*/ 7 w 13"/>
                <a:gd name="T5" fmla="*/ 13 h 13"/>
                <a:gd name="T6" fmla="*/ 13 w 13"/>
                <a:gd name="T7" fmla="*/ 7 h 13"/>
                <a:gd name="T8" fmla="*/ 10 w 13"/>
                <a:gd name="T9" fmla="*/ 3 h 13"/>
                <a:gd name="T10" fmla="*/ 7 w 13"/>
                <a:gd name="T11" fmla="*/ 0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4" y="10"/>
                  </a:lnTo>
                  <a:lnTo>
                    <a:pt x="7" y="13"/>
                  </a:lnTo>
                  <a:lnTo>
                    <a:pt x="13" y="7"/>
                  </a:lnTo>
                  <a:lnTo>
                    <a:pt x="10" y="3"/>
                  </a:lnTo>
                  <a:lnTo>
                    <a:pt x="7"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6" name="Freeform 193"/>
            <p:cNvSpPr>
              <a:spLocks/>
            </p:cNvSpPr>
            <p:nvPr/>
          </p:nvSpPr>
          <p:spPr bwMode="auto">
            <a:xfrm>
              <a:off x="7069300" y="4606074"/>
              <a:ext cx="26840" cy="24775"/>
            </a:xfrm>
            <a:custGeom>
              <a:avLst/>
              <a:gdLst>
                <a:gd name="T0" fmla="*/ 0 w 13"/>
                <a:gd name="T1" fmla="*/ 6 h 12"/>
                <a:gd name="T2" fmla="*/ 2 w 13"/>
                <a:gd name="T3" fmla="*/ 8 h 12"/>
                <a:gd name="T4" fmla="*/ 5 w 13"/>
                <a:gd name="T5" fmla="*/ 11 h 12"/>
                <a:gd name="T6" fmla="*/ 6 w 13"/>
                <a:gd name="T7" fmla="*/ 12 h 12"/>
                <a:gd name="T8" fmla="*/ 13 w 13"/>
                <a:gd name="T9" fmla="*/ 6 h 12"/>
                <a:gd name="T10" fmla="*/ 12 w 13"/>
                <a:gd name="T11" fmla="*/ 6 h 12"/>
                <a:gd name="T12" fmla="*/ 9 w 13"/>
                <a:gd name="T13" fmla="*/ 2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2" y="8"/>
                  </a:lnTo>
                  <a:lnTo>
                    <a:pt x="5" y="11"/>
                  </a:lnTo>
                  <a:lnTo>
                    <a:pt x="6" y="12"/>
                  </a:lnTo>
                  <a:lnTo>
                    <a:pt x="13" y="6"/>
                  </a:lnTo>
                  <a:lnTo>
                    <a:pt x="12" y="6"/>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7" name="Freeform 194"/>
            <p:cNvSpPr>
              <a:spLocks/>
            </p:cNvSpPr>
            <p:nvPr/>
          </p:nvSpPr>
          <p:spPr bwMode="auto">
            <a:xfrm>
              <a:off x="7021816" y="4552395"/>
              <a:ext cx="24775" cy="24775"/>
            </a:xfrm>
            <a:custGeom>
              <a:avLst/>
              <a:gdLst>
                <a:gd name="T0" fmla="*/ 0 w 12"/>
                <a:gd name="T1" fmla="*/ 6 h 12"/>
                <a:gd name="T2" fmla="*/ 1 w 12"/>
                <a:gd name="T3" fmla="*/ 6 h 12"/>
                <a:gd name="T4" fmla="*/ 4 w 12"/>
                <a:gd name="T5" fmla="*/ 10 h 12"/>
                <a:gd name="T6" fmla="*/ 6 w 12"/>
                <a:gd name="T7" fmla="*/ 12 h 12"/>
                <a:gd name="T8" fmla="*/ 12 w 12"/>
                <a:gd name="T9" fmla="*/ 7 h 12"/>
                <a:gd name="T10" fmla="*/ 10 w 12"/>
                <a:gd name="T11" fmla="*/ 5 h 12"/>
                <a:gd name="T12" fmla="*/ 7 w 12"/>
                <a:gd name="T13" fmla="*/ 0 h 12"/>
                <a:gd name="T14" fmla="*/ 7 w 12"/>
                <a:gd name="T15" fmla="*/ 0 h 12"/>
                <a:gd name="T16" fmla="*/ 0 w 1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6"/>
                  </a:moveTo>
                  <a:lnTo>
                    <a:pt x="1" y="6"/>
                  </a:lnTo>
                  <a:lnTo>
                    <a:pt x="4" y="10"/>
                  </a:lnTo>
                  <a:lnTo>
                    <a:pt x="6" y="12"/>
                  </a:lnTo>
                  <a:lnTo>
                    <a:pt x="12" y="7"/>
                  </a:lnTo>
                  <a:lnTo>
                    <a:pt x="10" y="5"/>
                  </a:lnTo>
                  <a:lnTo>
                    <a:pt x="7" y="0"/>
                  </a:lnTo>
                  <a:lnTo>
                    <a:pt x="7"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8" name="Freeform 195"/>
            <p:cNvSpPr>
              <a:spLocks/>
            </p:cNvSpPr>
            <p:nvPr/>
          </p:nvSpPr>
          <p:spPr bwMode="auto">
            <a:xfrm>
              <a:off x="6978460" y="4496652"/>
              <a:ext cx="22711" cy="22711"/>
            </a:xfrm>
            <a:custGeom>
              <a:avLst/>
              <a:gdLst>
                <a:gd name="T0" fmla="*/ 0 w 11"/>
                <a:gd name="T1" fmla="*/ 5 h 11"/>
                <a:gd name="T2" fmla="*/ 2 w 11"/>
                <a:gd name="T3" fmla="*/ 8 h 11"/>
                <a:gd name="T4" fmla="*/ 5 w 11"/>
                <a:gd name="T5" fmla="*/ 11 h 11"/>
                <a:gd name="T6" fmla="*/ 11 w 11"/>
                <a:gd name="T7" fmla="*/ 6 h 11"/>
                <a:gd name="T8" fmla="*/ 9 w 11"/>
                <a:gd name="T9" fmla="*/ 3 h 11"/>
                <a:gd name="T10" fmla="*/ 6 w 11"/>
                <a:gd name="T11" fmla="*/ 0 h 11"/>
                <a:gd name="T12" fmla="*/ 0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5"/>
                  </a:moveTo>
                  <a:lnTo>
                    <a:pt x="2" y="8"/>
                  </a:lnTo>
                  <a:lnTo>
                    <a:pt x="5" y="11"/>
                  </a:lnTo>
                  <a:lnTo>
                    <a:pt x="11" y="6"/>
                  </a:lnTo>
                  <a:lnTo>
                    <a:pt x="9" y="3"/>
                  </a:lnTo>
                  <a:lnTo>
                    <a:pt x="6"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9" name="Freeform 196"/>
            <p:cNvSpPr>
              <a:spLocks/>
            </p:cNvSpPr>
            <p:nvPr/>
          </p:nvSpPr>
          <p:spPr bwMode="auto">
            <a:xfrm>
              <a:off x="6933040" y="4436780"/>
              <a:ext cx="26840" cy="26840"/>
            </a:xfrm>
            <a:custGeom>
              <a:avLst/>
              <a:gdLst>
                <a:gd name="T0" fmla="*/ 0 w 13"/>
                <a:gd name="T1" fmla="*/ 5 h 13"/>
                <a:gd name="T2" fmla="*/ 3 w 13"/>
                <a:gd name="T3" fmla="*/ 9 h 13"/>
                <a:gd name="T4" fmla="*/ 6 w 13"/>
                <a:gd name="T5" fmla="*/ 13 h 13"/>
                <a:gd name="T6" fmla="*/ 13 w 13"/>
                <a:gd name="T7" fmla="*/ 8 h 13"/>
                <a:gd name="T8" fmla="*/ 10 w 13"/>
                <a:gd name="T9" fmla="*/ 3 h 13"/>
                <a:gd name="T10" fmla="*/ 8 w 13"/>
                <a:gd name="T11" fmla="*/ 0 h 13"/>
                <a:gd name="T12" fmla="*/ 0 w 13"/>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5"/>
                  </a:moveTo>
                  <a:lnTo>
                    <a:pt x="3" y="9"/>
                  </a:lnTo>
                  <a:lnTo>
                    <a:pt x="6" y="13"/>
                  </a:lnTo>
                  <a:lnTo>
                    <a:pt x="13" y="8"/>
                  </a:lnTo>
                  <a:lnTo>
                    <a:pt x="10" y="3"/>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0" name="Freeform 197"/>
            <p:cNvSpPr>
              <a:spLocks/>
            </p:cNvSpPr>
            <p:nvPr/>
          </p:nvSpPr>
          <p:spPr bwMode="auto">
            <a:xfrm>
              <a:off x="6893814" y="4378973"/>
              <a:ext cx="26840" cy="22711"/>
            </a:xfrm>
            <a:custGeom>
              <a:avLst/>
              <a:gdLst>
                <a:gd name="T0" fmla="*/ 0 w 13"/>
                <a:gd name="T1" fmla="*/ 4 h 11"/>
                <a:gd name="T2" fmla="*/ 2 w 13"/>
                <a:gd name="T3" fmla="*/ 7 h 11"/>
                <a:gd name="T4" fmla="*/ 5 w 13"/>
                <a:gd name="T5" fmla="*/ 11 h 11"/>
                <a:gd name="T6" fmla="*/ 6 w 13"/>
                <a:gd name="T7" fmla="*/ 11 h 11"/>
                <a:gd name="T8" fmla="*/ 13 w 13"/>
                <a:gd name="T9" fmla="*/ 7 h 11"/>
                <a:gd name="T10" fmla="*/ 12 w 13"/>
                <a:gd name="T11" fmla="*/ 6 h 11"/>
                <a:gd name="T12" fmla="*/ 10 w 13"/>
                <a:gd name="T13" fmla="*/ 2 h 11"/>
                <a:gd name="T14" fmla="*/ 8 w 13"/>
                <a:gd name="T15" fmla="*/ 0 h 11"/>
                <a:gd name="T16" fmla="*/ 0 w 13"/>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1">
                  <a:moveTo>
                    <a:pt x="0" y="4"/>
                  </a:moveTo>
                  <a:lnTo>
                    <a:pt x="2" y="7"/>
                  </a:lnTo>
                  <a:lnTo>
                    <a:pt x="5" y="11"/>
                  </a:lnTo>
                  <a:lnTo>
                    <a:pt x="6" y="11"/>
                  </a:lnTo>
                  <a:lnTo>
                    <a:pt x="13" y="7"/>
                  </a:lnTo>
                  <a:lnTo>
                    <a:pt x="12" y="6"/>
                  </a:lnTo>
                  <a:lnTo>
                    <a:pt x="10" y="2"/>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1" name="Freeform 198"/>
            <p:cNvSpPr>
              <a:spLocks/>
            </p:cNvSpPr>
            <p:nvPr/>
          </p:nvSpPr>
          <p:spPr bwMode="auto">
            <a:xfrm>
              <a:off x="6858716" y="4314971"/>
              <a:ext cx="24775" cy="24775"/>
            </a:xfrm>
            <a:custGeom>
              <a:avLst/>
              <a:gdLst>
                <a:gd name="T0" fmla="*/ 0 w 12"/>
                <a:gd name="T1" fmla="*/ 4 h 12"/>
                <a:gd name="T2" fmla="*/ 1 w 12"/>
                <a:gd name="T3" fmla="*/ 7 h 12"/>
                <a:gd name="T4" fmla="*/ 5 w 12"/>
                <a:gd name="T5" fmla="*/ 12 h 12"/>
                <a:gd name="T6" fmla="*/ 5 w 12"/>
                <a:gd name="T7" fmla="*/ 12 h 12"/>
                <a:gd name="T8" fmla="*/ 12 w 12"/>
                <a:gd name="T9" fmla="*/ 7 h 12"/>
                <a:gd name="T10" fmla="*/ 12 w 12"/>
                <a:gd name="T11" fmla="*/ 7 h 12"/>
                <a:gd name="T12" fmla="*/ 10 w 12"/>
                <a:gd name="T13" fmla="*/ 3 h 12"/>
                <a:gd name="T14" fmla="*/ 8 w 12"/>
                <a:gd name="T15" fmla="*/ 0 h 12"/>
                <a:gd name="T16" fmla="*/ 0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4"/>
                  </a:moveTo>
                  <a:lnTo>
                    <a:pt x="1" y="7"/>
                  </a:lnTo>
                  <a:lnTo>
                    <a:pt x="5" y="12"/>
                  </a:lnTo>
                  <a:lnTo>
                    <a:pt x="5" y="12"/>
                  </a:lnTo>
                  <a:lnTo>
                    <a:pt x="12" y="7"/>
                  </a:lnTo>
                  <a:lnTo>
                    <a:pt x="12" y="7"/>
                  </a:lnTo>
                  <a:lnTo>
                    <a:pt x="10" y="3"/>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2" name="Freeform 199"/>
            <p:cNvSpPr>
              <a:spLocks/>
            </p:cNvSpPr>
            <p:nvPr/>
          </p:nvSpPr>
          <p:spPr bwMode="auto">
            <a:xfrm>
              <a:off x="6825683" y="4250971"/>
              <a:ext cx="24775" cy="24775"/>
            </a:xfrm>
            <a:custGeom>
              <a:avLst/>
              <a:gdLst>
                <a:gd name="T0" fmla="*/ 0 w 12"/>
                <a:gd name="T1" fmla="*/ 3 h 12"/>
                <a:gd name="T2" fmla="*/ 2 w 12"/>
                <a:gd name="T3" fmla="*/ 6 h 12"/>
                <a:gd name="T4" fmla="*/ 4 w 12"/>
                <a:gd name="T5" fmla="*/ 12 h 12"/>
                <a:gd name="T6" fmla="*/ 12 w 12"/>
                <a:gd name="T7" fmla="*/ 8 h 12"/>
                <a:gd name="T8" fmla="*/ 10 w 12"/>
                <a:gd name="T9" fmla="*/ 3 h 12"/>
                <a:gd name="T10" fmla="*/ 8 w 12"/>
                <a:gd name="T11" fmla="*/ 0 h 12"/>
                <a:gd name="T12" fmla="*/ 0 w 12"/>
                <a:gd name="T13" fmla="*/ 3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3"/>
                  </a:moveTo>
                  <a:lnTo>
                    <a:pt x="2" y="6"/>
                  </a:lnTo>
                  <a:lnTo>
                    <a:pt x="4" y="12"/>
                  </a:lnTo>
                  <a:lnTo>
                    <a:pt x="12" y="8"/>
                  </a:lnTo>
                  <a:lnTo>
                    <a:pt x="10" y="3"/>
                  </a:lnTo>
                  <a:lnTo>
                    <a:pt x="8" y="0"/>
                  </a:lnTo>
                  <a:lnTo>
                    <a:pt x="0"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3" name="Freeform 200"/>
            <p:cNvSpPr>
              <a:spLocks/>
            </p:cNvSpPr>
            <p:nvPr/>
          </p:nvSpPr>
          <p:spPr bwMode="auto">
            <a:xfrm>
              <a:off x="6798845" y="4182840"/>
              <a:ext cx="22711" cy="24775"/>
            </a:xfrm>
            <a:custGeom>
              <a:avLst/>
              <a:gdLst>
                <a:gd name="T0" fmla="*/ 0 w 11"/>
                <a:gd name="T1" fmla="*/ 5 h 12"/>
                <a:gd name="T2" fmla="*/ 1 w 11"/>
                <a:gd name="T3" fmla="*/ 9 h 12"/>
                <a:gd name="T4" fmla="*/ 3 w 11"/>
                <a:gd name="T5" fmla="*/ 12 h 12"/>
                <a:gd name="T6" fmla="*/ 11 w 11"/>
                <a:gd name="T7" fmla="*/ 9 h 12"/>
                <a:gd name="T8" fmla="*/ 9 w 11"/>
                <a:gd name="T9" fmla="*/ 5 h 12"/>
                <a:gd name="T10" fmla="*/ 8 w 11"/>
                <a:gd name="T11" fmla="*/ 0 h 12"/>
                <a:gd name="T12" fmla="*/ 0 w 11"/>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5"/>
                  </a:moveTo>
                  <a:lnTo>
                    <a:pt x="1" y="9"/>
                  </a:lnTo>
                  <a:lnTo>
                    <a:pt x="3" y="12"/>
                  </a:lnTo>
                  <a:lnTo>
                    <a:pt x="11" y="9"/>
                  </a:lnTo>
                  <a:lnTo>
                    <a:pt x="9" y="5"/>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4" name="Freeform 201"/>
            <p:cNvSpPr>
              <a:spLocks/>
            </p:cNvSpPr>
            <p:nvPr/>
          </p:nvSpPr>
          <p:spPr bwMode="auto">
            <a:xfrm>
              <a:off x="6774070" y="4118839"/>
              <a:ext cx="22711" cy="20646"/>
            </a:xfrm>
            <a:custGeom>
              <a:avLst/>
              <a:gdLst>
                <a:gd name="T0" fmla="*/ 0 w 11"/>
                <a:gd name="T1" fmla="*/ 2 h 10"/>
                <a:gd name="T2" fmla="*/ 0 w 11"/>
                <a:gd name="T3" fmla="*/ 3 h 10"/>
                <a:gd name="T4" fmla="*/ 1 w 11"/>
                <a:gd name="T5" fmla="*/ 7 h 10"/>
                <a:gd name="T6" fmla="*/ 2 w 11"/>
                <a:gd name="T7" fmla="*/ 10 h 10"/>
                <a:gd name="T8" fmla="*/ 11 w 11"/>
                <a:gd name="T9" fmla="*/ 7 h 10"/>
                <a:gd name="T10" fmla="*/ 10 w 11"/>
                <a:gd name="T11" fmla="*/ 4 h 10"/>
                <a:gd name="T12" fmla="*/ 9 w 11"/>
                <a:gd name="T13" fmla="*/ 0 h 10"/>
                <a:gd name="T14" fmla="*/ 9 w 11"/>
                <a:gd name="T15" fmla="*/ 0 h 10"/>
                <a:gd name="T16" fmla="*/ 0 w 11"/>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0" y="2"/>
                  </a:moveTo>
                  <a:lnTo>
                    <a:pt x="0" y="3"/>
                  </a:lnTo>
                  <a:lnTo>
                    <a:pt x="1" y="7"/>
                  </a:lnTo>
                  <a:lnTo>
                    <a:pt x="2" y="10"/>
                  </a:lnTo>
                  <a:lnTo>
                    <a:pt x="11" y="7"/>
                  </a:lnTo>
                  <a:lnTo>
                    <a:pt x="10" y="4"/>
                  </a:lnTo>
                  <a:lnTo>
                    <a:pt x="9" y="0"/>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5" name="Freeform 202"/>
            <p:cNvSpPr>
              <a:spLocks/>
            </p:cNvSpPr>
            <p:nvPr/>
          </p:nvSpPr>
          <p:spPr bwMode="auto">
            <a:xfrm>
              <a:off x="6755489" y="4048644"/>
              <a:ext cx="20646" cy="20646"/>
            </a:xfrm>
            <a:custGeom>
              <a:avLst/>
              <a:gdLst>
                <a:gd name="T0" fmla="*/ 0 w 10"/>
                <a:gd name="T1" fmla="*/ 2 h 10"/>
                <a:gd name="T2" fmla="*/ 0 w 10"/>
                <a:gd name="T3" fmla="*/ 4 h 10"/>
                <a:gd name="T4" fmla="*/ 1 w 10"/>
                <a:gd name="T5" fmla="*/ 8 h 10"/>
                <a:gd name="T6" fmla="*/ 2 w 10"/>
                <a:gd name="T7" fmla="*/ 10 h 10"/>
                <a:gd name="T8" fmla="*/ 10 w 10"/>
                <a:gd name="T9" fmla="*/ 8 h 10"/>
                <a:gd name="T10" fmla="*/ 9 w 10"/>
                <a:gd name="T11" fmla="*/ 6 h 10"/>
                <a:gd name="T12" fmla="*/ 8 w 10"/>
                <a:gd name="T13" fmla="*/ 2 h 10"/>
                <a:gd name="T14" fmla="*/ 8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8"/>
                  </a:lnTo>
                  <a:lnTo>
                    <a:pt x="2" y="10"/>
                  </a:lnTo>
                  <a:lnTo>
                    <a:pt x="10" y="8"/>
                  </a:lnTo>
                  <a:lnTo>
                    <a:pt x="9" y="6"/>
                  </a:lnTo>
                  <a:lnTo>
                    <a:pt x="8" y="2"/>
                  </a:lnTo>
                  <a:lnTo>
                    <a:pt x="8"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6" name="Freeform 203"/>
            <p:cNvSpPr>
              <a:spLocks/>
            </p:cNvSpPr>
            <p:nvPr/>
          </p:nvSpPr>
          <p:spPr bwMode="auto">
            <a:xfrm>
              <a:off x="6738972" y="3978450"/>
              <a:ext cx="20646" cy="20646"/>
            </a:xfrm>
            <a:custGeom>
              <a:avLst/>
              <a:gdLst>
                <a:gd name="T0" fmla="*/ 0 w 10"/>
                <a:gd name="T1" fmla="*/ 2 h 10"/>
                <a:gd name="T2" fmla="*/ 0 w 10"/>
                <a:gd name="T3" fmla="*/ 4 h 10"/>
                <a:gd name="T4" fmla="*/ 1 w 10"/>
                <a:gd name="T5" fmla="*/ 9 h 10"/>
                <a:gd name="T6" fmla="*/ 1 w 10"/>
                <a:gd name="T7" fmla="*/ 10 h 10"/>
                <a:gd name="T8" fmla="*/ 10 w 10"/>
                <a:gd name="T9" fmla="*/ 8 h 10"/>
                <a:gd name="T10" fmla="*/ 10 w 10"/>
                <a:gd name="T11" fmla="*/ 7 h 10"/>
                <a:gd name="T12" fmla="*/ 9 w 10"/>
                <a:gd name="T13" fmla="*/ 3 h 10"/>
                <a:gd name="T14" fmla="*/ 9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9"/>
                  </a:lnTo>
                  <a:lnTo>
                    <a:pt x="1" y="10"/>
                  </a:lnTo>
                  <a:lnTo>
                    <a:pt x="10" y="8"/>
                  </a:lnTo>
                  <a:lnTo>
                    <a:pt x="10" y="7"/>
                  </a:lnTo>
                  <a:lnTo>
                    <a:pt x="9" y="3"/>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7" name="Freeform 204"/>
            <p:cNvSpPr>
              <a:spLocks/>
            </p:cNvSpPr>
            <p:nvPr/>
          </p:nvSpPr>
          <p:spPr bwMode="auto">
            <a:xfrm>
              <a:off x="6728650" y="3908255"/>
              <a:ext cx="18582" cy="18582"/>
            </a:xfrm>
            <a:custGeom>
              <a:avLst/>
              <a:gdLst>
                <a:gd name="T0" fmla="*/ 0 w 9"/>
                <a:gd name="T1" fmla="*/ 1 h 9"/>
                <a:gd name="T2" fmla="*/ 0 w 9"/>
                <a:gd name="T3" fmla="*/ 4 h 9"/>
                <a:gd name="T4" fmla="*/ 1 w 9"/>
                <a:gd name="T5" fmla="*/ 9 h 9"/>
                <a:gd name="T6" fmla="*/ 1 w 9"/>
                <a:gd name="T7" fmla="*/ 9 h 9"/>
                <a:gd name="T8" fmla="*/ 9 w 9"/>
                <a:gd name="T9" fmla="*/ 8 h 9"/>
                <a:gd name="T10" fmla="*/ 9 w 9"/>
                <a:gd name="T11" fmla="*/ 8 h 9"/>
                <a:gd name="T12" fmla="*/ 8 w 9"/>
                <a:gd name="T13" fmla="*/ 3 h 9"/>
                <a:gd name="T14" fmla="*/ 8 w 9"/>
                <a:gd name="T15" fmla="*/ 0 h 9"/>
                <a:gd name="T16" fmla="*/ 0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1"/>
                  </a:moveTo>
                  <a:lnTo>
                    <a:pt x="0" y="4"/>
                  </a:lnTo>
                  <a:lnTo>
                    <a:pt x="1" y="9"/>
                  </a:lnTo>
                  <a:lnTo>
                    <a:pt x="1" y="9"/>
                  </a:lnTo>
                  <a:lnTo>
                    <a:pt x="9" y="8"/>
                  </a:lnTo>
                  <a:lnTo>
                    <a:pt x="9" y="8"/>
                  </a:lnTo>
                  <a:lnTo>
                    <a:pt x="8" y="3"/>
                  </a:lnTo>
                  <a:lnTo>
                    <a:pt x="8" y="0"/>
                  </a:lnTo>
                  <a:lnTo>
                    <a:pt x="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0" name="Freeform 206"/>
            <p:cNvSpPr>
              <a:spLocks/>
            </p:cNvSpPr>
            <p:nvPr/>
          </p:nvSpPr>
          <p:spPr bwMode="auto">
            <a:xfrm>
              <a:off x="6722455" y="3835994"/>
              <a:ext cx="18581" cy="18581"/>
            </a:xfrm>
            <a:custGeom>
              <a:avLst/>
              <a:gdLst>
                <a:gd name="T0" fmla="*/ 0 w 9"/>
                <a:gd name="T1" fmla="*/ 0 h 9"/>
                <a:gd name="T2" fmla="*/ 0 w 9"/>
                <a:gd name="T3" fmla="*/ 5 h 9"/>
                <a:gd name="T4" fmla="*/ 1 w 9"/>
                <a:gd name="T5" fmla="*/ 9 h 9"/>
                <a:gd name="T6" fmla="*/ 9 w 9"/>
                <a:gd name="T7" fmla="*/ 8 h 9"/>
                <a:gd name="T8" fmla="*/ 9 w 9"/>
                <a:gd name="T9" fmla="*/ 4 h 9"/>
                <a:gd name="T10" fmla="*/ 8 w 9"/>
                <a:gd name="T11" fmla="*/ 0 h 9"/>
                <a:gd name="T12" fmla="*/ 0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0"/>
                  </a:moveTo>
                  <a:lnTo>
                    <a:pt x="0" y="5"/>
                  </a:lnTo>
                  <a:lnTo>
                    <a:pt x="1" y="9"/>
                  </a:lnTo>
                  <a:lnTo>
                    <a:pt x="9" y="8"/>
                  </a:lnTo>
                  <a:lnTo>
                    <a:pt x="9" y="4"/>
                  </a:lnTo>
                  <a:lnTo>
                    <a:pt x="8"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1" name="Freeform 207"/>
            <p:cNvSpPr>
              <a:spLocks/>
            </p:cNvSpPr>
            <p:nvPr/>
          </p:nvSpPr>
          <p:spPr bwMode="auto">
            <a:xfrm>
              <a:off x="6720390" y="3763735"/>
              <a:ext cx="18581" cy="16516"/>
            </a:xfrm>
            <a:custGeom>
              <a:avLst/>
              <a:gdLst>
                <a:gd name="T0" fmla="*/ 1 w 9"/>
                <a:gd name="T1" fmla="*/ 0 h 8"/>
                <a:gd name="T2" fmla="*/ 1 w 9"/>
                <a:gd name="T3" fmla="*/ 0 h 8"/>
                <a:gd name="T4" fmla="*/ 1 w 9"/>
                <a:gd name="T5" fmla="*/ 5 h 8"/>
                <a:gd name="T6" fmla="*/ 0 w 9"/>
                <a:gd name="T7" fmla="*/ 8 h 8"/>
                <a:gd name="T8" fmla="*/ 9 w 9"/>
                <a:gd name="T9" fmla="*/ 8 h 8"/>
                <a:gd name="T10" fmla="*/ 9 w 9"/>
                <a:gd name="T11" fmla="*/ 5 h 8"/>
                <a:gd name="T12" fmla="*/ 9 w 9"/>
                <a:gd name="T13" fmla="*/ 1 h 8"/>
                <a:gd name="T14" fmla="*/ 9 w 9"/>
                <a:gd name="T15" fmla="*/ 0 h 8"/>
                <a:gd name="T16" fmla="*/ 1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1" y="0"/>
                  </a:moveTo>
                  <a:lnTo>
                    <a:pt x="1" y="0"/>
                  </a:lnTo>
                  <a:lnTo>
                    <a:pt x="1" y="5"/>
                  </a:lnTo>
                  <a:lnTo>
                    <a:pt x="0" y="8"/>
                  </a:lnTo>
                  <a:lnTo>
                    <a:pt x="9" y="8"/>
                  </a:lnTo>
                  <a:lnTo>
                    <a:pt x="9" y="5"/>
                  </a:lnTo>
                  <a:lnTo>
                    <a:pt x="9" y="1"/>
                  </a:lnTo>
                  <a:lnTo>
                    <a:pt x="9" y="0"/>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2" name="Freeform 208"/>
            <p:cNvSpPr>
              <a:spLocks/>
            </p:cNvSpPr>
            <p:nvPr/>
          </p:nvSpPr>
          <p:spPr bwMode="auto">
            <a:xfrm>
              <a:off x="6724520" y="3691476"/>
              <a:ext cx="18581" cy="18581"/>
            </a:xfrm>
            <a:custGeom>
              <a:avLst/>
              <a:gdLst>
                <a:gd name="T0" fmla="*/ 0 w 9"/>
                <a:gd name="T1" fmla="*/ 0 h 9"/>
                <a:gd name="T2" fmla="*/ 0 w 9"/>
                <a:gd name="T3" fmla="*/ 1 h 9"/>
                <a:gd name="T4" fmla="*/ 0 w 9"/>
                <a:gd name="T5" fmla="*/ 5 h 9"/>
                <a:gd name="T6" fmla="*/ 0 w 9"/>
                <a:gd name="T7" fmla="*/ 8 h 9"/>
                <a:gd name="T8" fmla="*/ 8 w 9"/>
                <a:gd name="T9" fmla="*/ 9 h 9"/>
                <a:gd name="T10" fmla="*/ 8 w 9"/>
                <a:gd name="T11" fmla="*/ 6 h 9"/>
                <a:gd name="T12" fmla="*/ 8 w 9"/>
                <a:gd name="T13" fmla="*/ 2 h 9"/>
                <a:gd name="T14" fmla="*/ 9 w 9"/>
                <a:gd name="T15" fmla="*/ 0 h 9"/>
                <a:gd name="T16" fmla="*/ 0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0"/>
                  </a:moveTo>
                  <a:lnTo>
                    <a:pt x="0" y="1"/>
                  </a:lnTo>
                  <a:lnTo>
                    <a:pt x="0" y="5"/>
                  </a:lnTo>
                  <a:lnTo>
                    <a:pt x="0" y="8"/>
                  </a:lnTo>
                  <a:lnTo>
                    <a:pt x="8" y="9"/>
                  </a:lnTo>
                  <a:lnTo>
                    <a:pt x="8" y="6"/>
                  </a:lnTo>
                  <a:lnTo>
                    <a:pt x="8" y="2"/>
                  </a:lnTo>
                  <a:lnTo>
                    <a:pt x="9"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3" name="Freeform 209"/>
            <p:cNvSpPr>
              <a:spLocks/>
            </p:cNvSpPr>
            <p:nvPr/>
          </p:nvSpPr>
          <p:spPr bwMode="auto">
            <a:xfrm>
              <a:off x="6730713" y="3619216"/>
              <a:ext cx="18581" cy="20646"/>
            </a:xfrm>
            <a:custGeom>
              <a:avLst/>
              <a:gdLst>
                <a:gd name="T0" fmla="*/ 1 w 9"/>
                <a:gd name="T1" fmla="*/ 0 h 10"/>
                <a:gd name="T2" fmla="*/ 1 w 9"/>
                <a:gd name="T3" fmla="*/ 2 h 10"/>
                <a:gd name="T4" fmla="*/ 0 w 9"/>
                <a:gd name="T5" fmla="*/ 6 h 10"/>
                <a:gd name="T6" fmla="*/ 0 w 9"/>
                <a:gd name="T7" fmla="*/ 8 h 10"/>
                <a:gd name="T8" fmla="*/ 8 w 9"/>
                <a:gd name="T9" fmla="*/ 10 h 10"/>
                <a:gd name="T10" fmla="*/ 9 w 9"/>
                <a:gd name="T11" fmla="*/ 7 h 10"/>
                <a:gd name="T12" fmla="*/ 9 w 9"/>
                <a:gd name="T13" fmla="*/ 3 h 10"/>
                <a:gd name="T14" fmla="*/ 9 w 9"/>
                <a:gd name="T15" fmla="*/ 1 h 10"/>
                <a:gd name="T16" fmla="*/ 1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0"/>
                  </a:moveTo>
                  <a:lnTo>
                    <a:pt x="1" y="2"/>
                  </a:lnTo>
                  <a:lnTo>
                    <a:pt x="0" y="6"/>
                  </a:lnTo>
                  <a:lnTo>
                    <a:pt x="0" y="8"/>
                  </a:lnTo>
                  <a:lnTo>
                    <a:pt x="8" y="10"/>
                  </a:lnTo>
                  <a:lnTo>
                    <a:pt x="9" y="7"/>
                  </a:lnTo>
                  <a:lnTo>
                    <a:pt x="9" y="3"/>
                  </a:lnTo>
                  <a:lnTo>
                    <a:pt x="9" y="1"/>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4" name="Freeform 210"/>
            <p:cNvSpPr>
              <a:spLocks/>
            </p:cNvSpPr>
            <p:nvPr/>
          </p:nvSpPr>
          <p:spPr bwMode="auto">
            <a:xfrm>
              <a:off x="6743101" y="3546957"/>
              <a:ext cx="22710" cy="22710"/>
            </a:xfrm>
            <a:custGeom>
              <a:avLst/>
              <a:gdLst>
                <a:gd name="T0" fmla="*/ 1 w 11"/>
                <a:gd name="T1" fmla="*/ 0 h 11"/>
                <a:gd name="T2" fmla="*/ 1 w 11"/>
                <a:gd name="T3" fmla="*/ 3 h 11"/>
                <a:gd name="T4" fmla="*/ 0 w 11"/>
                <a:gd name="T5" fmla="*/ 7 h 11"/>
                <a:gd name="T6" fmla="*/ 0 w 11"/>
                <a:gd name="T7" fmla="*/ 9 h 11"/>
                <a:gd name="T8" fmla="*/ 9 w 11"/>
                <a:gd name="T9" fmla="*/ 11 h 11"/>
                <a:gd name="T10" fmla="*/ 9 w 11"/>
                <a:gd name="T11" fmla="*/ 10 h 11"/>
                <a:gd name="T12" fmla="*/ 10 w 11"/>
                <a:gd name="T13" fmla="*/ 5 h 11"/>
                <a:gd name="T14" fmla="*/ 11 w 11"/>
                <a:gd name="T15" fmla="*/ 2 h 11"/>
                <a:gd name="T16" fmla="*/ 1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 y="0"/>
                  </a:moveTo>
                  <a:lnTo>
                    <a:pt x="1" y="3"/>
                  </a:lnTo>
                  <a:lnTo>
                    <a:pt x="0" y="7"/>
                  </a:lnTo>
                  <a:lnTo>
                    <a:pt x="0" y="9"/>
                  </a:lnTo>
                  <a:lnTo>
                    <a:pt x="9" y="11"/>
                  </a:lnTo>
                  <a:lnTo>
                    <a:pt x="9" y="10"/>
                  </a:lnTo>
                  <a:lnTo>
                    <a:pt x="10" y="5"/>
                  </a:lnTo>
                  <a:lnTo>
                    <a:pt x="11" y="2"/>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5" name="Freeform 211"/>
            <p:cNvSpPr>
              <a:spLocks/>
            </p:cNvSpPr>
            <p:nvPr/>
          </p:nvSpPr>
          <p:spPr bwMode="auto">
            <a:xfrm>
              <a:off x="6759617" y="3476762"/>
              <a:ext cx="22710" cy="22710"/>
            </a:xfrm>
            <a:custGeom>
              <a:avLst/>
              <a:gdLst>
                <a:gd name="T0" fmla="*/ 3 w 11"/>
                <a:gd name="T1" fmla="*/ 0 h 11"/>
                <a:gd name="T2" fmla="*/ 2 w 11"/>
                <a:gd name="T3" fmla="*/ 4 h 11"/>
                <a:gd name="T4" fmla="*/ 0 w 11"/>
                <a:gd name="T5" fmla="*/ 9 h 11"/>
                <a:gd name="T6" fmla="*/ 8 w 11"/>
                <a:gd name="T7" fmla="*/ 11 h 11"/>
                <a:gd name="T8" fmla="*/ 10 w 11"/>
                <a:gd name="T9" fmla="*/ 6 h 11"/>
                <a:gd name="T10" fmla="*/ 11 w 11"/>
                <a:gd name="T11" fmla="*/ 2 h 11"/>
                <a:gd name="T12" fmla="*/ 3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0"/>
                  </a:moveTo>
                  <a:lnTo>
                    <a:pt x="2" y="4"/>
                  </a:lnTo>
                  <a:lnTo>
                    <a:pt x="0" y="9"/>
                  </a:lnTo>
                  <a:lnTo>
                    <a:pt x="8" y="11"/>
                  </a:lnTo>
                  <a:lnTo>
                    <a:pt x="10" y="6"/>
                  </a:lnTo>
                  <a:lnTo>
                    <a:pt x="11" y="2"/>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6" name="Freeform 212"/>
            <p:cNvSpPr>
              <a:spLocks/>
            </p:cNvSpPr>
            <p:nvPr/>
          </p:nvSpPr>
          <p:spPr bwMode="auto">
            <a:xfrm>
              <a:off x="6780262" y="3406567"/>
              <a:ext cx="24775" cy="24775"/>
            </a:xfrm>
            <a:custGeom>
              <a:avLst/>
              <a:gdLst>
                <a:gd name="T0" fmla="*/ 3 w 12"/>
                <a:gd name="T1" fmla="*/ 0 h 12"/>
                <a:gd name="T2" fmla="*/ 3 w 12"/>
                <a:gd name="T3" fmla="*/ 0 h 12"/>
                <a:gd name="T4" fmla="*/ 1 w 12"/>
                <a:gd name="T5" fmla="*/ 6 h 12"/>
                <a:gd name="T6" fmla="*/ 0 w 12"/>
                <a:gd name="T7" fmla="*/ 9 h 12"/>
                <a:gd name="T8" fmla="*/ 9 w 12"/>
                <a:gd name="T9" fmla="*/ 12 h 12"/>
                <a:gd name="T10" fmla="*/ 10 w 12"/>
                <a:gd name="T11" fmla="*/ 8 h 12"/>
                <a:gd name="T12" fmla="*/ 12 w 12"/>
                <a:gd name="T13" fmla="*/ 3 h 12"/>
                <a:gd name="T14" fmla="*/ 12 w 12"/>
                <a:gd name="T15" fmla="*/ 3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0"/>
                  </a:lnTo>
                  <a:lnTo>
                    <a:pt x="1" y="6"/>
                  </a:lnTo>
                  <a:lnTo>
                    <a:pt x="0" y="9"/>
                  </a:lnTo>
                  <a:lnTo>
                    <a:pt x="9" y="12"/>
                  </a:lnTo>
                  <a:lnTo>
                    <a:pt x="10" y="8"/>
                  </a:lnTo>
                  <a:lnTo>
                    <a:pt x="12" y="3"/>
                  </a:lnTo>
                  <a:lnTo>
                    <a:pt x="12" y="3"/>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7" name="Freeform 213"/>
            <p:cNvSpPr>
              <a:spLocks/>
            </p:cNvSpPr>
            <p:nvPr/>
          </p:nvSpPr>
          <p:spPr bwMode="auto">
            <a:xfrm>
              <a:off x="6807102" y="3338437"/>
              <a:ext cx="24775" cy="24775"/>
            </a:xfrm>
            <a:custGeom>
              <a:avLst/>
              <a:gdLst>
                <a:gd name="T0" fmla="*/ 3 w 12"/>
                <a:gd name="T1" fmla="*/ 0 h 12"/>
                <a:gd name="T2" fmla="*/ 3 w 12"/>
                <a:gd name="T3" fmla="*/ 1 h 12"/>
                <a:gd name="T4" fmla="*/ 1 w 12"/>
                <a:gd name="T5" fmla="*/ 6 h 12"/>
                <a:gd name="T6" fmla="*/ 0 w 12"/>
                <a:gd name="T7" fmla="*/ 9 h 12"/>
                <a:gd name="T8" fmla="*/ 8 w 12"/>
                <a:gd name="T9" fmla="*/ 12 h 12"/>
                <a:gd name="T10" fmla="*/ 9 w 12"/>
                <a:gd name="T11" fmla="*/ 10 h 12"/>
                <a:gd name="T12" fmla="*/ 11 w 12"/>
                <a:gd name="T13" fmla="*/ 5 h 12"/>
                <a:gd name="T14" fmla="*/ 12 w 12"/>
                <a:gd name="T15" fmla="*/ 4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1"/>
                  </a:lnTo>
                  <a:lnTo>
                    <a:pt x="1" y="6"/>
                  </a:lnTo>
                  <a:lnTo>
                    <a:pt x="0" y="9"/>
                  </a:lnTo>
                  <a:lnTo>
                    <a:pt x="8" y="12"/>
                  </a:lnTo>
                  <a:lnTo>
                    <a:pt x="9" y="10"/>
                  </a:lnTo>
                  <a:lnTo>
                    <a:pt x="11" y="5"/>
                  </a:lnTo>
                  <a:lnTo>
                    <a:pt x="12"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214"/>
            <p:cNvSpPr>
              <a:spLocks/>
            </p:cNvSpPr>
            <p:nvPr/>
          </p:nvSpPr>
          <p:spPr bwMode="auto">
            <a:xfrm>
              <a:off x="6838070" y="3274436"/>
              <a:ext cx="22710" cy="22710"/>
            </a:xfrm>
            <a:custGeom>
              <a:avLst/>
              <a:gdLst>
                <a:gd name="T0" fmla="*/ 3 w 11"/>
                <a:gd name="T1" fmla="*/ 0 h 11"/>
                <a:gd name="T2" fmla="*/ 3 w 11"/>
                <a:gd name="T3" fmla="*/ 1 h 11"/>
                <a:gd name="T4" fmla="*/ 1 w 11"/>
                <a:gd name="T5" fmla="*/ 6 h 11"/>
                <a:gd name="T6" fmla="*/ 0 w 11"/>
                <a:gd name="T7" fmla="*/ 7 h 11"/>
                <a:gd name="T8" fmla="*/ 7 w 11"/>
                <a:gd name="T9" fmla="*/ 11 h 11"/>
                <a:gd name="T10" fmla="*/ 8 w 11"/>
                <a:gd name="T11" fmla="*/ 9 h 11"/>
                <a:gd name="T12" fmla="*/ 10 w 11"/>
                <a:gd name="T13" fmla="*/ 5 h 11"/>
                <a:gd name="T14" fmla="*/ 11 w 11"/>
                <a:gd name="T15" fmla="*/ 4 h 11"/>
                <a:gd name="T16" fmla="*/ 3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3" y="0"/>
                  </a:moveTo>
                  <a:lnTo>
                    <a:pt x="3" y="1"/>
                  </a:lnTo>
                  <a:lnTo>
                    <a:pt x="1" y="6"/>
                  </a:lnTo>
                  <a:lnTo>
                    <a:pt x="0" y="7"/>
                  </a:lnTo>
                  <a:lnTo>
                    <a:pt x="7" y="11"/>
                  </a:lnTo>
                  <a:lnTo>
                    <a:pt x="8" y="9"/>
                  </a:lnTo>
                  <a:lnTo>
                    <a:pt x="10" y="5"/>
                  </a:lnTo>
                  <a:lnTo>
                    <a:pt x="11"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215"/>
            <p:cNvSpPr>
              <a:spLocks/>
            </p:cNvSpPr>
            <p:nvPr/>
          </p:nvSpPr>
          <p:spPr bwMode="auto">
            <a:xfrm>
              <a:off x="6871103" y="3210435"/>
              <a:ext cx="22710" cy="24775"/>
            </a:xfrm>
            <a:custGeom>
              <a:avLst/>
              <a:gdLst>
                <a:gd name="T0" fmla="*/ 4 w 11"/>
                <a:gd name="T1" fmla="*/ 0 h 12"/>
                <a:gd name="T2" fmla="*/ 3 w 11"/>
                <a:gd name="T3" fmla="*/ 1 h 12"/>
                <a:gd name="T4" fmla="*/ 1 w 11"/>
                <a:gd name="T5" fmla="*/ 5 h 12"/>
                <a:gd name="T6" fmla="*/ 0 w 11"/>
                <a:gd name="T7" fmla="*/ 7 h 12"/>
                <a:gd name="T8" fmla="*/ 7 w 11"/>
                <a:gd name="T9" fmla="*/ 12 h 12"/>
                <a:gd name="T10" fmla="*/ 8 w 11"/>
                <a:gd name="T11" fmla="*/ 9 h 12"/>
                <a:gd name="T12" fmla="*/ 10 w 11"/>
                <a:gd name="T13" fmla="*/ 5 h 12"/>
                <a:gd name="T14" fmla="*/ 11 w 11"/>
                <a:gd name="T15" fmla="*/ 4 h 12"/>
                <a:gd name="T16" fmla="*/ 4 w 1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4" y="0"/>
                  </a:moveTo>
                  <a:lnTo>
                    <a:pt x="3" y="1"/>
                  </a:lnTo>
                  <a:lnTo>
                    <a:pt x="1" y="5"/>
                  </a:lnTo>
                  <a:lnTo>
                    <a:pt x="0" y="7"/>
                  </a:lnTo>
                  <a:lnTo>
                    <a:pt x="7" y="12"/>
                  </a:lnTo>
                  <a:lnTo>
                    <a:pt x="8" y="9"/>
                  </a:lnTo>
                  <a:lnTo>
                    <a:pt x="10" y="5"/>
                  </a:lnTo>
                  <a:lnTo>
                    <a:pt x="11" y="4"/>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0" name="Freeform 216"/>
            <p:cNvSpPr>
              <a:spLocks/>
            </p:cNvSpPr>
            <p:nvPr/>
          </p:nvSpPr>
          <p:spPr bwMode="auto">
            <a:xfrm>
              <a:off x="6908265" y="3146434"/>
              <a:ext cx="22710" cy="26839"/>
            </a:xfrm>
            <a:custGeom>
              <a:avLst/>
              <a:gdLst>
                <a:gd name="T0" fmla="*/ 4 w 11"/>
                <a:gd name="T1" fmla="*/ 0 h 13"/>
                <a:gd name="T2" fmla="*/ 4 w 11"/>
                <a:gd name="T3" fmla="*/ 2 h 13"/>
                <a:gd name="T4" fmla="*/ 1 w 11"/>
                <a:gd name="T5" fmla="*/ 7 h 13"/>
                <a:gd name="T6" fmla="*/ 0 w 11"/>
                <a:gd name="T7" fmla="*/ 8 h 13"/>
                <a:gd name="T8" fmla="*/ 7 w 11"/>
                <a:gd name="T9" fmla="*/ 13 h 13"/>
                <a:gd name="T10" fmla="*/ 8 w 11"/>
                <a:gd name="T11" fmla="*/ 11 h 13"/>
                <a:gd name="T12" fmla="*/ 10 w 11"/>
                <a:gd name="T13" fmla="*/ 7 h 13"/>
                <a:gd name="T14" fmla="*/ 11 w 11"/>
                <a:gd name="T15" fmla="*/ 5 h 13"/>
                <a:gd name="T16" fmla="*/ 4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4" y="0"/>
                  </a:moveTo>
                  <a:lnTo>
                    <a:pt x="4" y="2"/>
                  </a:lnTo>
                  <a:lnTo>
                    <a:pt x="1" y="7"/>
                  </a:lnTo>
                  <a:lnTo>
                    <a:pt x="0" y="8"/>
                  </a:lnTo>
                  <a:lnTo>
                    <a:pt x="7" y="13"/>
                  </a:lnTo>
                  <a:lnTo>
                    <a:pt x="8" y="11"/>
                  </a:lnTo>
                  <a:lnTo>
                    <a:pt x="10" y="7"/>
                  </a:lnTo>
                  <a:lnTo>
                    <a:pt x="11" y="5"/>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1" name="Freeform 217"/>
            <p:cNvSpPr>
              <a:spLocks/>
            </p:cNvSpPr>
            <p:nvPr/>
          </p:nvSpPr>
          <p:spPr bwMode="auto">
            <a:xfrm>
              <a:off x="6947491" y="3088626"/>
              <a:ext cx="24775" cy="22710"/>
            </a:xfrm>
            <a:custGeom>
              <a:avLst/>
              <a:gdLst>
                <a:gd name="T0" fmla="*/ 5 w 12"/>
                <a:gd name="T1" fmla="*/ 0 h 11"/>
                <a:gd name="T2" fmla="*/ 5 w 12"/>
                <a:gd name="T3" fmla="*/ 1 h 11"/>
                <a:gd name="T4" fmla="*/ 2 w 12"/>
                <a:gd name="T5" fmla="*/ 5 h 11"/>
                <a:gd name="T6" fmla="*/ 0 w 12"/>
                <a:gd name="T7" fmla="*/ 7 h 11"/>
                <a:gd name="T8" fmla="*/ 7 w 12"/>
                <a:gd name="T9" fmla="*/ 11 h 11"/>
                <a:gd name="T10" fmla="*/ 8 w 12"/>
                <a:gd name="T11" fmla="*/ 9 h 11"/>
                <a:gd name="T12" fmla="*/ 11 w 12"/>
                <a:gd name="T13" fmla="*/ 6 h 11"/>
                <a:gd name="T14" fmla="*/ 12 w 12"/>
                <a:gd name="T15" fmla="*/ 5 h 11"/>
                <a:gd name="T16" fmla="*/ 5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5" y="0"/>
                  </a:moveTo>
                  <a:lnTo>
                    <a:pt x="5" y="1"/>
                  </a:lnTo>
                  <a:lnTo>
                    <a:pt x="2" y="5"/>
                  </a:lnTo>
                  <a:lnTo>
                    <a:pt x="0" y="7"/>
                  </a:lnTo>
                  <a:lnTo>
                    <a:pt x="7" y="11"/>
                  </a:lnTo>
                  <a:lnTo>
                    <a:pt x="8" y="9"/>
                  </a:lnTo>
                  <a:lnTo>
                    <a:pt x="11" y="6"/>
                  </a:lnTo>
                  <a:lnTo>
                    <a:pt x="12"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2" name="Freeform 218"/>
            <p:cNvSpPr>
              <a:spLocks/>
            </p:cNvSpPr>
            <p:nvPr/>
          </p:nvSpPr>
          <p:spPr bwMode="auto">
            <a:xfrm>
              <a:off x="6990847" y="3028754"/>
              <a:ext cx="26839" cy="26839"/>
            </a:xfrm>
            <a:custGeom>
              <a:avLst/>
              <a:gdLst>
                <a:gd name="T0" fmla="*/ 5 w 13"/>
                <a:gd name="T1" fmla="*/ 0 h 13"/>
                <a:gd name="T2" fmla="*/ 5 w 13"/>
                <a:gd name="T3" fmla="*/ 1 h 13"/>
                <a:gd name="T4" fmla="*/ 2 w 13"/>
                <a:gd name="T5" fmla="*/ 4 h 13"/>
                <a:gd name="T6" fmla="*/ 0 w 13"/>
                <a:gd name="T7" fmla="*/ 7 h 13"/>
                <a:gd name="T8" fmla="*/ 7 w 13"/>
                <a:gd name="T9" fmla="*/ 13 h 13"/>
                <a:gd name="T10" fmla="*/ 9 w 13"/>
                <a:gd name="T11" fmla="*/ 10 h 13"/>
                <a:gd name="T12" fmla="*/ 13 w 13"/>
                <a:gd name="T13" fmla="*/ 6 h 13"/>
                <a:gd name="T14" fmla="*/ 13 w 13"/>
                <a:gd name="T15" fmla="*/ 5 h 13"/>
                <a:gd name="T16" fmla="*/ 5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5" y="0"/>
                  </a:moveTo>
                  <a:lnTo>
                    <a:pt x="5" y="1"/>
                  </a:lnTo>
                  <a:lnTo>
                    <a:pt x="2" y="4"/>
                  </a:lnTo>
                  <a:lnTo>
                    <a:pt x="0" y="7"/>
                  </a:lnTo>
                  <a:lnTo>
                    <a:pt x="7" y="13"/>
                  </a:lnTo>
                  <a:lnTo>
                    <a:pt x="9" y="10"/>
                  </a:lnTo>
                  <a:lnTo>
                    <a:pt x="13" y="6"/>
                  </a:lnTo>
                  <a:lnTo>
                    <a:pt x="13"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3" name="Freeform 219"/>
            <p:cNvSpPr>
              <a:spLocks/>
            </p:cNvSpPr>
            <p:nvPr/>
          </p:nvSpPr>
          <p:spPr bwMode="auto">
            <a:xfrm>
              <a:off x="7036267" y="2973011"/>
              <a:ext cx="26839" cy="26839"/>
            </a:xfrm>
            <a:custGeom>
              <a:avLst/>
              <a:gdLst>
                <a:gd name="T0" fmla="*/ 7 w 13"/>
                <a:gd name="T1" fmla="*/ 0 h 13"/>
                <a:gd name="T2" fmla="*/ 3 w 13"/>
                <a:gd name="T3" fmla="*/ 4 h 13"/>
                <a:gd name="T4" fmla="*/ 0 w 13"/>
                <a:gd name="T5" fmla="*/ 7 h 13"/>
                <a:gd name="T6" fmla="*/ 8 w 13"/>
                <a:gd name="T7" fmla="*/ 13 h 13"/>
                <a:gd name="T8" fmla="*/ 11 w 13"/>
                <a:gd name="T9" fmla="*/ 9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3" y="4"/>
                  </a:lnTo>
                  <a:lnTo>
                    <a:pt x="0" y="7"/>
                  </a:lnTo>
                  <a:lnTo>
                    <a:pt x="8" y="13"/>
                  </a:lnTo>
                  <a:lnTo>
                    <a:pt x="11" y="9"/>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4" name="Freeform 220"/>
            <p:cNvSpPr>
              <a:spLocks/>
            </p:cNvSpPr>
            <p:nvPr/>
          </p:nvSpPr>
          <p:spPr bwMode="auto">
            <a:xfrm>
              <a:off x="7087881" y="2919333"/>
              <a:ext cx="22710" cy="26839"/>
            </a:xfrm>
            <a:custGeom>
              <a:avLst/>
              <a:gdLst>
                <a:gd name="T0" fmla="*/ 5 w 11"/>
                <a:gd name="T1" fmla="*/ 0 h 13"/>
                <a:gd name="T2" fmla="*/ 4 w 11"/>
                <a:gd name="T3" fmla="*/ 2 h 13"/>
                <a:gd name="T4" fmla="*/ 1 w 11"/>
                <a:gd name="T5" fmla="*/ 5 h 13"/>
                <a:gd name="T6" fmla="*/ 0 w 11"/>
                <a:gd name="T7" fmla="*/ 6 h 13"/>
                <a:gd name="T8" fmla="*/ 6 w 11"/>
                <a:gd name="T9" fmla="*/ 13 h 13"/>
                <a:gd name="T10" fmla="*/ 7 w 11"/>
                <a:gd name="T11" fmla="*/ 12 h 13"/>
                <a:gd name="T12" fmla="*/ 10 w 11"/>
                <a:gd name="T13" fmla="*/ 8 h 13"/>
                <a:gd name="T14" fmla="*/ 11 w 11"/>
                <a:gd name="T15" fmla="*/ 6 h 13"/>
                <a:gd name="T16" fmla="*/ 5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5" y="0"/>
                  </a:moveTo>
                  <a:lnTo>
                    <a:pt x="4" y="2"/>
                  </a:lnTo>
                  <a:lnTo>
                    <a:pt x="1" y="5"/>
                  </a:lnTo>
                  <a:lnTo>
                    <a:pt x="0" y="6"/>
                  </a:lnTo>
                  <a:lnTo>
                    <a:pt x="6" y="13"/>
                  </a:lnTo>
                  <a:lnTo>
                    <a:pt x="7" y="12"/>
                  </a:lnTo>
                  <a:lnTo>
                    <a:pt x="10" y="8"/>
                  </a:lnTo>
                  <a:lnTo>
                    <a:pt x="11" y="6"/>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5" name="Freeform 221"/>
            <p:cNvSpPr>
              <a:spLocks/>
            </p:cNvSpPr>
            <p:nvPr/>
          </p:nvSpPr>
          <p:spPr bwMode="auto">
            <a:xfrm>
              <a:off x="7137430" y="2869784"/>
              <a:ext cx="26839" cy="24775"/>
            </a:xfrm>
            <a:custGeom>
              <a:avLst/>
              <a:gdLst>
                <a:gd name="T0" fmla="*/ 6 w 13"/>
                <a:gd name="T1" fmla="*/ 0 h 12"/>
                <a:gd name="T2" fmla="*/ 3 w 13"/>
                <a:gd name="T3" fmla="*/ 3 h 12"/>
                <a:gd name="T4" fmla="*/ 0 w 13"/>
                <a:gd name="T5" fmla="*/ 6 h 12"/>
                <a:gd name="T6" fmla="*/ 6 w 13"/>
                <a:gd name="T7" fmla="*/ 12 h 12"/>
                <a:gd name="T8" fmla="*/ 8 w 13"/>
                <a:gd name="T9" fmla="*/ 9 h 12"/>
                <a:gd name="T10" fmla="*/ 13 w 13"/>
                <a:gd name="T11" fmla="*/ 6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3" y="3"/>
                  </a:lnTo>
                  <a:lnTo>
                    <a:pt x="0" y="6"/>
                  </a:lnTo>
                  <a:lnTo>
                    <a:pt x="6" y="12"/>
                  </a:lnTo>
                  <a:lnTo>
                    <a:pt x="8" y="9"/>
                  </a:lnTo>
                  <a:lnTo>
                    <a:pt x="13" y="6"/>
                  </a:lnTo>
                  <a:lnTo>
                    <a:pt x="6"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6" name="Freeform 222"/>
            <p:cNvSpPr>
              <a:spLocks/>
            </p:cNvSpPr>
            <p:nvPr/>
          </p:nvSpPr>
          <p:spPr bwMode="auto">
            <a:xfrm>
              <a:off x="7189044" y="2820235"/>
              <a:ext cx="26839" cy="24775"/>
            </a:xfrm>
            <a:custGeom>
              <a:avLst/>
              <a:gdLst>
                <a:gd name="T0" fmla="*/ 7 w 13"/>
                <a:gd name="T1" fmla="*/ 0 h 12"/>
                <a:gd name="T2" fmla="*/ 6 w 13"/>
                <a:gd name="T3" fmla="*/ 1 h 12"/>
                <a:gd name="T4" fmla="*/ 1 w 13"/>
                <a:gd name="T5" fmla="*/ 5 h 12"/>
                <a:gd name="T6" fmla="*/ 0 w 13"/>
                <a:gd name="T7" fmla="*/ 6 h 12"/>
                <a:gd name="T8" fmla="*/ 7 w 13"/>
                <a:gd name="T9" fmla="*/ 12 h 12"/>
                <a:gd name="T10" fmla="*/ 8 w 13"/>
                <a:gd name="T11" fmla="*/ 11 h 12"/>
                <a:gd name="T12" fmla="*/ 12 w 13"/>
                <a:gd name="T13" fmla="*/ 8 h 12"/>
                <a:gd name="T14" fmla="*/ 13 w 13"/>
                <a:gd name="T15" fmla="*/ 7 h 12"/>
                <a:gd name="T16" fmla="*/ 7 w 1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7" y="0"/>
                  </a:moveTo>
                  <a:lnTo>
                    <a:pt x="6" y="1"/>
                  </a:lnTo>
                  <a:lnTo>
                    <a:pt x="1" y="5"/>
                  </a:lnTo>
                  <a:lnTo>
                    <a:pt x="0" y="6"/>
                  </a:lnTo>
                  <a:lnTo>
                    <a:pt x="7" y="12"/>
                  </a:lnTo>
                  <a:lnTo>
                    <a:pt x="8" y="11"/>
                  </a:lnTo>
                  <a:lnTo>
                    <a:pt x="12" y="8"/>
                  </a:lnTo>
                  <a:lnTo>
                    <a:pt x="13"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7" name="Freeform 223"/>
            <p:cNvSpPr>
              <a:spLocks/>
            </p:cNvSpPr>
            <p:nvPr/>
          </p:nvSpPr>
          <p:spPr bwMode="auto">
            <a:xfrm>
              <a:off x="7244787" y="2772750"/>
              <a:ext cx="26839" cy="26839"/>
            </a:xfrm>
            <a:custGeom>
              <a:avLst/>
              <a:gdLst>
                <a:gd name="T0" fmla="*/ 7 w 13"/>
                <a:gd name="T1" fmla="*/ 0 h 13"/>
                <a:gd name="T2" fmla="*/ 4 w 13"/>
                <a:gd name="T3" fmla="*/ 2 h 13"/>
                <a:gd name="T4" fmla="*/ 0 w 13"/>
                <a:gd name="T5" fmla="*/ 5 h 13"/>
                <a:gd name="T6" fmla="*/ 6 w 13"/>
                <a:gd name="T7" fmla="*/ 13 h 13"/>
                <a:gd name="T8" fmla="*/ 9 w 13"/>
                <a:gd name="T9" fmla="*/ 10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4" y="2"/>
                  </a:lnTo>
                  <a:lnTo>
                    <a:pt x="0" y="5"/>
                  </a:lnTo>
                  <a:lnTo>
                    <a:pt x="6" y="13"/>
                  </a:lnTo>
                  <a:lnTo>
                    <a:pt x="9" y="10"/>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8" name="Freeform 224"/>
            <p:cNvSpPr>
              <a:spLocks/>
            </p:cNvSpPr>
            <p:nvPr/>
          </p:nvSpPr>
          <p:spPr bwMode="auto">
            <a:xfrm>
              <a:off x="7300530" y="2729394"/>
              <a:ext cx="26839" cy="22710"/>
            </a:xfrm>
            <a:custGeom>
              <a:avLst/>
              <a:gdLst>
                <a:gd name="T0" fmla="*/ 8 w 13"/>
                <a:gd name="T1" fmla="*/ 0 h 11"/>
                <a:gd name="T2" fmla="*/ 4 w 13"/>
                <a:gd name="T3" fmla="*/ 3 h 11"/>
                <a:gd name="T4" fmla="*/ 0 w 13"/>
                <a:gd name="T5" fmla="*/ 5 h 11"/>
                <a:gd name="T6" fmla="*/ 6 w 13"/>
                <a:gd name="T7" fmla="*/ 11 h 11"/>
                <a:gd name="T8" fmla="*/ 9 w 13"/>
                <a:gd name="T9" fmla="*/ 9 h 11"/>
                <a:gd name="T10" fmla="*/ 13 w 13"/>
                <a:gd name="T11" fmla="*/ 6 h 11"/>
                <a:gd name="T12" fmla="*/ 8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8" y="0"/>
                  </a:moveTo>
                  <a:lnTo>
                    <a:pt x="4" y="3"/>
                  </a:lnTo>
                  <a:lnTo>
                    <a:pt x="0" y="5"/>
                  </a:lnTo>
                  <a:lnTo>
                    <a:pt x="6" y="11"/>
                  </a:lnTo>
                  <a:lnTo>
                    <a:pt x="9" y="9"/>
                  </a:lnTo>
                  <a:lnTo>
                    <a:pt x="13" y="6"/>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9" name="Freeform 225"/>
            <p:cNvSpPr>
              <a:spLocks/>
            </p:cNvSpPr>
            <p:nvPr/>
          </p:nvSpPr>
          <p:spPr bwMode="auto">
            <a:xfrm>
              <a:off x="7360402" y="2686039"/>
              <a:ext cx="24775" cy="24775"/>
            </a:xfrm>
            <a:custGeom>
              <a:avLst/>
              <a:gdLst>
                <a:gd name="T0" fmla="*/ 7 w 12"/>
                <a:gd name="T1" fmla="*/ 0 h 12"/>
                <a:gd name="T2" fmla="*/ 6 w 12"/>
                <a:gd name="T3" fmla="*/ 0 h 12"/>
                <a:gd name="T4" fmla="*/ 2 w 12"/>
                <a:gd name="T5" fmla="*/ 3 h 12"/>
                <a:gd name="T6" fmla="*/ 0 w 12"/>
                <a:gd name="T7" fmla="*/ 5 h 12"/>
                <a:gd name="T8" fmla="*/ 5 w 12"/>
                <a:gd name="T9" fmla="*/ 12 h 12"/>
                <a:gd name="T10" fmla="*/ 7 w 12"/>
                <a:gd name="T11" fmla="*/ 10 h 12"/>
                <a:gd name="T12" fmla="*/ 12 w 12"/>
                <a:gd name="T13" fmla="*/ 7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0"/>
                  </a:lnTo>
                  <a:lnTo>
                    <a:pt x="2" y="3"/>
                  </a:lnTo>
                  <a:lnTo>
                    <a:pt x="0" y="5"/>
                  </a:lnTo>
                  <a:lnTo>
                    <a:pt x="5" y="12"/>
                  </a:lnTo>
                  <a:lnTo>
                    <a:pt x="7" y="10"/>
                  </a:lnTo>
                  <a:lnTo>
                    <a:pt x="12"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0" name="Freeform 226"/>
            <p:cNvSpPr>
              <a:spLocks/>
            </p:cNvSpPr>
            <p:nvPr/>
          </p:nvSpPr>
          <p:spPr bwMode="auto">
            <a:xfrm>
              <a:off x="7420274" y="2644748"/>
              <a:ext cx="24775" cy="24775"/>
            </a:xfrm>
            <a:custGeom>
              <a:avLst/>
              <a:gdLst>
                <a:gd name="T0" fmla="*/ 7 w 12"/>
                <a:gd name="T1" fmla="*/ 0 h 12"/>
                <a:gd name="T2" fmla="*/ 6 w 12"/>
                <a:gd name="T3" fmla="*/ 1 h 12"/>
                <a:gd name="T4" fmla="*/ 2 w 12"/>
                <a:gd name="T5" fmla="*/ 4 h 12"/>
                <a:gd name="T6" fmla="*/ 0 w 12"/>
                <a:gd name="T7" fmla="*/ 5 h 12"/>
                <a:gd name="T8" fmla="*/ 5 w 12"/>
                <a:gd name="T9" fmla="*/ 12 h 12"/>
                <a:gd name="T10" fmla="*/ 6 w 12"/>
                <a:gd name="T11" fmla="*/ 11 h 12"/>
                <a:gd name="T12" fmla="*/ 11 w 12"/>
                <a:gd name="T13" fmla="*/ 8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1"/>
                  </a:lnTo>
                  <a:lnTo>
                    <a:pt x="2" y="4"/>
                  </a:lnTo>
                  <a:lnTo>
                    <a:pt x="0" y="5"/>
                  </a:lnTo>
                  <a:lnTo>
                    <a:pt x="5" y="12"/>
                  </a:lnTo>
                  <a:lnTo>
                    <a:pt x="6" y="11"/>
                  </a:lnTo>
                  <a:lnTo>
                    <a:pt x="11" y="8"/>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1" name="Freeform 227"/>
            <p:cNvSpPr>
              <a:spLocks/>
            </p:cNvSpPr>
            <p:nvPr/>
          </p:nvSpPr>
          <p:spPr bwMode="auto">
            <a:xfrm>
              <a:off x="7480146" y="2607586"/>
              <a:ext cx="24775" cy="22710"/>
            </a:xfrm>
            <a:custGeom>
              <a:avLst/>
              <a:gdLst>
                <a:gd name="T0" fmla="*/ 8 w 12"/>
                <a:gd name="T1" fmla="*/ 0 h 11"/>
                <a:gd name="T2" fmla="*/ 7 w 12"/>
                <a:gd name="T3" fmla="*/ 0 h 11"/>
                <a:gd name="T4" fmla="*/ 2 w 12"/>
                <a:gd name="T5" fmla="*/ 3 h 11"/>
                <a:gd name="T6" fmla="*/ 0 w 12"/>
                <a:gd name="T7" fmla="*/ 4 h 11"/>
                <a:gd name="T8" fmla="*/ 5 w 12"/>
                <a:gd name="T9" fmla="*/ 11 h 11"/>
                <a:gd name="T10" fmla="*/ 7 w 12"/>
                <a:gd name="T11" fmla="*/ 10 h 11"/>
                <a:gd name="T12" fmla="*/ 12 w 12"/>
                <a:gd name="T13" fmla="*/ 7 h 11"/>
                <a:gd name="T14" fmla="*/ 12 w 12"/>
                <a:gd name="T15" fmla="*/ 7 h 11"/>
                <a:gd name="T16" fmla="*/ 8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8" y="0"/>
                  </a:moveTo>
                  <a:lnTo>
                    <a:pt x="7" y="0"/>
                  </a:lnTo>
                  <a:lnTo>
                    <a:pt x="2" y="3"/>
                  </a:lnTo>
                  <a:lnTo>
                    <a:pt x="0" y="4"/>
                  </a:lnTo>
                  <a:lnTo>
                    <a:pt x="5" y="11"/>
                  </a:lnTo>
                  <a:lnTo>
                    <a:pt x="7" y="10"/>
                  </a:lnTo>
                  <a:lnTo>
                    <a:pt x="12" y="7"/>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2" name="Freeform 228"/>
            <p:cNvSpPr>
              <a:spLocks/>
            </p:cNvSpPr>
            <p:nvPr/>
          </p:nvSpPr>
          <p:spPr bwMode="auto">
            <a:xfrm>
              <a:off x="7544147" y="2570424"/>
              <a:ext cx="24775" cy="22710"/>
            </a:xfrm>
            <a:custGeom>
              <a:avLst/>
              <a:gdLst>
                <a:gd name="T0" fmla="*/ 7 w 12"/>
                <a:gd name="T1" fmla="*/ 0 h 11"/>
                <a:gd name="T2" fmla="*/ 6 w 12"/>
                <a:gd name="T3" fmla="*/ 0 h 11"/>
                <a:gd name="T4" fmla="*/ 1 w 12"/>
                <a:gd name="T5" fmla="*/ 3 h 11"/>
                <a:gd name="T6" fmla="*/ 0 w 12"/>
                <a:gd name="T7" fmla="*/ 4 h 11"/>
                <a:gd name="T8" fmla="*/ 4 w 12"/>
                <a:gd name="T9" fmla="*/ 11 h 11"/>
                <a:gd name="T10" fmla="*/ 5 w 12"/>
                <a:gd name="T11" fmla="*/ 10 h 11"/>
                <a:gd name="T12" fmla="*/ 11 w 12"/>
                <a:gd name="T13" fmla="*/ 7 h 11"/>
                <a:gd name="T14" fmla="*/ 12 w 12"/>
                <a:gd name="T15" fmla="*/ 7 h 11"/>
                <a:gd name="T16" fmla="*/ 7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0"/>
                  </a:moveTo>
                  <a:lnTo>
                    <a:pt x="6" y="0"/>
                  </a:lnTo>
                  <a:lnTo>
                    <a:pt x="1" y="3"/>
                  </a:lnTo>
                  <a:lnTo>
                    <a:pt x="0" y="4"/>
                  </a:lnTo>
                  <a:lnTo>
                    <a:pt x="4" y="11"/>
                  </a:lnTo>
                  <a:lnTo>
                    <a:pt x="5" y="10"/>
                  </a:lnTo>
                  <a:lnTo>
                    <a:pt x="11"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3" name="Freeform 229"/>
            <p:cNvSpPr>
              <a:spLocks/>
            </p:cNvSpPr>
            <p:nvPr/>
          </p:nvSpPr>
          <p:spPr bwMode="auto">
            <a:xfrm>
              <a:off x="7608148" y="2535326"/>
              <a:ext cx="22710" cy="22710"/>
            </a:xfrm>
            <a:custGeom>
              <a:avLst/>
              <a:gdLst>
                <a:gd name="T0" fmla="*/ 7 w 11"/>
                <a:gd name="T1" fmla="*/ 0 h 11"/>
                <a:gd name="T2" fmla="*/ 2 w 11"/>
                <a:gd name="T3" fmla="*/ 3 h 11"/>
                <a:gd name="T4" fmla="*/ 0 w 11"/>
                <a:gd name="T5" fmla="*/ 4 h 11"/>
                <a:gd name="T6" fmla="*/ 3 w 11"/>
                <a:gd name="T7" fmla="*/ 11 h 11"/>
                <a:gd name="T8" fmla="*/ 6 w 11"/>
                <a:gd name="T9" fmla="*/ 10 h 11"/>
                <a:gd name="T10" fmla="*/ 11 w 11"/>
                <a:gd name="T11" fmla="*/ 7 h 11"/>
                <a:gd name="T12" fmla="*/ 7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7" y="0"/>
                  </a:moveTo>
                  <a:lnTo>
                    <a:pt x="2" y="3"/>
                  </a:lnTo>
                  <a:lnTo>
                    <a:pt x="0" y="4"/>
                  </a:lnTo>
                  <a:lnTo>
                    <a:pt x="3" y="11"/>
                  </a:lnTo>
                  <a:lnTo>
                    <a:pt x="6" y="10"/>
                  </a:lnTo>
                  <a:lnTo>
                    <a:pt x="11"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4" name="Freeform 230"/>
            <p:cNvSpPr>
              <a:spLocks/>
            </p:cNvSpPr>
            <p:nvPr/>
          </p:nvSpPr>
          <p:spPr bwMode="auto">
            <a:xfrm>
              <a:off x="7670085" y="2502294"/>
              <a:ext cx="24775" cy="22710"/>
            </a:xfrm>
            <a:custGeom>
              <a:avLst/>
              <a:gdLst>
                <a:gd name="T0" fmla="*/ 8 w 12"/>
                <a:gd name="T1" fmla="*/ 0 h 11"/>
                <a:gd name="T2" fmla="*/ 5 w 12"/>
                <a:gd name="T3" fmla="*/ 2 h 11"/>
                <a:gd name="T4" fmla="*/ 0 w 12"/>
                <a:gd name="T5" fmla="*/ 4 h 11"/>
                <a:gd name="T6" fmla="*/ 5 w 12"/>
                <a:gd name="T7" fmla="*/ 11 h 11"/>
                <a:gd name="T8" fmla="*/ 8 w 12"/>
                <a:gd name="T9" fmla="*/ 9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5" y="2"/>
                  </a:lnTo>
                  <a:lnTo>
                    <a:pt x="0" y="4"/>
                  </a:lnTo>
                  <a:lnTo>
                    <a:pt x="5" y="11"/>
                  </a:lnTo>
                  <a:lnTo>
                    <a:pt x="8" y="9"/>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5" name="Freeform 231"/>
            <p:cNvSpPr>
              <a:spLocks/>
            </p:cNvSpPr>
            <p:nvPr/>
          </p:nvSpPr>
          <p:spPr bwMode="auto">
            <a:xfrm>
              <a:off x="7736150" y="2471325"/>
              <a:ext cx="24775" cy="22710"/>
            </a:xfrm>
            <a:custGeom>
              <a:avLst/>
              <a:gdLst>
                <a:gd name="T0" fmla="*/ 8 w 12"/>
                <a:gd name="T1" fmla="*/ 0 h 11"/>
                <a:gd name="T2" fmla="*/ 6 w 12"/>
                <a:gd name="T3" fmla="*/ 1 h 11"/>
                <a:gd name="T4" fmla="*/ 0 w 12"/>
                <a:gd name="T5" fmla="*/ 3 h 11"/>
                <a:gd name="T6" fmla="*/ 3 w 12"/>
                <a:gd name="T7" fmla="*/ 11 h 11"/>
                <a:gd name="T8" fmla="*/ 9 w 12"/>
                <a:gd name="T9" fmla="*/ 8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6" y="1"/>
                  </a:lnTo>
                  <a:lnTo>
                    <a:pt x="0" y="3"/>
                  </a:lnTo>
                  <a:lnTo>
                    <a:pt x="3" y="11"/>
                  </a:lnTo>
                  <a:lnTo>
                    <a:pt x="9" y="8"/>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6" name="Freeform 232"/>
            <p:cNvSpPr>
              <a:spLocks/>
            </p:cNvSpPr>
            <p:nvPr/>
          </p:nvSpPr>
          <p:spPr bwMode="auto">
            <a:xfrm>
              <a:off x="7802216" y="2440357"/>
              <a:ext cx="24775" cy="24775"/>
            </a:xfrm>
            <a:custGeom>
              <a:avLst/>
              <a:gdLst>
                <a:gd name="T0" fmla="*/ 9 w 12"/>
                <a:gd name="T1" fmla="*/ 0 h 12"/>
                <a:gd name="T2" fmla="*/ 7 w 12"/>
                <a:gd name="T3" fmla="*/ 1 h 12"/>
                <a:gd name="T4" fmla="*/ 2 w 12"/>
                <a:gd name="T5" fmla="*/ 3 h 12"/>
                <a:gd name="T6" fmla="*/ 0 w 12"/>
                <a:gd name="T7" fmla="*/ 4 h 12"/>
                <a:gd name="T8" fmla="*/ 3 w 12"/>
                <a:gd name="T9" fmla="*/ 12 h 12"/>
                <a:gd name="T10" fmla="*/ 5 w 12"/>
                <a:gd name="T11" fmla="*/ 12 h 12"/>
                <a:gd name="T12" fmla="*/ 11 w 12"/>
                <a:gd name="T13" fmla="*/ 8 h 12"/>
                <a:gd name="T14" fmla="*/ 12 w 12"/>
                <a:gd name="T15" fmla="*/ 8 h 12"/>
                <a:gd name="T16" fmla="*/ 9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0"/>
                  </a:moveTo>
                  <a:lnTo>
                    <a:pt x="7" y="1"/>
                  </a:lnTo>
                  <a:lnTo>
                    <a:pt x="2" y="3"/>
                  </a:lnTo>
                  <a:lnTo>
                    <a:pt x="0" y="4"/>
                  </a:lnTo>
                  <a:lnTo>
                    <a:pt x="3" y="12"/>
                  </a:lnTo>
                  <a:lnTo>
                    <a:pt x="5" y="12"/>
                  </a:lnTo>
                  <a:lnTo>
                    <a:pt x="11" y="8"/>
                  </a:lnTo>
                  <a:lnTo>
                    <a:pt x="12"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7" name="Freeform 233"/>
            <p:cNvSpPr>
              <a:spLocks/>
            </p:cNvSpPr>
            <p:nvPr/>
          </p:nvSpPr>
          <p:spPr bwMode="auto">
            <a:xfrm>
              <a:off x="7870346" y="2413518"/>
              <a:ext cx="24775" cy="24775"/>
            </a:xfrm>
            <a:custGeom>
              <a:avLst/>
              <a:gdLst>
                <a:gd name="T0" fmla="*/ 8 w 12"/>
                <a:gd name="T1" fmla="*/ 0 h 12"/>
                <a:gd name="T2" fmla="*/ 4 w 12"/>
                <a:gd name="T3" fmla="*/ 1 h 12"/>
                <a:gd name="T4" fmla="*/ 0 w 12"/>
                <a:gd name="T5" fmla="*/ 3 h 12"/>
                <a:gd name="T6" fmla="*/ 3 w 12"/>
                <a:gd name="T7" fmla="*/ 12 h 12"/>
                <a:gd name="T8" fmla="*/ 7 w 12"/>
                <a:gd name="T9" fmla="*/ 10 h 12"/>
                <a:gd name="T10" fmla="*/ 12 w 12"/>
                <a:gd name="T11" fmla="*/ 9 h 12"/>
                <a:gd name="T12" fmla="*/ 8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0"/>
                  </a:moveTo>
                  <a:lnTo>
                    <a:pt x="4" y="1"/>
                  </a:lnTo>
                  <a:lnTo>
                    <a:pt x="0" y="3"/>
                  </a:lnTo>
                  <a:lnTo>
                    <a:pt x="3" y="12"/>
                  </a:lnTo>
                  <a:lnTo>
                    <a:pt x="7" y="10"/>
                  </a:lnTo>
                  <a:lnTo>
                    <a:pt x="12"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8" name="Freeform 234"/>
            <p:cNvSpPr>
              <a:spLocks/>
            </p:cNvSpPr>
            <p:nvPr/>
          </p:nvSpPr>
          <p:spPr bwMode="auto">
            <a:xfrm>
              <a:off x="7938476" y="2388743"/>
              <a:ext cx="20646" cy="22710"/>
            </a:xfrm>
            <a:custGeom>
              <a:avLst/>
              <a:gdLst>
                <a:gd name="T0" fmla="*/ 8 w 10"/>
                <a:gd name="T1" fmla="*/ 0 h 11"/>
                <a:gd name="T2" fmla="*/ 6 w 10"/>
                <a:gd name="T3" fmla="*/ 1 h 11"/>
                <a:gd name="T4" fmla="*/ 1 w 10"/>
                <a:gd name="T5" fmla="*/ 3 h 11"/>
                <a:gd name="T6" fmla="*/ 0 w 10"/>
                <a:gd name="T7" fmla="*/ 3 h 11"/>
                <a:gd name="T8" fmla="*/ 3 w 10"/>
                <a:gd name="T9" fmla="*/ 11 h 11"/>
                <a:gd name="T10" fmla="*/ 3 w 10"/>
                <a:gd name="T11" fmla="*/ 11 h 11"/>
                <a:gd name="T12" fmla="*/ 9 w 10"/>
                <a:gd name="T13" fmla="*/ 8 h 11"/>
                <a:gd name="T14" fmla="*/ 10 w 10"/>
                <a:gd name="T15" fmla="*/ 8 h 11"/>
                <a:gd name="T16" fmla="*/ 8 w 1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8" y="0"/>
                  </a:moveTo>
                  <a:lnTo>
                    <a:pt x="6" y="1"/>
                  </a:lnTo>
                  <a:lnTo>
                    <a:pt x="1" y="3"/>
                  </a:lnTo>
                  <a:lnTo>
                    <a:pt x="0" y="3"/>
                  </a:lnTo>
                  <a:lnTo>
                    <a:pt x="3" y="11"/>
                  </a:lnTo>
                  <a:lnTo>
                    <a:pt x="3" y="11"/>
                  </a:lnTo>
                  <a:lnTo>
                    <a:pt x="9"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9" name="Freeform 235"/>
            <p:cNvSpPr>
              <a:spLocks/>
            </p:cNvSpPr>
            <p:nvPr/>
          </p:nvSpPr>
          <p:spPr bwMode="auto">
            <a:xfrm>
              <a:off x="8006607" y="2363969"/>
              <a:ext cx="20646" cy="24775"/>
            </a:xfrm>
            <a:custGeom>
              <a:avLst/>
              <a:gdLst>
                <a:gd name="T0" fmla="*/ 8 w 10"/>
                <a:gd name="T1" fmla="*/ 0 h 12"/>
                <a:gd name="T2" fmla="*/ 4 w 10"/>
                <a:gd name="T3" fmla="*/ 2 h 12"/>
                <a:gd name="T4" fmla="*/ 0 w 10"/>
                <a:gd name="T5" fmla="*/ 3 h 12"/>
                <a:gd name="T6" fmla="*/ 3 w 10"/>
                <a:gd name="T7" fmla="*/ 12 h 12"/>
                <a:gd name="T8" fmla="*/ 7 w 10"/>
                <a:gd name="T9" fmla="*/ 11 h 12"/>
                <a:gd name="T10" fmla="*/ 10 w 10"/>
                <a:gd name="T11" fmla="*/ 8 h 12"/>
                <a:gd name="T12" fmla="*/ 8 w 1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8" y="0"/>
                  </a:moveTo>
                  <a:lnTo>
                    <a:pt x="4" y="2"/>
                  </a:lnTo>
                  <a:lnTo>
                    <a:pt x="0" y="3"/>
                  </a:lnTo>
                  <a:lnTo>
                    <a:pt x="3" y="12"/>
                  </a:lnTo>
                  <a:lnTo>
                    <a:pt x="7" y="11"/>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0" name="Freeform 236"/>
            <p:cNvSpPr>
              <a:spLocks/>
            </p:cNvSpPr>
            <p:nvPr/>
          </p:nvSpPr>
          <p:spPr bwMode="auto">
            <a:xfrm>
              <a:off x="8076801" y="2341258"/>
              <a:ext cx="20646" cy="24775"/>
            </a:xfrm>
            <a:custGeom>
              <a:avLst/>
              <a:gdLst>
                <a:gd name="T0" fmla="*/ 7 w 10"/>
                <a:gd name="T1" fmla="*/ 0 h 12"/>
                <a:gd name="T2" fmla="*/ 7 w 10"/>
                <a:gd name="T3" fmla="*/ 0 h 12"/>
                <a:gd name="T4" fmla="*/ 1 w 10"/>
                <a:gd name="T5" fmla="*/ 2 h 12"/>
                <a:gd name="T6" fmla="*/ 0 w 10"/>
                <a:gd name="T7" fmla="*/ 4 h 12"/>
                <a:gd name="T8" fmla="*/ 2 w 10"/>
                <a:gd name="T9" fmla="*/ 12 h 12"/>
                <a:gd name="T10" fmla="*/ 3 w 10"/>
                <a:gd name="T11" fmla="*/ 11 h 12"/>
                <a:gd name="T12" fmla="*/ 9 w 10"/>
                <a:gd name="T13" fmla="*/ 9 h 12"/>
                <a:gd name="T14" fmla="*/ 10 w 10"/>
                <a:gd name="T15" fmla="*/ 9 h 12"/>
                <a:gd name="T16" fmla="*/ 7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7" y="0"/>
                  </a:moveTo>
                  <a:lnTo>
                    <a:pt x="7" y="0"/>
                  </a:lnTo>
                  <a:lnTo>
                    <a:pt x="1" y="2"/>
                  </a:lnTo>
                  <a:lnTo>
                    <a:pt x="0" y="4"/>
                  </a:lnTo>
                  <a:lnTo>
                    <a:pt x="2" y="12"/>
                  </a:lnTo>
                  <a:lnTo>
                    <a:pt x="3" y="11"/>
                  </a:lnTo>
                  <a:lnTo>
                    <a:pt x="9" y="9"/>
                  </a:lnTo>
                  <a:lnTo>
                    <a:pt x="10" y="9"/>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1" name="Freeform 237"/>
            <p:cNvSpPr>
              <a:spLocks/>
            </p:cNvSpPr>
            <p:nvPr/>
          </p:nvSpPr>
          <p:spPr bwMode="auto">
            <a:xfrm>
              <a:off x="8142867" y="2322677"/>
              <a:ext cx="22710" cy="20646"/>
            </a:xfrm>
            <a:custGeom>
              <a:avLst/>
              <a:gdLst>
                <a:gd name="T0" fmla="*/ 9 w 11"/>
                <a:gd name="T1" fmla="*/ 0 h 10"/>
                <a:gd name="T2" fmla="*/ 6 w 11"/>
                <a:gd name="T3" fmla="*/ 1 h 10"/>
                <a:gd name="T4" fmla="*/ 0 w 11"/>
                <a:gd name="T5" fmla="*/ 2 h 10"/>
                <a:gd name="T6" fmla="*/ 4 w 11"/>
                <a:gd name="T7" fmla="*/ 10 h 10"/>
                <a:gd name="T8" fmla="*/ 9 w 11"/>
                <a:gd name="T9" fmla="*/ 9 h 10"/>
                <a:gd name="T10" fmla="*/ 11 w 11"/>
                <a:gd name="T11" fmla="*/ 8 h 10"/>
                <a:gd name="T12" fmla="*/ 9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0"/>
                  </a:moveTo>
                  <a:lnTo>
                    <a:pt x="6" y="1"/>
                  </a:lnTo>
                  <a:lnTo>
                    <a:pt x="0" y="2"/>
                  </a:lnTo>
                  <a:lnTo>
                    <a:pt x="4" y="10"/>
                  </a:lnTo>
                  <a:lnTo>
                    <a:pt x="9" y="9"/>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2" name="Freeform 238"/>
            <p:cNvSpPr>
              <a:spLocks/>
            </p:cNvSpPr>
            <p:nvPr/>
          </p:nvSpPr>
          <p:spPr bwMode="auto">
            <a:xfrm>
              <a:off x="8213062" y="2302032"/>
              <a:ext cx="22710" cy="22710"/>
            </a:xfrm>
            <a:custGeom>
              <a:avLst/>
              <a:gdLst>
                <a:gd name="T0" fmla="*/ 9 w 11"/>
                <a:gd name="T1" fmla="*/ 0 h 11"/>
                <a:gd name="T2" fmla="*/ 4 w 11"/>
                <a:gd name="T3" fmla="*/ 2 h 11"/>
                <a:gd name="T4" fmla="*/ 0 w 11"/>
                <a:gd name="T5" fmla="*/ 2 h 11"/>
                <a:gd name="T6" fmla="*/ 2 w 11"/>
                <a:gd name="T7" fmla="*/ 11 h 11"/>
                <a:gd name="T8" fmla="*/ 7 w 11"/>
                <a:gd name="T9" fmla="*/ 11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4" y="2"/>
                  </a:lnTo>
                  <a:lnTo>
                    <a:pt x="0" y="2"/>
                  </a:lnTo>
                  <a:lnTo>
                    <a:pt x="2" y="11"/>
                  </a:lnTo>
                  <a:lnTo>
                    <a:pt x="7" y="11"/>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3" name="Freeform 239"/>
            <p:cNvSpPr>
              <a:spLocks/>
            </p:cNvSpPr>
            <p:nvPr/>
          </p:nvSpPr>
          <p:spPr bwMode="auto">
            <a:xfrm>
              <a:off x="8283257" y="2287580"/>
              <a:ext cx="22710" cy="20646"/>
            </a:xfrm>
            <a:custGeom>
              <a:avLst/>
              <a:gdLst>
                <a:gd name="T0" fmla="*/ 9 w 11"/>
                <a:gd name="T1" fmla="*/ 0 h 10"/>
                <a:gd name="T2" fmla="*/ 9 w 11"/>
                <a:gd name="T3" fmla="*/ 0 h 10"/>
                <a:gd name="T4" fmla="*/ 2 w 11"/>
                <a:gd name="T5" fmla="*/ 1 h 10"/>
                <a:gd name="T6" fmla="*/ 0 w 11"/>
                <a:gd name="T7" fmla="*/ 1 h 10"/>
                <a:gd name="T8" fmla="*/ 2 w 11"/>
                <a:gd name="T9" fmla="*/ 10 h 10"/>
                <a:gd name="T10" fmla="*/ 4 w 11"/>
                <a:gd name="T11" fmla="*/ 9 h 10"/>
                <a:gd name="T12" fmla="*/ 11 w 11"/>
                <a:gd name="T13" fmla="*/ 8 h 10"/>
                <a:gd name="T14" fmla="*/ 11 w 11"/>
                <a:gd name="T15" fmla="*/ 8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9" y="0"/>
                  </a:lnTo>
                  <a:lnTo>
                    <a:pt x="2" y="1"/>
                  </a:lnTo>
                  <a:lnTo>
                    <a:pt x="0" y="1"/>
                  </a:lnTo>
                  <a:lnTo>
                    <a:pt x="2" y="10"/>
                  </a:lnTo>
                  <a:lnTo>
                    <a:pt x="4" y="9"/>
                  </a:lnTo>
                  <a:lnTo>
                    <a:pt x="11" y="8"/>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4" name="Freeform 240"/>
            <p:cNvSpPr>
              <a:spLocks/>
            </p:cNvSpPr>
            <p:nvPr/>
          </p:nvSpPr>
          <p:spPr bwMode="auto">
            <a:xfrm>
              <a:off x="8355516" y="2271064"/>
              <a:ext cx="22710" cy="20646"/>
            </a:xfrm>
            <a:custGeom>
              <a:avLst/>
              <a:gdLst>
                <a:gd name="T0" fmla="*/ 9 w 11"/>
                <a:gd name="T1" fmla="*/ 0 h 10"/>
                <a:gd name="T2" fmla="*/ 6 w 11"/>
                <a:gd name="T3" fmla="*/ 0 h 10"/>
                <a:gd name="T4" fmla="*/ 0 w 11"/>
                <a:gd name="T5" fmla="*/ 2 h 10"/>
                <a:gd name="T6" fmla="*/ 0 w 11"/>
                <a:gd name="T7" fmla="*/ 2 h 10"/>
                <a:gd name="T8" fmla="*/ 1 w 11"/>
                <a:gd name="T9" fmla="*/ 10 h 10"/>
                <a:gd name="T10" fmla="*/ 2 w 11"/>
                <a:gd name="T11" fmla="*/ 10 h 10"/>
                <a:gd name="T12" fmla="*/ 9 w 11"/>
                <a:gd name="T13" fmla="*/ 9 h 10"/>
                <a:gd name="T14" fmla="*/ 11 w 11"/>
                <a:gd name="T15" fmla="*/ 9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6" y="0"/>
                  </a:lnTo>
                  <a:lnTo>
                    <a:pt x="0" y="2"/>
                  </a:lnTo>
                  <a:lnTo>
                    <a:pt x="0" y="2"/>
                  </a:lnTo>
                  <a:lnTo>
                    <a:pt x="1" y="10"/>
                  </a:lnTo>
                  <a:lnTo>
                    <a:pt x="2" y="10"/>
                  </a:lnTo>
                  <a:lnTo>
                    <a:pt x="9" y="9"/>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5" name="Freeform 241"/>
            <p:cNvSpPr>
              <a:spLocks/>
            </p:cNvSpPr>
            <p:nvPr/>
          </p:nvSpPr>
          <p:spPr bwMode="auto">
            <a:xfrm>
              <a:off x="8425711" y="2256612"/>
              <a:ext cx="22710" cy="22710"/>
            </a:xfrm>
            <a:custGeom>
              <a:avLst/>
              <a:gdLst>
                <a:gd name="T0" fmla="*/ 9 w 11"/>
                <a:gd name="T1" fmla="*/ 0 h 11"/>
                <a:gd name="T2" fmla="*/ 6 w 11"/>
                <a:gd name="T3" fmla="*/ 1 h 11"/>
                <a:gd name="T4" fmla="*/ 0 w 11"/>
                <a:gd name="T5" fmla="*/ 2 h 11"/>
                <a:gd name="T6" fmla="*/ 2 w 11"/>
                <a:gd name="T7" fmla="*/ 11 h 11"/>
                <a:gd name="T8" fmla="*/ 7 w 11"/>
                <a:gd name="T9" fmla="*/ 10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6" y="1"/>
                  </a:lnTo>
                  <a:lnTo>
                    <a:pt x="0" y="2"/>
                  </a:lnTo>
                  <a:lnTo>
                    <a:pt x="2" y="11"/>
                  </a:lnTo>
                  <a:lnTo>
                    <a:pt x="7" y="10"/>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6" name="Freeform 242"/>
            <p:cNvSpPr>
              <a:spLocks/>
            </p:cNvSpPr>
            <p:nvPr/>
          </p:nvSpPr>
          <p:spPr bwMode="auto">
            <a:xfrm>
              <a:off x="8497970" y="2246289"/>
              <a:ext cx="20646" cy="18581"/>
            </a:xfrm>
            <a:custGeom>
              <a:avLst/>
              <a:gdLst>
                <a:gd name="T0" fmla="*/ 8 w 10"/>
                <a:gd name="T1" fmla="*/ 0 h 9"/>
                <a:gd name="T2" fmla="*/ 5 w 10"/>
                <a:gd name="T3" fmla="*/ 0 h 9"/>
                <a:gd name="T4" fmla="*/ 0 w 10"/>
                <a:gd name="T5" fmla="*/ 1 h 9"/>
                <a:gd name="T6" fmla="*/ 1 w 10"/>
                <a:gd name="T7" fmla="*/ 9 h 9"/>
                <a:gd name="T8" fmla="*/ 6 w 10"/>
                <a:gd name="T9" fmla="*/ 8 h 9"/>
                <a:gd name="T10" fmla="*/ 10 w 10"/>
                <a:gd name="T11" fmla="*/ 8 h 9"/>
                <a:gd name="T12" fmla="*/ 8 w 1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8" y="0"/>
                  </a:moveTo>
                  <a:lnTo>
                    <a:pt x="5" y="0"/>
                  </a:lnTo>
                  <a:lnTo>
                    <a:pt x="0" y="1"/>
                  </a:lnTo>
                  <a:lnTo>
                    <a:pt x="1" y="9"/>
                  </a:lnTo>
                  <a:lnTo>
                    <a:pt x="6"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7" name="Freeform 243"/>
            <p:cNvSpPr>
              <a:spLocks/>
            </p:cNvSpPr>
            <p:nvPr/>
          </p:nvSpPr>
          <p:spPr bwMode="auto">
            <a:xfrm>
              <a:off x="8570229" y="2233902"/>
              <a:ext cx="20646" cy="20646"/>
            </a:xfrm>
            <a:custGeom>
              <a:avLst/>
              <a:gdLst>
                <a:gd name="T0" fmla="*/ 8 w 10"/>
                <a:gd name="T1" fmla="*/ 0 h 10"/>
                <a:gd name="T2" fmla="*/ 4 w 10"/>
                <a:gd name="T3" fmla="*/ 0 h 10"/>
                <a:gd name="T4" fmla="*/ 0 w 10"/>
                <a:gd name="T5" fmla="*/ 1 h 10"/>
                <a:gd name="T6" fmla="*/ 1 w 10"/>
                <a:gd name="T7" fmla="*/ 10 h 10"/>
                <a:gd name="T8" fmla="*/ 5 w 10"/>
                <a:gd name="T9" fmla="*/ 10 h 10"/>
                <a:gd name="T10" fmla="*/ 1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lnTo>
                    <a:pt x="4" y="0"/>
                  </a:lnTo>
                  <a:lnTo>
                    <a:pt x="0" y="1"/>
                  </a:lnTo>
                  <a:lnTo>
                    <a:pt x="1" y="10"/>
                  </a:lnTo>
                  <a:lnTo>
                    <a:pt x="5" y="10"/>
                  </a:lnTo>
                  <a:lnTo>
                    <a:pt x="10"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8" name="Freeform 244"/>
            <p:cNvSpPr>
              <a:spLocks/>
            </p:cNvSpPr>
            <p:nvPr/>
          </p:nvSpPr>
          <p:spPr bwMode="auto">
            <a:xfrm>
              <a:off x="8642489" y="2225644"/>
              <a:ext cx="18581" cy="20646"/>
            </a:xfrm>
            <a:custGeom>
              <a:avLst/>
              <a:gdLst>
                <a:gd name="T0" fmla="*/ 8 w 9"/>
                <a:gd name="T1" fmla="*/ 0 h 10"/>
                <a:gd name="T2" fmla="*/ 4 w 9"/>
                <a:gd name="T3" fmla="*/ 0 h 10"/>
                <a:gd name="T4" fmla="*/ 0 w 9"/>
                <a:gd name="T5" fmla="*/ 1 h 10"/>
                <a:gd name="T6" fmla="*/ 1 w 9"/>
                <a:gd name="T7" fmla="*/ 10 h 10"/>
                <a:gd name="T8" fmla="*/ 4 w 9"/>
                <a:gd name="T9" fmla="*/ 9 h 10"/>
                <a:gd name="T10" fmla="*/ 9 w 9"/>
                <a:gd name="T11" fmla="*/ 9 h 10"/>
                <a:gd name="T12" fmla="*/ 8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8" y="0"/>
                  </a:moveTo>
                  <a:lnTo>
                    <a:pt x="4" y="0"/>
                  </a:lnTo>
                  <a:lnTo>
                    <a:pt x="0" y="1"/>
                  </a:lnTo>
                  <a:lnTo>
                    <a:pt x="1" y="10"/>
                  </a:lnTo>
                  <a:lnTo>
                    <a:pt x="4" y="9"/>
                  </a:lnTo>
                  <a:lnTo>
                    <a:pt x="9"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9" name="Freeform 245"/>
            <p:cNvSpPr>
              <a:spLocks/>
            </p:cNvSpPr>
            <p:nvPr/>
          </p:nvSpPr>
          <p:spPr bwMode="auto">
            <a:xfrm>
              <a:off x="8712684" y="2217385"/>
              <a:ext cx="18581" cy="18581"/>
            </a:xfrm>
            <a:custGeom>
              <a:avLst/>
              <a:gdLst>
                <a:gd name="T0" fmla="*/ 9 w 9"/>
                <a:gd name="T1" fmla="*/ 0 h 9"/>
                <a:gd name="T2" fmla="*/ 4 w 9"/>
                <a:gd name="T3" fmla="*/ 1 h 9"/>
                <a:gd name="T4" fmla="*/ 0 w 9"/>
                <a:gd name="T5" fmla="*/ 1 h 9"/>
                <a:gd name="T6" fmla="*/ 1 w 9"/>
                <a:gd name="T7" fmla="*/ 9 h 9"/>
                <a:gd name="T8" fmla="*/ 5 w 9"/>
                <a:gd name="T9" fmla="*/ 9 h 9"/>
                <a:gd name="T10" fmla="*/ 9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4" y="1"/>
                  </a:lnTo>
                  <a:lnTo>
                    <a:pt x="0" y="1"/>
                  </a:lnTo>
                  <a:lnTo>
                    <a:pt x="1" y="9"/>
                  </a:lnTo>
                  <a:lnTo>
                    <a:pt x="5" y="9"/>
                  </a:lnTo>
                  <a:lnTo>
                    <a:pt x="9"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0" name="Freeform 246"/>
            <p:cNvSpPr>
              <a:spLocks/>
            </p:cNvSpPr>
            <p:nvPr/>
          </p:nvSpPr>
          <p:spPr bwMode="auto">
            <a:xfrm>
              <a:off x="8784943" y="2213256"/>
              <a:ext cx="18581" cy="18581"/>
            </a:xfrm>
            <a:custGeom>
              <a:avLst/>
              <a:gdLst>
                <a:gd name="T0" fmla="*/ 9 w 9"/>
                <a:gd name="T1" fmla="*/ 0 h 9"/>
                <a:gd name="T2" fmla="*/ 5 w 9"/>
                <a:gd name="T3" fmla="*/ 0 h 9"/>
                <a:gd name="T4" fmla="*/ 0 w 9"/>
                <a:gd name="T5" fmla="*/ 0 h 9"/>
                <a:gd name="T6" fmla="*/ 1 w 9"/>
                <a:gd name="T7" fmla="*/ 9 h 9"/>
                <a:gd name="T8" fmla="*/ 5 w 9"/>
                <a:gd name="T9" fmla="*/ 8 h 9"/>
                <a:gd name="T10" fmla="*/ 9 w 9"/>
                <a:gd name="T11" fmla="*/ 8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5" y="0"/>
                  </a:lnTo>
                  <a:lnTo>
                    <a:pt x="0" y="0"/>
                  </a:lnTo>
                  <a:lnTo>
                    <a:pt x="1" y="9"/>
                  </a:lnTo>
                  <a:lnTo>
                    <a:pt x="5" y="8"/>
                  </a:lnTo>
                  <a:lnTo>
                    <a:pt x="9"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1" name="Freeform 247"/>
            <p:cNvSpPr>
              <a:spLocks/>
            </p:cNvSpPr>
            <p:nvPr/>
          </p:nvSpPr>
          <p:spPr bwMode="auto">
            <a:xfrm>
              <a:off x="8859267" y="2209127"/>
              <a:ext cx="16516" cy="16516"/>
            </a:xfrm>
            <a:custGeom>
              <a:avLst/>
              <a:gdLst>
                <a:gd name="T0" fmla="*/ 8 w 8"/>
                <a:gd name="T1" fmla="*/ 0 h 8"/>
                <a:gd name="T2" fmla="*/ 4 w 8"/>
                <a:gd name="T3" fmla="*/ 0 h 8"/>
                <a:gd name="T4" fmla="*/ 0 w 8"/>
                <a:gd name="T5" fmla="*/ 0 h 8"/>
                <a:gd name="T6" fmla="*/ 0 w 8"/>
                <a:gd name="T7" fmla="*/ 8 h 8"/>
                <a:gd name="T8" fmla="*/ 5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4" y="0"/>
                  </a:lnTo>
                  <a:lnTo>
                    <a:pt x="0" y="0"/>
                  </a:lnTo>
                  <a:lnTo>
                    <a:pt x="0" y="8"/>
                  </a:lnTo>
                  <a:lnTo>
                    <a:pt x="5"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2" name="Freeform 248"/>
            <p:cNvSpPr>
              <a:spLocks/>
            </p:cNvSpPr>
            <p:nvPr/>
          </p:nvSpPr>
          <p:spPr bwMode="auto">
            <a:xfrm>
              <a:off x="8931526" y="2204998"/>
              <a:ext cx="16516" cy="18581"/>
            </a:xfrm>
            <a:custGeom>
              <a:avLst/>
              <a:gdLst>
                <a:gd name="T0" fmla="*/ 8 w 8"/>
                <a:gd name="T1" fmla="*/ 0 h 9"/>
                <a:gd name="T2" fmla="*/ 5 w 8"/>
                <a:gd name="T3" fmla="*/ 1 h 9"/>
                <a:gd name="T4" fmla="*/ 0 w 8"/>
                <a:gd name="T5" fmla="*/ 1 h 9"/>
                <a:gd name="T6" fmla="*/ 0 w 8"/>
                <a:gd name="T7" fmla="*/ 9 h 9"/>
                <a:gd name="T8" fmla="*/ 5 w 8"/>
                <a:gd name="T9" fmla="*/ 9 h 9"/>
                <a:gd name="T10" fmla="*/ 8 w 8"/>
                <a:gd name="T11" fmla="*/ 9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lnTo>
                    <a:pt x="5" y="1"/>
                  </a:lnTo>
                  <a:lnTo>
                    <a:pt x="0" y="1"/>
                  </a:lnTo>
                  <a:lnTo>
                    <a:pt x="0" y="9"/>
                  </a:lnTo>
                  <a:lnTo>
                    <a:pt x="5"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3" name="Freeform 249"/>
            <p:cNvSpPr>
              <a:spLocks/>
            </p:cNvSpPr>
            <p:nvPr/>
          </p:nvSpPr>
          <p:spPr bwMode="auto">
            <a:xfrm>
              <a:off x="9003785" y="2204998"/>
              <a:ext cx="16516" cy="16516"/>
            </a:xfrm>
            <a:custGeom>
              <a:avLst/>
              <a:gdLst>
                <a:gd name="T0" fmla="*/ 8 w 8"/>
                <a:gd name="T1" fmla="*/ 0 h 8"/>
                <a:gd name="T2" fmla="*/ 6 w 8"/>
                <a:gd name="T3" fmla="*/ 0 h 8"/>
                <a:gd name="T4" fmla="*/ 0 w 8"/>
                <a:gd name="T5" fmla="*/ 0 h 8"/>
                <a:gd name="T6" fmla="*/ 0 w 8"/>
                <a:gd name="T7" fmla="*/ 8 h 8"/>
                <a:gd name="T8" fmla="*/ 6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6" y="0"/>
                  </a:lnTo>
                  <a:lnTo>
                    <a:pt x="0" y="0"/>
                  </a:lnTo>
                  <a:lnTo>
                    <a:pt x="0" y="8"/>
                  </a:lnTo>
                  <a:lnTo>
                    <a:pt x="6"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4" name="Freeform 250"/>
            <p:cNvSpPr>
              <a:spLocks/>
            </p:cNvSpPr>
            <p:nvPr/>
          </p:nvSpPr>
          <p:spPr bwMode="auto">
            <a:xfrm>
              <a:off x="9047141" y="2204998"/>
              <a:ext cx="16516" cy="16516"/>
            </a:xfrm>
            <a:custGeom>
              <a:avLst/>
              <a:gdLst>
                <a:gd name="T0" fmla="*/ 8 w 8"/>
                <a:gd name="T1" fmla="*/ 0 h 8"/>
                <a:gd name="T2" fmla="*/ 7 w 8"/>
                <a:gd name="T3" fmla="*/ 0 h 8"/>
                <a:gd name="T4" fmla="*/ 0 w 8"/>
                <a:gd name="T5" fmla="*/ 0 h 8"/>
                <a:gd name="T6" fmla="*/ 0 w 8"/>
                <a:gd name="T7" fmla="*/ 8 h 8"/>
                <a:gd name="T8" fmla="*/ 7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7" y="0"/>
                  </a:lnTo>
                  <a:lnTo>
                    <a:pt x="0" y="0"/>
                  </a:lnTo>
                  <a:lnTo>
                    <a:pt x="0" y="8"/>
                  </a:lnTo>
                  <a:lnTo>
                    <a:pt x="7"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5" name="Freeform 251"/>
            <p:cNvSpPr>
              <a:spLocks/>
            </p:cNvSpPr>
            <p:nvPr/>
          </p:nvSpPr>
          <p:spPr bwMode="auto">
            <a:xfrm>
              <a:off x="10182645" y="2805783"/>
              <a:ext cx="656528" cy="656528"/>
            </a:xfrm>
            <a:custGeom>
              <a:avLst/>
              <a:gdLst>
                <a:gd name="T0" fmla="*/ 159 w 318"/>
                <a:gd name="T1" fmla="*/ 318 h 318"/>
                <a:gd name="T2" fmla="*/ 127 w 318"/>
                <a:gd name="T3" fmla="*/ 315 h 318"/>
                <a:gd name="T4" fmla="*/ 97 w 318"/>
                <a:gd name="T5" fmla="*/ 305 h 318"/>
                <a:gd name="T6" fmla="*/ 70 w 318"/>
                <a:gd name="T7" fmla="*/ 290 h 318"/>
                <a:gd name="T8" fmla="*/ 47 w 318"/>
                <a:gd name="T9" fmla="*/ 271 h 318"/>
                <a:gd name="T10" fmla="*/ 27 w 318"/>
                <a:gd name="T11" fmla="*/ 248 h 318"/>
                <a:gd name="T12" fmla="*/ 13 w 318"/>
                <a:gd name="T13" fmla="*/ 220 h 318"/>
                <a:gd name="T14" fmla="*/ 3 w 318"/>
                <a:gd name="T15" fmla="*/ 191 h 318"/>
                <a:gd name="T16" fmla="*/ 0 w 318"/>
                <a:gd name="T17" fmla="*/ 159 h 318"/>
                <a:gd name="T18" fmla="*/ 1 w 318"/>
                <a:gd name="T19" fmla="*/ 142 h 318"/>
                <a:gd name="T20" fmla="*/ 7 w 318"/>
                <a:gd name="T21" fmla="*/ 111 h 318"/>
                <a:gd name="T22" fmla="*/ 19 w 318"/>
                <a:gd name="T23" fmla="*/ 83 h 318"/>
                <a:gd name="T24" fmla="*/ 37 w 318"/>
                <a:gd name="T25" fmla="*/ 57 h 318"/>
                <a:gd name="T26" fmla="*/ 58 w 318"/>
                <a:gd name="T27" fmla="*/ 36 h 318"/>
                <a:gd name="T28" fmla="*/ 84 w 318"/>
                <a:gd name="T29" fmla="*/ 19 h 318"/>
                <a:gd name="T30" fmla="*/ 112 w 318"/>
                <a:gd name="T31" fmla="*/ 7 h 318"/>
                <a:gd name="T32" fmla="*/ 143 w 318"/>
                <a:gd name="T33" fmla="*/ 1 h 318"/>
                <a:gd name="T34" fmla="*/ 159 w 318"/>
                <a:gd name="T35" fmla="*/ 0 h 318"/>
                <a:gd name="T36" fmla="*/ 192 w 318"/>
                <a:gd name="T37" fmla="*/ 3 h 318"/>
                <a:gd name="T38" fmla="*/ 221 w 318"/>
                <a:gd name="T39" fmla="*/ 13 h 318"/>
                <a:gd name="T40" fmla="*/ 248 w 318"/>
                <a:gd name="T41" fmla="*/ 26 h 318"/>
                <a:gd name="T42" fmla="*/ 271 w 318"/>
                <a:gd name="T43" fmla="*/ 47 h 318"/>
                <a:gd name="T44" fmla="*/ 291 w 318"/>
                <a:gd name="T45" fmla="*/ 70 h 318"/>
                <a:gd name="T46" fmla="*/ 305 w 318"/>
                <a:gd name="T47" fmla="*/ 96 h 318"/>
                <a:gd name="T48" fmla="*/ 315 w 318"/>
                <a:gd name="T49" fmla="*/ 127 h 318"/>
                <a:gd name="T50" fmla="*/ 318 w 318"/>
                <a:gd name="T51" fmla="*/ 159 h 318"/>
                <a:gd name="T52" fmla="*/ 317 w 318"/>
                <a:gd name="T53" fmla="*/ 175 h 318"/>
                <a:gd name="T54" fmla="*/ 311 w 318"/>
                <a:gd name="T55" fmla="*/ 205 h 318"/>
                <a:gd name="T56" fmla="*/ 299 w 318"/>
                <a:gd name="T57" fmla="*/ 234 h 318"/>
                <a:gd name="T58" fmla="*/ 282 w 318"/>
                <a:gd name="T59" fmla="*/ 259 h 318"/>
                <a:gd name="T60" fmla="*/ 261 w 318"/>
                <a:gd name="T61" fmla="*/ 282 h 318"/>
                <a:gd name="T62" fmla="*/ 235 w 318"/>
                <a:gd name="T63" fmla="*/ 299 h 318"/>
                <a:gd name="T64" fmla="*/ 207 w 318"/>
                <a:gd name="T65" fmla="*/ 310 h 318"/>
                <a:gd name="T66" fmla="*/ 176 w 318"/>
                <a:gd name="T67" fmla="*/ 317 h 318"/>
                <a:gd name="T68" fmla="*/ 159 w 318"/>
                <a:gd name="T69"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8" h="318">
                  <a:moveTo>
                    <a:pt x="159" y="318"/>
                  </a:moveTo>
                  <a:lnTo>
                    <a:pt x="159" y="318"/>
                  </a:lnTo>
                  <a:lnTo>
                    <a:pt x="143" y="317"/>
                  </a:lnTo>
                  <a:lnTo>
                    <a:pt x="127" y="315"/>
                  </a:lnTo>
                  <a:lnTo>
                    <a:pt x="112" y="310"/>
                  </a:lnTo>
                  <a:lnTo>
                    <a:pt x="97" y="305"/>
                  </a:lnTo>
                  <a:lnTo>
                    <a:pt x="84" y="299"/>
                  </a:lnTo>
                  <a:lnTo>
                    <a:pt x="70" y="290"/>
                  </a:lnTo>
                  <a:lnTo>
                    <a:pt x="58" y="282"/>
                  </a:lnTo>
                  <a:lnTo>
                    <a:pt x="47" y="271"/>
                  </a:lnTo>
                  <a:lnTo>
                    <a:pt x="37" y="259"/>
                  </a:lnTo>
                  <a:lnTo>
                    <a:pt x="27" y="248"/>
                  </a:lnTo>
                  <a:lnTo>
                    <a:pt x="19" y="234"/>
                  </a:lnTo>
                  <a:lnTo>
                    <a:pt x="13" y="220"/>
                  </a:lnTo>
                  <a:lnTo>
                    <a:pt x="7" y="205"/>
                  </a:lnTo>
                  <a:lnTo>
                    <a:pt x="3" y="191"/>
                  </a:lnTo>
                  <a:lnTo>
                    <a:pt x="1" y="175"/>
                  </a:lnTo>
                  <a:lnTo>
                    <a:pt x="0" y="159"/>
                  </a:lnTo>
                  <a:lnTo>
                    <a:pt x="0" y="159"/>
                  </a:lnTo>
                  <a:lnTo>
                    <a:pt x="1" y="142"/>
                  </a:lnTo>
                  <a:lnTo>
                    <a:pt x="3" y="127"/>
                  </a:lnTo>
                  <a:lnTo>
                    <a:pt x="7" y="111"/>
                  </a:lnTo>
                  <a:lnTo>
                    <a:pt x="13" y="96"/>
                  </a:lnTo>
                  <a:lnTo>
                    <a:pt x="19" y="83"/>
                  </a:lnTo>
                  <a:lnTo>
                    <a:pt x="27" y="70"/>
                  </a:lnTo>
                  <a:lnTo>
                    <a:pt x="37" y="57"/>
                  </a:lnTo>
                  <a:lnTo>
                    <a:pt x="47" y="47"/>
                  </a:lnTo>
                  <a:lnTo>
                    <a:pt x="58" y="36"/>
                  </a:lnTo>
                  <a:lnTo>
                    <a:pt x="70" y="26"/>
                  </a:lnTo>
                  <a:lnTo>
                    <a:pt x="84" y="19"/>
                  </a:lnTo>
                  <a:lnTo>
                    <a:pt x="97" y="13"/>
                  </a:lnTo>
                  <a:lnTo>
                    <a:pt x="112" y="7"/>
                  </a:lnTo>
                  <a:lnTo>
                    <a:pt x="127" y="3"/>
                  </a:lnTo>
                  <a:lnTo>
                    <a:pt x="143" y="1"/>
                  </a:lnTo>
                  <a:lnTo>
                    <a:pt x="159" y="0"/>
                  </a:lnTo>
                  <a:lnTo>
                    <a:pt x="159" y="0"/>
                  </a:lnTo>
                  <a:lnTo>
                    <a:pt x="176" y="1"/>
                  </a:lnTo>
                  <a:lnTo>
                    <a:pt x="192" y="3"/>
                  </a:lnTo>
                  <a:lnTo>
                    <a:pt x="207" y="7"/>
                  </a:lnTo>
                  <a:lnTo>
                    <a:pt x="221" y="13"/>
                  </a:lnTo>
                  <a:lnTo>
                    <a:pt x="235" y="19"/>
                  </a:lnTo>
                  <a:lnTo>
                    <a:pt x="248" y="26"/>
                  </a:lnTo>
                  <a:lnTo>
                    <a:pt x="261" y="36"/>
                  </a:lnTo>
                  <a:lnTo>
                    <a:pt x="271" y="47"/>
                  </a:lnTo>
                  <a:lnTo>
                    <a:pt x="282" y="57"/>
                  </a:lnTo>
                  <a:lnTo>
                    <a:pt x="291" y="70"/>
                  </a:lnTo>
                  <a:lnTo>
                    <a:pt x="299" y="83"/>
                  </a:lnTo>
                  <a:lnTo>
                    <a:pt x="305" y="96"/>
                  </a:lnTo>
                  <a:lnTo>
                    <a:pt x="311" y="111"/>
                  </a:lnTo>
                  <a:lnTo>
                    <a:pt x="315" y="127"/>
                  </a:lnTo>
                  <a:lnTo>
                    <a:pt x="317" y="142"/>
                  </a:lnTo>
                  <a:lnTo>
                    <a:pt x="318" y="159"/>
                  </a:lnTo>
                  <a:lnTo>
                    <a:pt x="318" y="159"/>
                  </a:lnTo>
                  <a:lnTo>
                    <a:pt x="317" y="175"/>
                  </a:lnTo>
                  <a:lnTo>
                    <a:pt x="315" y="191"/>
                  </a:lnTo>
                  <a:lnTo>
                    <a:pt x="311" y="205"/>
                  </a:lnTo>
                  <a:lnTo>
                    <a:pt x="305" y="220"/>
                  </a:lnTo>
                  <a:lnTo>
                    <a:pt x="299" y="234"/>
                  </a:lnTo>
                  <a:lnTo>
                    <a:pt x="291" y="248"/>
                  </a:lnTo>
                  <a:lnTo>
                    <a:pt x="282" y="259"/>
                  </a:lnTo>
                  <a:lnTo>
                    <a:pt x="271" y="271"/>
                  </a:lnTo>
                  <a:lnTo>
                    <a:pt x="261" y="282"/>
                  </a:lnTo>
                  <a:lnTo>
                    <a:pt x="248" y="290"/>
                  </a:lnTo>
                  <a:lnTo>
                    <a:pt x="235" y="299"/>
                  </a:lnTo>
                  <a:lnTo>
                    <a:pt x="221" y="305"/>
                  </a:lnTo>
                  <a:lnTo>
                    <a:pt x="207" y="310"/>
                  </a:lnTo>
                  <a:lnTo>
                    <a:pt x="192" y="315"/>
                  </a:lnTo>
                  <a:lnTo>
                    <a:pt x="176" y="317"/>
                  </a:lnTo>
                  <a:lnTo>
                    <a:pt x="159" y="318"/>
                  </a:lnTo>
                  <a:lnTo>
                    <a:pt x="159" y="318"/>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2" name="Freeform 258"/>
            <p:cNvSpPr>
              <a:spLocks/>
            </p:cNvSpPr>
            <p:nvPr/>
          </p:nvSpPr>
          <p:spPr bwMode="auto">
            <a:xfrm>
              <a:off x="10325099" y="3313663"/>
              <a:ext cx="35097" cy="111486"/>
            </a:xfrm>
            <a:custGeom>
              <a:avLst/>
              <a:gdLst>
                <a:gd name="T0" fmla="*/ 17 w 17"/>
                <a:gd name="T1" fmla="*/ 0 h 54"/>
                <a:gd name="T2" fmla="*/ 17 w 17"/>
                <a:gd name="T3" fmla="*/ 54 h 54"/>
                <a:gd name="T4" fmla="*/ 17 w 17"/>
                <a:gd name="T5" fmla="*/ 54 h 54"/>
                <a:gd name="T6" fmla="*/ 8 w 17"/>
                <a:gd name="T7" fmla="*/ 48 h 54"/>
                <a:gd name="T8" fmla="*/ 0 w 17"/>
                <a:gd name="T9" fmla="*/ 43 h 54"/>
                <a:gd name="T10" fmla="*/ 0 w 17"/>
                <a:gd name="T11" fmla="*/ 43 h 54"/>
                <a:gd name="T12" fmla="*/ 8 w 17"/>
                <a:gd name="T13" fmla="*/ 19 h 54"/>
                <a:gd name="T14" fmla="*/ 12 w 17"/>
                <a:gd name="T15" fmla="*/ 9 h 54"/>
                <a:gd name="T16" fmla="*/ 17 w 17"/>
                <a:gd name="T17" fmla="*/ 0 h 54"/>
                <a:gd name="T18" fmla="*/ 17 w 17"/>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54">
                  <a:moveTo>
                    <a:pt x="17" y="0"/>
                  </a:moveTo>
                  <a:lnTo>
                    <a:pt x="17" y="54"/>
                  </a:lnTo>
                  <a:lnTo>
                    <a:pt x="17" y="54"/>
                  </a:lnTo>
                  <a:lnTo>
                    <a:pt x="8" y="48"/>
                  </a:lnTo>
                  <a:lnTo>
                    <a:pt x="0" y="43"/>
                  </a:lnTo>
                  <a:lnTo>
                    <a:pt x="0" y="43"/>
                  </a:lnTo>
                  <a:lnTo>
                    <a:pt x="8" y="19"/>
                  </a:lnTo>
                  <a:lnTo>
                    <a:pt x="12" y="9"/>
                  </a:lnTo>
                  <a:lnTo>
                    <a:pt x="17" y="0"/>
                  </a:lnTo>
                  <a:lnTo>
                    <a:pt x="17" y="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1" name="Freeform 297"/>
            <p:cNvSpPr>
              <a:spLocks/>
            </p:cNvSpPr>
            <p:nvPr/>
          </p:nvSpPr>
          <p:spPr bwMode="auto">
            <a:xfrm>
              <a:off x="7217948" y="3875221"/>
              <a:ext cx="652399" cy="654463"/>
            </a:xfrm>
            <a:custGeom>
              <a:avLst/>
              <a:gdLst>
                <a:gd name="T0" fmla="*/ 158 w 316"/>
                <a:gd name="T1" fmla="*/ 317 h 317"/>
                <a:gd name="T2" fmla="*/ 126 w 316"/>
                <a:gd name="T3" fmla="*/ 313 h 317"/>
                <a:gd name="T4" fmla="*/ 97 w 316"/>
                <a:gd name="T5" fmla="*/ 304 h 317"/>
                <a:gd name="T6" fmla="*/ 69 w 316"/>
                <a:gd name="T7" fmla="*/ 289 h 317"/>
                <a:gd name="T8" fmla="*/ 46 w 316"/>
                <a:gd name="T9" fmla="*/ 270 h 317"/>
                <a:gd name="T10" fmla="*/ 27 w 316"/>
                <a:gd name="T11" fmla="*/ 247 h 317"/>
                <a:gd name="T12" fmla="*/ 12 w 316"/>
                <a:gd name="T13" fmla="*/ 219 h 317"/>
                <a:gd name="T14" fmla="*/ 3 w 316"/>
                <a:gd name="T15" fmla="*/ 190 h 317"/>
                <a:gd name="T16" fmla="*/ 0 w 316"/>
                <a:gd name="T17" fmla="*/ 158 h 317"/>
                <a:gd name="T18" fmla="*/ 0 w 316"/>
                <a:gd name="T19" fmla="*/ 142 h 317"/>
                <a:gd name="T20" fmla="*/ 6 w 316"/>
                <a:gd name="T21" fmla="*/ 111 h 317"/>
                <a:gd name="T22" fmla="*/ 19 w 316"/>
                <a:gd name="T23" fmla="*/ 83 h 317"/>
                <a:gd name="T24" fmla="*/ 36 w 316"/>
                <a:gd name="T25" fmla="*/ 57 h 317"/>
                <a:gd name="T26" fmla="*/ 57 w 316"/>
                <a:gd name="T27" fmla="*/ 36 h 317"/>
                <a:gd name="T28" fmla="*/ 83 w 316"/>
                <a:gd name="T29" fmla="*/ 19 h 317"/>
                <a:gd name="T30" fmla="*/ 111 w 316"/>
                <a:gd name="T31" fmla="*/ 7 h 317"/>
                <a:gd name="T32" fmla="*/ 142 w 316"/>
                <a:gd name="T33" fmla="*/ 1 h 317"/>
                <a:gd name="T34" fmla="*/ 158 w 316"/>
                <a:gd name="T35" fmla="*/ 0 h 317"/>
                <a:gd name="T36" fmla="*/ 190 w 316"/>
                <a:gd name="T37" fmla="*/ 3 h 317"/>
                <a:gd name="T38" fmla="*/ 219 w 316"/>
                <a:gd name="T39" fmla="*/ 13 h 317"/>
                <a:gd name="T40" fmla="*/ 246 w 316"/>
                <a:gd name="T41" fmla="*/ 27 h 317"/>
                <a:gd name="T42" fmla="*/ 269 w 316"/>
                <a:gd name="T43" fmla="*/ 47 h 317"/>
                <a:gd name="T44" fmla="*/ 289 w 316"/>
                <a:gd name="T45" fmla="*/ 70 h 317"/>
                <a:gd name="T46" fmla="*/ 303 w 316"/>
                <a:gd name="T47" fmla="*/ 96 h 317"/>
                <a:gd name="T48" fmla="*/ 313 w 316"/>
                <a:gd name="T49" fmla="*/ 126 h 317"/>
                <a:gd name="T50" fmla="*/ 316 w 316"/>
                <a:gd name="T51" fmla="*/ 158 h 317"/>
                <a:gd name="T52" fmla="*/ 315 w 316"/>
                <a:gd name="T53" fmla="*/ 175 h 317"/>
                <a:gd name="T54" fmla="*/ 310 w 316"/>
                <a:gd name="T55" fmla="*/ 205 h 317"/>
                <a:gd name="T56" fmla="*/ 297 w 316"/>
                <a:gd name="T57" fmla="*/ 233 h 317"/>
                <a:gd name="T58" fmla="*/ 280 w 316"/>
                <a:gd name="T59" fmla="*/ 258 h 317"/>
                <a:gd name="T60" fmla="*/ 259 w 316"/>
                <a:gd name="T61" fmla="*/ 281 h 317"/>
                <a:gd name="T62" fmla="*/ 233 w 316"/>
                <a:gd name="T63" fmla="*/ 298 h 317"/>
                <a:gd name="T64" fmla="*/ 205 w 316"/>
                <a:gd name="T65" fmla="*/ 309 h 317"/>
                <a:gd name="T66" fmla="*/ 174 w 316"/>
                <a:gd name="T67" fmla="*/ 316 h 317"/>
                <a:gd name="T68" fmla="*/ 158 w 316"/>
                <a:gd name="T69" fmla="*/ 31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 h="317">
                  <a:moveTo>
                    <a:pt x="158" y="317"/>
                  </a:moveTo>
                  <a:lnTo>
                    <a:pt x="158" y="317"/>
                  </a:lnTo>
                  <a:lnTo>
                    <a:pt x="142" y="316"/>
                  </a:lnTo>
                  <a:lnTo>
                    <a:pt x="126" y="313"/>
                  </a:lnTo>
                  <a:lnTo>
                    <a:pt x="111" y="309"/>
                  </a:lnTo>
                  <a:lnTo>
                    <a:pt x="97" y="304"/>
                  </a:lnTo>
                  <a:lnTo>
                    <a:pt x="83" y="298"/>
                  </a:lnTo>
                  <a:lnTo>
                    <a:pt x="69" y="289"/>
                  </a:lnTo>
                  <a:lnTo>
                    <a:pt x="57" y="281"/>
                  </a:lnTo>
                  <a:lnTo>
                    <a:pt x="46" y="270"/>
                  </a:lnTo>
                  <a:lnTo>
                    <a:pt x="36" y="258"/>
                  </a:lnTo>
                  <a:lnTo>
                    <a:pt x="27" y="247"/>
                  </a:lnTo>
                  <a:lnTo>
                    <a:pt x="19" y="233"/>
                  </a:lnTo>
                  <a:lnTo>
                    <a:pt x="12" y="219"/>
                  </a:lnTo>
                  <a:lnTo>
                    <a:pt x="6" y="205"/>
                  </a:lnTo>
                  <a:lnTo>
                    <a:pt x="3" y="190"/>
                  </a:lnTo>
                  <a:lnTo>
                    <a:pt x="0" y="175"/>
                  </a:lnTo>
                  <a:lnTo>
                    <a:pt x="0" y="158"/>
                  </a:lnTo>
                  <a:lnTo>
                    <a:pt x="0" y="158"/>
                  </a:lnTo>
                  <a:lnTo>
                    <a:pt x="0" y="142"/>
                  </a:lnTo>
                  <a:lnTo>
                    <a:pt x="3" y="126"/>
                  </a:lnTo>
                  <a:lnTo>
                    <a:pt x="6" y="111"/>
                  </a:lnTo>
                  <a:lnTo>
                    <a:pt x="12" y="96"/>
                  </a:lnTo>
                  <a:lnTo>
                    <a:pt x="19" y="83"/>
                  </a:lnTo>
                  <a:lnTo>
                    <a:pt x="27" y="70"/>
                  </a:lnTo>
                  <a:lnTo>
                    <a:pt x="36" y="57"/>
                  </a:lnTo>
                  <a:lnTo>
                    <a:pt x="46" y="47"/>
                  </a:lnTo>
                  <a:lnTo>
                    <a:pt x="57" y="36"/>
                  </a:lnTo>
                  <a:lnTo>
                    <a:pt x="69" y="27"/>
                  </a:lnTo>
                  <a:lnTo>
                    <a:pt x="83" y="19"/>
                  </a:lnTo>
                  <a:lnTo>
                    <a:pt x="97" y="13"/>
                  </a:lnTo>
                  <a:lnTo>
                    <a:pt x="111" y="7"/>
                  </a:lnTo>
                  <a:lnTo>
                    <a:pt x="126" y="3"/>
                  </a:lnTo>
                  <a:lnTo>
                    <a:pt x="142" y="1"/>
                  </a:lnTo>
                  <a:lnTo>
                    <a:pt x="158" y="0"/>
                  </a:lnTo>
                  <a:lnTo>
                    <a:pt x="158" y="0"/>
                  </a:lnTo>
                  <a:lnTo>
                    <a:pt x="174" y="1"/>
                  </a:lnTo>
                  <a:lnTo>
                    <a:pt x="190" y="3"/>
                  </a:lnTo>
                  <a:lnTo>
                    <a:pt x="205" y="7"/>
                  </a:lnTo>
                  <a:lnTo>
                    <a:pt x="219" y="13"/>
                  </a:lnTo>
                  <a:lnTo>
                    <a:pt x="233" y="19"/>
                  </a:lnTo>
                  <a:lnTo>
                    <a:pt x="246" y="27"/>
                  </a:lnTo>
                  <a:lnTo>
                    <a:pt x="259" y="36"/>
                  </a:lnTo>
                  <a:lnTo>
                    <a:pt x="269" y="47"/>
                  </a:lnTo>
                  <a:lnTo>
                    <a:pt x="280" y="57"/>
                  </a:lnTo>
                  <a:lnTo>
                    <a:pt x="289" y="70"/>
                  </a:lnTo>
                  <a:lnTo>
                    <a:pt x="297" y="83"/>
                  </a:lnTo>
                  <a:lnTo>
                    <a:pt x="303" y="96"/>
                  </a:lnTo>
                  <a:lnTo>
                    <a:pt x="310" y="111"/>
                  </a:lnTo>
                  <a:lnTo>
                    <a:pt x="313" y="126"/>
                  </a:lnTo>
                  <a:lnTo>
                    <a:pt x="315" y="142"/>
                  </a:lnTo>
                  <a:lnTo>
                    <a:pt x="316" y="158"/>
                  </a:lnTo>
                  <a:lnTo>
                    <a:pt x="316" y="158"/>
                  </a:lnTo>
                  <a:lnTo>
                    <a:pt x="315" y="175"/>
                  </a:lnTo>
                  <a:lnTo>
                    <a:pt x="313" y="190"/>
                  </a:lnTo>
                  <a:lnTo>
                    <a:pt x="310" y="205"/>
                  </a:lnTo>
                  <a:lnTo>
                    <a:pt x="303" y="219"/>
                  </a:lnTo>
                  <a:lnTo>
                    <a:pt x="297" y="233"/>
                  </a:lnTo>
                  <a:lnTo>
                    <a:pt x="289" y="247"/>
                  </a:lnTo>
                  <a:lnTo>
                    <a:pt x="280" y="258"/>
                  </a:lnTo>
                  <a:lnTo>
                    <a:pt x="269" y="270"/>
                  </a:lnTo>
                  <a:lnTo>
                    <a:pt x="259" y="281"/>
                  </a:lnTo>
                  <a:lnTo>
                    <a:pt x="246" y="289"/>
                  </a:lnTo>
                  <a:lnTo>
                    <a:pt x="233" y="298"/>
                  </a:lnTo>
                  <a:lnTo>
                    <a:pt x="219" y="304"/>
                  </a:lnTo>
                  <a:lnTo>
                    <a:pt x="205" y="309"/>
                  </a:lnTo>
                  <a:lnTo>
                    <a:pt x="190" y="313"/>
                  </a:lnTo>
                  <a:lnTo>
                    <a:pt x="174" y="316"/>
                  </a:lnTo>
                  <a:lnTo>
                    <a:pt x="158" y="317"/>
                  </a:lnTo>
                  <a:lnTo>
                    <a:pt x="158" y="317"/>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9" name="Freeform 315"/>
            <p:cNvSpPr>
              <a:spLocks/>
            </p:cNvSpPr>
            <p:nvPr/>
          </p:nvSpPr>
          <p:spPr bwMode="auto">
            <a:xfrm>
              <a:off x="9573602" y="4244776"/>
              <a:ext cx="753562" cy="751497"/>
            </a:xfrm>
            <a:custGeom>
              <a:avLst/>
              <a:gdLst>
                <a:gd name="T0" fmla="*/ 183 w 365"/>
                <a:gd name="T1" fmla="*/ 364 h 364"/>
                <a:gd name="T2" fmla="*/ 147 w 365"/>
                <a:gd name="T3" fmla="*/ 360 h 364"/>
                <a:gd name="T4" fmla="*/ 113 w 365"/>
                <a:gd name="T5" fmla="*/ 350 h 364"/>
                <a:gd name="T6" fmla="*/ 81 w 365"/>
                <a:gd name="T7" fmla="*/ 333 h 364"/>
                <a:gd name="T8" fmla="*/ 54 w 365"/>
                <a:gd name="T9" fmla="*/ 310 h 364"/>
                <a:gd name="T10" fmla="*/ 32 w 365"/>
                <a:gd name="T11" fmla="*/ 284 h 364"/>
                <a:gd name="T12" fmla="*/ 15 w 365"/>
                <a:gd name="T13" fmla="*/ 253 h 364"/>
                <a:gd name="T14" fmla="*/ 5 w 365"/>
                <a:gd name="T15" fmla="*/ 218 h 364"/>
                <a:gd name="T16" fmla="*/ 0 w 365"/>
                <a:gd name="T17" fmla="*/ 182 h 364"/>
                <a:gd name="T18" fmla="*/ 1 w 365"/>
                <a:gd name="T19" fmla="*/ 163 h 364"/>
                <a:gd name="T20" fmla="*/ 9 w 365"/>
                <a:gd name="T21" fmla="*/ 128 h 364"/>
                <a:gd name="T22" fmla="*/ 23 w 365"/>
                <a:gd name="T23" fmla="*/ 95 h 364"/>
                <a:gd name="T24" fmla="*/ 43 w 365"/>
                <a:gd name="T25" fmla="*/ 66 h 364"/>
                <a:gd name="T26" fmla="*/ 67 w 365"/>
                <a:gd name="T27" fmla="*/ 41 h 364"/>
                <a:gd name="T28" fmla="*/ 96 w 365"/>
                <a:gd name="T29" fmla="*/ 22 h 364"/>
                <a:gd name="T30" fmla="*/ 129 w 365"/>
                <a:gd name="T31" fmla="*/ 8 h 364"/>
                <a:gd name="T32" fmla="*/ 165 w 365"/>
                <a:gd name="T33" fmla="*/ 1 h 364"/>
                <a:gd name="T34" fmla="*/ 183 w 365"/>
                <a:gd name="T35" fmla="*/ 0 h 364"/>
                <a:gd name="T36" fmla="*/ 220 w 365"/>
                <a:gd name="T37" fmla="*/ 3 h 364"/>
                <a:gd name="T38" fmla="*/ 254 w 365"/>
                <a:gd name="T39" fmla="*/ 14 h 364"/>
                <a:gd name="T40" fmla="*/ 285 w 365"/>
                <a:gd name="T41" fmla="*/ 31 h 364"/>
                <a:gd name="T42" fmla="*/ 312 w 365"/>
                <a:gd name="T43" fmla="*/ 53 h 364"/>
                <a:gd name="T44" fmla="*/ 334 w 365"/>
                <a:gd name="T45" fmla="*/ 80 h 364"/>
                <a:gd name="T46" fmla="*/ 351 w 365"/>
                <a:gd name="T47" fmla="*/ 111 h 364"/>
                <a:gd name="T48" fmla="*/ 362 w 365"/>
                <a:gd name="T49" fmla="*/ 145 h 364"/>
                <a:gd name="T50" fmla="*/ 365 w 365"/>
                <a:gd name="T51" fmla="*/ 182 h 364"/>
                <a:gd name="T52" fmla="*/ 365 w 365"/>
                <a:gd name="T53" fmla="*/ 200 h 364"/>
                <a:gd name="T54" fmla="*/ 357 w 365"/>
                <a:gd name="T55" fmla="*/ 236 h 364"/>
                <a:gd name="T56" fmla="*/ 344 w 365"/>
                <a:gd name="T57" fmla="*/ 269 h 364"/>
                <a:gd name="T58" fmla="*/ 324 w 365"/>
                <a:gd name="T59" fmla="*/ 298 h 364"/>
                <a:gd name="T60" fmla="*/ 299 w 365"/>
                <a:gd name="T61" fmla="*/ 323 h 364"/>
                <a:gd name="T62" fmla="*/ 269 w 365"/>
                <a:gd name="T63" fmla="*/ 342 h 364"/>
                <a:gd name="T64" fmla="*/ 238 w 365"/>
                <a:gd name="T65" fmla="*/ 356 h 364"/>
                <a:gd name="T66" fmla="*/ 202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5" y="363"/>
                  </a:lnTo>
                  <a:lnTo>
                    <a:pt x="147" y="360"/>
                  </a:lnTo>
                  <a:lnTo>
                    <a:pt x="129" y="356"/>
                  </a:lnTo>
                  <a:lnTo>
                    <a:pt x="113" y="350"/>
                  </a:lnTo>
                  <a:lnTo>
                    <a:pt x="96" y="342"/>
                  </a:lnTo>
                  <a:lnTo>
                    <a:pt x="81" y="333"/>
                  </a:lnTo>
                  <a:lnTo>
                    <a:pt x="67" y="323"/>
                  </a:lnTo>
                  <a:lnTo>
                    <a:pt x="54" y="310"/>
                  </a:lnTo>
                  <a:lnTo>
                    <a:pt x="43" y="298"/>
                  </a:lnTo>
                  <a:lnTo>
                    <a:pt x="32" y="284"/>
                  </a:lnTo>
                  <a:lnTo>
                    <a:pt x="23" y="269"/>
                  </a:lnTo>
                  <a:lnTo>
                    <a:pt x="15" y="253"/>
                  </a:lnTo>
                  <a:lnTo>
                    <a:pt x="9" y="236"/>
                  </a:lnTo>
                  <a:lnTo>
                    <a:pt x="5" y="218"/>
                  </a:lnTo>
                  <a:lnTo>
                    <a:pt x="1" y="200"/>
                  </a:lnTo>
                  <a:lnTo>
                    <a:pt x="0" y="182"/>
                  </a:lnTo>
                  <a:lnTo>
                    <a:pt x="0" y="182"/>
                  </a:lnTo>
                  <a:lnTo>
                    <a:pt x="1" y="163"/>
                  </a:lnTo>
                  <a:lnTo>
                    <a:pt x="5" y="145"/>
                  </a:lnTo>
                  <a:lnTo>
                    <a:pt x="9" y="128"/>
                  </a:lnTo>
                  <a:lnTo>
                    <a:pt x="15" y="111"/>
                  </a:lnTo>
                  <a:lnTo>
                    <a:pt x="23" y="95"/>
                  </a:lnTo>
                  <a:lnTo>
                    <a:pt x="32" y="80"/>
                  </a:lnTo>
                  <a:lnTo>
                    <a:pt x="43" y="66"/>
                  </a:lnTo>
                  <a:lnTo>
                    <a:pt x="54" y="53"/>
                  </a:lnTo>
                  <a:lnTo>
                    <a:pt x="67" y="41"/>
                  </a:lnTo>
                  <a:lnTo>
                    <a:pt x="81" y="31"/>
                  </a:lnTo>
                  <a:lnTo>
                    <a:pt x="96" y="22"/>
                  </a:lnTo>
                  <a:lnTo>
                    <a:pt x="113" y="14"/>
                  </a:lnTo>
                  <a:lnTo>
                    <a:pt x="129" y="8"/>
                  </a:lnTo>
                  <a:lnTo>
                    <a:pt x="147" y="3"/>
                  </a:lnTo>
                  <a:lnTo>
                    <a:pt x="165" y="1"/>
                  </a:lnTo>
                  <a:lnTo>
                    <a:pt x="183" y="0"/>
                  </a:lnTo>
                  <a:lnTo>
                    <a:pt x="183" y="0"/>
                  </a:lnTo>
                  <a:lnTo>
                    <a:pt x="202" y="1"/>
                  </a:lnTo>
                  <a:lnTo>
                    <a:pt x="220" y="3"/>
                  </a:lnTo>
                  <a:lnTo>
                    <a:pt x="238" y="8"/>
                  </a:lnTo>
                  <a:lnTo>
                    <a:pt x="254" y="14"/>
                  </a:lnTo>
                  <a:lnTo>
                    <a:pt x="269" y="22"/>
                  </a:lnTo>
                  <a:lnTo>
                    <a:pt x="285" y="31"/>
                  </a:lnTo>
                  <a:lnTo>
                    <a:pt x="299" y="41"/>
                  </a:lnTo>
                  <a:lnTo>
                    <a:pt x="312" y="53"/>
                  </a:lnTo>
                  <a:lnTo>
                    <a:pt x="324" y="66"/>
                  </a:lnTo>
                  <a:lnTo>
                    <a:pt x="334" y="80"/>
                  </a:lnTo>
                  <a:lnTo>
                    <a:pt x="344" y="95"/>
                  </a:lnTo>
                  <a:lnTo>
                    <a:pt x="351" y="111"/>
                  </a:lnTo>
                  <a:lnTo>
                    <a:pt x="357" y="128"/>
                  </a:lnTo>
                  <a:lnTo>
                    <a:pt x="362" y="145"/>
                  </a:lnTo>
                  <a:lnTo>
                    <a:pt x="365" y="163"/>
                  </a:lnTo>
                  <a:lnTo>
                    <a:pt x="365" y="182"/>
                  </a:lnTo>
                  <a:lnTo>
                    <a:pt x="365" y="182"/>
                  </a:lnTo>
                  <a:lnTo>
                    <a:pt x="365" y="200"/>
                  </a:lnTo>
                  <a:lnTo>
                    <a:pt x="362" y="218"/>
                  </a:lnTo>
                  <a:lnTo>
                    <a:pt x="357" y="236"/>
                  </a:lnTo>
                  <a:lnTo>
                    <a:pt x="351" y="253"/>
                  </a:lnTo>
                  <a:lnTo>
                    <a:pt x="344" y="269"/>
                  </a:lnTo>
                  <a:lnTo>
                    <a:pt x="334" y="284"/>
                  </a:lnTo>
                  <a:lnTo>
                    <a:pt x="324" y="298"/>
                  </a:lnTo>
                  <a:lnTo>
                    <a:pt x="312" y="310"/>
                  </a:lnTo>
                  <a:lnTo>
                    <a:pt x="299" y="323"/>
                  </a:lnTo>
                  <a:lnTo>
                    <a:pt x="285" y="333"/>
                  </a:lnTo>
                  <a:lnTo>
                    <a:pt x="269" y="342"/>
                  </a:lnTo>
                  <a:lnTo>
                    <a:pt x="254" y="350"/>
                  </a:lnTo>
                  <a:lnTo>
                    <a:pt x="238" y="356"/>
                  </a:lnTo>
                  <a:lnTo>
                    <a:pt x="220" y="360"/>
                  </a:lnTo>
                  <a:lnTo>
                    <a:pt x="202" y="363"/>
                  </a:lnTo>
                  <a:lnTo>
                    <a:pt x="183" y="364"/>
                  </a:lnTo>
                  <a:lnTo>
                    <a:pt x="183" y="364"/>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9" name="Freeform 335"/>
            <p:cNvSpPr>
              <a:spLocks/>
            </p:cNvSpPr>
            <p:nvPr/>
          </p:nvSpPr>
          <p:spPr bwMode="auto">
            <a:xfrm>
              <a:off x="8572294" y="3311598"/>
              <a:ext cx="949694" cy="947629"/>
            </a:xfrm>
            <a:custGeom>
              <a:avLst/>
              <a:gdLst>
                <a:gd name="T0" fmla="*/ 230 w 460"/>
                <a:gd name="T1" fmla="*/ 459 h 459"/>
                <a:gd name="T2" fmla="*/ 183 w 460"/>
                <a:gd name="T3" fmla="*/ 454 h 459"/>
                <a:gd name="T4" fmla="*/ 141 w 460"/>
                <a:gd name="T5" fmla="*/ 441 h 459"/>
                <a:gd name="T6" fmla="*/ 102 w 460"/>
                <a:gd name="T7" fmla="*/ 420 h 459"/>
                <a:gd name="T8" fmla="*/ 68 w 460"/>
                <a:gd name="T9" fmla="*/ 392 h 459"/>
                <a:gd name="T10" fmla="*/ 39 w 460"/>
                <a:gd name="T11" fmla="*/ 358 h 459"/>
                <a:gd name="T12" fmla="*/ 18 w 460"/>
                <a:gd name="T13" fmla="*/ 318 h 459"/>
                <a:gd name="T14" fmla="*/ 4 w 460"/>
                <a:gd name="T15" fmla="*/ 275 h 459"/>
                <a:gd name="T16" fmla="*/ 0 w 460"/>
                <a:gd name="T17" fmla="*/ 229 h 459"/>
                <a:gd name="T18" fmla="*/ 1 w 460"/>
                <a:gd name="T19" fmla="*/ 206 h 459"/>
                <a:gd name="T20" fmla="*/ 11 w 460"/>
                <a:gd name="T21" fmla="*/ 161 h 459"/>
                <a:gd name="T22" fmla="*/ 28 w 460"/>
                <a:gd name="T23" fmla="*/ 119 h 459"/>
                <a:gd name="T24" fmla="*/ 52 w 460"/>
                <a:gd name="T25" fmla="*/ 83 h 459"/>
                <a:gd name="T26" fmla="*/ 84 w 460"/>
                <a:gd name="T27" fmla="*/ 52 h 459"/>
                <a:gd name="T28" fmla="*/ 121 w 460"/>
                <a:gd name="T29" fmla="*/ 27 h 459"/>
                <a:gd name="T30" fmla="*/ 161 w 460"/>
                <a:gd name="T31" fmla="*/ 9 h 459"/>
                <a:gd name="T32" fmla="*/ 207 w 460"/>
                <a:gd name="T33" fmla="*/ 1 h 459"/>
                <a:gd name="T34" fmla="*/ 230 w 460"/>
                <a:gd name="T35" fmla="*/ 0 h 459"/>
                <a:gd name="T36" fmla="*/ 277 w 460"/>
                <a:gd name="T37" fmla="*/ 4 h 459"/>
                <a:gd name="T38" fmla="*/ 320 w 460"/>
                <a:gd name="T39" fmla="*/ 18 h 459"/>
                <a:gd name="T40" fmla="*/ 358 w 460"/>
                <a:gd name="T41" fmla="*/ 39 h 459"/>
                <a:gd name="T42" fmla="*/ 393 w 460"/>
                <a:gd name="T43" fmla="*/ 66 h 459"/>
                <a:gd name="T44" fmla="*/ 421 w 460"/>
                <a:gd name="T45" fmla="*/ 100 h 459"/>
                <a:gd name="T46" fmla="*/ 442 w 460"/>
                <a:gd name="T47" fmla="*/ 139 h 459"/>
                <a:gd name="T48" fmla="*/ 456 w 460"/>
                <a:gd name="T49" fmla="*/ 183 h 459"/>
                <a:gd name="T50" fmla="*/ 460 w 460"/>
                <a:gd name="T51" fmla="*/ 229 h 459"/>
                <a:gd name="T52" fmla="*/ 459 w 460"/>
                <a:gd name="T53" fmla="*/ 253 h 459"/>
                <a:gd name="T54" fmla="*/ 449 w 460"/>
                <a:gd name="T55" fmla="*/ 297 h 459"/>
                <a:gd name="T56" fmla="*/ 432 w 460"/>
                <a:gd name="T57" fmla="*/ 339 h 459"/>
                <a:gd name="T58" fmla="*/ 408 w 460"/>
                <a:gd name="T59" fmla="*/ 376 h 459"/>
                <a:gd name="T60" fmla="*/ 376 w 460"/>
                <a:gd name="T61" fmla="*/ 406 h 459"/>
                <a:gd name="T62" fmla="*/ 339 w 460"/>
                <a:gd name="T63" fmla="*/ 432 h 459"/>
                <a:gd name="T64" fmla="*/ 299 w 460"/>
                <a:gd name="T65" fmla="*/ 449 h 459"/>
                <a:gd name="T66" fmla="*/ 253 w 460"/>
                <a:gd name="T67" fmla="*/ 458 h 459"/>
                <a:gd name="T68" fmla="*/ 230 w 460"/>
                <a:gd name="T69"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0" h="459">
                  <a:moveTo>
                    <a:pt x="230" y="459"/>
                  </a:moveTo>
                  <a:lnTo>
                    <a:pt x="230" y="459"/>
                  </a:lnTo>
                  <a:lnTo>
                    <a:pt x="207" y="458"/>
                  </a:lnTo>
                  <a:lnTo>
                    <a:pt x="183" y="454"/>
                  </a:lnTo>
                  <a:lnTo>
                    <a:pt x="161" y="449"/>
                  </a:lnTo>
                  <a:lnTo>
                    <a:pt x="141" y="441"/>
                  </a:lnTo>
                  <a:lnTo>
                    <a:pt x="121" y="432"/>
                  </a:lnTo>
                  <a:lnTo>
                    <a:pt x="102" y="420"/>
                  </a:lnTo>
                  <a:lnTo>
                    <a:pt x="84" y="406"/>
                  </a:lnTo>
                  <a:lnTo>
                    <a:pt x="68" y="392"/>
                  </a:lnTo>
                  <a:lnTo>
                    <a:pt x="52" y="376"/>
                  </a:lnTo>
                  <a:lnTo>
                    <a:pt x="39" y="358"/>
                  </a:lnTo>
                  <a:lnTo>
                    <a:pt x="28" y="339"/>
                  </a:lnTo>
                  <a:lnTo>
                    <a:pt x="18" y="318"/>
                  </a:lnTo>
                  <a:lnTo>
                    <a:pt x="11" y="297"/>
                  </a:lnTo>
                  <a:lnTo>
                    <a:pt x="4" y="275"/>
                  </a:lnTo>
                  <a:lnTo>
                    <a:pt x="1" y="253"/>
                  </a:lnTo>
                  <a:lnTo>
                    <a:pt x="0" y="229"/>
                  </a:lnTo>
                  <a:lnTo>
                    <a:pt x="0" y="229"/>
                  </a:lnTo>
                  <a:lnTo>
                    <a:pt x="1" y="206"/>
                  </a:lnTo>
                  <a:lnTo>
                    <a:pt x="4" y="183"/>
                  </a:lnTo>
                  <a:lnTo>
                    <a:pt x="11" y="161"/>
                  </a:lnTo>
                  <a:lnTo>
                    <a:pt x="18" y="139"/>
                  </a:lnTo>
                  <a:lnTo>
                    <a:pt x="28" y="119"/>
                  </a:lnTo>
                  <a:lnTo>
                    <a:pt x="39" y="100"/>
                  </a:lnTo>
                  <a:lnTo>
                    <a:pt x="52" y="83"/>
                  </a:lnTo>
                  <a:lnTo>
                    <a:pt x="68" y="66"/>
                  </a:lnTo>
                  <a:lnTo>
                    <a:pt x="84" y="52"/>
                  </a:lnTo>
                  <a:lnTo>
                    <a:pt x="102" y="39"/>
                  </a:lnTo>
                  <a:lnTo>
                    <a:pt x="121" y="27"/>
                  </a:lnTo>
                  <a:lnTo>
                    <a:pt x="141" y="18"/>
                  </a:lnTo>
                  <a:lnTo>
                    <a:pt x="161" y="9"/>
                  </a:lnTo>
                  <a:lnTo>
                    <a:pt x="183" y="4"/>
                  </a:lnTo>
                  <a:lnTo>
                    <a:pt x="207" y="1"/>
                  </a:lnTo>
                  <a:lnTo>
                    <a:pt x="230" y="0"/>
                  </a:lnTo>
                  <a:lnTo>
                    <a:pt x="230" y="0"/>
                  </a:lnTo>
                  <a:lnTo>
                    <a:pt x="253" y="1"/>
                  </a:lnTo>
                  <a:lnTo>
                    <a:pt x="277" y="4"/>
                  </a:lnTo>
                  <a:lnTo>
                    <a:pt x="299" y="9"/>
                  </a:lnTo>
                  <a:lnTo>
                    <a:pt x="320" y="18"/>
                  </a:lnTo>
                  <a:lnTo>
                    <a:pt x="339" y="27"/>
                  </a:lnTo>
                  <a:lnTo>
                    <a:pt x="358" y="39"/>
                  </a:lnTo>
                  <a:lnTo>
                    <a:pt x="376" y="52"/>
                  </a:lnTo>
                  <a:lnTo>
                    <a:pt x="393" y="66"/>
                  </a:lnTo>
                  <a:lnTo>
                    <a:pt x="408" y="83"/>
                  </a:lnTo>
                  <a:lnTo>
                    <a:pt x="421" y="100"/>
                  </a:lnTo>
                  <a:lnTo>
                    <a:pt x="432" y="119"/>
                  </a:lnTo>
                  <a:lnTo>
                    <a:pt x="442" y="139"/>
                  </a:lnTo>
                  <a:lnTo>
                    <a:pt x="449" y="161"/>
                  </a:lnTo>
                  <a:lnTo>
                    <a:pt x="456" y="183"/>
                  </a:lnTo>
                  <a:lnTo>
                    <a:pt x="459" y="206"/>
                  </a:lnTo>
                  <a:lnTo>
                    <a:pt x="460" y="229"/>
                  </a:lnTo>
                  <a:lnTo>
                    <a:pt x="460" y="229"/>
                  </a:lnTo>
                  <a:lnTo>
                    <a:pt x="459" y="253"/>
                  </a:lnTo>
                  <a:lnTo>
                    <a:pt x="456" y="275"/>
                  </a:lnTo>
                  <a:lnTo>
                    <a:pt x="449" y="297"/>
                  </a:lnTo>
                  <a:lnTo>
                    <a:pt x="442" y="318"/>
                  </a:lnTo>
                  <a:lnTo>
                    <a:pt x="432" y="339"/>
                  </a:lnTo>
                  <a:lnTo>
                    <a:pt x="421" y="358"/>
                  </a:lnTo>
                  <a:lnTo>
                    <a:pt x="408" y="376"/>
                  </a:lnTo>
                  <a:lnTo>
                    <a:pt x="393" y="392"/>
                  </a:lnTo>
                  <a:lnTo>
                    <a:pt x="376" y="406"/>
                  </a:lnTo>
                  <a:lnTo>
                    <a:pt x="358" y="420"/>
                  </a:lnTo>
                  <a:lnTo>
                    <a:pt x="339" y="432"/>
                  </a:lnTo>
                  <a:lnTo>
                    <a:pt x="320" y="441"/>
                  </a:lnTo>
                  <a:lnTo>
                    <a:pt x="299" y="449"/>
                  </a:lnTo>
                  <a:lnTo>
                    <a:pt x="277" y="454"/>
                  </a:lnTo>
                  <a:lnTo>
                    <a:pt x="253" y="458"/>
                  </a:lnTo>
                  <a:lnTo>
                    <a:pt x="230" y="459"/>
                  </a:lnTo>
                  <a:lnTo>
                    <a:pt x="230" y="459"/>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2" name="Freeform 348"/>
            <p:cNvSpPr>
              <a:spLocks/>
            </p:cNvSpPr>
            <p:nvPr/>
          </p:nvSpPr>
          <p:spPr bwMode="auto">
            <a:xfrm>
              <a:off x="7816668" y="2504358"/>
              <a:ext cx="753562" cy="751497"/>
            </a:xfrm>
            <a:custGeom>
              <a:avLst/>
              <a:gdLst>
                <a:gd name="T0" fmla="*/ 183 w 365"/>
                <a:gd name="T1" fmla="*/ 364 h 364"/>
                <a:gd name="T2" fmla="*/ 146 w 365"/>
                <a:gd name="T3" fmla="*/ 360 h 364"/>
                <a:gd name="T4" fmla="*/ 112 w 365"/>
                <a:gd name="T5" fmla="*/ 349 h 364"/>
                <a:gd name="T6" fmla="*/ 81 w 365"/>
                <a:gd name="T7" fmla="*/ 332 h 364"/>
                <a:gd name="T8" fmla="*/ 53 w 365"/>
                <a:gd name="T9" fmla="*/ 310 h 364"/>
                <a:gd name="T10" fmla="*/ 31 w 365"/>
                <a:gd name="T11" fmla="*/ 284 h 364"/>
                <a:gd name="T12" fmla="*/ 14 w 365"/>
                <a:gd name="T13" fmla="*/ 253 h 364"/>
                <a:gd name="T14" fmla="*/ 4 w 365"/>
                <a:gd name="T15" fmla="*/ 218 h 364"/>
                <a:gd name="T16" fmla="*/ 0 w 365"/>
                <a:gd name="T17" fmla="*/ 182 h 364"/>
                <a:gd name="T18" fmla="*/ 2 w 365"/>
                <a:gd name="T19" fmla="*/ 163 h 364"/>
                <a:gd name="T20" fmla="*/ 9 w 365"/>
                <a:gd name="T21" fmla="*/ 128 h 364"/>
                <a:gd name="T22" fmla="*/ 23 w 365"/>
                <a:gd name="T23" fmla="*/ 95 h 364"/>
                <a:gd name="T24" fmla="*/ 42 w 365"/>
                <a:gd name="T25" fmla="*/ 65 h 364"/>
                <a:gd name="T26" fmla="*/ 66 w 365"/>
                <a:gd name="T27" fmla="*/ 41 h 364"/>
                <a:gd name="T28" fmla="*/ 96 w 365"/>
                <a:gd name="T29" fmla="*/ 21 h 364"/>
                <a:gd name="T30" fmla="*/ 129 w 365"/>
                <a:gd name="T31" fmla="*/ 7 h 364"/>
                <a:gd name="T32" fmla="*/ 164 w 365"/>
                <a:gd name="T33" fmla="*/ 1 h 364"/>
                <a:gd name="T34" fmla="*/ 183 w 365"/>
                <a:gd name="T35" fmla="*/ 0 h 364"/>
                <a:gd name="T36" fmla="*/ 220 w 365"/>
                <a:gd name="T37" fmla="*/ 3 h 364"/>
                <a:gd name="T38" fmla="*/ 254 w 365"/>
                <a:gd name="T39" fmla="*/ 14 h 364"/>
                <a:gd name="T40" fmla="*/ 284 w 365"/>
                <a:gd name="T41" fmla="*/ 30 h 364"/>
                <a:gd name="T42" fmla="*/ 312 w 365"/>
                <a:gd name="T43" fmla="*/ 53 h 364"/>
                <a:gd name="T44" fmla="*/ 334 w 365"/>
                <a:gd name="T45" fmla="*/ 80 h 364"/>
                <a:gd name="T46" fmla="*/ 350 w 365"/>
                <a:gd name="T47" fmla="*/ 111 h 364"/>
                <a:gd name="T48" fmla="*/ 361 w 365"/>
                <a:gd name="T49" fmla="*/ 145 h 364"/>
                <a:gd name="T50" fmla="*/ 365 w 365"/>
                <a:gd name="T51" fmla="*/ 182 h 364"/>
                <a:gd name="T52" fmla="*/ 364 w 365"/>
                <a:gd name="T53" fmla="*/ 200 h 364"/>
                <a:gd name="T54" fmla="*/ 356 w 365"/>
                <a:gd name="T55" fmla="*/ 236 h 364"/>
                <a:gd name="T56" fmla="*/ 343 w 365"/>
                <a:gd name="T57" fmla="*/ 269 h 364"/>
                <a:gd name="T58" fmla="*/ 324 w 365"/>
                <a:gd name="T59" fmla="*/ 297 h 364"/>
                <a:gd name="T60" fmla="*/ 298 w 365"/>
                <a:gd name="T61" fmla="*/ 323 h 364"/>
                <a:gd name="T62" fmla="*/ 270 w 365"/>
                <a:gd name="T63" fmla="*/ 342 h 364"/>
                <a:gd name="T64" fmla="*/ 237 w 365"/>
                <a:gd name="T65" fmla="*/ 356 h 364"/>
                <a:gd name="T66" fmla="*/ 201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4" y="363"/>
                  </a:lnTo>
                  <a:lnTo>
                    <a:pt x="146" y="360"/>
                  </a:lnTo>
                  <a:lnTo>
                    <a:pt x="129" y="356"/>
                  </a:lnTo>
                  <a:lnTo>
                    <a:pt x="112" y="349"/>
                  </a:lnTo>
                  <a:lnTo>
                    <a:pt x="96" y="342"/>
                  </a:lnTo>
                  <a:lnTo>
                    <a:pt x="81" y="332"/>
                  </a:lnTo>
                  <a:lnTo>
                    <a:pt x="66" y="323"/>
                  </a:lnTo>
                  <a:lnTo>
                    <a:pt x="53" y="310"/>
                  </a:lnTo>
                  <a:lnTo>
                    <a:pt x="42" y="297"/>
                  </a:lnTo>
                  <a:lnTo>
                    <a:pt x="31" y="284"/>
                  </a:lnTo>
                  <a:lnTo>
                    <a:pt x="23" y="269"/>
                  </a:lnTo>
                  <a:lnTo>
                    <a:pt x="14" y="253"/>
                  </a:lnTo>
                  <a:lnTo>
                    <a:pt x="9" y="236"/>
                  </a:lnTo>
                  <a:lnTo>
                    <a:pt x="4" y="218"/>
                  </a:lnTo>
                  <a:lnTo>
                    <a:pt x="2" y="200"/>
                  </a:lnTo>
                  <a:lnTo>
                    <a:pt x="0" y="182"/>
                  </a:lnTo>
                  <a:lnTo>
                    <a:pt x="0" y="182"/>
                  </a:lnTo>
                  <a:lnTo>
                    <a:pt x="2" y="163"/>
                  </a:lnTo>
                  <a:lnTo>
                    <a:pt x="4" y="145"/>
                  </a:lnTo>
                  <a:lnTo>
                    <a:pt x="9" y="128"/>
                  </a:lnTo>
                  <a:lnTo>
                    <a:pt x="14" y="111"/>
                  </a:lnTo>
                  <a:lnTo>
                    <a:pt x="23" y="95"/>
                  </a:lnTo>
                  <a:lnTo>
                    <a:pt x="31" y="80"/>
                  </a:lnTo>
                  <a:lnTo>
                    <a:pt x="42" y="65"/>
                  </a:lnTo>
                  <a:lnTo>
                    <a:pt x="53" y="53"/>
                  </a:lnTo>
                  <a:lnTo>
                    <a:pt x="66" y="41"/>
                  </a:lnTo>
                  <a:lnTo>
                    <a:pt x="81" y="30"/>
                  </a:lnTo>
                  <a:lnTo>
                    <a:pt x="96" y="21"/>
                  </a:lnTo>
                  <a:lnTo>
                    <a:pt x="112" y="14"/>
                  </a:lnTo>
                  <a:lnTo>
                    <a:pt x="129" y="7"/>
                  </a:lnTo>
                  <a:lnTo>
                    <a:pt x="146" y="3"/>
                  </a:lnTo>
                  <a:lnTo>
                    <a:pt x="164" y="1"/>
                  </a:lnTo>
                  <a:lnTo>
                    <a:pt x="183" y="0"/>
                  </a:lnTo>
                  <a:lnTo>
                    <a:pt x="183" y="0"/>
                  </a:lnTo>
                  <a:lnTo>
                    <a:pt x="201" y="1"/>
                  </a:lnTo>
                  <a:lnTo>
                    <a:pt x="220" y="3"/>
                  </a:lnTo>
                  <a:lnTo>
                    <a:pt x="237" y="7"/>
                  </a:lnTo>
                  <a:lnTo>
                    <a:pt x="254" y="14"/>
                  </a:lnTo>
                  <a:lnTo>
                    <a:pt x="270" y="21"/>
                  </a:lnTo>
                  <a:lnTo>
                    <a:pt x="284" y="30"/>
                  </a:lnTo>
                  <a:lnTo>
                    <a:pt x="298" y="41"/>
                  </a:lnTo>
                  <a:lnTo>
                    <a:pt x="312" y="53"/>
                  </a:lnTo>
                  <a:lnTo>
                    <a:pt x="324" y="65"/>
                  </a:lnTo>
                  <a:lnTo>
                    <a:pt x="334" y="80"/>
                  </a:lnTo>
                  <a:lnTo>
                    <a:pt x="343" y="95"/>
                  </a:lnTo>
                  <a:lnTo>
                    <a:pt x="350" y="111"/>
                  </a:lnTo>
                  <a:lnTo>
                    <a:pt x="356" y="128"/>
                  </a:lnTo>
                  <a:lnTo>
                    <a:pt x="361" y="145"/>
                  </a:lnTo>
                  <a:lnTo>
                    <a:pt x="364" y="163"/>
                  </a:lnTo>
                  <a:lnTo>
                    <a:pt x="365" y="182"/>
                  </a:lnTo>
                  <a:lnTo>
                    <a:pt x="365" y="182"/>
                  </a:lnTo>
                  <a:lnTo>
                    <a:pt x="364" y="200"/>
                  </a:lnTo>
                  <a:lnTo>
                    <a:pt x="361" y="218"/>
                  </a:lnTo>
                  <a:lnTo>
                    <a:pt x="356" y="236"/>
                  </a:lnTo>
                  <a:lnTo>
                    <a:pt x="350" y="253"/>
                  </a:lnTo>
                  <a:lnTo>
                    <a:pt x="343" y="269"/>
                  </a:lnTo>
                  <a:lnTo>
                    <a:pt x="334" y="284"/>
                  </a:lnTo>
                  <a:lnTo>
                    <a:pt x="324" y="297"/>
                  </a:lnTo>
                  <a:lnTo>
                    <a:pt x="312" y="310"/>
                  </a:lnTo>
                  <a:lnTo>
                    <a:pt x="298" y="323"/>
                  </a:lnTo>
                  <a:lnTo>
                    <a:pt x="284" y="332"/>
                  </a:lnTo>
                  <a:lnTo>
                    <a:pt x="270" y="342"/>
                  </a:lnTo>
                  <a:lnTo>
                    <a:pt x="254" y="349"/>
                  </a:lnTo>
                  <a:lnTo>
                    <a:pt x="237" y="356"/>
                  </a:lnTo>
                  <a:lnTo>
                    <a:pt x="220" y="360"/>
                  </a:lnTo>
                  <a:lnTo>
                    <a:pt x="201" y="363"/>
                  </a:lnTo>
                  <a:lnTo>
                    <a:pt x="183" y="364"/>
                  </a:lnTo>
                  <a:lnTo>
                    <a:pt x="183" y="364"/>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7" name="Freeform 363"/>
            <p:cNvSpPr>
              <a:spLocks/>
            </p:cNvSpPr>
            <p:nvPr/>
          </p:nvSpPr>
          <p:spPr bwMode="auto">
            <a:xfrm>
              <a:off x="9811025" y="3571732"/>
              <a:ext cx="379878" cy="379878"/>
            </a:xfrm>
            <a:custGeom>
              <a:avLst/>
              <a:gdLst>
                <a:gd name="T0" fmla="*/ 52 w 184"/>
                <a:gd name="T1" fmla="*/ 8 h 184"/>
                <a:gd name="T2" fmla="*/ 69 w 184"/>
                <a:gd name="T3" fmla="*/ 2 h 184"/>
                <a:gd name="T4" fmla="*/ 87 w 184"/>
                <a:gd name="T5" fmla="*/ 0 h 184"/>
                <a:gd name="T6" fmla="*/ 105 w 184"/>
                <a:gd name="T7" fmla="*/ 0 h 184"/>
                <a:gd name="T8" fmla="*/ 123 w 184"/>
                <a:gd name="T9" fmla="*/ 4 h 184"/>
                <a:gd name="T10" fmla="*/ 139 w 184"/>
                <a:gd name="T11" fmla="*/ 11 h 184"/>
                <a:gd name="T12" fmla="*/ 152 w 184"/>
                <a:gd name="T13" fmla="*/ 22 h 184"/>
                <a:gd name="T14" fmla="*/ 165 w 184"/>
                <a:gd name="T15" fmla="*/ 36 h 184"/>
                <a:gd name="T16" fmla="*/ 175 w 184"/>
                <a:gd name="T17" fmla="*/ 52 h 184"/>
                <a:gd name="T18" fmla="*/ 179 w 184"/>
                <a:gd name="T19" fmla="*/ 60 h 184"/>
                <a:gd name="T20" fmla="*/ 183 w 184"/>
                <a:gd name="T21" fmla="*/ 78 h 184"/>
                <a:gd name="T22" fmla="*/ 184 w 184"/>
                <a:gd name="T23" fmla="*/ 96 h 184"/>
                <a:gd name="T24" fmla="*/ 182 w 184"/>
                <a:gd name="T25" fmla="*/ 113 h 184"/>
                <a:gd name="T26" fmla="*/ 176 w 184"/>
                <a:gd name="T27" fmla="*/ 130 h 184"/>
                <a:gd name="T28" fmla="*/ 167 w 184"/>
                <a:gd name="T29" fmla="*/ 146 h 184"/>
                <a:gd name="T30" fmla="*/ 156 w 184"/>
                <a:gd name="T31" fmla="*/ 160 h 184"/>
                <a:gd name="T32" fmla="*/ 141 w 184"/>
                <a:gd name="T33" fmla="*/ 170 h 184"/>
                <a:gd name="T34" fmla="*/ 132 w 184"/>
                <a:gd name="T35" fmla="*/ 174 h 184"/>
                <a:gd name="T36" fmla="*/ 114 w 184"/>
                <a:gd name="T37" fmla="*/ 182 h 184"/>
                <a:gd name="T38" fmla="*/ 96 w 184"/>
                <a:gd name="T39" fmla="*/ 184 h 184"/>
                <a:gd name="T40" fmla="*/ 78 w 184"/>
                <a:gd name="T41" fmla="*/ 183 h 184"/>
                <a:gd name="T42" fmla="*/ 61 w 184"/>
                <a:gd name="T43" fmla="*/ 179 h 184"/>
                <a:gd name="T44" fmla="*/ 45 w 184"/>
                <a:gd name="T45" fmla="*/ 171 h 184"/>
                <a:gd name="T46" fmla="*/ 30 w 184"/>
                <a:gd name="T47" fmla="*/ 162 h 184"/>
                <a:gd name="T48" fmla="*/ 18 w 184"/>
                <a:gd name="T49" fmla="*/ 148 h 184"/>
                <a:gd name="T50" fmla="*/ 8 w 184"/>
                <a:gd name="T51" fmla="*/ 132 h 184"/>
                <a:gd name="T52" fmla="*/ 5 w 184"/>
                <a:gd name="T53" fmla="*/ 124 h 184"/>
                <a:gd name="T54" fmla="*/ 0 w 184"/>
                <a:gd name="T55" fmla="*/ 106 h 184"/>
                <a:gd name="T56" fmla="*/ 0 w 184"/>
                <a:gd name="T57" fmla="*/ 88 h 184"/>
                <a:gd name="T58" fmla="*/ 2 w 184"/>
                <a:gd name="T59" fmla="*/ 70 h 184"/>
                <a:gd name="T60" fmla="*/ 7 w 184"/>
                <a:gd name="T61" fmla="*/ 53 h 184"/>
                <a:gd name="T62" fmla="*/ 17 w 184"/>
                <a:gd name="T63" fmla="*/ 38 h 184"/>
                <a:gd name="T64" fmla="*/ 28 w 184"/>
                <a:gd name="T65" fmla="*/ 24 h 184"/>
                <a:gd name="T66" fmla="*/ 43 w 184"/>
                <a:gd name="T67" fmla="*/ 12 h 184"/>
                <a:gd name="T68" fmla="*/ 52 w 184"/>
                <a:gd name="T69" fmla="*/ 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4">
                  <a:moveTo>
                    <a:pt x="52" y="8"/>
                  </a:moveTo>
                  <a:lnTo>
                    <a:pt x="52" y="8"/>
                  </a:lnTo>
                  <a:lnTo>
                    <a:pt x="60" y="5"/>
                  </a:lnTo>
                  <a:lnTo>
                    <a:pt x="69" y="2"/>
                  </a:lnTo>
                  <a:lnTo>
                    <a:pt x="78" y="0"/>
                  </a:lnTo>
                  <a:lnTo>
                    <a:pt x="87" y="0"/>
                  </a:lnTo>
                  <a:lnTo>
                    <a:pt x="96" y="0"/>
                  </a:lnTo>
                  <a:lnTo>
                    <a:pt x="105" y="0"/>
                  </a:lnTo>
                  <a:lnTo>
                    <a:pt x="113" y="2"/>
                  </a:lnTo>
                  <a:lnTo>
                    <a:pt x="123" y="4"/>
                  </a:lnTo>
                  <a:lnTo>
                    <a:pt x="130" y="7"/>
                  </a:lnTo>
                  <a:lnTo>
                    <a:pt x="139" y="11"/>
                  </a:lnTo>
                  <a:lnTo>
                    <a:pt x="146" y="17"/>
                  </a:lnTo>
                  <a:lnTo>
                    <a:pt x="152" y="22"/>
                  </a:lnTo>
                  <a:lnTo>
                    <a:pt x="160" y="28"/>
                  </a:lnTo>
                  <a:lnTo>
                    <a:pt x="165" y="36"/>
                  </a:lnTo>
                  <a:lnTo>
                    <a:pt x="170" y="43"/>
                  </a:lnTo>
                  <a:lnTo>
                    <a:pt x="175" y="52"/>
                  </a:lnTo>
                  <a:lnTo>
                    <a:pt x="175" y="52"/>
                  </a:lnTo>
                  <a:lnTo>
                    <a:pt x="179" y="60"/>
                  </a:lnTo>
                  <a:lnTo>
                    <a:pt x="182" y="69"/>
                  </a:lnTo>
                  <a:lnTo>
                    <a:pt x="183" y="78"/>
                  </a:lnTo>
                  <a:lnTo>
                    <a:pt x="184" y="87"/>
                  </a:lnTo>
                  <a:lnTo>
                    <a:pt x="184" y="96"/>
                  </a:lnTo>
                  <a:lnTo>
                    <a:pt x="183" y="105"/>
                  </a:lnTo>
                  <a:lnTo>
                    <a:pt x="182" y="113"/>
                  </a:lnTo>
                  <a:lnTo>
                    <a:pt x="179" y="123"/>
                  </a:lnTo>
                  <a:lnTo>
                    <a:pt x="176" y="130"/>
                  </a:lnTo>
                  <a:lnTo>
                    <a:pt x="171" y="138"/>
                  </a:lnTo>
                  <a:lnTo>
                    <a:pt x="167" y="146"/>
                  </a:lnTo>
                  <a:lnTo>
                    <a:pt x="162" y="152"/>
                  </a:lnTo>
                  <a:lnTo>
                    <a:pt x="156" y="160"/>
                  </a:lnTo>
                  <a:lnTo>
                    <a:pt x="148" y="165"/>
                  </a:lnTo>
                  <a:lnTo>
                    <a:pt x="141" y="170"/>
                  </a:lnTo>
                  <a:lnTo>
                    <a:pt x="132" y="174"/>
                  </a:lnTo>
                  <a:lnTo>
                    <a:pt x="132" y="174"/>
                  </a:lnTo>
                  <a:lnTo>
                    <a:pt x="124" y="179"/>
                  </a:lnTo>
                  <a:lnTo>
                    <a:pt x="114" y="182"/>
                  </a:lnTo>
                  <a:lnTo>
                    <a:pt x="106" y="183"/>
                  </a:lnTo>
                  <a:lnTo>
                    <a:pt x="96" y="184"/>
                  </a:lnTo>
                  <a:lnTo>
                    <a:pt x="88" y="184"/>
                  </a:lnTo>
                  <a:lnTo>
                    <a:pt x="78" y="183"/>
                  </a:lnTo>
                  <a:lnTo>
                    <a:pt x="70" y="182"/>
                  </a:lnTo>
                  <a:lnTo>
                    <a:pt x="61" y="179"/>
                  </a:lnTo>
                  <a:lnTo>
                    <a:pt x="53" y="176"/>
                  </a:lnTo>
                  <a:lnTo>
                    <a:pt x="45" y="171"/>
                  </a:lnTo>
                  <a:lnTo>
                    <a:pt x="38" y="167"/>
                  </a:lnTo>
                  <a:lnTo>
                    <a:pt x="30" y="162"/>
                  </a:lnTo>
                  <a:lnTo>
                    <a:pt x="24" y="155"/>
                  </a:lnTo>
                  <a:lnTo>
                    <a:pt x="18" y="148"/>
                  </a:lnTo>
                  <a:lnTo>
                    <a:pt x="12" y="141"/>
                  </a:lnTo>
                  <a:lnTo>
                    <a:pt x="8" y="132"/>
                  </a:lnTo>
                  <a:lnTo>
                    <a:pt x="8" y="132"/>
                  </a:lnTo>
                  <a:lnTo>
                    <a:pt x="5" y="124"/>
                  </a:lnTo>
                  <a:lnTo>
                    <a:pt x="2" y="114"/>
                  </a:lnTo>
                  <a:lnTo>
                    <a:pt x="0" y="106"/>
                  </a:lnTo>
                  <a:lnTo>
                    <a:pt x="0" y="96"/>
                  </a:lnTo>
                  <a:lnTo>
                    <a:pt x="0" y="88"/>
                  </a:lnTo>
                  <a:lnTo>
                    <a:pt x="0" y="78"/>
                  </a:lnTo>
                  <a:lnTo>
                    <a:pt x="2" y="70"/>
                  </a:lnTo>
                  <a:lnTo>
                    <a:pt x="4" y="61"/>
                  </a:lnTo>
                  <a:lnTo>
                    <a:pt x="7" y="53"/>
                  </a:lnTo>
                  <a:lnTo>
                    <a:pt x="11" y="45"/>
                  </a:lnTo>
                  <a:lnTo>
                    <a:pt x="17" y="38"/>
                  </a:lnTo>
                  <a:lnTo>
                    <a:pt x="22" y="30"/>
                  </a:lnTo>
                  <a:lnTo>
                    <a:pt x="28" y="24"/>
                  </a:lnTo>
                  <a:lnTo>
                    <a:pt x="36" y="18"/>
                  </a:lnTo>
                  <a:lnTo>
                    <a:pt x="43" y="12"/>
                  </a:lnTo>
                  <a:lnTo>
                    <a:pt x="52" y="8"/>
                  </a:lnTo>
                  <a:lnTo>
                    <a:pt x="52" y="8"/>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8" name="Freeform 364"/>
            <p:cNvSpPr>
              <a:spLocks/>
            </p:cNvSpPr>
            <p:nvPr/>
          </p:nvSpPr>
          <p:spPr bwMode="auto">
            <a:xfrm>
              <a:off x="9870897" y="3656378"/>
              <a:ext cx="256004" cy="208520"/>
            </a:xfrm>
            <a:custGeom>
              <a:avLst/>
              <a:gdLst>
                <a:gd name="T0" fmla="*/ 124 w 124"/>
                <a:gd name="T1" fmla="*/ 13 h 101"/>
                <a:gd name="T2" fmla="*/ 110 w 124"/>
                <a:gd name="T3" fmla="*/ 16 h 101"/>
                <a:gd name="T4" fmla="*/ 114 w 124"/>
                <a:gd name="T5" fmla="*/ 14 h 101"/>
                <a:gd name="T6" fmla="*/ 119 w 124"/>
                <a:gd name="T7" fmla="*/ 6 h 101"/>
                <a:gd name="T8" fmla="*/ 121 w 124"/>
                <a:gd name="T9" fmla="*/ 2 h 101"/>
                <a:gd name="T10" fmla="*/ 105 w 124"/>
                <a:gd name="T11" fmla="*/ 8 h 101"/>
                <a:gd name="T12" fmla="*/ 101 w 124"/>
                <a:gd name="T13" fmla="*/ 5 h 101"/>
                <a:gd name="T14" fmla="*/ 92 w 124"/>
                <a:gd name="T15" fmla="*/ 1 h 101"/>
                <a:gd name="T16" fmla="*/ 86 w 124"/>
                <a:gd name="T17" fmla="*/ 0 h 101"/>
                <a:gd name="T18" fmla="*/ 77 w 124"/>
                <a:gd name="T19" fmla="*/ 2 h 101"/>
                <a:gd name="T20" fmla="*/ 68 w 124"/>
                <a:gd name="T21" fmla="*/ 7 h 101"/>
                <a:gd name="T22" fmla="*/ 63 w 124"/>
                <a:gd name="T23" fmla="*/ 16 h 101"/>
                <a:gd name="T24" fmla="*/ 61 w 124"/>
                <a:gd name="T25" fmla="*/ 25 h 101"/>
                <a:gd name="T26" fmla="*/ 62 w 124"/>
                <a:gd name="T27" fmla="*/ 32 h 101"/>
                <a:gd name="T28" fmla="*/ 54 w 124"/>
                <a:gd name="T29" fmla="*/ 31 h 101"/>
                <a:gd name="T30" fmla="*/ 40 w 124"/>
                <a:gd name="T31" fmla="*/ 26 h 101"/>
                <a:gd name="T32" fmla="*/ 26 w 124"/>
                <a:gd name="T33" fmla="*/ 20 h 101"/>
                <a:gd name="T34" fmla="*/ 14 w 124"/>
                <a:gd name="T35" fmla="*/ 11 h 101"/>
                <a:gd name="T36" fmla="*/ 10 w 124"/>
                <a:gd name="T37" fmla="*/ 5 h 101"/>
                <a:gd name="T38" fmla="*/ 6 w 124"/>
                <a:gd name="T39" fmla="*/ 18 h 101"/>
                <a:gd name="T40" fmla="*/ 7 w 124"/>
                <a:gd name="T41" fmla="*/ 24 h 101"/>
                <a:gd name="T42" fmla="*/ 13 w 124"/>
                <a:gd name="T43" fmla="*/ 35 h 101"/>
                <a:gd name="T44" fmla="*/ 17 w 124"/>
                <a:gd name="T45" fmla="*/ 39 h 101"/>
                <a:gd name="T46" fmla="*/ 6 w 124"/>
                <a:gd name="T47" fmla="*/ 36 h 101"/>
                <a:gd name="T48" fmla="*/ 6 w 124"/>
                <a:gd name="T49" fmla="*/ 36 h 101"/>
                <a:gd name="T50" fmla="*/ 8 w 124"/>
                <a:gd name="T51" fmla="*/ 44 h 101"/>
                <a:gd name="T52" fmla="*/ 12 w 124"/>
                <a:gd name="T53" fmla="*/ 52 h 101"/>
                <a:gd name="T54" fmla="*/ 18 w 124"/>
                <a:gd name="T55" fmla="*/ 58 h 101"/>
                <a:gd name="T56" fmla="*/ 26 w 124"/>
                <a:gd name="T57" fmla="*/ 61 h 101"/>
                <a:gd name="T58" fmla="*/ 20 w 124"/>
                <a:gd name="T59" fmla="*/ 61 h 101"/>
                <a:gd name="T60" fmla="*/ 15 w 124"/>
                <a:gd name="T61" fmla="*/ 61 h 101"/>
                <a:gd name="T62" fmla="*/ 18 w 124"/>
                <a:gd name="T63" fmla="*/ 69 h 101"/>
                <a:gd name="T64" fmla="*/ 30 w 124"/>
                <a:gd name="T65" fmla="*/ 77 h 101"/>
                <a:gd name="T66" fmla="*/ 39 w 124"/>
                <a:gd name="T67" fmla="*/ 79 h 101"/>
                <a:gd name="T68" fmla="*/ 31 w 124"/>
                <a:gd name="T69" fmla="*/ 84 h 101"/>
                <a:gd name="T70" fmla="*/ 15 w 124"/>
                <a:gd name="T71" fmla="*/ 89 h 101"/>
                <a:gd name="T72" fmla="*/ 7 w 124"/>
                <a:gd name="T73" fmla="*/ 90 h 101"/>
                <a:gd name="T74" fmla="*/ 0 w 124"/>
                <a:gd name="T75" fmla="*/ 89 h 101"/>
                <a:gd name="T76" fmla="*/ 20 w 124"/>
                <a:gd name="T77" fmla="*/ 97 h 101"/>
                <a:gd name="T78" fmla="*/ 40 w 124"/>
                <a:gd name="T79" fmla="*/ 101 h 101"/>
                <a:gd name="T80" fmla="*/ 48 w 124"/>
                <a:gd name="T81" fmla="*/ 101 h 101"/>
                <a:gd name="T82" fmla="*/ 64 w 124"/>
                <a:gd name="T83" fmla="*/ 97 h 101"/>
                <a:gd name="T84" fmla="*/ 77 w 124"/>
                <a:gd name="T85" fmla="*/ 91 h 101"/>
                <a:gd name="T86" fmla="*/ 88 w 124"/>
                <a:gd name="T87" fmla="*/ 83 h 101"/>
                <a:gd name="T88" fmla="*/ 98 w 124"/>
                <a:gd name="T89" fmla="*/ 72 h 101"/>
                <a:gd name="T90" fmla="*/ 107 w 124"/>
                <a:gd name="T91" fmla="*/ 54 h 101"/>
                <a:gd name="T92" fmla="*/ 112 w 124"/>
                <a:gd name="T93" fmla="*/ 29 h 101"/>
                <a:gd name="T94" fmla="*/ 112 w 124"/>
                <a:gd name="T95" fmla="*/ 25 h 101"/>
                <a:gd name="T96" fmla="*/ 119 w 124"/>
                <a:gd name="T97" fmla="*/ 19 h 101"/>
                <a:gd name="T98" fmla="*/ 124 w 124"/>
                <a:gd name="T99"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 h="101">
                  <a:moveTo>
                    <a:pt x="124" y="13"/>
                  </a:moveTo>
                  <a:lnTo>
                    <a:pt x="124" y="13"/>
                  </a:lnTo>
                  <a:lnTo>
                    <a:pt x="117" y="15"/>
                  </a:lnTo>
                  <a:lnTo>
                    <a:pt x="110" y="16"/>
                  </a:lnTo>
                  <a:lnTo>
                    <a:pt x="110" y="16"/>
                  </a:lnTo>
                  <a:lnTo>
                    <a:pt x="114" y="14"/>
                  </a:lnTo>
                  <a:lnTo>
                    <a:pt x="117" y="11"/>
                  </a:lnTo>
                  <a:lnTo>
                    <a:pt x="119" y="6"/>
                  </a:lnTo>
                  <a:lnTo>
                    <a:pt x="121" y="2"/>
                  </a:lnTo>
                  <a:lnTo>
                    <a:pt x="121" y="2"/>
                  </a:lnTo>
                  <a:lnTo>
                    <a:pt x="114" y="6"/>
                  </a:lnTo>
                  <a:lnTo>
                    <a:pt x="105" y="8"/>
                  </a:lnTo>
                  <a:lnTo>
                    <a:pt x="105" y="8"/>
                  </a:lnTo>
                  <a:lnTo>
                    <a:pt x="101" y="5"/>
                  </a:lnTo>
                  <a:lnTo>
                    <a:pt x="97" y="2"/>
                  </a:lnTo>
                  <a:lnTo>
                    <a:pt x="92" y="1"/>
                  </a:lnTo>
                  <a:lnTo>
                    <a:pt x="86" y="0"/>
                  </a:lnTo>
                  <a:lnTo>
                    <a:pt x="86" y="0"/>
                  </a:lnTo>
                  <a:lnTo>
                    <a:pt x="81" y="1"/>
                  </a:lnTo>
                  <a:lnTo>
                    <a:pt x="77" y="2"/>
                  </a:lnTo>
                  <a:lnTo>
                    <a:pt x="72" y="5"/>
                  </a:lnTo>
                  <a:lnTo>
                    <a:pt x="68" y="7"/>
                  </a:lnTo>
                  <a:lnTo>
                    <a:pt x="65" y="12"/>
                  </a:lnTo>
                  <a:lnTo>
                    <a:pt x="63" y="16"/>
                  </a:lnTo>
                  <a:lnTo>
                    <a:pt x="62" y="21"/>
                  </a:lnTo>
                  <a:lnTo>
                    <a:pt x="61" y="25"/>
                  </a:lnTo>
                  <a:lnTo>
                    <a:pt x="61" y="25"/>
                  </a:lnTo>
                  <a:lnTo>
                    <a:pt x="62" y="32"/>
                  </a:lnTo>
                  <a:lnTo>
                    <a:pt x="62" y="32"/>
                  </a:lnTo>
                  <a:lnTo>
                    <a:pt x="54" y="31"/>
                  </a:lnTo>
                  <a:lnTo>
                    <a:pt x="47" y="30"/>
                  </a:lnTo>
                  <a:lnTo>
                    <a:pt x="40" y="26"/>
                  </a:lnTo>
                  <a:lnTo>
                    <a:pt x="32" y="23"/>
                  </a:lnTo>
                  <a:lnTo>
                    <a:pt x="26" y="20"/>
                  </a:lnTo>
                  <a:lnTo>
                    <a:pt x="21" y="16"/>
                  </a:lnTo>
                  <a:lnTo>
                    <a:pt x="14" y="11"/>
                  </a:lnTo>
                  <a:lnTo>
                    <a:pt x="10" y="5"/>
                  </a:lnTo>
                  <a:lnTo>
                    <a:pt x="10" y="5"/>
                  </a:lnTo>
                  <a:lnTo>
                    <a:pt x="7" y="12"/>
                  </a:lnTo>
                  <a:lnTo>
                    <a:pt x="6" y="18"/>
                  </a:lnTo>
                  <a:lnTo>
                    <a:pt x="6" y="18"/>
                  </a:lnTo>
                  <a:lnTo>
                    <a:pt x="7" y="24"/>
                  </a:lnTo>
                  <a:lnTo>
                    <a:pt x="9" y="30"/>
                  </a:lnTo>
                  <a:lnTo>
                    <a:pt x="13" y="35"/>
                  </a:lnTo>
                  <a:lnTo>
                    <a:pt x="17" y="39"/>
                  </a:lnTo>
                  <a:lnTo>
                    <a:pt x="17" y="39"/>
                  </a:lnTo>
                  <a:lnTo>
                    <a:pt x="11" y="38"/>
                  </a:lnTo>
                  <a:lnTo>
                    <a:pt x="6" y="36"/>
                  </a:lnTo>
                  <a:lnTo>
                    <a:pt x="6" y="36"/>
                  </a:lnTo>
                  <a:lnTo>
                    <a:pt x="6" y="36"/>
                  </a:lnTo>
                  <a:lnTo>
                    <a:pt x="7" y="40"/>
                  </a:lnTo>
                  <a:lnTo>
                    <a:pt x="8" y="44"/>
                  </a:lnTo>
                  <a:lnTo>
                    <a:pt x="9" y="49"/>
                  </a:lnTo>
                  <a:lnTo>
                    <a:pt x="12" y="52"/>
                  </a:lnTo>
                  <a:lnTo>
                    <a:pt x="14" y="55"/>
                  </a:lnTo>
                  <a:lnTo>
                    <a:pt x="18" y="58"/>
                  </a:lnTo>
                  <a:lnTo>
                    <a:pt x="22" y="59"/>
                  </a:lnTo>
                  <a:lnTo>
                    <a:pt x="26" y="61"/>
                  </a:lnTo>
                  <a:lnTo>
                    <a:pt x="26" y="61"/>
                  </a:lnTo>
                  <a:lnTo>
                    <a:pt x="20" y="61"/>
                  </a:lnTo>
                  <a:lnTo>
                    <a:pt x="20" y="61"/>
                  </a:lnTo>
                  <a:lnTo>
                    <a:pt x="15" y="61"/>
                  </a:lnTo>
                  <a:lnTo>
                    <a:pt x="15" y="61"/>
                  </a:lnTo>
                  <a:lnTo>
                    <a:pt x="18" y="69"/>
                  </a:lnTo>
                  <a:lnTo>
                    <a:pt x="24" y="74"/>
                  </a:lnTo>
                  <a:lnTo>
                    <a:pt x="30" y="77"/>
                  </a:lnTo>
                  <a:lnTo>
                    <a:pt x="34" y="78"/>
                  </a:lnTo>
                  <a:lnTo>
                    <a:pt x="39" y="79"/>
                  </a:lnTo>
                  <a:lnTo>
                    <a:pt x="39" y="79"/>
                  </a:lnTo>
                  <a:lnTo>
                    <a:pt x="31" y="84"/>
                  </a:lnTo>
                  <a:lnTo>
                    <a:pt x="24" y="87"/>
                  </a:lnTo>
                  <a:lnTo>
                    <a:pt x="15" y="89"/>
                  </a:lnTo>
                  <a:lnTo>
                    <a:pt x="7" y="90"/>
                  </a:lnTo>
                  <a:lnTo>
                    <a:pt x="7" y="90"/>
                  </a:lnTo>
                  <a:lnTo>
                    <a:pt x="0" y="89"/>
                  </a:lnTo>
                  <a:lnTo>
                    <a:pt x="0" y="89"/>
                  </a:lnTo>
                  <a:lnTo>
                    <a:pt x="10" y="94"/>
                  </a:lnTo>
                  <a:lnTo>
                    <a:pt x="20" y="97"/>
                  </a:lnTo>
                  <a:lnTo>
                    <a:pt x="29" y="101"/>
                  </a:lnTo>
                  <a:lnTo>
                    <a:pt x="40" y="101"/>
                  </a:lnTo>
                  <a:lnTo>
                    <a:pt x="40" y="101"/>
                  </a:lnTo>
                  <a:lnTo>
                    <a:pt x="48" y="101"/>
                  </a:lnTo>
                  <a:lnTo>
                    <a:pt x="57" y="100"/>
                  </a:lnTo>
                  <a:lnTo>
                    <a:pt x="64" y="97"/>
                  </a:lnTo>
                  <a:lnTo>
                    <a:pt x="70" y="94"/>
                  </a:lnTo>
                  <a:lnTo>
                    <a:pt x="77" y="91"/>
                  </a:lnTo>
                  <a:lnTo>
                    <a:pt x="83" y="87"/>
                  </a:lnTo>
                  <a:lnTo>
                    <a:pt x="88" y="83"/>
                  </a:lnTo>
                  <a:lnTo>
                    <a:pt x="94" y="77"/>
                  </a:lnTo>
                  <a:lnTo>
                    <a:pt x="98" y="72"/>
                  </a:lnTo>
                  <a:lnTo>
                    <a:pt x="101" y="67"/>
                  </a:lnTo>
                  <a:lnTo>
                    <a:pt x="107" y="54"/>
                  </a:lnTo>
                  <a:lnTo>
                    <a:pt x="111" y="41"/>
                  </a:lnTo>
                  <a:lnTo>
                    <a:pt x="112" y="29"/>
                  </a:lnTo>
                  <a:lnTo>
                    <a:pt x="112" y="29"/>
                  </a:lnTo>
                  <a:lnTo>
                    <a:pt x="112" y="25"/>
                  </a:lnTo>
                  <a:lnTo>
                    <a:pt x="112" y="25"/>
                  </a:lnTo>
                  <a:lnTo>
                    <a:pt x="119" y="19"/>
                  </a:lnTo>
                  <a:lnTo>
                    <a:pt x="124" y="13"/>
                  </a:lnTo>
                  <a:lnTo>
                    <a:pt x="124" y="1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9" name="Freeform 365"/>
            <p:cNvSpPr>
              <a:spLocks/>
            </p:cNvSpPr>
            <p:nvPr/>
          </p:nvSpPr>
          <p:spPr bwMode="auto">
            <a:xfrm>
              <a:off x="7884798" y="4665944"/>
              <a:ext cx="381942" cy="384007"/>
            </a:xfrm>
            <a:custGeom>
              <a:avLst/>
              <a:gdLst>
                <a:gd name="T0" fmla="*/ 52 w 185"/>
                <a:gd name="T1" fmla="*/ 10 h 186"/>
                <a:gd name="T2" fmla="*/ 70 w 185"/>
                <a:gd name="T3" fmla="*/ 4 h 186"/>
                <a:gd name="T4" fmla="*/ 88 w 185"/>
                <a:gd name="T5" fmla="*/ 0 h 186"/>
                <a:gd name="T6" fmla="*/ 106 w 185"/>
                <a:gd name="T7" fmla="*/ 1 h 186"/>
                <a:gd name="T8" fmla="*/ 123 w 185"/>
                <a:gd name="T9" fmla="*/ 6 h 186"/>
                <a:gd name="T10" fmla="*/ 139 w 185"/>
                <a:gd name="T11" fmla="*/ 13 h 186"/>
                <a:gd name="T12" fmla="*/ 154 w 185"/>
                <a:gd name="T13" fmla="*/ 24 h 186"/>
                <a:gd name="T14" fmla="*/ 167 w 185"/>
                <a:gd name="T15" fmla="*/ 36 h 186"/>
                <a:gd name="T16" fmla="*/ 176 w 185"/>
                <a:gd name="T17" fmla="*/ 53 h 186"/>
                <a:gd name="T18" fmla="*/ 179 w 185"/>
                <a:gd name="T19" fmla="*/ 62 h 186"/>
                <a:gd name="T20" fmla="*/ 185 w 185"/>
                <a:gd name="T21" fmla="*/ 80 h 186"/>
                <a:gd name="T22" fmla="*/ 185 w 185"/>
                <a:gd name="T23" fmla="*/ 98 h 186"/>
                <a:gd name="T24" fmla="*/ 183 w 185"/>
                <a:gd name="T25" fmla="*/ 115 h 186"/>
                <a:gd name="T26" fmla="*/ 177 w 185"/>
                <a:gd name="T27" fmla="*/ 132 h 186"/>
                <a:gd name="T28" fmla="*/ 168 w 185"/>
                <a:gd name="T29" fmla="*/ 148 h 186"/>
                <a:gd name="T30" fmla="*/ 156 w 185"/>
                <a:gd name="T31" fmla="*/ 160 h 186"/>
                <a:gd name="T32" fmla="*/ 141 w 185"/>
                <a:gd name="T33" fmla="*/ 172 h 186"/>
                <a:gd name="T34" fmla="*/ 133 w 185"/>
                <a:gd name="T35" fmla="*/ 176 h 186"/>
                <a:gd name="T36" fmla="*/ 116 w 185"/>
                <a:gd name="T37" fmla="*/ 183 h 186"/>
                <a:gd name="T38" fmla="*/ 98 w 185"/>
                <a:gd name="T39" fmla="*/ 186 h 186"/>
                <a:gd name="T40" fmla="*/ 80 w 185"/>
                <a:gd name="T41" fmla="*/ 185 h 186"/>
                <a:gd name="T42" fmla="*/ 62 w 185"/>
                <a:gd name="T43" fmla="*/ 180 h 186"/>
                <a:gd name="T44" fmla="*/ 46 w 185"/>
                <a:gd name="T45" fmla="*/ 173 h 186"/>
                <a:gd name="T46" fmla="*/ 32 w 185"/>
                <a:gd name="T47" fmla="*/ 162 h 186"/>
                <a:gd name="T48" fmla="*/ 19 w 185"/>
                <a:gd name="T49" fmla="*/ 150 h 186"/>
                <a:gd name="T50" fmla="*/ 10 w 185"/>
                <a:gd name="T51" fmla="*/ 134 h 186"/>
                <a:gd name="T52" fmla="*/ 6 w 185"/>
                <a:gd name="T53" fmla="*/ 124 h 186"/>
                <a:gd name="T54" fmla="*/ 1 w 185"/>
                <a:gd name="T55" fmla="*/ 107 h 186"/>
                <a:gd name="T56" fmla="*/ 0 w 185"/>
                <a:gd name="T57" fmla="*/ 89 h 186"/>
                <a:gd name="T58" fmla="*/ 2 w 185"/>
                <a:gd name="T59" fmla="*/ 71 h 186"/>
                <a:gd name="T60" fmla="*/ 9 w 185"/>
                <a:gd name="T61" fmla="*/ 54 h 186"/>
                <a:gd name="T62" fmla="*/ 17 w 185"/>
                <a:gd name="T63" fmla="*/ 40 h 186"/>
                <a:gd name="T64" fmla="*/ 29 w 185"/>
                <a:gd name="T65" fmla="*/ 26 h 186"/>
                <a:gd name="T66" fmla="*/ 44 w 185"/>
                <a:gd name="T67" fmla="*/ 14 h 186"/>
                <a:gd name="T68" fmla="*/ 52 w 185"/>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6">
                  <a:moveTo>
                    <a:pt x="52" y="10"/>
                  </a:moveTo>
                  <a:lnTo>
                    <a:pt x="52" y="10"/>
                  </a:lnTo>
                  <a:lnTo>
                    <a:pt x="61" y="6"/>
                  </a:lnTo>
                  <a:lnTo>
                    <a:pt x="70" y="4"/>
                  </a:lnTo>
                  <a:lnTo>
                    <a:pt x="79" y="1"/>
                  </a:lnTo>
                  <a:lnTo>
                    <a:pt x="88" y="0"/>
                  </a:lnTo>
                  <a:lnTo>
                    <a:pt x="97" y="0"/>
                  </a:lnTo>
                  <a:lnTo>
                    <a:pt x="106" y="1"/>
                  </a:lnTo>
                  <a:lnTo>
                    <a:pt x="115" y="4"/>
                  </a:lnTo>
                  <a:lnTo>
                    <a:pt x="123" y="6"/>
                  </a:lnTo>
                  <a:lnTo>
                    <a:pt x="132" y="9"/>
                  </a:lnTo>
                  <a:lnTo>
                    <a:pt x="139" y="13"/>
                  </a:lnTo>
                  <a:lnTo>
                    <a:pt x="147" y="18"/>
                  </a:lnTo>
                  <a:lnTo>
                    <a:pt x="154" y="24"/>
                  </a:lnTo>
                  <a:lnTo>
                    <a:pt x="160" y="30"/>
                  </a:lnTo>
                  <a:lnTo>
                    <a:pt x="167" y="36"/>
                  </a:lnTo>
                  <a:lnTo>
                    <a:pt x="172" y="45"/>
                  </a:lnTo>
                  <a:lnTo>
                    <a:pt x="176" y="53"/>
                  </a:lnTo>
                  <a:lnTo>
                    <a:pt x="176" y="53"/>
                  </a:lnTo>
                  <a:lnTo>
                    <a:pt x="179" y="62"/>
                  </a:lnTo>
                  <a:lnTo>
                    <a:pt x="183" y="70"/>
                  </a:lnTo>
                  <a:lnTo>
                    <a:pt x="185" y="80"/>
                  </a:lnTo>
                  <a:lnTo>
                    <a:pt x="185" y="88"/>
                  </a:lnTo>
                  <a:lnTo>
                    <a:pt x="185" y="98"/>
                  </a:lnTo>
                  <a:lnTo>
                    <a:pt x="185" y="106"/>
                  </a:lnTo>
                  <a:lnTo>
                    <a:pt x="183" y="115"/>
                  </a:lnTo>
                  <a:lnTo>
                    <a:pt x="180" y="123"/>
                  </a:lnTo>
                  <a:lnTo>
                    <a:pt x="177" y="132"/>
                  </a:lnTo>
                  <a:lnTo>
                    <a:pt x="173" y="140"/>
                  </a:lnTo>
                  <a:lnTo>
                    <a:pt x="168" y="148"/>
                  </a:lnTo>
                  <a:lnTo>
                    <a:pt x="162" y="154"/>
                  </a:lnTo>
                  <a:lnTo>
                    <a:pt x="156" y="160"/>
                  </a:lnTo>
                  <a:lnTo>
                    <a:pt x="149" y="167"/>
                  </a:lnTo>
                  <a:lnTo>
                    <a:pt x="141" y="172"/>
                  </a:lnTo>
                  <a:lnTo>
                    <a:pt x="133" y="176"/>
                  </a:lnTo>
                  <a:lnTo>
                    <a:pt x="133" y="176"/>
                  </a:lnTo>
                  <a:lnTo>
                    <a:pt x="124" y="180"/>
                  </a:lnTo>
                  <a:lnTo>
                    <a:pt x="116" y="183"/>
                  </a:lnTo>
                  <a:lnTo>
                    <a:pt x="106" y="185"/>
                  </a:lnTo>
                  <a:lnTo>
                    <a:pt x="98" y="186"/>
                  </a:lnTo>
                  <a:lnTo>
                    <a:pt x="88" y="186"/>
                  </a:lnTo>
                  <a:lnTo>
                    <a:pt x="80" y="185"/>
                  </a:lnTo>
                  <a:lnTo>
                    <a:pt x="71" y="183"/>
                  </a:lnTo>
                  <a:lnTo>
                    <a:pt x="62" y="180"/>
                  </a:lnTo>
                  <a:lnTo>
                    <a:pt x="54" y="177"/>
                  </a:lnTo>
                  <a:lnTo>
                    <a:pt x="46" y="173"/>
                  </a:lnTo>
                  <a:lnTo>
                    <a:pt x="38" y="169"/>
                  </a:lnTo>
                  <a:lnTo>
                    <a:pt x="32" y="162"/>
                  </a:lnTo>
                  <a:lnTo>
                    <a:pt x="25" y="156"/>
                  </a:lnTo>
                  <a:lnTo>
                    <a:pt x="19" y="150"/>
                  </a:lnTo>
                  <a:lnTo>
                    <a:pt x="14" y="141"/>
                  </a:lnTo>
                  <a:lnTo>
                    <a:pt x="10" y="134"/>
                  </a:lnTo>
                  <a:lnTo>
                    <a:pt x="10" y="134"/>
                  </a:lnTo>
                  <a:lnTo>
                    <a:pt x="6" y="124"/>
                  </a:lnTo>
                  <a:lnTo>
                    <a:pt x="2" y="116"/>
                  </a:lnTo>
                  <a:lnTo>
                    <a:pt x="1" y="107"/>
                  </a:lnTo>
                  <a:lnTo>
                    <a:pt x="0" y="98"/>
                  </a:lnTo>
                  <a:lnTo>
                    <a:pt x="0" y="89"/>
                  </a:lnTo>
                  <a:lnTo>
                    <a:pt x="1" y="80"/>
                  </a:lnTo>
                  <a:lnTo>
                    <a:pt x="2" y="71"/>
                  </a:lnTo>
                  <a:lnTo>
                    <a:pt x="6" y="63"/>
                  </a:lnTo>
                  <a:lnTo>
                    <a:pt x="9" y="54"/>
                  </a:lnTo>
                  <a:lnTo>
                    <a:pt x="13" y="47"/>
                  </a:lnTo>
                  <a:lnTo>
                    <a:pt x="17" y="40"/>
                  </a:lnTo>
                  <a:lnTo>
                    <a:pt x="23" y="32"/>
                  </a:lnTo>
                  <a:lnTo>
                    <a:pt x="29" y="26"/>
                  </a:lnTo>
                  <a:lnTo>
                    <a:pt x="36" y="19"/>
                  </a:lnTo>
                  <a:lnTo>
                    <a:pt x="44" y="14"/>
                  </a:lnTo>
                  <a:lnTo>
                    <a:pt x="52" y="10"/>
                  </a:lnTo>
                  <a:lnTo>
                    <a:pt x="52" y="1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0" name="Freeform 366"/>
            <p:cNvSpPr>
              <a:spLocks/>
            </p:cNvSpPr>
            <p:nvPr/>
          </p:nvSpPr>
          <p:spPr bwMode="auto">
            <a:xfrm>
              <a:off x="7973574" y="4754720"/>
              <a:ext cx="187874" cy="189939"/>
            </a:xfrm>
            <a:custGeom>
              <a:avLst/>
              <a:gdLst>
                <a:gd name="T0" fmla="*/ 89 w 91"/>
                <a:gd name="T1" fmla="*/ 64 h 92"/>
                <a:gd name="T2" fmla="*/ 71 w 91"/>
                <a:gd name="T3" fmla="*/ 45 h 92"/>
                <a:gd name="T4" fmla="*/ 71 w 91"/>
                <a:gd name="T5" fmla="*/ 45 h 92"/>
                <a:gd name="T6" fmla="*/ 68 w 91"/>
                <a:gd name="T7" fmla="*/ 42 h 92"/>
                <a:gd name="T8" fmla="*/ 68 w 91"/>
                <a:gd name="T9" fmla="*/ 42 h 92"/>
                <a:gd name="T10" fmla="*/ 63 w 91"/>
                <a:gd name="T11" fmla="*/ 35 h 92"/>
                <a:gd name="T12" fmla="*/ 57 w 91"/>
                <a:gd name="T13" fmla="*/ 28 h 92"/>
                <a:gd name="T14" fmla="*/ 50 w 91"/>
                <a:gd name="T15" fmla="*/ 22 h 92"/>
                <a:gd name="T16" fmla="*/ 50 w 91"/>
                <a:gd name="T17" fmla="*/ 22 h 92"/>
                <a:gd name="T18" fmla="*/ 46 w 91"/>
                <a:gd name="T19" fmla="*/ 19 h 92"/>
                <a:gd name="T20" fmla="*/ 44 w 91"/>
                <a:gd name="T21" fmla="*/ 17 h 92"/>
                <a:gd name="T22" fmla="*/ 42 w 91"/>
                <a:gd name="T23" fmla="*/ 15 h 92"/>
                <a:gd name="T24" fmla="*/ 42 w 91"/>
                <a:gd name="T25" fmla="*/ 12 h 92"/>
                <a:gd name="T26" fmla="*/ 42 w 91"/>
                <a:gd name="T27" fmla="*/ 8 h 92"/>
                <a:gd name="T28" fmla="*/ 42 w 91"/>
                <a:gd name="T29" fmla="*/ 4 h 92"/>
                <a:gd name="T30" fmla="*/ 42 w 91"/>
                <a:gd name="T31" fmla="*/ 4 h 92"/>
                <a:gd name="T32" fmla="*/ 41 w 91"/>
                <a:gd name="T33" fmla="*/ 1 h 92"/>
                <a:gd name="T34" fmla="*/ 39 w 91"/>
                <a:gd name="T35" fmla="*/ 0 h 92"/>
                <a:gd name="T36" fmla="*/ 36 w 91"/>
                <a:gd name="T37" fmla="*/ 0 h 92"/>
                <a:gd name="T38" fmla="*/ 31 w 91"/>
                <a:gd name="T39" fmla="*/ 3 h 92"/>
                <a:gd name="T40" fmla="*/ 31 w 91"/>
                <a:gd name="T41" fmla="*/ 3 h 92"/>
                <a:gd name="T42" fmla="*/ 30 w 91"/>
                <a:gd name="T43" fmla="*/ 7 h 92"/>
                <a:gd name="T44" fmla="*/ 28 w 91"/>
                <a:gd name="T45" fmla="*/ 10 h 92"/>
                <a:gd name="T46" fmla="*/ 28 w 91"/>
                <a:gd name="T47" fmla="*/ 10 h 92"/>
                <a:gd name="T48" fmla="*/ 29 w 91"/>
                <a:gd name="T49" fmla="*/ 16 h 92"/>
                <a:gd name="T50" fmla="*/ 30 w 91"/>
                <a:gd name="T51" fmla="*/ 20 h 92"/>
                <a:gd name="T52" fmla="*/ 35 w 91"/>
                <a:gd name="T53" fmla="*/ 25 h 92"/>
                <a:gd name="T54" fmla="*/ 35 w 91"/>
                <a:gd name="T55" fmla="*/ 25 h 92"/>
                <a:gd name="T56" fmla="*/ 36 w 91"/>
                <a:gd name="T57" fmla="*/ 28 h 92"/>
                <a:gd name="T58" fmla="*/ 35 w 91"/>
                <a:gd name="T59" fmla="*/ 34 h 92"/>
                <a:gd name="T60" fmla="*/ 7 w 91"/>
                <a:gd name="T61" fmla="*/ 34 h 92"/>
                <a:gd name="T62" fmla="*/ 7 w 91"/>
                <a:gd name="T63" fmla="*/ 34 h 92"/>
                <a:gd name="T64" fmla="*/ 4 w 91"/>
                <a:gd name="T65" fmla="*/ 35 h 92"/>
                <a:gd name="T66" fmla="*/ 1 w 91"/>
                <a:gd name="T67" fmla="*/ 37 h 92"/>
                <a:gd name="T68" fmla="*/ 0 w 91"/>
                <a:gd name="T69" fmla="*/ 39 h 92"/>
                <a:gd name="T70" fmla="*/ 1 w 91"/>
                <a:gd name="T71" fmla="*/ 43 h 92"/>
                <a:gd name="T72" fmla="*/ 15 w 91"/>
                <a:gd name="T73" fmla="*/ 82 h 92"/>
                <a:gd name="T74" fmla="*/ 15 w 91"/>
                <a:gd name="T75" fmla="*/ 82 h 92"/>
                <a:gd name="T76" fmla="*/ 17 w 91"/>
                <a:gd name="T77" fmla="*/ 85 h 92"/>
                <a:gd name="T78" fmla="*/ 21 w 91"/>
                <a:gd name="T79" fmla="*/ 86 h 92"/>
                <a:gd name="T80" fmla="*/ 54 w 91"/>
                <a:gd name="T81" fmla="*/ 86 h 92"/>
                <a:gd name="T82" fmla="*/ 54 w 91"/>
                <a:gd name="T83" fmla="*/ 86 h 92"/>
                <a:gd name="T84" fmla="*/ 58 w 91"/>
                <a:gd name="T85" fmla="*/ 87 h 92"/>
                <a:gd name="T86" fmla="*/ 61 w 91"/>
                <a:gd name="T87" fmla="*/ 89 h 92"/>
                <a:gd name="T88" fmla="*/ 62 w 91"/>
                <a:gd name="T89" fmla="*/ 91 h 92"/>
                <a:gd name="T90" fmla="*/ 62 w 91"/>
                <a:gd name="T91" fmla="*/ 91 h 92"/>
                <a:gd name="T92" fmla="*/ 64 w 91"/>
                <a:gd name="T93" fmla="*/ 92 h 92"/>
                <a:gd name="T94" fmla="*/ 65 w 91"/>
                <a:gd name="T95" fmla="*/ 92 h 92"/>
                <a:gd name="T96" fmla="*/ 68 w 91"/>
                <a:gd name="T97" fmla="*/ 92 h 92"/>
                <a:gd name="T98" fmla="*/ 69 w 91"/>
                <a:gd name="T99" fmla="*/ 91 h 92"/>
                <a:gd name="T100" fmla="*/ 89 w 91"/>
                <a:gd name="T101" fmla="*/ 70 h 92"/>
                <a:gd name="T102" fmla="*/ 89 w 91"/>
                <a:gd name="T103" fmla="*/ 70 h 92"/>
                <a:gd name="T104" fmla="*/ 90 w 91"/>
                <a:gd name="T105" fmla="*/ 69 h 92"/>
                <a:gd name="T106" fmla="*/ 91 w 91"/>
                <a:gd name="T107" fmla="*/ 67 h 92"/>
                <a:gd name="T108" fmla="*/ 90 w 91"/>
                <a:gd name="T109" fmla="*/ 65 h 92"/>
                <a:gd name="T110" fmla="*/ 89 w 91"/>
                <a:gd name="T111" fmla="*/ 64 h 92"/>
                <a:gd name="T112" fmla="*/ 89 w 91"/>
                <a:gd name="T113"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1" h="92">
                  <a:moveTo>
                    <a:pt x="89" y="64"/>
                  </a:moveTo>
                  <a:lnTo>
                    <a:pt x="71" y="45"/>
                  </a:lnTo>
                  <a:lnTo>
                    <a:pt x="71" y="45"/>
                  </a:lnTo>
                  <a:lnTo>
                    <a:pt x="68" y="42"/>
                  </a:lnTo>
                  <a:lnTo>
                    <a:pt x="68" y="42"/>
                  </a:lnTo>
                  <a:lnTo>
                    <a:pt x="63" y="35"/>
                  </a:lnTo>
                  <a:lnTo>
                    <a:pt x="57" y="28"/>
                  </a:lnTo>
                  <a:lnTo>
                    <a:pt x="50" y="22"/>
                  </a:lnTo>
                  <a:lnTo>
                    <a:pt x="50" y="22"/>
                  </a:lnTo>
                  <a:lnTo>
                    <a:pt x="46" y="19"/>
                  </a:lnTo>
                  <a:lnTo>
                    <a:pt x="44" y="17"/>
                  </a:lnTo>
                  <a:lnTo>
                    <a:pt x="42" y="15"/>
                  </a:lnTo>
                  <a:lnTo>
                    <a:pt x="42" y="12"/>
                  </a:lnTo>
                  <a:lnTo>
                    <a:pt x="42" y="8"/>
                  </a:lnTo>
                  <a:lnTo>
                    <a:pt x="42" y="4"/>
                  </a:lnTo>
                  <a:lnTo>
                    <a:pt x="42" y="4"/>
                  </a:lnTo>
                  <a:lnTo>
                    <a:pt x="41" y="1"/>
                  </a:lnTo>
                  <a:lnTo>
                    <a:pt x="39" y="0"/>
                  </a:lnTo>
                  <a:lnTo>
                    <a:pt x="36" y="0"/>
                  </a:lnTo>
                  <a:lnTo>
                    <a:pt x="31" y="3"/>
                  </a:lnTo>
                  <a:lnTo>
                    <a:pt x="31" y="3"/>
                  </a:lnTo>
                  <a:lnTo>
                    <a:pt x="30" y="7"/>
                  </a:lnTo>
                  <a:lnTo>
                    <a:pt x="28" y="10"/>
                  </a:lnTo>
                  <a:lnTo>
                    <a:pt x="28" y="10"/>
                  </a:lnTo>
                  <a:lnTo>
                    <a:pt x="29" y="16"/>
                  </a:lnTo>
                  <a:lnTo>
                    <a:pt x="30" y="20"/>
                  </a:lnTo>
                  <a:lnTo>
                    <a:pt x="35" y="25"/>
                  </a:lnTo>
                  <a:lnTo>
                    <a:pt x="35" y="25"/>
                  </a:lnTo>
                  <a:lnTo>
                    <a:pt x="36" y="28"/>
                  </a:lnTo>
                  <a:lnTo>
                    <a:pt x="35" y="34"/>
                  </a:lnTo>
                  <a:lnTo>
                    <a:pt x="7" y="34"/>
                  </a:lnTo>
                  <a:lnTo>
                    <a:pt x="7" y="34"/>
                  </a:lnTo>
                  <a:lnTo>
                    <a:pt x="4" y="35"/>
                  </a:lnTo>
                  <a:lnTo>
                    <a:pt x="1" y="37"/>
                  </a:lnTo>
                  <a:lnTo>
                    <a:pt x="0" y="39"/>
                  </a:lnTo>
                  <a:lnTo>
                    <a:pt x="1" y="43"/>
                  </a:lnTo>
                  <a:lnTo>
                    <a:pt x="15" y="82"/>
                  </a:lnTo>
                  <a:lnTo>
                    <a:pt x="15" y="82"/>
                  </a:lnTo>
                  <a:lnTo>
                    <a:pt x="17" y="85"/>
                  </a:lnTo>
                  <a:lnTo>
                    <a:pt x="21" y="86"/>
                  </a:lnTo>
                  <a:lnTo>
                    <a:pt x="54" y="86"/>
                  </a:lnTo>
                  <a:lnTo>
                    <a:pt x="54" y="86"/>
                  </a:lnTo>
                  <a:lnTo>
                    <a:pt x="58" y="87"/>
                  </a:lnTo>
                  <a:lnTo>
                    <a:pt x="61" y="89"/>
                  </a:lnTo>
                  <a:lnTo>
                    <a:pt x="62" y="91"/>
                  </a:lnTo>
                  <a:lnTo>
                    <a:pt x="62" y="91"/>
                  </a:lnTo>
                  <a:lnTo>
                    <a:pt x="64" y="92"/>
                  </a:lnTo>
                  <a:lnTo>
                    <a:pt x="65" y="92"/>
                  </a:lnTo>
                  <a:lnTo>
                    <a:pt x="68" y="92"/>
                  </a:lnTo>
                  <a:lnTo>
                    <a:pt x="69" y="91"/>
                  </a:lnTo>
                  <a:lnTo>
                    <a:pt x="89" y="70"/>
                  </a:lnTo>
                  <a:lnTo>
                    <a:pt x="89" y="70"/>
                  </a:lnTo>
                  <a:lnTo>
                    <a:pt x="90" y="69"/>
                  </a:lnTo>
                  <a:lnTo>
                    <a:pt x="91" y="67"/>
                  </a:lnTo>
                  <a:lnTo>
                    <a:pt x="90" y="65"/>
                  </a:lnTo>
                  <a:lnTo>
                    <a:pt x="89" y="64"/>
                  </a:lnTo>
                  <a:lnTo>
                    <a:pt x="8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1" name="Freeform 367"/>
            <p:cNvSpPr>
              <a:spLocks/>
            </p:cNvSpPr>
            <p:nvPr/>
          </p:nvSpPr>
          <p:spPr bwMode="auto">
            <a:xfrm>
              <a:off x="8118092" y="4901303"/>
              <a:ext cx="59872" cy="59872"/>
            </a:xfrm>
            <a:custGeom>
              <a:avLst/>
              <a:gdLst>
                <a:gd name="T0" fmla="*/ 5 w 29"/>
                <a:gd name="T1" fmla="*/ 29 h 29"/>
                <a:gd name="T2" fmla="*/ 0 w 29"/>
                <a:gd name="T3" fmla="*/ 24 h 29"/>
                <a:gd name="T4" fmla="*/ 24 w 29"/>
                <a:gd name="T5" fmla="*/ 0 h 29"/>
                <a:gd name="T6" fmla="*/ 29 w 29"/>
                <a:gd name="T7" fmla="*/ 5 h 29"/>
                <a:gd name="T8" fmla="*/ 5 w 29"/>
                <a:gd name="T9" fmla="*/ 29 h 29"/>
              </a:gdLst>
              <a:ahLst/>
              <a:cxnLst>
                <a:cxn ang="0">
                  <a:pos x="T0" y="T1"/>
                </a:cxn>
                <a:cxn ang="0">
                  <a:pos x="T2" y="T3"/>
                </a:cxn>
                <a:cxn ang="0">
                  <a:pos x="T4" y="T5"/>
                </a:cxn>
                <a:cxn ang="0">
                  <a:pos x="T6" y="T7"/>
                </a:cxn>
                <a:cxn ang="0">
                  <a:pos x="T8" y="T9"/>
                </a:cxn>
              </a:cxnLst>
              <a:rect l="0" t="0" r="r" b="b"/>
              <a:pathLst>
                <a:path w="29" h="29">
                  <a:moveTo>
                    <a:pt x="5" y="29"/>
                  </a:moveTo>
                  <a:lnTo>
                    <a:pt x="0" y="24"/>
                  </a:lnTo>
                  <a:lnTo>
                    <a:pt x="24" y="0"/>
                  </a:lnTo>
                  <a:lnTo>
                    <a:pt x="29" y="5"/>
                  </a:lnTo>
                  <a:lnTo>
                    <a:pt x="5"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2" name="Freeform 368"/>
            <p:cNvSpPr>
              <a:spLocks/>
            </p:cNvSpPr>
            <p:nvPr/>
          </p:nvSpPr>
          <p:spPr bwMode="auto">
            <a:xfrm>
              <a:off x="10510909" y="3862833"/>
              <a:ext cx="381942" cy="381942"/>
            </a:xfrm>
            <a:custGeom>
              <a:avLst/>
              <a:gdLst>
                <a:gd name="T0" fmla="*/ 52 w 185"/>
                <a:gd name="T1" fmla="*/ 9 h 185"/>
                <a:gd name="T2" fmla="*/ 70 w 185"/>
                <a:gd name="T3" fmla="*/ 3 h 185"/>
                <a:gd name="T4" fmla="*/ 88 w 185"/>
                <a:gd name="T5" fmla="*/ 0 h 185"/>
                <a:gd name="T6" fmla="*/ 106 w 185"/>
                <a:gd name="T7" fmla="*/ 1 h 185"/>
                <a:gd name="T8" fmla="*/ 123 w 185"/>
                <a:gd name="T9" fmla="*/ 5 h 185"/>
                <a:gd name="T10" fmla="*/ 139 w 185"/>
                <a:gd name="T11" fmla="*/ 12 h 185"/>
                <a:gd name="T12" fmla="*/ 153 w 185"/>
                <a:gd name="T13" fmla="*/ 23 h 185"/>
                <a:gd name="T14" fmla="*/ 166 w 185"/>
                <a:gd name="T15" fmla="*/ 37 h 185"/>
                <a:gd name="T16" fmla="*/ 176 w 185"/>
                <a:gd name="T17" fmla="*/ 53 h 185"/>
                <a:gd name="T18" fmla="*/ 180 w 185"/>
                <a:gd name="T19" fmla="*/ 61 h 185"/>
                <a:gd name="T20" fmla="*/ 184 w 185"/>
                <a:gd name="T21" fmla="*/ 79 h 185"/>
                <a:gd name="T22" fmla="*/ 185 w 185"/>
                <a:gd name="T23" fmla="*/ 97 h 185"/>
                <a:gd name="T24" fmla="*/ 182 w 185"/>
                <a:gd name="T25" fmla="*/ 114 h 185"/>
                <a:gd name="T26" fmla="*/ 177 w 185"/>
                <a:gd name="T27" fmla="*/ 131 h 185"/>
                <a:gd name="T28" fmla="*/ 167 w 185"/>
                <a:gd name="T29" fmla="*/ 147 h 185"/>
                <a:gd name="T30" fmla="*/ 156 w 185"/>
                <a:gd name="T31" fmla="*/ 160 h 185"/>
                <a:gd name="T32" fmla="*/ 141 w 185"/>
                <a:gd name="T33" fmla="*/ 171 h 185"/>
                <a:gd name="T34" fmla="*/ 132 w 185"/>
                <a:gd name="T35" fmla="*/ 175 h 185"/>
                <a:gd name="T36" fmla="*/ 115 w 185"/>
                <a:gd name="T37" fmla="*/ 182 h 185"/>
                <a:gd name="T38" fmla="*/ 97 w 185"/>
                <a:gd name="T39" fmla="*/ 185 h 185"/>
                <a:gd name="T40" fmla="*/ 79 w 185"/>
                <a:gd name="T41" fmla="*/ 184 h 185"/>
                <a:gd name="T42" fmla="*/ 62 w 185"/>
                <a:gd name="T43" fmla="*/ 180 h 185"/>
                <a:gd name="T44" fmla="*/ 45 w 185"/>
                <a:gd name="T45" fmla="*/ 172 h 185"/>
                <a:gd name="T46" fmla="*/ 32 w 185"/>
                <a:gd name="T47" fmla="*/ 162 h 185"/>
                <a:gd name="T48" fmla="*/ 19 w 185"/>
                <a:gd name="T49" fmla="*/ 149 h 185"/>
                <a:gd name="T50" fmla="*/ 9 w 185"/>
                <a:gd name="T51" fmla="*/ 133 h 185"/>
                <a:gd name="T52" fmla="*/ 5 w 185"/>
                <a:gd name="T53" fmla="*/ 125 h 185"/>
                <a:gd name="T54" fmla="*/ 1 w 185"/>
                <a:gd name="T55" fmla="*/ 107 h 185"/>
                <a:gd name="T56" fmla="*/ 0 w 185"/>
                <a:gd name="T57" fmla="*/ 89 h 185"/>
                <a:gd name="T58" fmla="*/ 2 w 185"/>
                <a:gd name="T59" fmla="*/ 71 h 185"/>
                <a:gd name="T60" fmla="*/ 8 w 185"/>
                <a:gd name="T61" fmla="*/ 54 h 185"/>
                <a:gd name="T62" fmla="*/ 17 w 185"/>
                <a:gd name="T63" fmla="*/ 39 h 185"/>
                <a:gd name="T64" fmla="*/ 30 w 185"/>
                <a:gd name="T65" fmla="*/ 25 h 185"/>
                <a:gd name="T66" fmla="*/ 43 w 185"/>
                <a:gd name="T67" fmla="*/ 13 h 185"/>
                <a:gd name="T68" fmla="*/ 52 w 185"/>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5">
                  <a:moveTo>
                    <a:pt x="52" y="9"/>
                  </a:moveTo>
                  <a:lnTo>
                    <a:pt x="52" y="9"/>
                  </a:lnTo>
                  <a:lnTo>
                    <a:pt x="61" y="6"/>
                  </a:lnTo>
                  <a:lnTo>
                    <a:pt x="70" y="3"/>
                  </a:lnTo>
                  <a:lnTo>
                    <a:pt x="78" y="1"/>
                  </a:lnTo>
                  <a:lnTo>
                    <a:pt x="88" y="0"/>
                  </a:lnTo>
                  <a:lnTo>
                    <a:pt x="96" y="0"/>
                  </a:lnTo>
                  <a:lnTo>
                    <a:pt x="106" y="1"/>
                  </a:lnTo>
                  <a:lnTo>
                    <a:pt x="114" y="3"/>
                  </a:lnTo>
                  <a:lnTo>
                    <a:pt x="123" y="5"/>
                  </a:lnTo>
                  <a:lnTo>
                    <a:pt x="131" y="8"/>
                  </a:lnTo>
                  <a:lnTo>
                    <a:pt x="139" y="12"/>
                  </a:lnTo>
                  <a:lnTo>
                    <a:pt x="146" y="18"/>
                  </a:lnTo>
                  <a:lnTo>
                    <a:pt x="153" y="23"/>
                  </a:lnTo>
                  <a:lnTo>
                    <a:pt x="160" y="29"/>
                  </a:lnTo>
                  <a:lnTo>
                    <a:pt x="166" y="37"/>
                  </a:lnTo>
                  <a:lnTo>
                    <a:pt x="171" y="44"/>
                  </a:lnTo>
                  <a:lnTo>
                    <a:pt x="176" y="53"/>
                  </a:lnTo>
                  <a:lnTo>
                    <a:pt x="176" y="53"/>
                  </a:lnTo>
                  <a:lnTo>
                    <a:pt x="180" y="61"/>
                  </a:lnTo>
                  <a:lnTo>
                    <a:pt x="182" y="69"/>
                  </a:lnTo>
                  <a:lnTo>
                    <a:pt x="184" y="79"/>
                  </a:lnTo>
                  <a:lnTo>
                    <a:pt x="185" y="87"/>
                  </a:lnTo>
                  <a:lnTo>
                    <a:pt x="185" y="97"/>
                  </a:lnTo>
                  <a:lnTo>
                    <a:pt x="184" y="106"/>
                  </a:lnTo>
                  <a:lnTo>
                    <a:pt x="182" y="114"/>
                  </a:lnTo>
                  <a:lnTo>
                    <a:pt x="180" y="122"/>
                  </a:lnTo>
                  <a:lnTo>
                    <a:pt x="177" y="131"/>
                  </a:lnTo>
                  <a:lnTo>
                    <a:pt x="173" y="139"/>
                  </a:lnTo>
                  <a:lnTo>
                    <a:pt x="167" y="147"/>
                  </a:lnTo>
                  <a:lnTo>
                    <a:pt x="162" y="153"/>
                  </a:lnTo>
                  <a:lnTo>
                    <a:pt x="156" y="160"/>
                  </a:lnTo>
                  <a:lnTo>
                    <a:pt x="149" y="166"/>
                  </a:lnTo>
                  <a:lnTo>
                    <a:pt x="141" y="171"/>
                  </a:lnTo>
                  <a:lnTo>
                    <a:pt x="132" y="175"/>
                  </a:lnTo>
                  <a:lnTo>
                    <a:pt x="132" y="175"/>
                  </a:lnTo>
                  <a:lnTo>
                    <a:pt x="124" y="180"/>
                  </a:lnTo>
                  <a:lnTo>
                    <a:pt x="115" y="182"/>
                  </a:lnTo>
                  <a:lnTo>
                    <a:pt x="106" y="184"/>
                  </a:lnTo>
                  <a:lnTo>
                    <a:pt x="97" y="185"/>
                  </a:lnTo>
                  <a:lnTo>
                    <a:pt x="88" y="185"/>
                  </a:lnTo>
                  <a:lnTo>
                    <a:pt x="79" y="184"/>
                  </a:lnTo>
                  <a:lnTo>
                    <a:pt x="71" y="183"/>
                  </a:lnTo>
                  <a:lnTo>
                    <a:pt x="62" y="180"/>
                  </a:lnTo>
                  <a:lnTo>
                    <a:pt x="54" y="176"/>
                  </a:lnTo>
                  <a:lnTo>
                    <a:pt x="45" y="172"/>
                  </a:lnTo>
                  <a:lnTo>
                    <a:pt x="38" y="168"/>
                  </a:lnTo>
                  <a:lnTo>
                    <a:pt x="32" y="162"/>
                  </a:lnTo>
                  <a:lnTo>
                    <a:pt x="25" y="155"/>
                  </a:lnTo>
                  <a:lnTo>
                    <a:pt x="19" y="149"/>
                  </a:lnTo>
                  <a:lnTo>
                    <a:pt x="14" y="142"/>
                  </a:lnTo>
                  <a:lnTo>
                    <a:pt x="9" y="133"/>
                  </a:lnTo>
                  <a:lnTo>
                    <a:pt x="9" y="133"/>
                  </a:lnTo>
                  <a:lnTo>
                    <a:pt x="5" y="125"/>
                  </a:lnTo>
                  <a:lnTo>
                    <a:pt x="3" y="115"/>
                  </a:lnTo>
                  <a:lnTo>
                    <a:pt x="1" y="107"/>
                  </a:lnTo>
                  <a:lnTo>
                    <a:pt x="0" y="97"/>
                  </a:lnTo>
                  <a:lnTo>
                    <a:pt x="0" y="89"/>
                  </a:lnTo>
                  <a:lnTo>
                    <a:pt x="1" y="79"/>
                  </a:lnTo>
                  <a:lnTo>
                    <a:pt x="2" y="71"/>
                  </a:lnTo>
                  <a:lnTo>
                    <a:pt x="5" y="62"/>
                  </a:lnTo>
                  <a:lnTo>
                    <a:pt x="8" y="54"/>
                  </a:lnTo>
                  <a:lnTo>
                    <a:pt x="13" y="46"/>
                  </a:lnTo>
                  <a:lnTo>
                    <a:pt x="17" y="39"/>
                  </a:lnTo>
                  <a:lnTo>
                    <a:pt x="23" y="31"/>
                  </a:lnTo>
                  <a:lnTo>
                    <a:pt x="30" y="25"/>
                  </a:lnTo>
                  <a:lnTo>
                    <a:pt x="36" y="19"/>
                  </a:lnTo>
                  <a:lnTo>
                    <a:pt x="43" y="13"/>
                  </a:lnTo>
                  <a:lnTo>
                    <a:pt x="52" y="9"/>
                  </a:lnTo>
                  <a:lnTo>
                    <a:pt x="52" y="9"/>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3" name="Freeform 369"/>
            <p:cNvSpPr>
              <a:spLocks/>
            </p:cNvSpPr>
            <p:nvPr/>
          </p:nvSpPr>
          <p:spPr bwMode="auto">
            <a:xfrm>
              <a:off x="10599684" y="3992900"/>
              <a:ext cx="59872" cy="119744"/>
            </a:xfrm>
            <a:custGeom>
              <a:avLst/>
              <a:gdLst>
                <a:gd name="T0" fmla="*/ 0 w 29"/>
                <a:gd name="T1" fmla="*/ 58 h 58"/>
                <a:gd name="T2" fmla="*/ 29 w 29"/>
                <a:gd name="T3" fmla="*/ 23 h 58"/>
                <a:gd name="T4" fmla="*/ 0 w 29"/>
                <a:gd name="T5" fmla="*/ 0 h 58"/>
                <a:gd name="T6" fmla="*/ 0 w 29"/>
                <a:gd name="T7" fmla="*/ 58 h 58"/>
              </a:gdLst>
              <a:ahLst/>
              <a:cxnLst>
                <a:cxn ang="0">
                  <a:pos x="T0" y="T1"/>
                </a:cxn>
                <a:cxn ang="0">
                  <a:pos x="T2" y="T3"/>
                </a:cxn>
                <a:cxn ang="0">
                  <a:pos x="T4" y="T5"/>
                </a:cxn>
                <a:cxn ang="0">
                  <a:pos x="T6" y="T7"/>
                </a:cxn>
              </a:cxnLst>
              <a:rect l="0" t="0" r="r" b="b"/>
              <a:pathLst>
                <a:path w="29" h="58">
                  <a:moveTo>
                    <a:pt x="0" y="58"/>
                  </a:moveTo>
                  <a:lnTo>
                    <a:pt x="29" y="23"/>
                  </a:lnTo>
                  <a:lnTo>
                    <a:pt x="0" y="0"/>
                  </a:lnTo>
                  <a:lnTo>
                    <a:pt x="0"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4" name="Freeform 370"/>
            <p:cNvSpPr>
              <a:spLocks/>
            </p:cNvSpPr>
            <p:nvPr/>
          </p:nvSpPr>
          <p:spPr bwMode="auto">
            <a:xfrm>
              <a:off x="10744203" y="3992900"/>
              <a:ext cx="59872" cy="119744"/>
            </a:xfrm>
            <a:custGeom>
              <a:avLst/>
              <a:gdLst>
                <a:gd name="T0" fmla="*/ 29 w 29"/>
                <a:gd name="T1" fmla="*/ 58 h 58"/>
                <a:gd name="T2" fmla="*/ 29 w 29"/>
                <a:gd name="T3" fmla="*/ 0 h 58"/>
                <a:gd name="T4" fmla="*/ 0 w 29"/>
                <a:gd name="T5" fmla="*/ 23 h 58"/>
                <a:gd name="T6" fmla="*/ 29 w 29"/>
                <a:gd name="T7" fmla="*/ 58 h 58"/>
              </a:gdLst>
              <a:ahLst/>
              <a:cxnLst>
                <a:cxn ang="0">
                  <a:pos x="T0" y="T1"/>
                </a:cxn>
                <a:cxn ang="0">
                  <a:pos x="T2" y="T3"/>
                </a:cxn>
                <a:cxn ang="0">
                  <a:pos x="T4" y="T5"/>
                </a:cxn>
                <a:cxn ang="0">
                  <a:pos x="T6" y="T7"/>
                </a:cxn>
              </a:cxnLst>
              <a:rect l="0" t="0" r="r" b="b"/>
              <a:pathLst>
                <a:path w="29" h="58">
                  <a:moveTo>
                    <a:pt x="29" y="58"/>
                  </a:moveTo>
                  <a:lnTo>
                    <a:pt x="29" y="0"/>
                  </a:lnTo>
                  <a:lnTo>
                    <a:pt x="0" y="23"/>
                  </a:lnTo>
                  <a:lnTo>
                    <a:pt x="29"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5" name="Rectangle 371"/>
            <p:cNvSpPr>
              <a:spLocks noChangeArrowheads="1"/>
            </p:cNvSpPr>
            <p:nvPr/>
          </p:nvSpPr>
          <p:spPr bwMode="auto">
            <a:xfrm>
              <a:off x="10804075"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6" name="Rectangle 372"/>
            <p:cNvSpPr>
              <a:spLocks noChangeArrowheads="1"/>
            </p:cNvSpPr>
            <p:nvPr/>
          </p:nvSpPr>
          <p:spPr bwMode="auto">
            <a:xfrm>
              <a:off x="10599684"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7" name="Freeform 373"/>
            <p:cNvSpPr>
              <a:spLocks/>
            </p:cNvSpPr>
            <p:nvPr/>
          </p:nvSpPr>
          <p:spPr bwMode="auto">
            <a:xfrm>
              <a:off x="10603813" y="4046579"/>
              <a:ext cx="196132" cy="72259"/>
            </a:xfrm>
            <a:custGeom>
              <a:avLst/>
              <a:gdLst>
                <a:gd name="T0" fmla="*/ 95 w 95"/>
                <a:gd name="T1" fmla="*/ 35 h 35"/>
                <a:gd name="T2" fmla="*/ 95 w 95"/>
                <a:gd name="T3" fmla="*/ 35 h 35"/>
                <a:gd name="T4" fmla="*/ 65 w 95"/>
                <a:gd name="T5" fmla="*/ 0 h 35"/>
                <a:gd name="T6" fmla="*/ 47 w 95"/>
                <a:gd name="T7" fmla="*/ 13 h 35"/>
                <a:gd name="T8" fmla="*/ 29 w 95"/>
                <a:gd name="T9" fmla="*/ 0 h 35"/>
                <a:gd name="T10" fmla="*/ 0 w 95"/>
                <a:gd name="T11" fmla="*/ 35 h 35"/>
                <a:gd name="T12" fmla="*/ 0 w 95"/>
                <a:gd name="T13" fmla="*/ 35 h 35"/>
                <a:gd name="T14" fmla="*/ 95 w 95"/>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5">
                  <a:moveTo>
                    <a:pt x="95" y="35"/>
                  </a:moveTo>
                  <a:lnTo>
                    <a:pt x="95" y="35"/>
                  </a:lnTo>
                  <a:lnTo>
                    <a:pt x="65" y="0"/>
                  </a:lnTo>
                  <a:lnTo>
                    <a:pt x="47" y="13"/>
                  </a:lnTo>
                  <a:lnTo>
                    <a:pt x="29" y="0"/>
                  </a:lnTo>
                  <a:lnTo>
                    <a:pt x="0" y="35"/>
                  </a:lnTo>
                  <a:lnTo>
                    <a:pt x="0" y="35"/>
                  </a:lnTo>
                  <a:lnTo>
                    <a:pt x="95"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8" name="Freeform 374"/>
            <p:cNvSpPr>
              <a:spLocks/>
            </p:cNvSpPr>
            <p:nvPr/>
          </p:nvSpPr>
          <p:spPr bwMode="auto">
            <a:xfrm>
              <a:off x="10603813" y="3988771"/>
              <a:ext cx="196132" cy="78453"/>
            </a:xfrm>
            <a:custGeom>
              <a:avLst/>
              <a:gdLst>
                <a:gd name="T0" fmla="*/ 29 w 95"/>
                <a:gd name="T1" fmla="*/ 23 h 38"/>
                <a:gd name="T2" fmla="*/ 30 w 95"/>
                <a:gd name="T3" fmla="*/ 24 h 38"/>
                <a:gd name="T4" fmla="*/ 31 w 95"/>
                <a:gd name="T5" fmla="*/ 25 h 38"/>
                <a:gd name="T6" fmla="*/ 47 w 95"/>
                <a:gd name="T7" fmla="*/ 38 h 38"/>
                <a:gd name="T8" fmla="*/ 64 w 95"/>
                <a:gd name="T9" fmla="*/ 25 h 38"/>
                <a:gd name="T10" fmla="*/ 65 w 95"/>
                <a:gd name="T11" fmla="*/ 24 h 38"/>
                <a:gd name="T12" fmla="*/ 66 w 95"/>
                <a:gd name="T13" fmla="*/ 23 h 38"/>
                <a:gd name="T14" fmla="*/ 95 w 95"/>
                <a:gd name="T15" fmla="*/ 0 h 38"/>
                <a:gd name="T16" fmla="*/ 0 w 95"/>
                <a:gd name="T17" fmla="*/ 0 h 38"/>
                <a:gd name="T18" fmla="*/ 29 w 95"/>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38">
                  <a:moveTo>
                    <a:pt x="29" y="23"/>
                  </a:moveTo>
                  <a:lnTo>
                    <a:pt x="30" y="24"/>
                  </a:lnTo>
                  <a:lnTo>
                    <a:pt x="31" y="25"/>
                  </a:lnTo>
                  <a:lnTo>
                    <a:pt x="47" y="38"/>
                  </a:lnTo>
                  <a:lnTo>
                    <a:pt x="64" y="25"/>
                  </a:lnTo>
                  <a:lnTo>
                    <a:pt x="65" y="24"/>
                  </a:lnTo>
                  <a:lnTo>
                    <a:pt x="66" y="23"/>
                  </a:lnTo>
                  <a:lnTo>
                    <a:pt x="95" y="0"/>
                  </a:lnTo>
                  <a:lnTo>
                    <a:pt x="0" y="0"/>
                  </a:lnTo>
                  <a:lnTo>
                    <a:pt x="29"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9" name="Freeform 375"/>
            <p:cNvSpPr>
              <a:spLocks/>
            </p:cNvSpPr>
            <p:nvPr/>
          </p:nvSpPr>
          <p:spPr bwMode="auto">
            <a:xfrm>
              <a:off x="8904687" y="4814592"/>
              <a:ext cx="384007" cy="384007"/>
            </a:xfrm>
            <a:custGeom>
              <a:avLst/>
              <a:gdLst>
                <a:gd name="T0" fmla="*/ 52 w 186"/>
                <a:gd name="T1" fmla="*/ 10 h 186"/>
                <a:gd name="T2" fmla="*/ 70 w 186"/>
                <a:gd name="T3" fmla="*/ 4 h 186"/>
                <a:gd name="T4" fmla="*/ 88 w 186"/>
                <a:gd name="T5" fmla="*/ 0 h 186"/>
                <a:gd name="T6" fmla="*/ 106 w 186"/>
                <a:gd name="T7" fmla="*/ 1 h 186"/>
                <a:gd name="T8" fmla="*/ 123 w 186"/>
                <a:gd name="T9" fmla="*/ 6 h 186"/>
                <a:gd name="T10" fmla="*/ 139 w 186"/>
                <a:gd name="T11" fmla="*/ 13 h 186"/>
                <a:gd name="T12" fmla="*/ 154 w 186"/>
                <a:gd name="T13" fmla="*/ 24 h 186"/>
                <a:gd name="T14" fmla="*/ 166 w 186"/>
                <a:gd name="T15" fmla="*/ 36 h 186"/>
                <a:gd name="T16" fmla="*/ 176 w 186"/>
                <a:gd name="T17" fmla="*/ 52 h 186"/>
                <a:gd name="T18" fmla="*/ 180 w 186"/>
                <a:gd name="T19" fmla="*/ 61 h 186"/>
                <a:gd name="T20" fmla="*/ 184 w 186"/>
                <a:gd name="T21" fmla="*/ 79 h 186"/>
                <a:gd name="T22" fmla="*/ 186 w 186"/>
                <a:gd name="T23" fmla="*/ 97 h 186"/>
                <a:gd name="T24" fmla="*/ 182 w 186"/>
                <a:gd name="T25" fmla="*/ 115 h 186"/>
                <a:gd name="T26" fmla="*/ 177 w 186"/>
                <a:gd name="T27" fmla="*/ 132 h 186"/>
                <a:gd name="T28" fmla="*/ 168 w 186"/>
                <a:gd name="T29" fmla="*/ 147 h 186"/>
                <a:gd name="T30" fmla="*/ 156 w 186"/>
                <a:gd name="T31" fmla="*/ 160 h 186"/>
                <a:gd name="T32" fmla="*/ 141 w 186"/>
                <a:gd name="T33" fmla="*/ 172 h 186"/>
                <a:gd name="T34" fmla="*/ 134 w 186"/>
                <a:gd name="T35" fmla="*/ 176 h 186"/>
                <a:gd name="T36" fmla="*/ 116 w 186"/>
                <a:gd name="T37" fmla="*/ 183 h 186"/>
                <a:gd name="T38" fmla="*/ 98 w 186"/>
                <a:gd name="T39" fmla="*/ 186 h 186"/>
                <a:gd name="T40" fmla="*/ 80 w 186"/>
                <a:gd name="T41" fmla="*/ 185 h 186"/>
                <a:gd name="T42" fmla="*/ 63 w 186"/>
                <a:gd name="T43" fmla="*/ 181 h 186"/>
                <a:gd name="T44" fmla="*/ 47 w 186"/>
                <a:gd name="T45" fmla="*/ 173 h 186"/>
                <a:gd name="T46" fmla="*/ 32 w 186"/>
                <a:gd name="T47" fmla="*/ 163 h 186"/>
                <a:gd name="T48" fmla="*/ 19 w 186"/>
                <a:gd name="T49" fmla="*/ 149 h 186"/>
                <a:gd name="T50" fmla="*/ 10 w 186"/>
                <a:gd name="T51" fmla="*/ 133 h 186"/>
                <a:gd name="T52" fmla="*/ 5 w 186"/>
                <a:gd name="T53" fmla="*/ 124 h 186"/>
                <a:gd name="T54" fmla="*/ 1 w 186"/>
                <a:gd name="T55" fmla="*/ 106 h 186"/>
                <a:gd name="T56" fmla="*/ 0 w 186"/>
                <a:gd name="T57" fmla="*/ 88 h 186"/>
                <a:gd name="T58" fmla="*/ 3 w 186"/>
                <a:gd name="T59" fmla="*/ 71 h 186"/>
                <a:gd name="T60" fmla="*/ 9 w 186"/>
                <a:gd name="T61" fmla="*/ 54 h 186"/>
                <a:gd name="T62" fmla="*/ 18 w 186"/>
                <a:gd name="T63" fmla="*/ 39 h 186"/>
                <a:gd name="T64" fmla="*/ 30 w 186"/>
                <a:gd name="T65" fmla="*/ 25 h 186"/>
                <a:gd name="T66" fmla="*/ 45 w 186"/>
                <a:gd name="T67" fmla="*/ 14 h 186"/>
                <a:gd name="T68" fmla="*/ 52 w 186"/>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6">
                  <a:moveTo>
                    <a:pt x="52" y="10"/>
                  </a:moveTo>
                  <a:lnTo>
                    <a:pt x="52" y="10"/>
                  </a:lnTo>
                  <a:lnTo>
                    <a:pt x="62" y="6"/>
                  </a:lnTo>
                  <a:lnTo>
                    <a:pt x="70" y="4"/>
                  </a:lnTo>
                  <a:lnTo>
                    <a:pt x="80" y="1"/>
                  </a:lnTo>
                  <a:lnTo>
                    <a:pt x="88" y="0"/>
                  </a:lnTo>
                  <a:lnTo>
                    <a:pt x="98" y="0"/>
                  </a:lnTo>
                  <a:lnTo>
                    <a:pt x="106" y="1"/>
                  </a:lnTo>
                  <a:lnTo>
                    <a:pt x="115" y="3"/>
                  </a:lnTo>
                  <a:lnTo>
                    <a:pt x="123" y="6"/>
                  </a:lnTo>
                  <a:lnTo>
                    <a:pt x="131" y="9"/>
                  </a:lnTo>
                  <a:lnTo>
                    <a:pt x="139" y="13"/>
                  </a:lnTo>
                  <a:lnTo>
                    <a:pt x="147" y="17"/>
                  </a:lnTo>
                  <a:lnTo>
                    <a:pt x="154" y="24"/>
                  </a:lnTo>
                  <a:lnTo>
                    <a:pt x="160" y="30"/>
                  </a:lnTo>
                  <a:lnTo>
                    <a:pt x="166" y="36"/>
                  </a:lnTo>
                  <a:lnTo>
                    <a:pt x="172" y="44"/>
                  </a:lnTo>
                  <a:lnTo>
                    <a:pt x="176" y="52"/>
                  </a:lnTo>
                  <a:lnTo>
                    <a:pt x="176" y="52"/>
                  </a:lnTo>
                  <a:lnTo>
                    <a:pt x="180" y="61"/>
                  </a:lnTo>
                  <a:lnTo>
                    <a:pt x="182" y="70"/>
                  </a:lnTo>
                  <a:lnTo>
                    <a:pt x="184" y="79"/>
                  </a:lnTo>
                  <a:lnTo>
                    <a:pt x="186" y="88"/>
                  </a:lnTo>
                  <a:lnTo>
                    <a:pt x="186" y="97"/>
                  </a:lnTo>
                  <a:lnTo>
                    <a:pt x="184" y="106"/>
                  </a:lnTo>
                  <a:lnTo>
                    <a:pt x="182" y="115"/>
                  </a:lnTo>
                  <a:lnTo>
                    <a:pt x="180" y="123"/>
                  </a:lnTo>
                  <a:lnTo>
                    <a:pt x="177" y="132"/>
                  </a:lnTo>
                  <a:lnTo>
                    <a:pt x="173" y="139"/>
                  </a:lnTo>
                  <a:lnTo>
                    <a:pt x="168" y="147"/>
                  </a:lnTo>
                  <a:lnTo>
                    <a:pt x="162" y="154"/>
                  </a:lnTo>
                  <a:lnTo>
                    <a:pt x="156" y="160"/>
                  </a:lnTo>
                  <a:lnTo>
                    <a:pt x="149" y="167"/>
                  </a:lnTo>
                  <a:lnTo>
                    <a:pt x="141" y="172"/>
                  </a:lnTo>
                  <a:lnTo>
                    <a:pt x="134" y="176"/>
                  </a:lnTo>
                  <a:lnTo>
                    <a:pt x="134" y="176"/>
                  </a:lnTo>
                  <a:lnTo>
                    <a:pt x="124" y="179"/>
                  </a:lnTo>
                  <a:lnTo>
                    <a:pt x="116" y="183"/>
                  </a:lnTo>
                  <a:lnTo>
                    <a:pt x="106" y="185"/>
                  </a:lnTo>
                  <a:lnTo>
                    <a:pt x="98" y="186"/>
                  </a:lnTo>
                  <a:lnTo>
                    <a:pt x="88" y="186"/>
                  </a:lnTo>
                  <a:lnTo>
                    <a:pt x="80" y="185"/>
                  </a:lnTo>
                  <a:lnTo>
                    <a:pt x="71" y="183"/>
                  </a:lnTo>
                  <a:lnTo>
                    <a:pt x="63" y="181"/>
                  </a:lnTo>
                  <a:lnTo>
                    <a:pt x="54" y="177"/>
                  </a:lnTo>
                  <a:lnTo>
                    <a:pt x="47" y="173"/>
                  </a:lnTo>
                  <a:lnTo>
                    <a:pt x="38" y="168"/>
                  </a:lnTo>
                  <a:lnTo>
                    <a:pt x="32" y="163"/>
                  </a:lnTo>
                  <a:lnTo>
                    <a:pt x="26" y="156"/>
                  </a:lnTo>
                  <a:lnTo>
                    <a:pt x="19" y="149"/>
                  </a:lnTo>
                  <a:lnTo>
                    <a:pt x="14" y="141"/>
                  </a:lnTo>
                  <a:lnTo>
                    <a:pt x="10" y="133"/>
                  </a:lnTo>
                  <a:lnTo>
                    <a:pt x="10" y="133"/>
                  </a:lnTo>
                  <a:lnTo>
                    <a:pt x="5" y="124"/>
                  </a:lnTo>
                  <a:lnTo>
                    <a:pt x="3" y="116"/>
                  </a:lnTo>
                  <a:lnTo>
                    <a:pt x="1" y="106"/>
                  </a:lnTo>
                  <a:lnTo>
                    <a:pt x="0" y="98"/>
                  </a:lnTo>
                  <a:lnTo>
                    <a:pt x="0" y="88"/>
                  </a:lnTo>
                  <a:lnTo>
                    <a:pt x="1" y="80"/>
                  </a:lnTo>
                  <a:lnTo>
                    <a:pt x="3" y="71"/>
                  </a:lnTo>
                  <a:lnTo>
                    <a:pt x="5" y="63"/>
                  </a:lnTo>
                  <a:lnTo>
                    <a:pt x="9" y="54"/>
                  </a:lnTo>
                  <a:lnTo>
                    <a:pt x="13" y="46"/>
                  </a:lnTo>
                  <a:lnTo>
                    <a:pt x="18" y="39"/>
                  </a:lnTo>
                  <a:lnTo>
                    <a:pt x="23" y="32"/>
                  </a:lnTo>
                  <a:lnTo>
                    <a:pt x="30" y="25"/>
                  </a:lnTo>
                  <a:lnTo>
                    <a:pt x="36" y="20"/>
                  </a:lnTo>
                  <a:lnTo>
                    <a:pt x="45" y="14"/>
                  </a:lnTo>
                  <a:lnTo>
                    <a:pt x="52" y="10"/>
                  </a:lnTo>
                  <a:lnTo>
                    <a:pt x="52" y="1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0" name="Freeform 376"/>
            <p:cNvSpPr>
              <a:spLocks/>
            </p:cNvSpPr>
            <p:nvPr/>
          </p:nvSpPr>
          <p:spPr bwMode="auto">
            <a:xfrm>
              <a:off x="9038883" y="4886851"/>
              <a:ext cx="115615" cy="237424"/>
            </a:xfrm>
            <a:custGeom>
              <a:avLst/>
              <a:gdLst>
                <a:gd name="T0" fmla="*/ 12 w 56"/>
                <a:gd name="T1" fmla="*/ 24 h 115"/>
                <a:gd name="T2" fmla="*/ 12 w 56"/>
                <a:gd name="T3" fmla="*/ 24 h 115"/>
                <a:gd name="T4" fmla="*/ 12 w 56"/>
                <a:gd name="T5" fmla="*/ 40 h 115"/>
                <a:gd name="T6" fmla="*/ 0 w 56"/>
                <a:gd name="T7" fmla="*/ 40 h 115"/>
                <a:gd name="T8" fmla="*/ 0 w 56"/>
                <a:gd name="T9" fmla="*/ 60 h 115"/>
                <a:gd name="T10" fmla="*/ 12 w 56"/>
                <a:gd name="T11" fmla="*/ 60 h 115"/>
                <a:gd name="T12" fmla="*/ 12 w 56"/>
                <a:gd name="T13" fmla="*/ 115 h 115"/>
                <a:gd name="T14" fmla="*/ 37 w 56"/>
                <a:gd name="T15" fmla="*/ 115 h 115"/>
                <a:gd name="T16" fmla="*/ 37 w 56"/>
                <a:gd name="T17" fmla="*/ 60 h 115"/>
                <a:gd name="T18" fmla="*/ 54 w 56"/>
                <a:gd name="T19" fmla="*/ 60 h 115"/>
                <a:gd name="T20" fmla="*/ 54 w 56"/>
                <a:gd name="T21" fmla="*/ 60 h 115"/>
                <a:gd name="T22" fmla="*/ 54 w 56"/>
                <a:gd name="T23" fmla="*/ 54 h 115"/>
                <a:gd name="T24" fmla="*/ 56 w 56"/>
                <a:gd name="T25" fmla="*/ 40 h 115"/>
                <a:gd name="T26" fmla="*/ 56 w 56"/>
                <a:gd name="T27" fmla="*/ 40 h 115"/>
                <a:gd name="T28" fmla="*/ 37 w 56"/>
                <a:gd name="T29" fmla="*/ 40 h 115"/>
                <a:gd name="T30" fmla="*/ 37 w 56"/>
                <a:gd name="T31" fmla="*/ 40 h 115"/>
                <a:gd name="T32" fmla="*/ 37 w 56"/>
                <a:gd name="T33" fmla="*/ 26 h 115"/>
                <a:gd name="T34" fmla="*/ 37 w 56"/>
                <a:gd name="T35" fmla="*/ 26 h 115"/>
                <a:gd name="T36" fmla="*/ 37 w 56"/>
                <a:gd name="T37" fmla="*/ 25 h 115"/>
                <a:gd name="T38" fmla="*/ 39 w 56"/>
                <a:gd name="T39" fmla="*/ 23 h 115"/>
                <a:gd name="T40" fmla="*/ 40 w 56"/>
                <a:gd name="T41" fmla="*/ 22 h 115"/>
                <a:gd name="T42" fmla="*/ 42 w 56"/>
                <a:gd name="T43" fmla="*/ 22 h 115"/>
                <a:gd name="T44" fmla="*/ 42 w 56"/>
                <a:gd name="T45" fmla="*/ 22 h 115"/>
                <a:gd name="T46" fmla="*/ 56 w 56"/>
                <a:gd name="T47" fmla="*/ 22 h 115"/>
                <a:gd name="T48" fmla="*/ 56 w 56"/>
                <a:gd name="T49" fmla="*/ 22 h 115"/>
                <a:gd name="T50" fmla="*/ 56 w 56"/>
                <a:gd name="T51" fmla="*/ 0 h 115"/>
                <a:gd name="T52" fmla="*/ 56 w 56"/>
                <a:gd name="T53" fmla="*/ 0 h 115"/>
                <a:gd name="T54" fmla="*/ 37 w 56"/>
                <a:gd name="T55" fmla="*/ 0 h 115"/>
                <a:gd name="T56" fmla="*/ 37 w 56"/>
                <a:gd name="T57" fmla="*/ 0 h 115"/>
                <a:gd name="T58" fmla="*/ 28 w 56"/>
                <a:gd name="T59" fmla="*/ 1 h 115"/>
                <a:gd name="T60" fmla="*/ 22 w 56"/>
                <a:gd name="T61" fmla="*/ 4 h 115"/>
                <a:gd name="T62" fmla="*/ 18 w 56"/>
                <a:gd name="T63" fmla="*/ 7 h 115"/>
                <a:gd name="T64" fmla="*/ 15 w 56"/>
                <a:gd name="T65" fmla="*/ 11 h 115"/>
                <a:gd name="T66" fmla="*/ 14 w 56"/>
                <a:gd name="T67" fmla="*/ 15 h 115"/>
                <a:gd name="T68" fmla="*/ 12 w 56"/>
                <a:gd name="T69" fmla="*/ 18 h 115"/>
                <a:gd name="T70" fmla="*/ 12 w 56"/>
                <a:gd name="T71" fmla="*/ 24 h 115"/>
                <a:gd name="T72" fmla="*/ 12 w 56"/>
                <a:gd name="T73" fmla="*/ 2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115">
                  <a:moveTo>
                    <a:pt x="12" y="24"/>
                  </a:moveTo>
                  <a:lnTo>
                    <a:pt x="12" y="24"/>
                  </a:lnTo>
                  <a:lnTo>
                    <a:pt x="12" y="40"/>
                  </a:lnTo>
                  <a:lnTo>
                    <a:pt x="0" y="40"/>
                  </a:lnTo>
                  <a:lnTo>
                    <a:pt x="0" y="60"/>
                  </a:lnTo>
                  <a:lnTo>
                    <a:pt x="12" y="60"/>
                  </a:lnTo>
                  <a:lnTo>
                    <a:pt x="12" y="115"/>
                  </a:lnTo>
                  <a:lnTo>
                    <a:pt x="37" y="115"/>
                  </a:lnTo>
                  <a:lnTo>
                    <a:pt x="37" y="60"/>
                  </a:lnTo>
                  <a:lnTo>
                    <a:pt x="54" y="60"/>
                  </a:lnTo>
                  <a:lnTo>
                    <a:pt x="54" y="60"/>
                  </a:lnTo>
                  <a:lnTo>
                    <a:pt x="54" y="54"/>
                  </a:lnTo>
                  <a:lnTo>
                    <a:pt x="56" y="40"/>
                  </a:lnTo>
                  <a:lnTo>
                    <a:pt x="56" y="40"/>
                  </a:lnTo>
                  <a:lnTo>
                    <a:pt x="37" y="40"/>
                  </a:lnTo>
                  <a:lnTo>
                    <a:pt x="37" y="40"/>
                  </a:lnTo>
                  <a:lnTo>
                    <a:pt x="37" y="26"/>
                  </a:lnTo>
                  <a:lnTo>
                    <a:pt x="37" y="26"/>
                  </a:lnTo>
                  <a:lnTo>
                    <a:pt x="37" y="25"/>
                  </a:lnTo>
                  <a:lnTo>
                    <a:pt x="39" y="23"/>
                  </a:lnTo>
                  <a:lnTo>
                    <a:pt x="40" y="22"/>
                  </a:lnTo>
                  <a:lnTo>
                    <a:pt x="42" y="22"/>
                  </a:lnTo>
                  <a:lnTo>
                    <a:pt x="42" y="22"/>
                  </a:lnTo>
                  <a:lnTo>
                    <a:pt x="56" y="22"/>
                  </a:lnTo>
                  <a:lnTo>
                    <a:pt x="56" y="22"/>
                  </a:lnTo>
                  <a:lnTo>
                    <a:pt x="56" y="0"/>
                  </a:lnTo>
                  <a:lnTo>
                    <a:pt x="56" y="0"/>
                  </a:lnTo>
                  <a:lnTo>
                    <a:pt x="37" y="0"/>
                  </a:lnTo>
                  <a:lnTo>
                    <a:pt x="37" y="0"/>
                  </a:lnTo>
                  <a:lnTo>
                    <a:pt x="28" y="1"/>
                  </a:lnTo>
                  <a:lnTo>
                    <a:pt x="22" y="4"/>
                  </a:lnTo>
                  <a:lnTo>
                    <a:pt x="18" y="7"/>
                  </a:lnTo>
                  <a:lnTo>
                    <a:pt x="15" y="11"/>
                  </a:lnTo>
                  <a:lnTo>
                    <a:pt x="14" y="15"/>
                  </a:lnTo>
                  <a:lnTo>
                    <a:pt x="12" y="18"/>
                  </a:lnTo>
                  <a:lnTo>
                    <a:pt x="12" y="24"/>
                  </a:lnTo>
                  <a:lnTo>
                    <a:pt x="12" y="2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1" name="Freeform 377"/>
            <p:cNvSpPr>
              <a:spLocks/>
            </p:cNvSpPr>
            <p:nvPr/>
          </p:nvSpPr>
          <p:spPr bwMode="auto">
            <a:xfrm>
              <a:off x="9439406" y="2803718"/>
              <a:ext cx="379878" cy="381942"/>
            </a:xfrm>
            <a:custGeom>
              <a:avLst/>
              <a:gdLst>
                <a:gd name="T0" fmla="*/ 52 w 184"/>
                <a:gd name="T1" fmla="*/ 9 h 185"/>
                <a:gd name="T2" fmla="*/ 70 w 184"/>
                <a:gd name="T3" fmla="*/ 3 h 185"/>
                <a:gd name="T4" fmla="*/ 87 w 184"/>
                <a:gd name="T5" fmla="*/ 0 h 185"/>
                <a:gd name="T6" fmla="*/ 105 w 184"/>
                <a:gd name="T7" fmla="*/ 1 h 185"/>
                <a:gd name="T8" fmla="*/ 123 w 184"/>
                <a:gd name="T9" fmla="*/ 5 h 185"/>
                <a:gd name="T10" fmla="*/ 138 w 184"/>
                <a:gd name="T11" fmla="*/ 13 h 185"/>
                <a:gd name="T12" fmla="*/ 153 w 184"/>
                <a:gd name="T13" fmla="*/ 23 h 185"/>
                <a:gd name="T14" fmla="*/ 165 w 184"/>
                <a:gd name="T15" fmla="*/ 37 h 185"/>
                <a:gd name="T16" fmla="*/ 176 w 184"/>
                <a:gd name="T17" fmla="*/ 53 h 185"/>
                <a:gd name="T18" fmla="*/ 179 w 184"/>
                <a:gd name="T19" fmla="*/ 61 h 185"/>
                <a:gd name="T20" fmla="*/ 183 w 184"/>
                <a:gd name="T21" fmla="*/ 79 h 185"/>
                <a:gd name="T22" fmla="*/ 184 w 184"/>
                <a:gd name="T23" fmla="*/ 97 h 185"/>
                <a:gd name="T24" fmla="*/ 182 w 184"/>
                <a:gd name="T25" fmla="*/ 114 h 185"/>
                <a:gd name="T26" fmla="*/ 176 w 184"/>
                <a:gd name="T27" fmla="*/ 131 h 185"/>
                <a:gd name="T28" fmla="*/ 167 w 184"/>
                <a:gd name="T29" fmla="*/ 147 h 185"/>
                <a:gd name="T30" fmla="*/ 155 w 184"/>
                <a:gd name="T31" fmla="*/ 160 h 185"/>
                <a:gd name="T32" fmla="*/ 141 w 184"/>
                <a:gd name="T33" fmla="*/ 171 h 185"/>
                <a:gd name="T34" fmla="*/ 132 w 184"/>
                <a:gd name="T35" fmla="*/ 176 h 185"/>
                <a:gd name="T36" fmla="*/ 114 w 184"/>
                <a:gd name="T37" fmla="*/ 182 h 185"/>
                <a:gd name="T38" fmla="*/ 96 w 184"/>
                <a:gd name="T39" fmla="*/ 185 h 185"/>
                <a:gd name="T40" fmla="*/ 79 w 184"/>
                <a:gd name="T41" fmla="*/ 184 h 185"/>
                <a:gd name="T42" fmla="*/ 61 w 184"/>
                <a:gd name="T43" fmla="*/ 180 h 185"/>
                <a:gd name="T44" fmla="*/ 45 w 184"/>
                <a:gd name="T45" fmla="*/ 173 h 185"/>
                <a:gd name="T46" fmla="*/ 30 w 184"/>
                <a:gd name="T47" fmla="*/ 162 h 185"/>
                <a:gd name="T48" fmla="*/ 19 w 184"/>
                <a:gd name="T49" fmla="*/ 149 h 185"/>
                <a:gd name="T50" fmla="*/ 8 w 184"/>
                <a:gd name="T51" fmla="*/ 133 h 185"/>
                <a:gd name="T52" fmla="*/ 5 w 184"/>
                <a:gd name="T53" fmla="*/ 124 h 185"/>
                <a:gd name="T54" fmla="*/ 1 w 184"/>
                <a:gd name="T55" fmla="*/ 107 h 185"/>
                <a:gd name="T56" fmla="*/ 0 w 184"/>
                <a:gd name="T57" fmla="*/ 89 h 185"/>
                <a:gd name="T58" fmla="*/ 2 w 184"/>
                <a:gd name="T59" fmla="*/ 71 h 185"/>
                <a:gd name="T60" fmla="*/ 8 w 184"/>
                <a:gd name="T61" fmla="*/ 54 h 185"/>
                <a:gd name="T62" fmla="*/ 17 w 184"/>
                <a:gd name="T63" fmla="*/ 39 h 185"/>
                <a:gd name="T64" fmla="*/ 28 w 184"/>
                <a:gd name="T65" fmla="*/ 25 h 185"/>
                <a:gd name="T66" fmla="*/ 43 w 184"/>
                <a:gd name="T67" fmla="*/ 14 h 185"/>
                <a:gd name="T68" fmla="*/ 52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2" y="9"/>
                  </a:moveTo>
                  <a:lnTo>
                    <a:pt x="52" y="9"/>
                  </a:lnTo>
                  <a:lnTo>
                    <a:pt x="60" y="6"/>
                  </a:lnTo>
                  <a:lnTo>
                    <a:pt x="70" y="3"/>
                  </a:lnTo>
                  <a:lnTo>
                    <a:pt x="78" y="1"/>
                  </a:lnTo>
                  <a:lnTo>
                    <a:pt x="87" y="0"/>
                  </a:lnTo>
                  <a:lnTo>
                    <a:pt x="96" y="0"/>
                  </a:lnTo>
                  <a:lnTo>
                    <a:pt x="105" y="1"/>
                  </a:lnTo>
                  <a:lnTo>
                    <a:pt x="114" y="3"/>
                  </a:lnTo>
                  <a:lnTo>
                    <a:pt x="123" y="5"/>
                  </a:lnTo>
                  <a:lnTo>
                    <a:pt x="130" y="8"/>
                  </a:lnTo>
                  <a:lnTo>
                    <a:pt x="138" y="13"/>
                  </a:lnTo>
                  <a:lnTo>
                    <a:pt x="146" y="18"/>
                  </a:lnTo>
                  <a:lnTo>
                    <a:pt x="153" y="23"/>
                  </a:lnTo>
                  <a:lnTo>
                    <a:pt x="160" y="30"/>
                  </a:lnTo>
                  <a:lnTo>
                    <a:pt x="165" y="37"/>
                  </a:lnTo>
                  <a:lnTo>
                    <a:pt x="170" y="44"/>
                  </a:lnTo>
                  <a:lnTo>
                    <a:pt x="176" y="53"/>
                  </a:lnTo>
                  <a:lnTo>
                    <a:pt x="176" y="53"/>
                  </a:lnTo>
                  <a:lnTo>
                    <a:pt x="179" y="61"/>
                  </a:lnTo>
                  <a:lnTo>
                    <a:pt x="182" y="70"/>
                  </a:lnTo>
                  <a:lnTo>
                    <a:pt x="183" y="79"/>
                  </a:lnTo>
                  <a:lnTo>
                    <a:pt x="184" y="88"/>
                  </a:lnTo>
                  <a:lnTo>
                    <a:pt x="184" y="97"/>
                  </a:lnTo>
                  <a:lnTo>
                    <a:pt x="183" y="106"/>
                  </a:lnTo>
                  <a:lnTo>
                    <a:pt x="182" y="114"/>
                  </a:lnTo>
                  <a:lnTo>
                    <a:pt x="179" y="123"/>
                  </a:lnTo>
                  <a:lnTo>
                    <a:pt x="176" y="131"/>
                  </a:lnTo>
                  <a:lnTo>
                    <a:pt x="171" y="140"/>
                  </a:lnTo>
                  <a:lnTo>
                    <a:pt x="167" y="147"/>
                  </a:lnTo>
                  <a:lnTo>
                    <a:pt x="162" y="153"/>
                  </a:lnTo>
                  <a:lnTo>
                    <a:pt x="155" y="160"/>
                  </a:lnTo>
                  <a:lnTo>
                    <a:pt x="148" y="166"/>
                  </a:lnTo>
                  <a:lnTo>
                    <a:pt x="141" y="171"/>
                  </a:lnTo>
                  <a:lnTo>
                    <a:pt x="132" y="176"/>
                  </a:lnTo>
                  <a:lnTo>
                    <a:pt x="132" y="176"/>
                  </a:lnTo>
                  <a:lnTo>
                    <a:pt x="124" y="180"/>
                  </a:lnTo>
                  <a:lnTo>
                    <a:pt x="114" y="182"/>
                  </a:lnTo>
                  <a:lnTo>
                    <a:pt x="106" y="184"/>
                  </a:lnTo>
                  <a:lnTo>
                    <a:pt x="96" y="185"/>
                  </a:lnTo>
                  <a:lnTo>
                    <a:pt x="88" y="185"/>
                  </a:lnTo>
                  <a:lnTo>
                    <a:pt x="79" y="184"/>
                  </a:lnTo>
                  <a:lnTo>
                    <a:pt x="70" y="183"/>
                  </a:lnTo>
                  <a:lnTo>
                    <a:pt x="61" y="180"/>
                  </a:lnTo>
                  <a:lnTo>
                    <a:pt x="53" y="177"/>
                  </a:lnTo>
                  <a:lnTo>
                    <a:pt x="45" y="173"/>
                  </a:lnTo>
                  <a:lnTo>
                    <a:pt x="38" y="168"/>
                  </a:lnTo>
                  <a:lnTo>
                    <a:pt x="30" y="162"/>
                  </a:lnTo>
                  <a:lnTo>
                    <a:pt x="24" y="156"/>
                  </a:lnTo>
                  <a:lnTo>
                    <a:pt x="19" y="149"/>
                  </a:lnTo>
                  <a:lnTo>
                    <a:pt x="13" y="142"/>
                  </a:lnTo>
                  <a:lnTo>
                    <a:pt x="8" y="133"/>
                  </a:lnTo>
                  <a:lnTo>
                    <a:pt x="8" y="133"/>
                  </a:lnTo>
                  <a:lnTo>
                    <a:pt x="5" y="124"/>
                  </a:lnTo>
                  <a:lnTo>
                    <a:pt x="2" y="115"/>
                  </a:lnTo>
                  <a:lnTo>
                    <a:pt x="1" y="107"/>
                  </a:lnTo>
                  <a:lnTo>
                    <a:pt x="0" y="97"/>
                  </a:lnTo>
                  <a:lnTo>
                    <a:pt x="0" y="89"/>
                  </a:lnTo>
                  <a:lnTo>
                    <a:pt x="0" y="79"/>
                  </a:lnTo>
                  <a:lnTo>
                    <a:pt x="2" y="71"/>
                  </a:lnTo>
                  <a:lnTo>
                    <a:pt x="4" y="62"/>
                  </a:lnTo>
                  <a:lnTo>
                    <a:pt x="8" y="54"/>
                  </a:lnTo>
                  <a:lnTo>
                    <a:pt x="11" y="46"/>
                  </a:lnTo>
                  <a:lnTo>
                    <a:pt x="17" y="39"/>
                  </a:lnTo>
                  <a:lnTo>
                    <a:pt x="22" y="32"/>
                  </a:lnTo>
                  <a:lnTo>
                    <a:pt x="28" y="25"/>
                  </a:lnTo>
                  <a:lnTo>
                    <a:pt x="36" y="19"/>
                  </a:lnTo>
                  <a:lnTo>
                    <a:pt x="43" y="14"/>
                  </a:lnTo>
                  <a:lnTo>
                    <a:pt x="52" y="9"/>
                  </a:lnTo>
                  <a:lnTo>
                    <a:pt x="52" y="9"/>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2" name="Freeform 378"/>
            <p:cNvSpPr>
              <a:spLocks noEditPoints="1"/>
            </p:cNvSpPr>
            <p:nvPr/>
          </p:nvSpPr>
          <p:spPr bwMode="auto">
            <a:xfrm>
              <a:off x="9515794" y="2902817"/>
              <a:ext cx="227101" cy="185810"/>
            </a:xfrm>
            <a:custGeom>
              <a:avLst/>
              <a:gdLst>
                <a:gd name="T0" fmla="*/ 98 w 110"/>
                <a:gd name="T1" fmla="*/ 15 h 90"/>
                <a:gd name="T2" fmla="*/ 101 w 110"/>
                <a:gd name="T3" fmla="*/ 31 h 90"/>
                <a:gd name="T4" fmla="*/ 88 w 110"/>
                <a:gd name="T5" fmla="*/ 40 h 90"/>
                <a:gd name="T6" fmla="*/ 79 w 110"/>
                <a:gd name="T7" fmla="*/ 13 h 90"/>
                <a:gd name="T8" fmla="*/ 79 w 110"/>
                <a:gd name="T9" fmla="*/ 85 h 90"/>
                <a:gd name="T10" fmla="*/ 84 w 110"/>
                <a:gd name="T11" fmla="*/ 83 h 90"/>
                <a:gd name="T12" fmla="*/ 79 w 110"/>
                <a:gd name="T13" fmla="*/ 45 h 90"/>
                <a:gd name="T14" fmla="*/ 88 w 110"/>
                <a:gd name="T15" fmla="*/ 79 h 90"/>
                <a:gd name="T16" fmla="*/ 110 w 110"/>
                <a:gd name="T17" fmla="*/ 74 h 90"/>
                <a:gd name="T18" fmla="*/ 103 w 110"/>
                <a:gd name="T19" fmla="*/ 45 h 90"/>
                <a:gd name="T20" fmla="*/ 94 w 110"/>
                <a:gd name="T21" fmla="*/ 43 h 90"/>
                <a:gd name="T22" fmla="*/ 79 w 110"/>
                <a:gd name="T23" fmla="*/ 42 h 90"/>
                <a:gd name="T24" fmla="*/ 77 w 110"/>
                <a:gd name="T25" fmla="*/ 34 h 90"/>
                <a:gd name="T26" fmla="*/ 78 w 110"/>
                <a:gd name="T27" fmla="*/ 19 h 90"/>
                <a:gd name="T28" fmla="*/ 79 w 110"/>
                <a:gd name="T29" fmla="*/ 13 h 90"/>
                <a:gd name="T30" fmla="*/ 79 w 110"/>
                <a:gd name="T31" fmla="*/ 45 h 90"/>
                <a:gd name="T32" fmla="*/ 79 w 110"/>
                <a:gd name="T33" fmla="*/ 42 h 90"/>
                <a:gd name="T34" fmla="*/ 75 w 110"/>
                <a:gd name="T35" fmla="*/ 47 h 90"/>
                <a:gd name="T36" fmla="*/ 66 w 110"/>
                <a:gd name="T37" fmla="*/ 41 h 90"/>
                <a:gd name="T38" fmla="*/ 55 w 110"/>
                <a:gd name="T39" fmla="*/ 44 h 90"/>
                <a:gd name="T40" fmla="*/ 39 w 110"/>
                <a:gd name="T41" fmla="*/ 39 h 90"/>
                <a:gd name="T42" fmla="*/ 30 w 110"/>
                <a:gd name="T43" fmla="*/ 60 h 90"/>
                <a:gd name="T44" fmla="*/ 55 w 110"/>
                <a:gd name="T45" fmla="*/ 90 h 90"/>
                <a:gd name="T46" fmla="*/ 79 w 110"/>
                <a:gd name="T47" fmla="*/ 60 h 90"/>
                <a:gd name="T48" fmla="*/ 30 w 110"/>
                <a:gd name="T49" fmla="*/ 42 h 90"/>
                <a:gd name="T50" fmla="*/ 30 w 110"/>
                <a:gd name="T51" fmla="*/ 45 h 90"/>
                <a:gd name="T52" fmla="*/ 32 w 110"/>
                <a:gd name="T53" fmla="*/ 14 h 90"/>
                <a:gd name="T54" fmla="*/ 32 w 110"/>
                <a:gd name="T55" fmla="*/ 26 h 90"/>
                <a:gd name="T56" fmla="*/ 30 w 110"/>
                <a:gd name="T57" fmla="*/ 37 h 90"/>
                <a:gd name="T58" fmla="*/ 59 w 110"/>
                <a:gd name="T59" fmla="*/ 0 h 90"/>
                <a:gd name="T60" fmla="*/ 71 w 110"/>
                <a:gd name="T61" fmla="*/ 8 h 90"/>
                <a:gd name="T62" fmla="*/ 74 w 110"/>
                <a:gd name="T63" fmla="*/ 19 h 90"/>
                <a:gd name="T64" fmla="*/ 69 w 110"/>
                <a:gd name="T65" fmla="*/ 32 h 90"/>
                <a:gd name="T66" fmla="*/ 55 w 110"/>
                <a:gd name="T67" fmla="*/ 38 h 90"/>
                <a:gd name="T68" fmla="*/ 44 w 110"/>
                <a:gd name="T69" fmla="*/ 34 h 90"/>
                <a:gd name="T70" fmla="*/ 36 w 110"/>
                <a:gd name="T71" fmla="*/ 23 h 90"/>
                <a:gd name="T72" fmla="*/ 37 w 110"/>
                <a:gd name="T73" fmla="*/ 11 h 90"/>
                <a:gd name="T74" fmla="*/ 47 w 110"/>
                <a:gd name="T75" fmla="*/ 1 h 90"/>
                <a:gd name="T76" fmla="*/ 30 w 110"/>
                <a:gd name="T77" fmla="*/ 13 h 90"/>
                <a:gd name="T78" fmla="*/ 22 w 110"/>
                <a:gd name="T79" fmla="*/ 40 h 90"/>
                <a:gd name="T80" fmla="*/ 8 w 110"/>
                <a:gd name="T81" fmla="*/ 31 h 90"/>
                <a:gd name="T82" fmla="*/ 11 w 110"/>
                <a:gd name="T83" fmla="*/ 15 h 90"/>
                <a:gd name="T84" fmla="*/ 26 w 110"/>
                <a:gd name="T85" fmla="*/ 11 h 90"/>
                <a:gd name="T86" fmla="*/ 30 w 110"/>
                <a:gd name="T87" fmla="*/ 45 h 90"/>
                <a:gd name="T88" fmla="*/ 24 w 110"/>
                <a:gd name="T89" fmla="*/ 66 h 90"/>
                <a:gd name="T90" fmla="*/ 10 w 110"/>
                <a:gd name="T91" fmla="*/ 77 h 90"/>
                <a:gd name="T92" fmla="*/ 4 w 110"/>
                <a:gd name="T93" fmla="*/ 52 h 90"/>
                <a:gd name="T94" fmla="*/ 16 w 110"/>
                <a:gd name="T95" fmla="*/ 43 h 90"/>
                <a:gd name="T96" fmla="*/ 30 w 110"/>
                <a:gd name="T97" fmla="*/ 42 h 90"/>
                <a:gd name="T98" fmla="*/ 25 w 110"/>
                <a:gd name="T99"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90">
                  <a:moveTo>
                    <a:pt x="88" y="11"/>
                  </a:moveTo>
                  <a:lnTo>
                    <a:pt x="88" y="11"/>
                  </a:lnTo>
                  <a:lnTo>
                    <a:pt x="93" y="12"/>
                  </a:lnTo>
                  <a:lnTo>
                    <a:pt x="98" y="15"/>
                  </a:lnTo>
                  <a:lnTo>
                    <a:pt x="101" y="20"/>
                  </a:lnTo>
                  <a:lnTo>
                    <a:pt x="103" y="25"/>
                  </a:lnTo>
                  <a:lnTo>
                    <a:pt x="103" y="25"/>
                  </a:lnTo>
                  <a:lnTo>
                    <a:pt x="101" y="31"/>
                  </a:lnTo>
                  <a:lnTo>
                    <a:pt x="98" y="36"/>
                  </a:lnTo>
                  <a:lnTo>
                    <a:pt x="93" y="39"/>
                  </a:lnTo>
                  <a:lnTo>
                    <a:pt x="88" y="40"/>
                  </a:lnTo>
                  <a:lnTo>
                    <a:pt x="88" y="40"/>
                  </a:lnTo>
                  <a:lnTo>
                    <a:pt x="83" y="39"/>
                  </a:lnTo>
                  <a:lnTo>
                    <a:pt x="79" y="37"/>
                  </a:lnTo>
                  <a:lnTo>
                    <a:pt x="79" y="13"/>
                  </a:lnTo>
                  <a:lnTo>
                    <a:pt x="79" y="13"/>
                  </a:lnTo>
                  <a:lnTo>
                    <a:pt x="83" y="11"/>
                  </a:lnTo>
                  <a:lnTo>
                    <a:pt x="88" y="11"/>
                  </a:lnTo>
                  <a:lnTo>
                    <a:pt x="88" y="11"/>
                  </a:lnTo>
                  <a:close/>
                  <a:moveTo>
                    <a:pt x="79" y="85"/>
                  </a:moveTo>
                  <a:lnTo>
                    <a:pt x="79" y="60"/>
                  </a:lnTo>
                  <a:lnTo>
                    <a:pt x="79" y="60"/>
                  </a:lnTo>
                  <a:lnTo>
                    <a:pt x="84" y="83"/>
                  </a:lnTo>
                  <a:lnTo>
                    <a:pt x="84" y="83"/>
                  </a:lnTo>
                  <a:lnTo>
                    <a:pt x="79" y="85"/>
                  </a:lnTo>
                  <a:lnTo>
                    <a:pt x="79" y="85"/>
                  </a:lnTo>
                  <a:close/>
                  <a:moveTo>
                    <a:pt x="79" y="45"/>
                  </a:moveTo>
                  <a:lnTo>
                    <a:pt x="79" y="45"/>
                  </a:lnTo>
                  <a:lnTo>
                    <a:pt x="82" y="55"/>
                  </a:lnTo>
                  <a:lnTo>
                    <a:pt x="82" y="55"/>
                  </a:lnTo>
                  <a:lnTo>
                    <a:pt x="86" y="66"/>
                  </a:lnTo>
                  <a:lnTo>
                    <a:pt x="88" y="79"/>
                  </a:lnTo>
                  <a:lnTo>
                    <a:pt x="88" y="79"/>
                  </a:lnTo>
                  <a:lnTo>
                    <a:pt x="94" y="78"/>
                  </a:lnTo>
                  <a:lnTo>
                    <a:pt x="99" y="77"/>
                  </a:lnTo>
                  <a:lnTo>
                    <a:pt x="110" y="74"/>
                  </a:lnTo>
                  <a:lnTo>
                    <a:pt x="110" y="74"/>
                  </a:lnTo>
                  <a:lnTo>
                    <a:pt x="108" y="63"/>
                  </a:lnTo>
                  <a:lnTo>
                    <a:pt x="106" y="52"/>
                  </a:lnTo>
                  <a:lnTo>
                    <a:pt x="103" y="45"/>
                  </a:lnTo>
                  <a:lnTo>
                    <a:pt x="101" y="42"/>
                  </a:lnTo>
                  <a:lnTo>
                    <a:pt x="99" y="40"/>
                  </a:lnTo>
                  <a:lnTo>
                    <a:pt x="99" y="40"/>
                  </a:lnTo>
                  <a:lnTo>
                    <a:pt x="94" y="43"/>
                  </a:lnTo>
                  <a:lnTo>
                    <a:pt x="88" y="44"/>
                  </a:lnTo>
                  <a:lnTo>
                    <a:pt x="88" y="44"/>
                  </a:lnTo>
                  <a:lnTo>
                    <a:pt x="83" y="44"/>
                  </a:lnTo>
                  <a:lnTo>
                    <a:pt x="79" y="42"/>
                  </a:lnTo>
                  <a:lnTo>
                    <a:pt x="79" y="45"/>
                  </a:lnTo>
                  <a:close/>
                  <a:moveTo>
                    <a:pt x="79" y="37"/>
                  </a:moveTo>
                  <a:lnTo>
                    <a:pt x="79" y="37"/>
                  </a:lnTo>
                  <a:lnTo>
                    <a:pt x="77" y="34"/>
                  </a:lnTo>
                  <a:lnTo>
                    <a:pt x="75" y="31"/>
                  </a:lnTo>
                  <a:lnTo>
                    <a:pt x="75" y="31"/>
                  </a:lnTo>
                  <a:lnTo>
                    <a:pt x="77" y="26"/>
                  </a:lnTo>
                  <a:lnTo>
                    <a:pt x="78" y="19"/>
                  </a:lnTo>
                  <a:lnTo>
                    <a:pt x="78" y="19"/>
                  </a:lnTo>
                  <a:lnTo>
                    <a:pt x="78" y="14"/>
                  </a:lnTo>
                  <a:lnTo>
                    <a:pt x="78" y="14"/>
                  </a:lnTo>
                  <a:lnTo>
                    <a:pt x="79" y="13"/>
                  </a:lnTo>
                  <a:lnTo>
                    <a:pt x="79" y="37"/>
                  </a:lnTo>
                  <a:lnTo>
                    <a:pt x="79" y="37"/>
                  </a:lnTo>
                  <a:close/>
                  <a:moveTo>
                    <a:pt x="79" y="42"/>
                  </a:moveTo>
                  <a:lnTo>
                    <a:pt x="79" y="45"/>
                  </a:lnTo>
                  <a:lnTo>
                    <a:pt x="79" y="45"/>
                  </a:lnTo>
                  <a:lnTo>
                    <a:pt x="77" y="41"/>
                  </a:lnTo>
                  <a:lnTo>
                    <a:pt x="77" y="41"/>
                  </a:lnTo>
                  <a:lnTo>
                    <a:pt x="79" y="42"/>
                  </a:lnTo>
                  <a:lnTo>
                    <a:pt x="79" y="42"/>
                  </a:lnTo>
                  <a:close/>
                  <a:moveTo>
                    <a:pt x="79" y="60"/>
                  </a:moveTo>
                  <a:lnTo>
                    <a:pt x="79" y="60"/>
                  </a:lnTo>
                  <a:lnTo>
                    <a:pt x="75" y="47"/>
                  </a:lnTo>
                  <a:lnTo>
                    <a:pt x="73" y="42"/>
                  </a:lnTo>
                  <a:lnTo>
                    <a:pt x="70" y="39"/>
                  </a:lnTo>
                  <a:lnTo>
                    <a:pt x="70" y="39"/>
                  </a:lnTo>
                  <a:lnTo>
                    <a:pt x="66" y="41"/>
                  </a:lnTo>
                  <a:lnTo>
                    <a:pt x="63" y="43"/>
                  </a:lnTo>
                  <a:lnTo>
                    <a:pt x="59" y="44"/>
                  </a:lnTo>
                  <a:lnTo>
                    <a:pt x="55" y="44"/>
                  </a:lnTo>
                  <a:lnTo>
                    <a:pt x="55" y="44"/>
                  </a:lnTo>
                  <a:lnTo>
                    <a:pt x="51" y="44"/>
                  </a:lnTo>
                  <a:lnTo>
                    <a:pt x="46" y="43"/>
                  </a:lnTo>
                  <a:lnTo>
                    <a:pt x="43" y="41"/>
                  </a:lnTo>
                  <a:lnTo>
                    <a:pt x="39" y="39"/>
                  </a:lnTo>
                  <a:lnTo>
                    <a:pt x="39" y="39"/>
                  </a:lnTo>
                  <a:lnTo>
                    <a:pt x="37" y="42"/>
                  </a:lnTo>
                  <a:lnTo>
                    <a:pt x="35" y="47"/>
                  </a:lnTo>
                  <a:lnTo>
                    <a:pt x="30" y="60"/>
                  </a:lnTo>
                  <a:lnTo>
                    <a:pt x="30" y="85"/>
                  </a:lnTo>
                  <a:lnTo>
                    <a:pt x="30" y="85"/>
                  </a:lnTo>
                  <a:lnTo>
                    <a:pt x="42" y="89"/>
                  </a:lnTo>
                  <a:lnTo>
                    <a:pt x="55" y="90"/>
                  </a:lnTo>
                  <a:lnTo>
                    <a:pt x="55" y="90"/>
                  </a:lnTo>
                  <a:lnTo>
                    <a:pt x="68" y="89"/>
                  </a:lnTo>
                  <a:lnTo>
                    <a:pt x="79" y="85"/>
                  </a:lnTo>
                  <a:lnTo>
                    <a:pt x="79" y="60"/>
                  </a:lnTo>
                  <a:lnTo>
                    <a:pt x="79" y="60"/>
                  </a:lnTo>
                  <a:close/>
                  <a:moveTo>
                    <a:pt x="30" y="45"/>
                  </a:moveTo>
                  <a:lnTo>
                    <a:pt x="30" y="42"/>
                  </a:lnTo>
                  <a:lnTo>
                    <a:pt x="30" y="42"/>
                  </a:lnTo>
                  <a:lnTo>
                    <a:pt x="32" y="41"/>
                  </a:lnTo>
                  <a:lnTo>
                    <a:pt x="32" y="41"/>
                  </a:lnTo>
                  <a:lnTo>
                    <a:pt x="30" y="45"/>
                  </a:lnTo>
                  <a:lnTo>
                    <a:pt x="30" y="45"/>
                  </a:lnTo>
                  <a:close/>
                  <a:moveTo>
                    <a:pt x="30" y="37"/>
                  </a:moveTo>
                  <a:lnTo>
                    <a:pt x="30" y="13"/>
                  </a:lnTo>
                  <a:lnTo>
                    <a:pt x="30" y="13"/>
                  </a:lnTo>
                  <a:lnTo>
                    <a:pt x="32" y="14"/>
                  </a:lnTo>
                  <a:lnTo>
                    <a:pt x="32" y="14"/>
                  </a:lnTo>
                  <a:lnTo>
                    <a:pt x="30" y="19"/>
                  </a:lnTo>
                  <a:lnTo>
                    <a:pt x="30" y="19"/>
                  </a:lnTo>
                  <a:lnTo>
                    <a:pt x="32" y="26"/>
                  </a:lnTo>
                  <a:lnTo>
                    <a:pt x="35" y="31"/>
                  </a:lnTo>
                  <a:lnTo>
                    <a:pt x="35" y="31"/>
                  </a:lnTo>
                  <a:lnTo>
                    <a:pt x="33" y="34"/>
                  </a:lnTo>
                  <a:lnTo>
                    <a:pt x="30" y="37"/>
                  </a:lnTo>
                  <a:lnTo>
                    <a:pt x="30" y="37"/>
                  </a:lnTo>
                  <a:close/>
                  <a:moveTo>
                    <a:pt x="55" y="0"/>
                  </a:moveTo>
                  <a:lnTo>
                    <a:pt x="55" y="0"/>
                  </a:lnTo>
                  <a:lnTo>
                    <a:pt x="59" y="0"/>
                  </a:lnTo>
                  <a:lnTo>
                    <a:pt x="62" y="1"/>
                  </a:lnTo>
                  <a:lnTo>
                    <a:pt x="65" y="3"/>
                  </a:lnTo>
                  <a:lnTo>
                    <a:pt x="69" y="5"/>
                  </a:lnTo>
                  <a:lnTo>
                    <a:pt x="71" y="8"/>
                  </a:lnTo>
                  <a:lnTo>
                    <a:pt x="73" y="11"/>
                  </a:lnTo>
                  <a:lnTo>
                    <a:pt x="74" y="14"/>
                  </a:lnTo>
                  <a:lnTo>
                    <a:pt x="74" y="19"/>
                  </a:lnTo>
                  <a:lnTo>
                    <a:pt x="74" y="19"/>
                  </a:lnTo>
                  <a:lnTo>
                    <a:pt x="74" y="23"/>
                  </a:lnTo>
                  <a:lnTo>
                    <a:pt x="73" y="26"/>
                  </a:lnTo>
                  <a:lnTo>
                    <a:pt x="71" y="29"/>
                  </a:lnTo>
                  <a:lnTo>
                    <a:pt x="69" y="32"/>
                  </a:lnTo>
                  <a:lnTo>
                    <a:pt x="65" y="34"/>
                  </a:lnTo>
                  <a:lnTo>
                    <a:pt x="62" y="37"/>
                  </a:lnTo>
                  <a:lnTo>
                    <a:pt x="59" y="38"/>
                  </a:lnTo>
                  <a:lnTo>
                    <a:pt x="55" y="38"/>
                  </a:lnTo>
                  <a:lnTo>
                    <a:pt x="55" y="38"/>
                  </a:lnTo>
                  <a:lnTo>
                    <a:pt x="51" y="38"/>
                  </a:lnTo>
                  <a:lnTo>
                    <a:pt x="47" y="37"/>
                  </a:lnTo>
                  <a:lnTo>
                    <a:pt x="44" y="34"/>
                  </a:lnTo>
                  <a:lnTo>
                    <a:pt x="41" y="32"/>
                  </a:lnTo>
                  <a:lnTo>
                    <a:pt x="39" y="29"/>
                  </a:lnTo>
                  <a:lnTo>
                    <a:pt x="37" y="26"/>
                  </a:lnTo>
                  <a:lnTo>
                    <a:pt x="36" y="23"/>
                  </a:lnTo>
                  <a:lnTo>
                    <a:pt x="36" y="19"/>
                  </a:lnTo>
                  <a:lnTo>
                    <a:pt x="36" y="19"/>
                  </a:lnTo>
                  <a:lnTo>
                    <a:pt x="36" y="14"/>
                  </a:lnTo>
                  <a:lnTo>
                    <a:pt x="37" y="11"/>
                  </a:lnTo>
                  <a:lnTo>
                    <a:pt x="39" y="8"/>
                  </a:lnTo>
                  <a:lnTo>
                    <a:pt x="41" y="5"/>
                  </a:lnTo>
                  <a:lnTo>
                    <a:pt x="44" y="3"/>
                  </a:lnTo>
                  <a:lnTo>
                    <a:pt x="47" y="1"/>
                  </a:lnTo>
                  <a:lnTo>
                    <a:pt x="51" y="0"/>
                  </a:lnTo>
                  <a:lnTo>
                    <a:pt x="55" y="0"/>
                  </a:lnTo>
                  <a:lnTo>
                    <a:pt x="55" y="0"/>
                  </a:lnTo>
                  <a:close/>
                  <a:moveTo>
                    <a:pt x="30" y="13"/>
                  </a:moveTo>
                  <a:lnTo>
                    <a:pt x="30" y="37"/>
                  </a:lnTo>
                  <a:lnTo>
                    <a:pt x="30" y="37"/>
                  </a:lnTo>
                  <a:lnTo>
                    <a:pt x="26" y="39"/>
                  </a:lnTo>
                  <a:lnTo>
                    <a:pt x="22" y="40"/>
                  </a:lnTo>
                  <a:lnTo>
                    <a:pt x="22" y="40"/>
                  </a:lnTo>
                  <a:lnTo>
                    <a:pt x="16" y="39"/>
                  </a:lnTo>
                  <a:lnTo>
                    <a:pt x="11" y="36"/>
                  </a:lnTo>
                  <a:lnTo>
                    <a:pt x="8" y="31"/>
                  </a:lnTo>
                  <a:lnTo>
                    <a:pt x="7" y="25"/>
                  </a:lnTo>
                  <a:lnTo>
                    <a:pt x="7" y="25"/>
                  </a:lnTo>
                  <a:lnTo>
                    <a:pt x="8" y="20"/>
                  </a:lnTo>
                  <a:lnTo>
                    <a:pt x="11" y="15"/>
                  </a:lnTo>
                  <a:lnTo>
                    <a:pt x="16" y="12"/>
                  </a:lnTo>
                  <a:lnTo>
                    <a:pt x="22" y="11"/>
                  </a:lnTo>
                  <a:lnTo>
                    <a:pt x="22" y="11"/>
                  </a:lnTo>
                  <a:lnTo>
                    <a:pt x="26" y="11"/>
                  </a:lnTo>
                  <a:lnTo>
                    <a:pt x="30" y="13"/>
                  </a:lnTo>
                  <a:lnTo>
                    <a:pt x="30" y="13"/>
                  </a:lnTo>
                  <a:close/>
                  <a:moveTo>
                    <a:pt x="30" y="42"/>
                  </a:moveTo>
                  <a:lnTo>
                    <a:pt x="30" y="45"/>
                  </a:lnTo>
                  <a:lnTo>
                    <a:pt x="30" y="45"/>
                  </a:lnTo>
                  <a:lnTo>
                    <a:pt x="27" y="55"/>
                  </a:lnTo>
                  <a:lnTo>
                    <a:pt x="27" y="55"/>
                  </a:lnTo>
                  <a:lnTo>
                    <a:pt x="24" y="66"/>
                  </a:lnTo>
                  <a:lnTo>
                    <a:pt x="22" y="79"/>
                  </a:lnTo>
                  <a:lnTo>
                    <a:pt x="22" y="79"/>
                  </a:lnTo>
                  <a:lnTo>
                    <a:pt x="16" y="78"/>
                  </a:lnTo>
                  <a:lnTo>
                    <a:pt x="10" y="77"/>
                  </a:lnTo>
                  <a:lnTo>
                    <a:pt x="0" y="74"/>
                  </a:lnTo>
                  <a:lnTo>
                    <a:pt x="0" y="74"/>
                  </a:lnTo>
                  <a:lnTo>
                    <a:pt x="2" y="63"/>
                  </a:lnTo>
                  <a:lnTo>
                    <a:pt x="4" y="52"/>
                  </a:lnTo>
                  <a:lnTo>
                    <a:pt x="7" y="45"/>
                  </a:lnTo>
                  <a:lnTo>
                    <a:pt x="10" y="40"/>
                  </a:lnTo>
                  <a:lnTo>
                    <a:pt x="10" y="40"/>
                  </a:lnTo>
                  <a:lnTo>
                    <a:pt x="16" y="43"/>
                  </a:lnTo>
                  <a:lnTo>
                    <a:pt x="22" y="44"/>
                  </a:lnTo>
                  <a:lnTo>
                    <a:pt x="22" y="44"/>
                  </a:lnTo>
                  <a:lnTo>
                    <a:pt x="26" y="44"/>
                  </a:lnTo>
                  <a:lnTo>
                    <a:pt x="30" y="42"/>
                  </a:lnTo>
                  <a:lnTo>
                    <a:pt x="30" y="42"/>
                  </a:lnTo>
                  <a:close/>
                  <a:moveTo>
                    <a:pt x="30" y="60"/>
                  </a:moveTo>
                  <a:lnTo>
                    <a:pt x="30" y="60"/>
                  </a:lnTo>
                  <a:lnTo>
                    <a:pt x="25" y="83"/>
                  </a:lnTo>
                  <a:lnTo>
                    <a:pt x="25" y="83"/>
                  </a:lnTo>
                  <a:lnTo>
                    <a:pt x="30" y="85"/>
                  </a:lnTo>
                  <a:lnTo>
                    <a:pt x="3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3" name="Freeform 379"/>
            <p:cNvSpPr>
              <a:spLocks/>
            </p:cNvSpPr>
            <p:nvPr/>
          </p:nvSpPr>
          <p:spPr bwMode="auto">
            <a:xfrm>
              <a:off x="10868076" y="3348760"/>
              <a:ext cx="379878" cy="381942"/>
            </a:xfrm>
            <a:custGeom>
              <a:avLst/>
              <a:gdLst>
                <a:gd name="T0" fmla="*/ 51 w 184"/>
                <a:gd name="T1" fmla="*/ 9 h 185"/>
                <a:gd name="T2" fmla="*/ 68 w 184"/>
                <a:gd name="T3" fmla="*/ 3 h 185"/>
                <a:gd name="T4" fmla="*/ 86 w 184"/>
                <a:gd name="T5" fmla="*/ 0 h 185"/>
                <a:gd name="T6" fmla="*/ 104 w 184"/>
                <a:gd name="T7" fmla="*/ 1 h 185"/>
                <a:gd name="T8" fmla="*/ 122 w 184"/>
                <a:gd name="T9" fmla="*/ 5 h 185"/>
                <a:gd name="T10" fmla="*/ 138 w 184"/>
                <a:gd name="T11" fmla="*/ 12 h 185"/>
                <a:gd name="T12" fmla="*/ 152 w 184"/>
                <a:gd name="T13" fmla="*/ 23 h 185"/>
                <a:gd name="T14" fmla="*/ 165 w 184"/>
                <a:gd name="T15" fmla="*/ 37 h 185"/>
                <a:gd name="T16" fmla="*/ 174 w 184"/>
                <a:gd name="T17" fmla="*/ 53 h 185"/>
                <a:gd name="T18" fmla="*/ 179 w 184"/>
                <a:gd name="T19" fmla="*/ 61 h 185"/>
                <a:gd name="T20" fmla="*/ 183 w 184"/>
                <a:gd name="T21" fmla="*/ 79 h 185"/>
                <a:gd name="T22" fmla="*/ 184 w 184"/>
                <a:gd name="T23" fmla="*/ 97 h 185"/>
                <a:gd name="T24" fmla="*/ 182 w 184"/>
                <a:gd name="T25" fmla="*/ 114 h 185"/>
                <a:gd name="T26" fmla="*/ 175 w 184"/>
                <a:gd name="T27" fmla="*/ 131 h 185"/>
                <a:gd name="T28" fmla="*/ 167 w 184"/>
                <a:gd name="T29" fmla="*/ 147 h 185"/>
                <a:gd name="T30" fmla="*/ 155 w 184"/>
                <a:gd name="T31" fmla="*/ 161 h 185"/>
                <a:gd name="T32" fmla="*/ 140 w 184"/>
                <a:gd name="T33" fmla="*/ 171 h 185"/>
                <a:gd name="T34" fmla="*/ 132 w 184"/>
                <a:gd name="T35" fmla="*/ 175 h 185"/>
                <a:gd name="T36" fmla="*/ 114 w 184"/>
                <a:gd name="T37" fmla="*/ 182 h 185"/>
                <a:gd name="T38" fmla="*/ 96 w 184"/>
                <a:gd name="T39" fmla="*/ 185 h 185"/>
                <a:gd name="T40" fmla="*/ 78 w 184"/>
                <a:gd name="T41" fmla="*/ 184 h 185"/>
                <a:gd name="T42" fmla="*/ 61 w 184"/>
                <a:gd name="T43" fmla="*/ 180 h 185"/>
                <a:gd name="T44" fmla="*/ 45 w 184"/>
                <a:gd name="T45" fmla="*/ 172 h 185"/>
                <a:gd name="T46" fmla="*/ 30 w 184"/>
                <a:gd name="T47" fmla="*/ 162 h 185"/>
                <a:gd name="T48" fmla="*/ 18 w 184"/>
                <a:gd name="T49" fmla="*/ 149 h 185"/>
                <a:gd name="T50" fmla="*/ 8 w 184"/>
                <a:gd name="T51" fmla="*/ 133 h 185"/>
                <a:gd name="T52" fmla="*/ 5 w 184"/>
                <a:gd name="T53" fmla="*/ 125 h 185"/>
                <a:gd name="T54" fmla="*/ 0 w 184"/>
                <a:gd name="T55" fmla="*/ 107 h 185"/>
                <a:gd name="T56" fmla="*/ 0 w 184"/>
                <a:gd name="T57" fmla="*/ 89 h 185"/>
                <a:gd name="T58" fmla="*/ 2 w 184"/>
                <a:gd name="T59" fmla="*/ 71 h 185"/>
                <a:gd name="T60" fmla="*/ 7 w 184"/>
                <a:gd name="T61" fmla="*/ 54 h 185"/>
                <a:gd name="T62" fmla="*/ 17 w 184"/>
                <a:gd name="T63" fmla="*/ 39 h 185"/>
                <a:gd name="T64" fmla="*/ 28 w 184"/>
                <a:gd name="T65" fmla="*/ 25 h 185"/>
                <a:gd name="T66" fmla="*/ 43 w 184"/>
                <a:gd name="T67" fmla="*/ 13 h 185"/>
                <a:gd name="T68" fmla="*/ 51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1" y="9"/>
                  </a:moveTo>
                  <a:lnTo>
                    <a:pt x="51" y="9"/>
                  </a:lnTo>
                  <a:lnTo>
                    <a:pt x="60" y="6"/>
                  </a:lnTo>
                  <a:lnTo>
                    <a:pt x="68" y="3"/>
                  </a:lnTo>
                  <a:lnTo>
                    <a:pt x="78" y="1"/>
                  </a:lnTo>
                  <a:lnTo>
                    <a:pt x="86" y="0"/>
                  </a:lnTo>
                  <a:lnTo>
                    <a:pt x="96" y="0"/>
                  </a:lnTo>
                  <a:lnTo>
                    <a:pt x="104" y="1"/>
                  </a:lnTo>
                  <a:lnTo>
                    <a:pt x="113" y="3"/>
                  </a:lnTo>
                  <a:lnTo>
                    <a:pt x="122" y="5"/>
                  </a:lnTo>
                  <a:lnTo>
                    <a:pt x="130" y="8"/>
                  </a:lnTo>
                  <a:lnTo>
                    <a:pt x="138" y="12"/>
                  </a:lnTo>
                  <a:lnTo>
                    <a:pt x="146" y="18"/>
                  </a:lnTo>
                  <a:lnTo>
                    <a:pt x="152" y="23"/>
                  </a:lnTo>
                  <a:lnTo>
                    <a:pt x="160" y="29"/>
                  </a:lnTo>
                  <a:lnTo>
                    <a:pt x="165" y="37"/>
                  </a:lnTo>
                  <a:lnTo>
                    <a:pt x="170" y="44"/>
                  </a:lnTo>
                  <a:lnTo>
                    <a:pt x="174" y="53"/>
                  </a:lnTo>
                  <a:lnTo>
                    <a:pt x="174" y="53"/>
                  </a:lnTo>
                  <a:lnTo>
                    <a:pt x="179" y="61"/>
                  </a:lnTo>
                  <a:lnTo>
                    <a:pt x="182" y="70"/>
                  </a:lnTo>
                  <a:lnTo>
                    <a:pt x="183" y="79"/>
                  </a:lnTo>
                  <a:lnTo>
                    <a:pt x="184" y="88"/>
                  </a:lnTo>
                  <a:lnTo>
                    <a:pt x="184" y="97"/>
                  </a:lnTo>
                  <a:lnTo>
                    <a:pt x="183" y="106"/>
                  </a:lnTo>
                  <a:lnTo>
                    <a:pt x="182" y="114"/>
                  </a:lnTo>
                  <a:lnTo>
                    <a:pt x="179" y="123"/>
                  </a:lnTo>
                  <a:lnTo>
                    <a:pt x="175" y="131"/>
                  </a:lnTo>
                  <a:lnTo>
                    <a:pt x="171" y="139"/>
                  </a:lnTo>
                  <a:lnTo>
                    <a:pt x="167" y="147"/>
                  </a:lnTo>
                  <a:lnTo>
                    <a:pt x="162" y="153"/>
                  </a:lnTo>
                  <a:lnTo>
                    <a:pt x="155" y="161"/>
                  </a:lnTo>
                  <a:lnTo>
                    <a:pt x="148" y="166"/>
                  </a:lnTo>
                  <a:lnTo>
                    <a:pt x="140" y="171"/>
                  </a:lnTo>
                  <a:lnTo>
                    <a:pt x="132" y="175"/>
                  </a:lnTo>
                  <a:lnTo>
                    <a:pt x="132" y="175"/>
                  </a:lnTo>
                  <a:lnTo>
                    <a:pt x="124" y="180"/>
                  </a:lnTo>
                  <a:lnTo>
                    <a:pt x="114" y="182"/>
                  </a:lnTo>
                  <a:lnTo>
                    <a:pt x="106" y="184"/>
                  </a:lnTo>
                  <a:lnTo>
                    <a:pt x="96" y="185"/>
                  </a:lnTo>
                  <a:lnTo>
                    <a:pt x="88" y="185"/>
                  </a:lnTo>
                  <a:lnTo>
                    <a:pt x="78" y="184"/>
                  </a:lnTo>
                  <a:lnTo>
                    <a:pt x="69" y="183"/>
                  </a:lnTo>
                  <a:lnTo>
                    <a:pt x="61" y="180"/>
                  </a:lnTo>
                  <a:lnTo>
                    <a:pt x="53" y="177"/>
                  </a:lnTo>
                  <a:lnTo>
                    <a:pt x="45" y="172"/>
                  </a:lnTo>
                  <a:lnTo>
                    <a:pt x="38" y="168"/>
                  </a:lnTo>
                  <a:lnTo>
                    <a:pt x="30" y="162"/>
                  </a:lnTo>
                  <a:lnTo>
                    <a:pt x="24" y="155"/>
                  </a:lnTo>
                  <a:lnTo>
                    <a:pt x="18" y="149"/>
                  </a:lnTo>
                  <a:lnTo>
                    <a:pt x="12" y="142"/>
                  </a:lnTo>
                  <a:lnTo>
                    <a:pt x="8" y="133"/>
                  </a:lnTo>
                  <a:lnTo>
                    <a:pt x="8" y="133"/>
                  </a:lnTo>
                  <a:lnTo>
                    <a:pt x="5" y="125"/>
                  </a:lnTo>
                  <a:lnTo>
                    <a:pt x="2" y="115"/>
                  </a:lnTo>
                  <a:lnTo>
                    <a:pt x="0" y="107"/>
                  </a:lnTo>
                  <a:lnTo>
                    <a:pt x="0" y="97"/>
                  </a:lnTo>
                  <a:lnTo>
                    <a:pt x="0" y="89"/>
                  </a:lnTo>
                  <a:lnTo>
                    <a:pt x="0" y="79"/>
                  </a:lnTo>
                  <a:lnTo>
                    <a:pt x="2" y="71"/>
                  </a:lnTo>
                  <a:lnTo>
                    <a:pt x="4" y="62"/>
                  </a:lnTo>
                  <a:lnTo>
                    <a:pt x="7" y="54"/>
                  </a:lnTo>
                  <a:lnTo>
                    <a:pt x="11" y="46"/>
                  </a:lnTo>
                  <a:lnTo>
                    <a:pt x="17" y="39"/>
                  </a:lnTo>
                  <a:lnTo>
                    <a:pt x="22" y="31"/>
                  </a:lnTo>
                  <a:lnTo>
                    <a:pt x="28" y="25"/>
                  </a:lnTo>
                  <a:lnTo>
                    <a:pt x="36" y="19"/>
                  </a:lnTo>
                  <a:lnTo>
                    <a:pt x="43" y="13"/>
                  </a:lnTo>
                  <a:lnTo>
                    <a:pt x="51" y="9"/>
                  </a:lnTo>
                  <a:lnTo>
                    <a:pt x="51" y="9"/>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4" name="Freeform 380"/>
            <p:cNvSpPr>
              <a:spLocks noEditPoints="1"/>
            </p:cNvSpPr>
            <p:nvPr/>
          </p:nvSpPr>
          <p:spPr bwMode="auto">
            <a:xfrm>
              <a:off x="10952723" y="3462310"/>
              <a:ext cx="210584" cy="156906"/>
            </a:xfrm>
            <a:custGeom>
              <a:avLst/>
              <a:gdLst>
                <a:gd name="T0" fmla="*/ 71 w 102"/>
                <a:gd name="T1" fmla="*/ 2 h 76"/>
                <a:gd name="T2" fmla="*/ 84 w 102"/>
                <a:gd name="T3" fmla="*/ 8 h 76"/>
                <a:gd name="T4" fmla="*/ 93 w 102"/>
                <a:gd name="T5" fmla="*/ 16 h 76"/>
                <a:gd name="T6" fmla="*/ 99 w 102"/>
                <a:gd name="T7" fmla="*/ 24 h 76"/>
                <a:gd name="T8" fmla="*/ 102 w 102"/>
                <a:gd name="T9" fmla="*/ 35 h 76"/>
                <a:gd name="T10" fmla="*/ 101 w 102"/>
                <a:gd name="T11" fmla="*/ 42 h 76"/>
                <a:gd name="T12" fmla="*/ 92 w 102"/>
                <a:gd name="T13" fmla="*/ 55 h 76"/>
                <a:gd name="T14" fmla="*/ 97 w 102"/>
                <a:gd name="T15" fmla="*/ 76 h 76"/>
                <a:gd name="T16" fmla="*/ 71 w 102"/>
                <a:gd name="T17" fmla="*/ 40 h 76"/>
                <a:gd name="T18" fmla="*/ 71 w 102"/>
                <a:gd name="T19" fmla="*/ 40 h 76"/>
                <a:gd name="T20" fmla="*/ 75 w 102"/>
                <a:gd name="T21" fmla="*/ 36 h 76"/>
                <a:gd name="T22" fmla="*/ 74 w 102"/>
                <a:gd name="T23" fmla="*/ 33 h 76"/>
                <a:gd name="T24" fmla="*/ 71 w 102"/>
                <a:gd name="T25" fmla="*/ 31 h 76"/>
                <a:gd name="T26" fmla="*/ 52 w 102"/>
                <a:gd name="T27" fmla="*/ 0 h 76"/>
                <a:gd name="T28" fmla="*/ 61 w 102"/>
                <a:gd name="T29" fmla="*/ 0 h 76"/>
                <a:gd name="T30" fmla="*/ 71 w 102"/>
                <a:gd name="T31" fmla="*/ 31 h 76"/>
                <a:gd name="T32" fmla="*/ 69 w 102"/>
                <a:gd name="T33" fmla="*/ 33 h 76"/>
                <a:gd name="T34" fmla="*/ 68 w 102"/>
                <a:gd name="T35" fmla="*/ 36 h 76"/>
                <a:gd name="T36" fmla="*/ 71 w 102"/>
                <a:gd name="T37" fmla="*/ 40 h 76"/>
                <a:gd name="T38" fmla="*/ 71 w 102"/>
                <a:gd name="T39" fmla="*/ 68 h 76"/>
                <a:gd name="T40" fmla="*/ 61 w 102"/>
                <a:gd name="T41" fmla="*/ 70 h 76"/>
                <a:gd name="T42" fmla="*/ 52 w 102"/>
                <a:gd name="T43" fmla="*/ 40 h 76"/>
                <a:gd name="T44" fmla="*/ 52 w 102"/>
                <a:gd name="T45" fmla="*/ 40 h 76"/>
                <a:gd name="T46" fmla="*/ 56 w 102"/>
                <a:gd name="T47" fmla="*/ 36 h 76"/>
                <a:gd name="T48" fmla="*/ 54 w 102"/>
                <a:gd name="T49" fmla="*/ 33 h 76"/>
                <a:gd name="T50" fmla="*/ 52 w 102"/>
                <a:gd name="T51" fmla="*/ 31 h 76"/>
                <a:gd name="T52" fmla="*/ 51 w 102"/>
                <a:gd name="T53" fmla="*/ 0 h 76"/>
                <a:gd name="T54" fmla="*/ 52 w 102"/>
                <a:gd name="T55" fmla="*/ 31 h 76"/>
                <a:gd name="T56" fmla="*/ 49 w 102"/>
                <a:gd name="T57" fmla="*/ 33 h 76"/>
                <a:gd name="T58" fmla="*/ 48 w 102"/>
                <a:gd name="T59" fmla="*/ 36 h 76"/>
                <a:gd name="T60" fmla="*/ 52 w 102"/>
                <a:gd name="T61" fmla="*/ 40 h 76"/>
                <a:gd name="T62" fmla="*/ 51 w 102"/>
                <a:gd name="T63" fmla="*/ 70 h 76"/>
                <a:gd name="T64" fmla="*/ 41 w 102"/>
                <a:gd name="T65" fmla="*/ 70 h 76"/>
                <a:gd name="T66" fmla="*/ 32 w 102"/>
                <a:gd name="T67" fmla="*/ 40 h 76"/>
                <a:gd name="T68" fmla="*/ 32 w 102"/>
                <a:gd name="T69" fmla="*/ 40 h 76"/>
                <a:gd name="T70" fmla="*/ 36 w 102"/>
                <a:gd name="T71" fmla="*/ 36 h 76"/>
                <a:gd name="T72" fmla="*/ 35 w 102"/>
                <a:gd name="T73" fmla="*/ 33 h 76"/>
                <a:gd name="T74" fmla="*/ 32 w 102"/>
                <a:gd name="T75" fmla="*/ 31 h 76"/>
                <a:gd name="T76" fmla="*/ 32 w 102"/>
                <a:gd name="T77" fmla="*/ 2 h 76"/>
                <a:gd name="T78" fmla="*/ 51 w 102"/>
                <a:gd name="T79" fmla="*/ 0 h 76"/>
                <a:gd name="T80" fmla="*/ 32 w 102"/>
                <a:gd name="T81" fmla="*/ 68 h 76"/>
                <a:gd name="T82" fmla="*/ 25 w 102"/>
                <a:gd name="T83" fmla="*/ 65 h 76"/>
                <a:gd name="T84" fmla="*/ 14 w 102"/>
                <a:gd name="T85" fmla="*/ 59 h 76"/>
                <a:gd name="T86" fmla="*/ 5 w 102"/>
                <a:gd name="T87" fmla="*/ 51 h 76"/>
                <a:gd name="T88" fmla="*/ 0 w 102"/>
                <a:gd name="T89" fmla="*/ 40 h 76"/>
                <a:gd name="T90" fmla="*/ 0 w 102"/>
                <a:gd name="T91" fmla="*/ 35 h 76"/>
                <a:gd name="T92" fmla="*/ 2 w 102"/>
                <a:gd name="T93" fmla="*/ 24 h 76"/>
                <a:gd name="T94" fmla="*/ 8 w 102"/>
                <a:gd name="T95" fmla="*/ 15 h 76"/>
                <a:gd name="T96" fmla="*/ 19 w 102"/>
                <a:gd name="T97" fmla="*/ 7 h 76"/>
                <a:gd name="T98" fmla="*/ 32 w 102"/>
                <a:gd name="T99" fmla="*/ 2 h 76"/>
                <a:gd name="T100" fmla="*/ 32 w 102"/>
                <a:gd name="T101" fmla="*/ 31 h 76"/>
                <a:gd name="T102" fmla="*/ 27 w 102"/>
                <a:gd name="T103" fmla="*/ 36 h 76"/>
                <a:gd name="T104" fmla="*/ 30 w 102"/>
                <a:gd name="T105" fmla="*/ 38 h 76"/>
                <a:gd name="T106" fmla="*/ 32 w 102"/>
                <a:gd name="T107" fmla="*/ 6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76">
                  <a:moveTo>
                    <a:pt x="71" y="2"/>
                  </a:moveTo>
                  <a:lnTo>
                    <a:pt x="71" y="2"/>
                  </a:lnTo>
                  <a:lnTo>
                    <a:pt x="77" y="5"/>
                  </a:lnTo>
                  <a:lnTo>
                    <a:pt x="84" y="8"/>
                  </a:lnTo>
                  <a:lnTo>
                    <a:pt x="89" y="11"/>
                  </a:lnTo>
                  <a:lnTo>
                    <a:pt x="93" y="16"/>
                  </a:lnTo>
                  <a:lnTo>
                    <a:pt x="96" y="20"/>
                  </a:lnTo>
                  <a:lnTo>
                    <a:pt x="99" y="24"/>
                  </a:lnTo>
                  <a:lnTo>
                    <a:pt x="101" y="29"/>
                  </a:lnTo>
                  <a:lnTo>
                    <a:pt x="102" y="35"/>
                  </a:lnTo>
                  <a:lnTo>
                    <a:pt x="102" y="35"/>
                  </a:lnTo>
                  <a:lnTo>
                    <a:pt x="101" y="42"/>
                  </a:lnTo>
                  <a:lnTo>
                    <a:pt x="97" y="48"/>
                  </a:lnTo>
                  <a:lnTo>
                    <a:pt x="92" y="55"/>
                  </a:lnTo>
                  <a:lnTo>
                    <a:pt x="86" y="60"/>
                  </a:lnTo>
                  <a:lnTo>
                    <a:pt x="97" y="76"/>
                  </a:lnTo>
                  <a:lnTo>
                    <a:pt x="71" y="68"/>
                  </a:lnTo>
                  <a:lnTo>
                    <a:pt x="71" y="40"/>
                  </a:lnTo>
                  <a:lnTo>
                    <a:pt x="71" y="40"/>
                  </a:lnTo>
                  <a:lnTo>
                    <a:pt x="71" y="40"/>
                  </a:lnTo>
                  <a:lnTo>
                    <a:pt x="74" y="38"/>
                  </a:lnTo>
                  <a:lnTo>
                    <a:pt x="75" y="36"/>
                  </a:lnTo>
                  <a:lnTo>
                    <a:pt x="75" y="36"/>
                  </a:lnTo>
                  <a:lnTo>
                    <a:pt x="74" y="33"/>
                  </a:lnTo>
                  <a:lnTo>
                    <a:pt x="71" y="31"/>
                  </a:lnTo>
                  <a:lnTo>
                    <a:pt x="71" y="31"/>
                  </a:lnTo>
                  <a:lnTo>
                    <a:pt x="71" y="2"/>
                  </a:lnTo>
                  <a:close/>
                  <a:moveTo>
                    <a:pt x="52" y="0"/>
                  </a:moveTo>
                  <a:lnTo>
                    <a:pt x="52" y="0"/>
                  </a:lnTo>
                  <a:lnTo>
                    <a:pt x="61" y="0"/>
                  </a:lnTo>
                  <a:lnTo>
                    <a:pt x="71" y="2"/>
                  </a:lnTo>
                  <a:lnTo>
                    <a:pt x="71" y="31"/>
                  </a:lnTo>
                  <a:lnTo>
                    <a:pt x="71" y="31"/>
                  </a:lnTo>
                  <a:lnTo>
                    <a:pt x="69" y="33"/>
                  </a:lnTo>
                  <a:lnTo>
                    <a:pt x="68" y="36"/>
                  </a:lnTo>
                  <a:lnTo>
                    <a:pt x="68" y="36"/>
                  </a:lnTo>
                  <a:lnTo>
                    <a:pt x="69" y="38"/>
                  </a:lnTo>
                  <a:lnTo>
                    <a:pt x="71" y="40"/>
                  </a:lnTo>
                  <a:lnTo>
                    <a:pt x="71" y="68"/>
                  </a:lnTo>
                  <a:lnTo>
                    <a:pt x="71" y="68"/>
                  </a:lnTo>
                  <a:lnTo>
                    <a:pt x="71" y="68"/>
                  </a:lnTo>
                  <a:lnTo>
                    <a:pt x="61" y="70"/>
                  </a:lnTo>
                  <a:lnTo>
                    <a:pt x="52" y="70"/>
                  </a:lnTo>
                  <a:lnTo>
                    <a:pt x="52" y="40"/>
                  </a:lnTo>
                  <a:lnTo>
                    <a:pt x="52" y="40"/>
                  </a:lnTo>
                  <a:lnTo>
                    <a:pt x="52" y="40"/>
                  </a:lnTo>
                  <a:lnTo>
                    <a:pt x="54" y="38"/>
                  </a:lnTo>
                  <a:lnTo>
                    <a:pt x="56" y="36"/>
                  </a:lnTo>
                  <a:lnTo>
                    <a:pt x="56" y="36"/>
                  </a:lnTo>
                  <a:lnTo>
                    <a:pt x="54" y="33"/>
                  </a:lnTo>
                  <a:lnTo>
                    <a:pt x="52" y="31"/>
                  </a:lnTo>
                  <a:lnTo>
                    <a:pt x="52" y="31"/>
                  </a:lnTo>
                  <a:lnTo>
                    <a:pt x="52" y="0"/>
                  </a:lnTo>
                  <a:close/>
                  <a:moveTo>
                    <a:pt x="51" y="0"/>
                  </a:moveTo>
                  <a:lnTo>
                    <a:pt x="52" y="0"/>
                  </a:lnTo>
                  <a:lnTo>
                    <a:pt x="52" y="31"/>
                  </a:lnTo>
                  <a:lnTo>
                    <a:pt x="52" y="31"/>
                  </a:lnTo>
                  <a:lnTo>
                    <a:pt x="49" y="33"/>
                  </a:lnTo>
                  <a:lnTo>
                    <a:pt x="48" y="36"/>
                  </a:lnTo>
                  <a:lnTo>
                    <a:pt x="48" y="36"/>
                  </a:lnTo>
                  <a:lnTo>
                    <a:pt x="49" y="38"/>
                  </a:lnTo>
                  <a:lnTo>
                    <a:pt x="52" y="40"/>
                  </a:lnTo>
                  <a:lnTo>
                    <a:pt x="52" y="70"/>
                  </a:lnTo>
                  <a:lnTo>
                    <a:pt x="51" y="70"/>
                  </a:lnTo>
                  <a:lnTo>
                    <a:pt x="51" y="70"/>
                  </a:lnTo>
                  <a:lnTo>
                    <a:pt x="41" y="70"/>
                  </a:lnTo>
                  <a:lnTo>
                    <a:pt x="32" y="68"/>
                  </a:lnTo>
                  <a:lnTo>
                    <a:pt x="32" y="40"/>
                  </a:lnTo>
                  <a:lnTo>
                    <a:pt x="32" y="40"/>
                  </a:lnTo>
                  <a:lnTo>
                    <a:pt x="32" y="40"/>
                  </a:lnTo>
                  <a:lnTo>
                    <a:pt x="35" y="38"/>
                  </a:lnTo>
                  <a:lnTo>
                    <a:pt x="36" y="36"/>
                  </a:lnTo>
                  <a:lnTo>
                    <a:pt x="36" y="36"/>
                  </a:lnTo>
                  <a:lnTo>
                    <a:pt x="35" y="33"/>
                  </a:lnTo>
                  <a:lnTo>
                    <a:pt x="32" y="31"/>
                  </a:lnTo>
                  <a:lnTo>
                    <a:pt x="32" y="31"/>
                  </a:lnTo>
                  <a:lnTo>
                    <a:pt x="32" y="2"/>
                  </a:lnTo>
                  <a:lnTo>
                    <a:pt x="32" y="2"/>
                  </a:lnTo>
                  <a:lnTo>
                    <a:pt x="41" y="0"/>
                  </a:lnTo>
                  <a:lnTo>
                    <a:pt x="51" y="0"/>
                  </a:lnTo>
                  <a:lnTo>
                    <a:pt x="51" y="0"/>
                  </a:lnTo>
                  <a:close/>
                  <a:moveTo>
                    <a:pt x="32" y="68"/>
                  </a:moveTo>
                  <a:lnTo>
                    <a:pt x="32" y="68"/>
                  </a:lnTo>
                  <a:lnTo>
                    <a:pt x="25" y="65"/>
                  </a:lnTo>
                  <a:lnTo>
                    <a:pt x="19" y="62"/>
                  </a:lnTo>
                  <a:lnTo>
                    <a:pt x="14" y="59"/>
                  </a:lnTo>
                  <a:lnTo>
                    <a:pt x="8" y="55"/>
                  </a:lnTo>
                  <a:lnTo>
                    <a:pt x="5" y="51"/>
                  </a:lnTo>
                  <a:lnTo>
                    <a:pt x="2" y="45"/>
                  </a:lnTo>
                  <a:lnTo>
                    <a:pt x="0" y="40"/>
                  </a:lnTo>
                  <a:lnTo>
                    <a:pt x="0" y="35"/>
                  </a:lnTo>
                  <a:lnTo>
                    <a:pt x="0" y="35"/>
                  </a:lnTo>
                  <a:lnTo>
                    <a:pt x="0" y="29"/>
                  </a:lnTo>
                  <a:lnTo>
                    <a:pt x="2" y="24"/>
                  </a:lnTo>
                  <a:lnTo>
                    <a:pt x="5" y="19"/>
                  </a:lnTo>
                  <a:lnTo>
                    <a:pt x="8" y="15"/>
                  </a:lnTo>
                  <a:lnTo>
                    <a:pt x="14" y="10"/>
                  </a:lnTo>
                  <a:lnTo>
                    <a:pt x="19" y="7"/>
                  </a:lnTo>
                  <a:lnTo>
                    <a:pt x="25" y="4"/>
                  </a:lnTo>
                  <a:lnTo>
                    <a:pt x="32" y="2"/>
                  </a:lnTo>
                  <a:lnTo>
                    <a:pt x="32" y="31"/>
                  </a:lnTo>
                  <a:lnTo>
                    <a:pt x="32" y="31"/>
                  </a:lnTo>
                  <a:lnTo>
                    <a:pt x="30" y="33"/>
                  </a:lnTo>
                  <a:lnTo>
                    <a:pt x="27" y="36"/>
                  </a:lnTo>
                  <a:lnTo>
                    <a:pt x="27" y="36"/>
                  </a:lnTo>
                  <a:lnTo>
                    <a:pt x="30" y="38"/>
                  </a:lnTo>
                  <a:lnTo>
                    <a:pt x="32" y="40"/>
                  </a:lnTo>
                  <a:lnTo>
                    <a:pt x="32"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5" name="Freeform 381"/>
            <p:cNvSpPr>
              <a:spLocks/>
            </p:cNvSpPr>
            <p:nvPr/>
          </p:nvSpPr>
          <p:spPr bwMode="auto">
            <a:xfrm>
              <a:off x="7106462" y="3123724"/>
              <a:ext cx="384007" cy="381942"/>
            </a:xfrm>
            <a:custGeom>
              <a:avLst/>
              <a:gdLst>
                <a:gd name="T0" fmla="*/ 52 w 186"/>
                <a:gd name="T1" fmla="*/ 9 h 185"/>
                <a:gd name="T2" fmla="*/ 70 w 186"/>
                <a:gd name="T3" fmla="*/ 3 h 185"/>
                <a:gd name="T4" fmla="*/ 88 w 186"/>
                <a:gd name="T5" fmla="*/ 0 h 185"/>
                <a:gd name="T6" fmla="*/ 106 w 186"/>
                <a:gd name="T7" fmla="*/ 1 h 185"/>
                <a:gd name="T8" fmla="*/ 123 w 186"/>
                <a:gd name="T9" fmla="*/ 5 h 185"/>
                <a:gd name="T10" fmla="*/ 139 w 186"/>
                <a:gd name="T11" fmla="*/ 12 h 185"/>
                <a:gd name="T12" fmla="*/ 154 w 186"/>
                <a:gd name="T13" fmla="*/ 23 h 185"/>
                <a:gd name="T14" fmla="*/ 166 w 186"/>
                <a:gd name="T15" fmla="*/ 37 h 185"/>
                <a:gd name="T16" fmla="*/ 176 w 186"/>
                <a:gd name="T17" fmla="*/ 52 h 185"/>
                <a:gd name="T18" fmla="*/ 180 w 186"/>
                <a:gd name="T19" fmla="*/ 61 h 185"/>
                <a:gd name="T20" fmla="*/ 184 w 186"/>
                <a:gd name="T21" fmla="*/ 79 h 185"/>
                <a:gd name="T22" fmla="*/ 186 w 186"/>
                <a:gd name="T23" fmla="*/ 97 h 185"/>
                <a:gd name="T24" fmla="*/ 182 w 186"/>
                <a:gd name="T25" fmla="*/ 114 h 185"/>
                <a:gd name="T26" fmla="*/ 177 w 186"/>
                <a:gd name="T27" fmla="*/ 131 h 185"/>
                <a:gd name="T28" fmla="*/ 168 w 186"/>
                <a:gd name="T29" fmla="*/ 147 h 185"/>
                <a:gd name="T30" fmla="*/ 156 w 186"/>
                <a:gd name="T31" fmla="*/ 161 h 185"/>
                <a:gd name="T32" fmla="*/ 141 w 186"/>
                <a:gd name="T33" fmla="*/ 171 h 185"/>
                <a:gd name="T34" fmla="*/ 134 w 186"/>
                <a:gd name="T35" fmla="*/ 175 h 185"/>
                <a:gd name="T36" fmla="*/ 116 w 186"/>
                <a:gd name="T37" fmla="*/ 183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5 h 185"/>
                <a:gd name="T54" fmla="*/ 1 w 186"/>
                <a:gd name="T55" fmla="*/ 107 h 185"/>
                <a:gd name="T56" fmla="*/ 0 w 186"/>
                <a:gd name="T57" fmla="*/ 89 h 185"/>
                <a:gd name="T58" fmla="*/ 3 w 186"/>
                <a:gd name="T59" fmla="*/ 70 h 185"/>
                <a:gd name="T60" fmla="*/ 9 w 186"/>
                <a:gd name="T61" fmla="*/ 54 h 185"/>
                <a:gd name="T62" fmla="*/ 17 w 186"/>
                <a:gd name="T63" fmla="*/ 39 h 185"/>
                <a:gd name="T64" fmla="*/ 30 w 186"/>
                <a:gd name="T65" fmla="*/ 25 h 185"/>
                <a:gd name="T66" fmla="*/ 45 w 186"/>
                <a:gd name="T67" fmla="*/ 13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2" y="6"/>
                  </a:lnTo>
                  <a:lnTo>
                    <a:pt x="70" y="3"/>
                  </a:lnTo>
                  <a:lnTo>
                    <a:pt x="79" y="1"/>
                  </a:lnTo>
                  <a:lnTo>
                    <a:pt x="88" y="0"/>
                  </a:lnTo>
                  <a:lnTo>
                    <a:pt x="97" y="0"/>
                  </a:lnTo>
                  <a:lnTo>
                    <a:pt x="106" y="1"/>
                  </a:lnTo>
                  <a:lnTo>
                    <a:pt x="115" y="3"/>
                  </a:lnTo>
                  <a:lnTo>
                    <a:pt x="123" y="5"/>
                  </a:lnTo>
                  <a:lnTo>
                    <a:pt x="131" y="8"/>
                  </a:lnTo>
                  <a:lnTo>
                    <a:pt x="139" y="12"/>
                  </a:lnTo>
                  <a:lnTo>
                    <a:pt x="146" y="18"/>
                  </a:lnTo>
                  <a:lnTo>
                    <a:pt x="154" y="23"/>
                  </a:lnTo>
                  <a:lnTo>
                    <a:pt x="160" y="29"/>
                  </a:lnTo>
                  <a:lnTo>
                    <a:pt x="166" y="37"/>
                  </a:lnTo>
                  <a:lnTo>
                    <a:pt x="172" y="44"/>
                  </a:lnTo>
                  <a:lnTo>
                    <a:pt x="176" y="52"/>
                  </a:lnTo>
                  <a:lnTo>
                    <a:pt x="176" y="52"/>
                  </a:lnTo>
                  <a:lnTo>
                    <a:pt x="180" y="61"/>
                  </a:lnTo>
                  <a:lnTo>
                    <a:pt x="182" y="69"/>
                  </a:lnTo>
                  <a:lnTo>
                    <a:pt x="184" y="79"/>
                  </a:lnTo>
                  <a:lnTo>
                    <a:pt x="186" y="87"/>
                  </a:lnTo>
                  <a:lnTo>
                    <a:pt x="186" y="97"/>
                  </a:lnTo>
                  <a:lnTo>
                    <a:pt x="184" y="105"/>
                  </a:lnTo>
                  <a:lnTo>
                    <a:pt x="182" y="114"/>
                  </a:lnTo>
                  <a:lnTo>
                    <a:pt x="180" y="122"/>
                  </a:lnTo>
                  <a:lnTo>
                    <a:pt x="177" y="131"/>
                  </a:lnTo>
                  <a:lnTo>
                    <a:pt x="173" y="139"/>
                  </a:lnTo>
                  <a:lnTo>
                    <a:pt x="168" y="147"/>
                  </a:lnTo>
                  <a:lnTo>
                    <a:pt x="162" y="153"/>
                  </a:lnTo>
                  <a:lnTo>
                    <a:pt x="156" y="161"/>
                  </a:lnTo>
                  <a:lnTo>
                    <a:pt x="150" y="166"/>
                  </a:lnTo>
                  <a:lnTo>
                    <a:pt x="141" y="171"/>
                  </a:lnTo>
                  <a:lnTo>
                    <a:pt x="134" y="175"/>
                  </a:lnTo>
                  <a:lnTo>
                    <a:pt x="134" y="175"/>
                  </a:lnTo>
                  <a:lnTo>
                    <a:pt x="124" y="180"/>
                  </a:lnTo>
                  <a:lnTo>
                    <a:pt x="116" y="183"/>
                  </a:lnTo>
                  <a:lnTo>
                    <a:pt x="106" y="184"/>
                  </a:lnTo>
                  <a:lnTo>
                    <a:pt x="98" y="185"/>
                  </a:lnTo>
                  <a:lnTo>
                    <a:pt x="88" y="185"/>
                  </a:lnTo>
                  <a:lnTo>
                    <a:pt x="80" y="184"/>
                  </a:lnTo>
                  <a:lnTo>
                    <a:pt x="71" y="183"/>
                  </a:lnTo>
                  <a:lnTo>
                    <a:pt x="63" y="180"/>
                  </a:lnTo>
                  <a:lnTo>
                    <a:pt x="54" y="176"/>
                  </a:lnTo>
                  <a:lnTo>
                    <a:pt x="47" y="172"/>
                  </a:lnTo>
                  <a:lnTo>
                    <a:pt x="38" y="168"/>
                  </a:lnTo>
                  <a:lnTo>
                    <a:pt x="32" y="162"/>
                  </a:lnTo>
                  <a:lnTo>
                    <a:pt x="26" y="156"/>
                  </a:lnTo>
                  <a:lnTo>
                    <a:pt x="19" y="149"/>
                  </a:lnTo>
                  <a:lnTo>
                    <a:pt x="14" y="141"/>
                  </a:lnTo>
                  <a:lnTo>
                    <a:pt x="10" y="133"/>
                  </a:lnTo>
                  <a:lnTo>
                    <a:pt x="10" y="133"/>
                  </a:lnTo>
                  <a:lnTo>
                    <a:pt x="5" y="125"/>
                  </a:lnTo>
                  <a:lnTo>
                    <a:pt x="3" y="115"/>
                  </a:lnTo>
                  <a:lnTo>
                    <a:pt x="1" y="107"/>
                  </a:lnTo>
                  <a:lnTo>
                    <a:pt x="0" y="97"/>
                  </a:lnTo>
                  <a:lnTo>
                    <a:pt x="0" y="89"/>
                  </a:lnTo>
                  <a:lnTo>
                    <a:pt x="1" y="79"/>
                  </a:lnTo>
                  <a:lnTo>
                    <a:pt x="3" y="70"/>
                  </a:lnTo>
                  <a:lnTo>
                    <a:pt x="5" y="62"/>
                  </a:lnTo>
                  <a:lnTo>
                    <a:pt x="9" y="54"/>
                  </a:lnTo>
                  <a:lnTo>
                    <a:pt x="13" y="46"/>
                  </a:lnTo>
                  <a:lnTo>
                    <a:pt x="17" y="39"/>
                  </a:lnTo>
                  <a:lnTo>
                    <a:pt x="23" y="31"/>
                  </a:lnTo>
                  <a:lnTo>
                    <a:pt x="30" y="25"/>
                  </a:lnTo>
                  <a:lnTo>
                    <a:pt x="36" y="19"/>
                  </a:lnTo>
                  <a:lnTo>
                    <a:pt x="45" y="13"/>
                  </a:lnTo>
                  <a:lnTo>
                    <a:pt x="52" y="9"/>
                  </a:lnTo>
                  <a:lnTo>
                    <a:pt x="52" y="9"/>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6" name="Rectangle 382"/>
            <p:cNvSpPr>
              <a:spLocks noChangeArrowheads="1"/>
            </p:cNvSpPr>
            <p:nvPr/>
          </p:nvSpPr>
          <p:spPr bwMode="auto">
            <a:xfrm>
              <a:off x="7223512" y="3174993"/>
              <a:ext cx="1603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400" dirty="0">
                  <a:solidFill>
                    <a:srgbClr val="FFFFFF"/>
                  </a:solidFill>
                  <a:latin typeface="+mj-lt"/>
                </a:rPr>
                <a:t>@</a:t>
              </a:r>
              <a:endParaRPr lang="en-US" sz="2400" dirty="0">
                <a:latin typeface="+mj-lt"/>
              </a:endParaRPr>
            </a:p>
          </p:txBody>
        </p:sp>
        <p:sp>
          <p:nvSpPr>
            <p:cNvPr id="427" name="Freeform 383"/>
            <p:cNvSpPr>
              <a:spLocks/>
            </p:cNvSpPr>
            <p:nvPr/>
          </p:nvSpPr>
          <p:spPr bwMode="auto">
            <a:xfrm>
              <a:off x="8945978" y="2341258"/>
              <a:ext cx="384007" cy="381942"/>
            </a:xfrm>
            <a:custGeom>
              <a:avLst/>
              <a:gdLst>
                <a:gd name="T0" fmla="*/ 52 w 186"/>
                <a:gd name="T1" fmla="*/ 9 h 185"/>
                <a:gd name="T2" fmla="*/ 70 w 186"/>
                <a:gd name="T3" fmla="*/ 2 h 185"/>
                <a:gd name="T4" fmla="*/ 88 w 186"/>
                <a:gd name="T5" fmla="*/ 0 h 185"/>
                <a:gd name="T6" fmla="*/ 106 w 186"/>
                <a:gd name="T7" fmla="*/ 0 h 185"/>
                <a:gd name="T8" fmla="*/ 123 w 186"/>
                <a:gd name="T9" fmla="*/ 5 h 185"/>
                <a:gd name="T10" fmla="*/ 139 w 186"/>
                <a:gd name="T11" fmla="*/ 12 h 185"/>
                <a:gd name="T12" fmla="*/ 154 w 186"/>
                <a:gd name="T13" fmla="*/ 23 h 185"/>
                <a:gd name="T14" fmla="*/ 167 w 186"/>
                <a:gd name="T15" fmla="*/ 36 h 185"/>
                <a:gd name="T16" fmla="*/ 176 w 186"/>
                <a:gd name="T17" fmla="*/ 52 h 185"/>
                <a:gd name="T18" fmla="*/ 179 w 186"/>
                <a:gd name="T19" fmla="*/ 61 h 185"/>
                <a:gd name="T20" fmla="*/ 185 w 186"/>
                <a:gd name="T21" fmla="*/ 79 h 185"/>
                <a:gd name="T22" fmla="*/ 186 w 186"/>
                <a:gd name="T23" fmla="*/ 97 h 185"/>
                <a:gd name="T24" fmla="*/ 182 w 186"/>
                <a:gd name="T25" fmla="*/ 115 h 185"/>
                <a:gd name="T26" fmla="*/ 177 w 186"/>
                <a:gd name="T27" fmla="*/ 131 h 185"/>
                <a:gd name="T28" fmla="*/ 168 w 186"/>
                <a:gd name="T29" fmla="*/ 147 h 185"/>
                <a:gd name="T30" fmla="*/ 156 w 186"/>
                <a:gd name="T31" fmla="*/ 160 h 185"/>
                <a:gd name="T32" fmla="*/ 141 w 186"/>
                <a:gd name="T33" fmla="*/ 171 h 185"/>
                <a:gd name="T34" fmla="*/ 133 w 186"/>
                <a:gd name="T35" fmla="*/ 176 h 185"/>
                <a:gd name="T36" fmla="*/ 116 w 186"/>
                <a:gd name="T37" fmla="*/ 183 h 185"/>
                <a:gd name="T38" fmla="*/ 98 w 186"/>
                <a:gd name="T39" fmla="*/ 185 h 185"/>
                <a:gd name="T40" fmla="*/ 80 w 186"/>
                <a:gd name="T41" fmla="*/ 184 h 185"/>
                <a:gd name="T42" fmla="*/ 63 w 186"/>
                <a:gd name="T43" fmla="*/ 179 h 185"/>
                <a:gd name="T44" fmla="*/ 46 w 186"/>
                <a:gd name="T45" fmla="*/ 172 h 185"/>
                <a:gd name="T46" fmla="*/ 32 w 186"/>
                <a:gd name="T47" fmla="*/ 162 h 185"/>
                <a:gd name="T48" fmla="*/ 19 w 186"/>
                <a:gd name="T49" fmla="*/ 149 h 185"/>
                <a:gd name="T50" fmla="*/ 10 w 186"/>
                <a:gd name="T51" fmla="*/ 133 h 185"/>
                <a:gd name="T52" fmla="*/ 6 w 186"/>
                <a:gd name="T53" fmla="*/ 124 h 185"/>
                <a:gd name="T54" fmla="*/ 1 w 186"/>
                <a:gd name="T55" fmla="*/ 106 h 185"/>
                <a:gd name="T56" fmla="*/ 0 w 186"/>
                <a:gd name="T57" fmla="*/ 88 h 185"/>
                <a:gd name="T58" fmla="*/ 2 w 186"/>
                <a:gd name="T59" fmla="*/ 70 h 185"/>
                <a:gd name="T60" fmla="*/ 9 w 186"/>
                <a:gd name="T61" fmla="*/ 53 h 185"/>
                <a:gd name="T62" fmla="*/ 17 w 186"/>
                <a:gd name="T63" fmla="*/ 38 h 185"/>
                <a:gd name="T64" fmla="*/ 30 w 186"/>
                <a:gd name="T65" fmla="*/ 25 h 185"/>
                <a:gd name="T66" fmla="*/ 44 w 186"/>
                <a:gd name="T67" fmla="*/ 14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1" y="6"/>
                  </a:lnTo>
                  <a:lnTo>
                    <a:pt x="70" y="2"/>
                  </a:lnTo>
                  <a:lnTo>
                    <a:pt x="79" y="0"/>
                  </a:lnTo>
                  <a:lnTo>
                    <a:pt x="88" y="0"/>
                  </a:lnTo>
                  <a:lnTo>
                    <a:pt x="97" y="0"/>
                  </a:lnTo>
                  <a:lnTo>
                    <a:pt x="106" y="0"/>
                  </a:lnTo>
                  <a:lnTo>
                    <a:pt x="115" y="2"/>
                  </a:lnTo>
                  <a:lnTo>
                    <a:pt x="123" y="5"/>
                  </a:lnTo>
                  <a:lnTo>
                    <a:pt x="132" y="8"/>
                  </a:lnTo>
                  <a:lnTo>
                    <a:pt x="139" y="12"/>
                  </a:lnTo>
                  <a:lnTo>
                    <a:pt x="146" y="17"/>
                  </a:lnTo>
                  <a:lnTo>
                    <a:pt x="154" y="23"/>
                  </a:lnTo>
                  <a:lnTo>
                    <a:pt x="160" y="29"/>
                  </a:lnTo>
                  <a:lnTo>
                    <a:pt x="167" y="36"/>
                  </a:lnTo>
                  <a:lnTo>
                    <a:pt x="172" y="44"/>
                  </a:lnTo>
                  <a:lnTo>
                    <a:pt x="176" y="52"/>
                  </a:lnTo>
                  <a:lnTo>
                    <a:pt x="176" y="52"/>
                  </a:lnTo>
                  <a:lnTo>
                    <a:pt x="179" y="61"/>
                  </a:lnTo>
                  <a:lnTo>
                    <a:pt x="182" y="69"/>
                  </a:lnTo>
                  <a:lnTo>
                    <a:pt x="185" y="79"/>
                  </a:lnTo>
                  <a:lnTo>
                    <a:pt x="186" y="87"/>
                  </a:lnTo>
                  <a:lnTo>
                    <a:pt x="186" y="97"/>
                  </a:lnTo>
                  <a:lnTo>
                    <a:pt x="185" y="105"/>
                  </a:lnTo>
                  <a:lnTo>
                    <a:pt x="182" y="115"/>
                  </a:lnTo>
                  <a:lnTo>
                    <a:pt x="180" y="123"/>
                  </a:lnTo>
                  <a:lnTo>
                    <a:pt x="177" y="131"/>
                  </a:lnTo>
                  <a:lnTo>
                    <a:pt x="173" y="139"/>
                  </a:lnTo>
                  <a:lnTo>
                    <a:pt x="168" y="147"/>
                  </a:lnTo>
                  <a:lnTo>
                    <a:pt x="162" y="154"/>
                  </a:lnTo>
                  <a:lnTo>
                    <a:pt x="156" y="160"/>
                  </a:lnTo>
                  <a:lnTo>
                    <a:pt x="149" y="166"/>
                  </a:lnTo>
                  <a:lnTo>
                    <a:pt x="141" y="171"/>
                  </a:lnTo>
                  <a:lnTo>
                    <a:pt x="133" y="176"/>
                  </a:lnTo>
                  <a:lnTo>
                    <a:pt x="133" y="176"/>
                  </a:lnTo>
                  <a:lnTo>
                    <a:pt x="124" y="179"/>
                  </a:lnTo>
                  <a:lnTo>
                    <a:pt x="116" y="183"/>
                  </a:lnTo>
                  <a:lnTo>
                    <a:pt x="106" y="184"/>
                  </a:lnTo>
                  <a:lnTo>
                    <a:pt x="98" y="185"/>
                  </a:lnTo>
                  <a:lnTo>
                    <a:pt x="88" y="185"/>
                  </a:lnTo>
                  <a:lnTo>
                    <a:pt x="80" y="184"/>
                  </a:lnTo>
                  <a:lnTo>
                    <a:pt x="71" y="183"/>
                  </a:lnTo>
                  <a:lnTo>
                    <a:pt x="63" y="179"/>
                  </a:lnTo>
                  <a:lnTo>
                    <a:pt x="54" y="176"/>
                  </a:lnTo>
                  <a:lnTo>
                    <a:pt x="46" y="172"/>
                  </a:lnTo>
                  <a:lnTo>
                    <a:pt x="38" y="168"/>
                  </a:lnTo>
                  <a:lnTo>
                    <a:pt x="32" y="162"/>
                  </a:lnTo>
                  <a:lnTo>
                    <a:pt x="25" y="156"/>
                  </a:lnTo>
                  <a:lnTo>
                    <a:pt x="19" y="149"/>
                  </a:lnTo>
                  <a:lnTo>
                    <a:pt x="14" y="141"/>
                  </a:lnTo>
                  <a:lnTo>
                    <a:pt x="10" y="133"/>
                  </a:lnTo>
                  <a:lnTo>
                    <a:pt x="10" y="133"/>
                  </a:lnTo>
                  <a:lnTo>
                    <a:pt x="6" y="124"/>
                  </a:lnTo>
                  <a:lnTo>
                    <a:pt x="3" y="115"/>
                  </a:lnTo>
                  <a:lnTo>
                    <a:pt x="1" y="106"/>
                  </a:lnTo>
                  <a:lnTo>
                    <a:pt x="0" y="97"/>
                  </a:lnTo>
                  <a:lnTo>
                    <a:pt x="0" y="88"/>
                  </a:lnTo>
                  <a:lnTo>
                    <a:pt x="1" y="79"/>
                  </a:lnTo>
                  <a:lnTo>
                    <a:pt x="2" y="70"/>
                  </a:lnTo>
                  <a:lnTo>
                    <a:pt x="6" y="62"/>
                  </a:lnTo>
                  <a:lnTo>
                    <a:pt x="9" y="53"/>
                  </a:lnTo>
                  <a:lnTo>
                    <a:pt x="13" y="46"/>
                  </a:lnTo>
                  <a:lnTo>
                    <a:pt x="17" y="38"/>
                  </a:lnTo>
                  <a:lnTo>
                    <a:pt x="24" y="31"/>
                  </a:lnTo>
                  <a:lnTo>
                    <a:pt x="30" y="25"/>
                  </a:lnTo>
                  <a:lnTo>
                    <a:pt x="36" y="18"/>
                  </a:lnTo>
                  <a:lnTo>
                    <a:pt x="44" y="14"/>
                  </a:lnTo>
                  <a:lnTo>
                    <a:pt x="52" y="9"/>
                  </a:lnTo>
                  <a:lnTo>
                    <a:pt x="52" y="9"/>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8" name="Rectangle 384"/>
            <p:cNvSpPr>
              <a:spLocks noChangeArrowheads="1"/>
            </p:cNvSpPr>
            <p:nvPr/>
          </p:nvSpPr>
          <p:spPr bwMode="auto">
            <a:xfrm>
              <a:off x="8999658" y="2440357"/>
              <a:ext cx="22442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000">
                  <a:solidFill>
                    <a:srgbClr val="FFFFFF"/>
                  </a:solidFill>
                  <a:latin typeface="+mj-lt"/>
                </a:rPr>
                <a:t>SMS</a:t>
              </a:r>
              <a:endParaRPr lang="en-US" sz="2400">
                <a:latin typeface="+mj-lt"/>
              </a:endParaRPr>
            </a:p>
          </p:txBody>
        </p:sp>
        <p:sp>
          <p:nvSpPr>
            <p:cNvPr id="429" name="Freeform 385"/>
            <p:cNvSpPr>
              <a:spLocks/>
            </p:cNvSpPr>
            <p:nvPr/>
          </p:nvSpPr>
          <p:spPr bwMode="auto">
            <a:xfrm>
              <a:off x="8429840" y="4376907"/>
              <a:ext cx="384007" cy="381942"/>
            </a:xfrm>
            <a:custGeom>
              <a:avLst/>
              <a:gdLst>
                <a:gd name="T0" fmla="*/ 53 w 186"/>
                <a:gd name="T1" fmla="*/ 9 h 185"/>
                <a:gd name="T2" fmla="*/ 70 w 186"/>
                <a:gd name="T3" fmla="*/ 3 h 185"/>
                <a:gd name="T4" fmla="*/ 88 w 186"/>
                <a:gd name="T5" fmla="*/ 0 h 185"/>
                <a:gd name="T6" fmla="*/ 106 w 186"/>
                <a:gd name="T7" fmla="*/ 1 h 185"/>
                <a:gd name="T8" fmla="*/ 123 w 186"/>
                <a:gd name="T9" fmla="*/ 5 h 185"/>
                <a:gd name="T10" fmla="*/ 140 w 186"/>
                <a:gd name="T11" fmla="*/ 12 h 185"/>
                <a:gd name="T12" fmla="*/ 154 w 186"/>
                <a:gd name="T13" fmla="*/ 23 h 185"/>
                <a:gd name="T14" fmla="*/ 167 w 186"/>
                <a:gd name="T15" fmla="*/ 36 h 185"/>
                <a:gd name="T16" fmla="*/ 176 w 186"/>
                <a:gd name="T17" fmla="*/ 51 h 185"/>
                <a:gd name="T18" fmla="*/ 180 w 186"/>
                <a:gd name="T19" fmla="*/ 61 h 185"/>
                <a:gd name="T20" fmla="*/ 185 w 186"/>
                <a:gd name="T21" fmla="*/ 79 h 185"/>
                <a:gd name="T22" fmla="*/ 186 w 186"/>
                <a:gd name="T23" fmla="*/ 97 h 185"/>
                <a:gd name="T24" fmla="*/ 183 w 186"/>
                <a:gd name="T25" fmla="*/ 114 h 185"/>
                <a:gd name="T26" fmla="*/ 177 w 186"/>
                <a:gd name="T27" fmla="*/ 131 h 185"/>
                <a:gd name="T28" fmla="*/ 169 w 186"/>
                <a:gd name="T29" fmla="*/ 147 h 185"/>
                <a:gd name="T30" fmla="*/ 156 w 186"/>
                <a:gd name="T31" fmla="*/ 159 h 185"/>
                <a:gd name="T32" fmla="*/ 142 w 186"/>
                <a:gd name="T33" fmla="*/ 171 h 185"/>
                <a:gd name="T34" fmla="*/ 134 w 186"/>
                <a:gd name="T35" fmla="*/ 175 h 185"/>
                <a:gd name="T36" fmla="*/ 116 w 186"/>
                <a:gd name="T37" fmla="*/ 182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3 h 185"/>
                <a:gd name="T54" fmla="*/ 1 w 186"/>
                <a:gd name="T55" fmla="*/ 105 h 185"/>
                <a:gd name="T56" fmla="*/ 0 w 186"/>
                <a:gd name="T57" fmla="*/ 87 h 185"/>
                <a:gd name="T58" fmla="*/ 3 w 186"/>
                <a:gd name="T59" fmla="*/ 70 h 185"/>
                <a:gd name="T60" fmla="*/ 9 w 186"/>
                <a:gd name="T61" fmla="*/ 54 h 185"/>
                <a:gd name="T62" fmla="*/ 18 w 186"/>
                <a:gd name="T63" fmla="*/ 38 h 185"/>
                <a:gd name="T64" fmla="*/ 30 w 186"/>
                <a:gd name="T65" fmla="*/ 25 h 185"/>
                <a:gd name="T66" fmla="*/ 45 w 186"/>
                <a:gd name="T67" fmla="*/ 13 h 185"/>
                <a:gd name="T68" fmla="*/ 53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3" y="9"/>
                  </a:moveTo>
                  <a:lnTo>
                    <a:pt x="53" y="9"/>
                  </a:lnTo>
                  <a:lnTo>
                    <a:pt x="62" y="5"/>
                  </a:lnTo>
                  <a:lnTo>
                    <a:pt x="70" y="3"/>
                  </a:lnTo>
                  <a:lnTo>
                    <a:pt x="80" y="1"/>
                  </a:lnTo>
                  <a:lnTo>
                    <a:pt x="88" y="0"/>
                  </a:lnTo>
                  <a:lnTo>
                    <a:pt x="98" y="0"/>
                  </a:lnTo>
                  <a:lnTo>
                    <a:pt x="106" y="1"/>
                  </a:lnTo>
                  <a:lnTo>
                    <a:pt x="115" y="3"/>
                  </a:lnTo>
                  <a:lnTo>
                    <a:pt x="123" y="5"/>
                  </a:lnTo>
                  <a:lnTo>
                    <a:pt x="132" y="8"/>
                  </a:lnTo>
                  <a:lnTo>
                    <a:pt x="140" y="12"/>
                  </a:lnTo>
                  <a:lnTo>
                    <a:pt x="147" y="18"/>
                  </a:lnTo>
                  <a:lnTo>
                    <a:pt x="154" y="23"/>
                  </a:lnTo>
                  <a:lnTo>
                    <a:pt x="160" y="29"/>
                  </a:lnTo>
                  <a:lnTo>
                    <a:pt x="167" y="36"/>
                  </a:lnTo>
                  <a:lnTo>
                    <a:pt x="172" y="44"/>
                  </a:lnTo>
                  <a:lnTo>
                    <a:pt x="176" y="51"/>
                  </a:lnTo>
                  <a:lnTo>
                    <a:pt x="176" y="51"/>
                  </a:lnTo>
                  <a:lnTo>
                    <a:pt x="180" y="61"/>
                  </a:lnTo>
                  <a:lnTo>
                    <a:pt x="182" y="69"/>
                  </a:lnTo>
                  <a:lnTo>
                    <a:pt x="185" y="79"/>
                  </a:lnTo>
                  <a:lnTo>
                    <a:pt x="186" y="87"/>
                  </a:lnTo>
                  <a:lnTo>
                    <a:pt x="186" y="97"/>
                  </a:lnTo>
                  <a:lnTo>
                    <a:pt x="185" y="105"/>
                  </a:lnTo>
                  <a:lnTo>
                    <a:pt x="183" y="114"/>
                  </a:lnTo>
                  <a:lnTo>
                    <a:pt x="180" y="122"/>
                  </a:lnTo>
                  <a:lnTo>
                    <a:pt x="177" y="131"/>
                  </a:lnTo>
                  <a:lnTo>
                    <a:pt x="173" y="138"/>
                  </a:lnTo>
                  <a:lnTo>
                    <a:pt x="169" y="147"/>
                  </a:lnTo>
                  <a:lnTo>
                    <a:pt x="162" y="153"/>
                  </a:lnTo>
                  <a:lnTo>
                    <a:pt x="156" y="159"/>
                  </a:lnTo>
                  <a:lnTo>
                    <a:pt x="150" y="166"/>
                  </a:lnTo>
                  <a:lnTo>
                    <a:pt x="142" y="171"/>
                  </a:lnTo>
                  <a:lnTo>
                    <a:pt x="134" y="175"/>
                  </a:lnTo>
                  <a:lnTo>
                    <a:pt x="134" y="175"/>
                  </a:lnTo>
                  <a:lnTo>
                    <a:pt x="124" y="180"/>
                  </a:lnTo>
                  <a:lnTo>
                    <a:pt x="116" y="182"/>
                  </a:lnTo>
                  <a:lnTo>
                    <a:pt x="107" y="184"/>
                  </a:lnTo>
                  <a:lnTo>
                    <a:pt x="98" y="185"/>
                  </a:lnTo>
                  <a:lnTo>
                    <a:pt x="89" y="185"/>
                  </a:lnTo>
                  <a:lnTo>
                    <a:pt x="80" y="184"/>
                  </a:lnTo>
                  <a:lnTo>
                    <a:pt x="71" y="182"/>
                  </a:lnTo>
                  <a:lnTo>
                    <a:pt x="63" y="180"/>
                  </a:lnTo>
                  <a:lnTo>
                    <a:pt x="54" y="176"/>
                  </a:lnTo>
                  <a:lnTo>
                    <a:pt x="47" y="172"/>
                  </a:lnTo>
                  <a:lnTo>
                    <a:pt x="39" y="167"/>
                  </a:lnTo>
                  <a:lnTo>
                    <a:pt x="32" y="162"/>
                  </a:lnTo>
                  <a:lnTo>
                    <a:pt x="26" y="155"/>
                  </a:lnTo>
                  <a:lnTo>
                    <a:pt x="19" y="149"/>
                  </a:lnTo>
                  <a:lnTo>
                    <a:pt x="14" y="140"/>
                  </a:lnTo>
                  <a:lnTo>
                    <a:pt x="10" y="133"/>
                  </a:lnTo>
                  <a:lnTo>
                    <a:pt x="10" y="133"/>
                  </a:lnTo>
                  <a:lnTo>
                    <a:pt x="5" y="123"/>
                  </a:lnTo>
                  <a:lnTo>
                    <a:pt x="3" y="115"/>
                  </a:lnTo>
                  <a:lnTo>
                    <a:pt x="1" y="105"/>
                  </a:lnTo>
                  <a:lnTo>
                    <a:pt x="0" y="97"/>
                  </a:lnTo>
                  <a:lnTo>
                    <a:pt x="0" y="87"/>
                  </a:lnTo>
                  <a:lnTo>
                    <a:pt x="1" y="79"/>
                  </a:lnTo>
                  <a:lnTo>
                    <a:pt x="3" y="70"/>
                  </a:lnTo>
                  <a:lnTo>
                    <a:pt x="5" y="62"/>
                  </a:lnTo>
                  <a:lnTo>
                    <a:pt x="9" y="54"/>
                  </a:lnTo>
                  <a:lnTo>
                    <a:pt x="13" y="46"/>
                  </a:lnTo>
                  <a:lnTo>
                    <a:pt x="18" y="38"/>
                  </a:lnTo>
                  <a:lnTo>
                    <a:pt x="23" y="31"/>
                  </a:lnTo>
                  <a:lnTo>
                    <a:pt x="30" y="25"/>
                  </a:lnTo>
                  <a:lnTo>
                    <a:pt x="36" y="19"/>
                  </a:lnTo>
                  <a:lnTo>
                    <a:pt x="45" y="13"/>
                  </a:lnTo>
                  <a:lnTo>
                    <a:pt x="53" y="9"/>
                  </a:lnTo>
                  <a:lnTo>
                    <a:pt x="53" y="9"/>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0" name="Freeform 386"/>
            <p:cNvSpPr>
              <a:spLocks noEditPoints="1"/>
            </p:cNvSpPr>
            <p:nvPr/>
          </p:nvSpPr>
          <p:spPr bwMode="auto">
            <a:xfrm>
              <a:off x="8510357" y="4457425"/>
              <a:ext cx="220907" cy="220907"/>
            </a:xfrm>
            <a:custGeom>
              <a:avLst/>
              <a:gdLst>
                <a:gd name="T0" fmla="*/ 47 w 107"/>
                <a:gd name="T1" fmla="*/ 34 h 107"/>
                <a:gd name="T2" fmla="*/ 72 w 107"/>
                <a:gd name="T3" fmla="*/ 59 h 107"/>
                <a:gd name="T4" fmla="*/ 86 w 107"/>
                <a:gd name="T5" fmla="*/ 94 h 107"/>
                <a:gd name="T6" fmla="*/ 107 w 107"/>
                <a:gd name="T7" fmla="*/ 107 h 107"/>
                <a:gd name="T8" fmla="*/ 103 w 107"/>
                <a:gd name="T9" fmla="*/ 75 h 107"/>
                <a:gd name="T10" fmla="*/ 89 w 107"/>
                <a:gd name="T11" fmla="*/ 47 h 107"/>
                <a:gd name="T12" fmla="*/ 77 w 107"/>
                <a:gd name="T13" fmla="*/ 30 h 107"/>
                <a:gd name="T14" fmla="*/ 47 w 107"/>
                <a:gd name="T15" fmla="*/ 10 h 107"/>
                <a:gd name="T16" fmla="*/ 35 w 107"/>
                <a:gd name="T17" fmla="*/ 27 h 107"/>
                <a:gd name="T18" fmla="*/ 35 w 107"/>
                <a:gd name="T19" fmla="*/ 45 h 107"/>
                <a:gd name="T20" fmla="*/ 50 w 107"/>
                <a:gd name="T21" fmla="*/ 57 h 107"/>
                <a:gd name="T22" fmla="*/ 63 w 107"/>
                <a:gd name="T23" fmla="*/ 73 h 107"/>
                <a:gd name="T24" fmla="*/ 69 w 107"/>
                <a:gd name="T25" fmla="*/ 93 h 107"/>
                <a:gd name="T26" fmla="*/ 50 w 107"/>
                <a:gd name="T27" fmla="*/ 107 h 107"/>
                <a:gd name="T28" fmla="*/ 50 w 107"/>
                <a:gd name="T29" fmla="*/ 107 h 107"/>
                <a:gd name="T30" fmla="*/ 42 w 107"/>
                <a:gd name="T31" fmla="*/ 79 h 107"/>
                <a:gd name="T32" fmla="*/ 25 w 107"/>
                <a:gd name="T33" fmla="*/ 23 h 107"/>
                <a:gd name="T34" fmla="*/ 35 w 107"/>
                <a:gd name="T35" fmla="*/ 5 h 107"/>
                <a:gd name="T36" fmla="*/ 25 w 107"/>
                <a:gd name="T37" fmla="*/ 23 h 107"/>
                <a:gd name="T38" fmla="*/ 35 w 107"/>
                <a:gd name="T39" fmla="*/ 72 h 107"/>
                <a:gd name="T40" fmla="*/ 25 w 107"/>
                <a:gd name="T41" fmla="*/ 63 h 107"/>
                <a:gd name="T42" fmla="*/ 35 w 107"/>
                <a:gd name="T43" fmla="*/ 45 h 107"/>
                <a:gd name="T44" fmla="*/ 25 w 107"/>
                <a:gd name="T45" fmla="*/ 82 h 107"/>
                <a:gd name="T46" fmla="*/ 29 w 107"/>
                <a:gd name="T47" fmla="*/ 93 h 107"/>
                <a:gd name="T48" fmla="*/ 25 w 107"/>
                <a:gd name="T49" fmla="*/ 102 h 107"/>
                <a:gd name="T50" fmla="*/ 25 w 107"/>
                <a:gd name="T51" fmla="*/ 82 h 107"/>
                <a:gd name="T52" fmla="*/ 25 w 107"/>
                <a:gd name="T53" fmla="*/ 82 h 107"/>
                <a:gd name="T54" fmla="*/ 14 w 107"/>
                <a:gd name="T55" fmla="*/ 21 h 107"/>
                <a:gd name="T56" fmla="*/ 25 w 107"/>
                <a:gd name="T57" fmla="*/ 2 h 107"/>
                <a:gd name="T58" fmla="*/ 5 w 107"/>
                <a:gd name="T59" fmla="*/ 20 h 107"/>
                <a:gd name="T60" fmla="*/ 25 w 107"/>
                <a:gd name="T61" fmla="*/ 63 h 107"/>
                <a:gd name="T62" fmla="*/ 5 w 107"/>
                <a:gd name="T63" fmla="*/ 57 h 107"/>
                <a:gd name="T64" fmla="*/ 14 w 107"/>
                <a:gd name="T65" fmla="*/ 38 h 107"/>
                <a:gd name="T66" fmla="*/ 25 w 107"/>
                <a:gd name="T67" fmla="*/ 82 h 107"/>
                <a:gd name="T68" fmla="*/ 25 w 107"/>
                <a:gd name="T69" fmla="*/ 82 h 107"/>
                <a:gd name="T70" fmla="*/ 25 w 107"/>
                <a:gd name="T71" fmla="*/ 82 h 107"/>
                <a:gd name="T72" fmla="*/ 19 w 107"/>
                <a:gd name="T73" fmla="*/ 79 h 107"/>
                <a:gd name="T74" fmla="*/ 9 w 107"/>
                <a:gd name="T75" fmla="*/ 79 h 107"/>
                <a:gd name="T76" fmla="*/ 5 w 107"/>
                <a:gd name="T77" fmla="*/ 82 h 107"/>
                <a:gd name="T78" fmla="*/ 5 w 107"/>
                <a:gd name="T79" fmla="*/ 102 h 107"/>
                <a:gd name="T80" fmla="*/ 14 w 107"/>
                <a:gd name="T81" fmla="*/ 107 h 107"/>
                <a:gd name="T82" fmla="*/ 25 w 107"/>
                <a:gd name="T83" fmla="*/ 102 h 107"/>
                <a:gd name="T84" fmla="*/ 5 w 107"/>
                <a:gd name="T85" fmla="*/ 102 h 107"/>
                <a:gd name="T86" fmla="*/ 5 w 107"/>
                <a:gd name="T87" fmla="*/ 102 h 107"/>
                <a:gd name="T88" fmla="*/ 0 w 107"/>
                <a:gd name="T89" fmla="*/ 20 h 107"/>
                <a:gd name="T90" fmla="*/ 5 w 107"/>
                <a:gd name="T91" fmla="*/ 0 h 107"/>
                <a:gd name="T92" fmla="*/ 0 w 107"/>
                <a:gd name="T93" fmla="*/ 0 h 107"/>
                <a:gd name="T94" fmla="*/ 5 w 107"/>
                <a:gd name="T95" fmla="*/ 57 h 107"/>
                <a:gd name="T96" fmla="*/ 0 w 107"/>
                <a:gd name="T97" fmla="*/ 36 h 107"/>
                <a:gd name="T98" fmla="*/ 5 w 107"/>
                <a:gd name="T99" fmla="*/ 36 h 107"/>
                <a:gd name="T100" fmla="*/ 5 w 107"/>
                <a:gd name="T101" fmla="*/ 102 h 107"/>
                <a:gd name="T102" fmla="*/ 0 w 107"/>
                <a:gd name="T103" fmla="*/ 93 h 107"/>
                <a:gd name="T104" fmla="*/ 5 w 107"/>
                <a:gd name="T105" fmla="*/ 82 h 107"/>
                <a:gd name="T106" fmla="*/ 5 w 107"/>
                <a:gd name="T107"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07">
                  <a:moveTo>
                    <a:pt x="35" y="27"/>
                  </a:moveTo>
                  <a:lnTo>
                    <a:pt x="35" y="27"/>
                  </a:lnTo>
                  <a:lnTo>
                    <a:pt x="47" y="34"/>
                  </a:lnTo>
                  <a:lnTo>
                    <a:pt x="57" y="41"/>
                  </a:lnTo>
                  <a:lnTo>
                    <a:pt x="65" y="49"/>
                  </a:lnTo>
                  <a:lnTo>
                    <a:pt x="72" y="59"/>
                  </a:lnTo>
                  <a:lnTo>
                    <a:pt x="79" y="70"/>
                  </a:lnTo>
                  <a:lnTo>
                    <a:pt x="83" y="81"/>
                  </a:lnTo>
                  <a:lnTo>
                    <a:pt x="86" y="94"/>
                  </a:lnTo>
                  <a:lnTo>
                    <a:pt x="87" y="107"/>
                  </a:lnTo>
                  <a:lnTo>
                    <a:pt x="107" y="107"/>
                  </a:lnTo>
                  <a:lnTo>
                    <a:pt x="107" y="107"/>
                  </a:lnTo>
                  <a:lnTo>
                    <a:pt x="107" y="96"/>
                  </a:lnTo>
                  <a:lnTo>
                    <a:pt x="105" y="86"/>
                  </a:lnTo>
                  <a:lnTo>
                    <a:pt x="103" y="75"/>
                  </a:lnTo>
                  <a:lnTo>
                    <a:pt x="99" y="65"/>
                  </a:lnTo>
                  <a:lnTo>
                    <a:pt x="95" y="56"/>
                  </a:lnTo>
                  <a:lnTo>
                    <a:pt x="89" y="47"/>
                  </a:lnTo>
                  <a:lnTo>
                    <a:pt x="83" y="39"/>
                  </a:lnTo>
                  <a:lnTo>
                    <a:pt x="77" y="30"/>
                  </a:lnTo>
                  <a:lnTo>
                    <a:pt x="77" y="30"/>
                  </a:lnTo>
                  <a:lnTo>
                    <a:pt x="67" y="23"/>
                  </a:lnTo>
                  <a:lnTo>
                    <a:pt x="58" y="16"/>
                  </a:lnTo>
                  <a:lnTo>
                    <a:pt x="47" y="10"/>
                  </a:lnTo>
                  <a:lnTo>
                    <a:pt x="35" y="5"/>
                  </a:lnTo>
                  <a:lnTo>
                    <a:pt x="35" y="27"/>
                  </a:lnTo>
                  <a:lnTo>
                    <a:pt x="35" y="27"/>
                  </a:lnTo>
                  <a:close/>
                  <a:moveTo>
                    <a:pt x="35" y="72"/>
                  </a:moveTo>
                  <a:lnTo>
                    <a:pt x="35" y="45"/>
                  </a:lnTo>
                  <a:lnTo>
                    <a:pt x="35" y="45"/>
                  </a:lnTo>
                  <a:lnTo>
                    <a:pt x="44" y="51"/>
                  </a:lnTo>
                  <a:lnTo>
                    <a:pt x="50" y="57"/>
                  </a:lnTo>
                  <a:lnTo>
                    <a:pt x="50" y="57"/>
                  </a:lnTo>
                  <a:lnTo>
                    <a:pt x="55" y="62"/>
                  </a:lnTo>
                  <a:lnTo>
                    <a:pt x="59" y="68"/>
                  </a:lnTo>
                  <a:lnTo>
                    <a:pt x="63" y="73"/>
                  </a:lnTo>
                  <a:lnTo>
                    <a:pt x="66" y="79"/>
                  </a:lnTo>
                  <a:lnTo>
                    <a:pt x="68" y="86"/>
                  </a:lnTo>
                  <a:lnTo>
                    <a:pt x="69" y="93"/>
                  </a:lnTo>
                  <a:lnTo>
                    <a:pt x="71" y="99"/>
                  </a:lnTo>
                  <a:lnTo>
                    <a:pt x="71" y="107"/>
                  </a:lnTo>
                  <a:lnTo>
                    <a:pt x="50" y="107"/>
                  </a:lnTo>
                  <a:lnTo>
                    <a:pt x="50" y="107"/>
                  </a:lnTo>
                  <a:lnTo>
                    <a:pt x="50" y="107"/>
                  </a:lnTo>
                  <a:lnTo>
                    <a:pt x="50" y="107"/>
                  </a:lnTo>
                  <a:lnTo>
                    <a:pt x="49" y="97"/>
                  </a:lnTo>
                  <a:lnTo>
                    <a:pt x="47" y="88"/>
                  </a:lnTo>
                  <a:lnTo>
                    <a:pt x="42" y="79"/>
                  </a:lnTo>
                  <a:lnTo>
                    <a:pt x="35" y="72"/>
                  </a:lnTo>
                  <a:lnTo>
                    <a:pt x="35" y="72"/>
                  </a:lnTo>
                  <a:close/>
                  <a:moveTo>
                    <a:pt x="25" y="23"/>
                  </a:moveTo>
                  <a:lnTo>
                    <a:pt x="25" y="23"/>
                  </a:lnTo>
                  <a:lnTo>
                    <a:pt x="35" y="27"/>
                  </a:lnTo>
                  <a:lnTo>
                    <a:pt x="35" y="5"/>
                  </a:lnTo>
                  <a:lnTo>
                    <a:pt x="35" y="5"/>
                  </a:lnTo>
                  <a:lnTo>
                    <a:pt x="25" y="2"/>
                  </a:lnTo>
                  <a:lnTo>
                    <a:pt x="25" y="23"/>
                  </a:lnTo>
                  <a:lnTo>
                    <a:pt x="25" y="23"/>
                  </a:lnTo>
                  <a:close/>
                  <a:moveTo>
                    <a:pt x="35" y="45"/>
                  </a:moveTo>
                  <a:lnTo>
                    <a:pt x="35" y="72"/>
                  </a:lnTo>
                  <a:lnTo>
                    <a:pt x="35" y="72"/>
                  </a:lnTo>
                  <a:lnTo>
                    <a:pt x="30" y="66"/>
                  </a:lnTo>
                  <a:lnTo>
                    <a:pt x="25" y="63"/>
                  </a:lnTo>
                  <a:lnTo>
                    <a:pt x="25" y="40"/>
                  </a:lnTo>
                  <a:lnTo>
                    <a:pt x="25" y="40"/>
                  </a:lnTo>
                  <a:lnTo>
                    <a:pt x="35" y="45"/>
                  </a:lnTo>
                  <a:lnTo>
                    <a:pt x="35" y="45"/>
                  </a:lnTo>
                  <a:close/>
                  <a:moveTo>
                    <a:pt x="25" y="102"/>
                  </a:moveTo>
                  <a:lnTo>
                    <a:pt x="25" y="82"/>
                  </a:lnTo>
                  <a:lnTo>
                    <a:pt x="25" y="82"/>
                  </a:lnTo>
                  <a:lnTo>
                    <a:pt x="28" y="88"/>
                  </a:lnTo>
                  <a:lnTo>
                    <a:pt x="29" y="93"/>
                  </a:lnTo>
                  <a:lnTo>
                    <a:pt x="29" y="93"/>
                  </a:lnTo>
                  <a:lnTo>
                    <a:pt x="28" y="98"/>
                  </a:lnTo>
                  <a:lnTo>
                    <a:pt x="25" y="102"/>
                  </a:lnTo>
                  <a:lnTo>
                    <a:pt x="25" y="102"/>
                  </a:lnTo>
                  <a:lnTo>
                    <a:pt x="25" y="102"/>
                  </a:lnTo>
                  <a:close/>
                  <a:moveTo>
                    <a:pt x="25" y="82"/>
                  </a:moveTo>
                  <a:lnTo>
                    <a:pt x="25" y="82"/>
                  </a:lnTo>
                  <a:lnTo>
                    <a:pt x="25" y="82"/>
                  </a:lnTo>
                  <a:lnTo>
                    <a:pt x="25" y="82"/>
                  </a:lnTo>
                  <a:close/>
                  <a:moveTo>
                    <a:pt x="5" y="20"/>
                  </a:moveTo>
                  <a:lnTo>
                    <a:pt x="5" y="20"/>
                  </a:lnTo>
                  <a:lnTo>
                    <a:pt x="14" y="21"/>
                  </a:lnTo>
                  <a:lnTo>
                    <a:pt x="25" y="23"/>
                  </a:lnTo>
                  <a:lnTo>
                    <a:pt x="25" y="2"/>
                  </a:lnTo>
                  <a:lnTo>
                    <a:pt x="25" y="2"/>
                  </a:lnTo>
                  <a:lnTo>
                    <a:pt x="14" y="1"/>
                  </a:lnTo>
                  <a:lnTo>
                    <a:pt x="5" y="0"/>
                  </a:lnTo>
                  <a:lnTo>
                    <a:pt x="5" y="20"/>
                  </a:lnTo>
                  <a:lnTo>
                    <a:pt x="5" y="20"/>
                  </a:lnTo>
                  <a:close/>
                  <a:moveTo>
                    <a:pt x="25" y="40"/>
                  </a:moveTo>
                  <a:lnTo>
                    <a:pt x="25" y="63"/>
                  </a:lnTo>
                  <a:lnTo>
                    <a:pt x="25" y="63"/>
                  </a:lnTo>
                  <a:lnTo>
                    <a:pt x="15" y="59"/>
                  </a:lnTo>
                  <a:lnTo>
                    <a:pt x="5" y="57"/>
                  </a:lnTo>
                  <a:lnTo>
                    <a:pt x="5" y="36"/>
                  </a:lnTo>
                  <a:lnTo>
                    <a:pt x="5" y="36"/>
                  </a:lnTo>
                  <a:lnTo>
                    <a:pt x="14" y="38"/>
                  </a:lnTo>
                  <a:lnTo>
                    <a:pt x="25" y="40"/>
                  </a:lnTo>
                  <a:lnTo>
                    <a:pt x="25" y="40"/>
                  </a:lnTo>
                  <a:close/>
                  <a:moveTo>
                    <a:pt x="25" y="82"/>
                  </a:moveTo>
                  <a:lnTo>
                    <a:pt x="25" y="82"/>
                  </a:lnTo>
                  <a:lnTo>
                    <a:pt x="25" y="82"/>
                  </a:lnTo>
                  <a:lnTo>
                    <a:pt x="25" y="82"/>
                  </a:lnTo>
                  <a:lnTo>
                    <a:pt x="25" y="82"/>
                  </a:lnTo>
                  <a:lnTo>
                    <a:pt x="25" y="82"/>
                  </a:lnTo>
                  <a:close/>
                  <a:moveTo>
                    <a:pt x="25" y="82"/>
                  </a:moveTo>
                  <a:lnTo>
                    <a:pt x="25" y="82"/>
                  </a:lnTo>
                  <a:lnTo>
                    <a:pt x="25" y="82"/>
                  </a:lnTo>
                  <a:lnTo>
                    <a:pt x="19" y="79"/>
                  </a:lnTo>
                  <a:lnTo>
                    <a:pt x="14" y="78"/>
                  </a:lnTo>
                  <a:lnTo>
                    <a:pt x="14" y="78"/>
                  </a:lnTo>
                  <a:lnTo>
                    <a:pt x="9" y="79"/>
                  </a:lnTo>
                  <a:lnTo>
                    <a:pt x="5" y="82"/>
                  </a:lnTo>
                  <a:lnTo>
                    <a:pt x="5" y="82"/>
                  </a:lnTo>
                  <a:lnTo>
                    <a:pt x="5" y="82"/>
                  </a:lnTo>
                  <a:lnTo>
                    <a:pt x="5" y="102"/>
                  </a:lnTo>
                  <a:lnTo>
                    <a:pt x="5" y="102"/>
                  </a:lnTo>
                  <a:lnTo>
                    <a:pt x="5" y="102"/>
                  </a:lnTo>
                  <a:lnTo>
                    <a:pt x="9" y="106"/>
                  </a:lnTo>
                  <a:lnTo>
                    <a:pt x="14" y="107"/>
                  </a:lnTo>
                  <a:lnTo>
                    <a:pt x="14" y="107"/>
                  </a:lnTo>
                  <a:lnTo>
                    <a:pt x="19" y="106"/>
                  </a:lnTo>
                  <a:lnTo>
                    <a:pt x="25" y="102"/>
                  </a:lnTo>
                  <a:lnTo>
                    <a:pt x="25" y="102"/>
                  </a:lnTo>
                  <a:lnTo>
                    <a:pt x="25" y="82"/>
                  </a:lnTo>
                  <a:lnTo>
                    <a:pt x="25" y="82"/>
                  </a:lnTo>
                  <a:close/>
                  <a:moveTo>
                    <a:pt x="5" y="102"/>
                  </a:moveTo>
                  <a:lnTo>
                    <a:pt x="5" y="102"/>
                  </a:lnTo>
                  <a:lnTo>
                    <a:pt x="5" y="102"/>
                  </a:lnTo>
                  <a:lnTo>
                    <a:pt x="5" y="102"/>
                  </a:lnTo>
                  <a:lnTo>
                    <a:pt x="5" y="102"/>
                  </a:lnTo>
                  <a:close/>
                  <a:moveTo>
                    <a:pt x="0" y="0"/>
                  </a:moveTo>
                  <a:lnTo>
                    <a:pt x="0" y="20"/>
                  </a:lnTo>
                  <a:lnTo>
                    <a:pt x="0" y="20"/>
                  </a:lnTo>
                  <a:lnTo>
                    <a:pt x="5" y="20"/>
                  </a:lnTo>
                  <a:lnTo>
                    <a:pt x="5" y="0"/>
                  </a:lnTo>
                  <a:lnTo>
                    <a:pt x="5" y="0"/>
                  </a:lnTo>
                  <a:lnTo>
                    <a:pt x="0" y="0"/>
                  </a:lnTo>
                  <a:lnTo>
                    <a:pt x="0" y="0"/>
                  </a:lnTo>
                  <a:lnTo>
                    <a:pt x="0" y="0"/>
                  </a:lnTo>
                  <a:close/>
                  <a:moveTo>
                    <a:pt x="5" y="36"/>
                  </a:moveTo>
                  <a:lnTo>
                    <a:pt x="5" y="57"/>
                  </a:lnTo>
                  <a:lnTo>
                    <a:pt x="5" y="57"/>
                  </a:lnTo>
                  <a:lnTo>
                    <a:pt x="0" y="57"/>
                  </a:lnTo>
                  <a:lnTo>
                    <a:pt x="0" y="36"/>
                  </a:lnTo>
                  <a:lnTo>
                    <a:pt x="0" y="36"/>
                  </a:lnTo>
                  <a:lnTo>
                    <a:pt x="0" y="36"/>
                  </a:lnTo>
                  <a:lnTo>
                    <a:pt x="5" y="36"/>
                  </a:lnTo>
                  <a:lnTo>
                    <a:pt x="5" y="36"/>
                  </a:lnTo>
                  <a:close/>
                  <a:moveTo>
                    <a:pt x="5" y="82"/>
                  </a:moveTo>
                  <a:lnTo>
                    <a:pt x="5" y="102"/>
                  </a:lnTo>
                  <a:lnTo>
                    <a:pt x="5" y="102"/>
                  </a:lnTo>
                  <a:lnTo>
                    <a:pt x="1" y="98"/>
                  </a:lnTo>
                  <a:lnTo>
                    <a:pt x="0" y="93"/>
                  </a:lnTo>
                  <a:lnTo>
                    <a:pt x="0" y="93"/>
                  </a:lnTo>
                  <a:lnTo>
                    <a:pt x="1" y="88"/>
                  </a:lnTo>
                  <a:lnTo>
                    <a:pt x="5" y="82"/>
                  </a:lnTo>
                  <a:lnTo>
                    <a:pt x="5" y="82"/>
                  </a:lnTo>
                  <a:close/>
                  <a:moveTo>
                    <a:pt x="5" y="102"/>
                  </a:moveTo>
                  <a:lnTo>
                    <a:pt x="5" y="102"/>
                  </a:lnTo>
                  <a:lnTo>
                    <a:pt x="5" y="102"/>
                  </a:lnTo>
                  <a:lnTo>
                    <a:pt x="5" y="102"/>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6" name="Freeform 392"/>
            <p:cNvSpPr>
              <a:spLocks/>
            </p:cNvSpPr>
            <p:nvPr/>
          </p:nvSpPr>
          <p:spPr bwMode="auto">
            <a:xfrm>
              <a:off x="8979011" y="2145126"/>
              <a:ext cx="136260" cy="136260"/>
            </a:xfrm>
            <a:custGeom>
              <a:avLst/>
              <a:gdLst>
                <a:gd name="T0" fmla="*/ 19 w 66"/>
                <a:gd name="T1" fmla="*/ 3 h 66"/>
                <a:gd name="T2" fmla="*/ 19 w 66"/>
                <a:gd name="T3" fmla="*/ 3 h 66"/>
                <a:gd name="T4" fmla="*/ 24 w 66"/>
                <a:gd name="T5" fmla="*/ 1 h 66"/>
                <a:gd name="T6" fmla="*/ 31 w 66"/>
                <a:gd name="T7" fmla="*/ 0 h 66"/>
                <a:gd name="T8" fmla="*/ 37 w 66"/>
                <a:gd name="T9" fmla="*/ 1 h 66"/>
                <a:gd name="T10" fmla="*/ 44 w 66"/>
                <a:gd name="T11" fmla="*/ 2 h 66"/>
                <a:gd name="T12" fmla="*/ 49 w 66"/>
                <a:gd name="T13" fmla="*/ 4 h 66"/>
                <a:gd name="T14" fmla="*/ 54 w 66"/>
                <a:gd name="T15" fmla="*/ 8 h 66"/>
                <a:gd name="T16" fmla="*/ 58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3 h 66"/>
                <a:gd name="T30" fmla="*/ 62 w 66"/>
                <a:gd name="T31" fmla="*/ 49 h 66"/>
                <a:gd name="T32" fmla="*/ 57 w 66"/>
                <a:gd name="T33" fmla="*/ 54 h 66"/>
                <a:gd name="T34" fmla="*/ 53 w 66"/>
                <a:gd name="T35" fmla="*/ 58 h 66"/>
                <a:gd name="T36" fmla="*/ 47 w 66"/>
                <a:gd name="T37" fmla="*/ 63 h 66"/>
                <a:gd name="T38" fmla="*/ 47 w 66"/>
                <a:gd name="T39" fmla="*/ 63 h 66"/>
                <a:gd name="T40" fmla="*/ 41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4 w 66"/>
                <a:gd name="T67" fmla="*/ 16 h 66"/>
                <a:gd name="T68" fmla="*/ 9 w 66"/>
                <a:gd name="T69" fmla="*/ 12 h 66"/>
                <a:gd name="T70" fmla="*/ 13 w 66"/>
                <a:gd name="T71" fmla="*/ 7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4" y="1"/>
                  </a:lnTo>
                  <a:lnTo>
                    <a:pt x="31" y="0"/>
                  </a:lnTo>
                  <a:lnTo>
                    <a:pt x="37" y="1"/>
                  </a:lnTo>
                  <a:lnTo>
                    <a:pt x="44" y="2"/>
                  </a:lnTo>
                  <a:lnTo>
                    <a:pt x="49" y="4"/>
                  </a:lnTo>
                  <a:lnTo>
                    <a:pt x="54" y="8"/>
                  </a:lnTo>
                  <a:lnTo>
                    <a:pt x="58" y="13"/>
                  </a:lnTo>
                  <a:lnTo>
                    <a:pt x="63" y="19"/>
                  </a:lnTo>
                  <a:lnTo>
                    <a:pt x="63" y="19"/>
                  </a:lnTo>
                  <a:lnTo>
                    <a:pt x="65" y="24"/>
                  </a:lnTo>
                  <a:lnTo>
                    <a:pt x="66" y="31"/>
                  </a:lnTo>
                  <a:lnTo>
                    <a:pt x="65" y="37"/>
                  </a:lnTo>
                  <a:lnTo>
                    <a:pt x="64" y="43"/>
                  </a:lnTo>
                  <a:lnTo>
                    <a:pt x="62" y="49"/>
                  </a:lnTo>
                  <a:lnTo>
                    <a:pt x="57" y="54"/>
                  </a:lnTo>
                  <a:lnTo>
                    <a:pt x="53" y="58"/>
                  </a:lnTo>
                  <a:lnTo>
                    <a:pt x="47" y="63"/>
                  </a:lnTo>
                  <a:lnTo>
                    <a:pt x="47" y="63"/>
                  </a:lnTo>
                  <a:lnTo>
                    <a:pt x="41"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4" y="16"/>
                  </a:lnTo>
                  <a:lnTo>
                    <a:pt x="9" y="12"/>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7" name="Freeform 393"/>
            <p:cNvSpPr>
              <a:spLocks/>
            </p:cNvSpPr>
            <p:nvPr/>
          </p:nvSpPr>
          <p:spPr bwMode="auto">
            <a:xfrm>
              <a:off x="9992706" y="2302032"/>
              <a:ext cx="132131" cy="134196"/>
            </a:xfrm>
            <a:custGeom>
              <a:avLst/>
              <a:gdLst>
                <a:gd name="T0" fmla="*/ 18 w 64"/>
                <a:gd name="T1" fmla="*/ 3 h 65"/>
                <a:gd name="T2" fmla="*/ 18 w 64"/>
                <a:gd name="T3" fmla="*/ 3 h 65"/>
                <a:gd name="T4" fmla="*/ 24 w 64"/>
                <a:gd name="T5" fmla="*/ 1 h 65"/>
                <a:gd name="T6" fmla="*/ 30 w 64"/>
                <a:gd name="T7" fmla="*/ 0 h 65"/>
                <a:gd name="T8" fmla="*/ 37 w 64"/>
                <a:gd name="T9" fmla="*/ 0 h 65"/>
                <a:gd name="T10" fmla="*/ 42 w 64"/>
                <a:gd name="T11" fmla="*/ 2 h 65"/>
                <a:gd name="T12" fmla="*/ 48 w 64"/>
                <a:gd name="T13" fmla="*/ 5 h 65"/>
                <a:gd name="T14" fmla="*/ 54 w 64"/>
                <a:gd name="T15" fmla="*/ 9 h 65"/>
                <a:gd name="T16" fmla="*/ 58 w 64"/>
                <a:gd name="T17" fmla="*/ 13 h 65"/>
                <a:gd name="T18" fmla="*/ 61 w 64"/>
                <a:gd name="T19" fmla="*/ 18 h 65"/>
                <a:gd name="T20" fmla="*/ 61 w 64"/>
                <a:gd name="T21" fmla="*/ 18 h 65"/>
                <a:gd name="T22" fmla="*/ 63 w 64"/>
                <a:gd name="T23" fmla="*/ 25 h 65"/>
                <a:gd name="T24" fmla="*/ 64 w 64"/>
                <a:gd name="T25" fmla="*/ 31 h 65"/>
                <a:gd name="T26" fmla="*/ 64 w 64"/>
                <a:gd name="T27" fmla="*/ 37 h 65"/>
                <a:gd name="T28" fmla="*/ 62 w 64"/>
                <a:gd name="T29" fmla="*/ 44 h 65"/>
                <a:gd name="T30" fmla="*/ 60 w 64"/>
                <a:gd name="T31" fmla="*/ 49 h 65"/>
                <a:gd name="T32" fmla="*/ 56 w 64"/>
                <a:gd name="T33" fmla="*/ 54 h 65"/>
                <a:gd name="T34" fmla="*/ 52 w 64"/>
                <a:gd name="T35" fmla="*/ 59 h 65"/>
                <a:gd name="T36" fmla="*/ 46 w 64"/>
                <a:gd name="T37" fmla="*/ 62 h 65"/>
                <a:gd name="T38" fmla="*/ 46 w 64"/>
                <a:gd name="T39" fmla="*/ 62 h 65"/>
                <a:gd name="T40" fmla="*/ 40 w 64"/>
                <a:gd name="T41" fmla="*/ 65 h 65"/>
                <a:gd name="T42" fmla="*/ 34 w 64"/>
                <a:gd name="T43" fmla="*/ 65 h 65"/>
                <a:gd name="T44" fmla="*/ 27 w 64"/>
                <a:gd name="T45" fmla="*/ 65 h 65"/>
                <a:gd name="T46" fmla="*/ 21 w 64"/>
                <a:gd name="T47" fmla="*/ 64 h 65"/>
                <a:gd name="T48" fmla="*/ 16 w 64"/>
                <a:gd name="T49" fmla="*/ 61 h 65"/>
                <a:gd name="T50" fmla="*/ 10 w 64"/>
                <a:gd name="T51" fmla="*/ 57 h 65"/>
                <a:gd name="T52" fmla="*/ 6 w 64"/>
                <a:gd name="T53" fmla="*/ 53 h 65"/>
                <a:gd name="T54" fmla="*/ 3 w 64"/>
                <a:gd name="T55" fmla="*/ 47 h 65"/>
                <a:gd name="T56" fmla="*/ 3 w 64"/>
                <a:gd name="T57" fmla="*/ 47 h 65"/>
                <a:gd name="T58" fmla="*/ 1 w 64"/>
                <a:gd name="T59" fmla="*/ 41 h 65"/>
                <a:gd name="T60" fmla="*/ 0 w 64"/>
                <a:gd name="T61" fmla="*/ 34 h 65"/>
                <a:gd name="T62" fmla="*/ 0 w 64"/>
                <a:gd name="T63" fmla="*/ 28 h 65"/>
                <a:gd name="T64" fmla="*/ 1 w 64"/>
                <a:gd name="T65" fmla="*/ 23 h 65"/>
                <a:gd name="T66" fmla="*/ 4 w 64"/>
                <a:gd name="T67" fmla="*/ 16 h 65"/>
                <a:gd name="T68" fmla="*/ 7 w 64"/>
                <a:gd name="T69" fmla="*/ 12 h 65"/>
                <a:gd name="T70" fmla="*/ 12 w 64"/>
                <a:gd name="T71" fmla="*/ 7 h 65"/>
                <a:gd name="T72" fmla="*/ 18 w 64"/>
                <a:gd name="T73" fmla="*/ 3 h 65"/>
                <a:gd name="T74" fmla="*/ 18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3"/>
                  </a:moveTo>
                  <a:lnTo>
                    <a:pt x="18" y="3"/>
                  </a:lnTo>
                  <a:lnTo>
                    <a:pt x="24" y="1"/>
                  </a:lnTo>
                  <a:lnTo>
                    <a:pt x="30" y="0"/>
                  </a:lnTo>
                  <a:lnTo>
                    <a:pt x="37" y="0"/>
                  </a:lnTo>
                  <a:lnTo>
                    <a:pt x="42" y="2"/>
                  </a:lnTo>
                  <a:lnTo>
                    <a:pt x="48" y="5"/>
                  </a:lnTo>
                  <a:lnTo>
                    <a:pt x="54" y="9"/>
                  </a:lnTo>
                  <a:lnTo>
                    <a:pt x="58" y="13"/>
                  </a:lnTo>
                  <a:lnTo>
                    <a:pt x="61" y="18"/>
                  </a:lnTo>
                  <a:lnTo>
                    <a:pt x="61" y="18"/>
                  </a:lnTo>
                  <a:lnTo>
                    <a:pt x="63" y="25"/>
                  </a:lnTo>
                  <a:lnTo>
                    <a:pt x="64" y="31"/>
                  </a:lnTo>
                  <a:lnTo>
                    <a:pt x="64" y="37"/>
                  </a:lnTo>
                  <a:lnTo>
                    <a:pt x="62" y="44"/>
                  </a:lnTo>
                  <a:lnTo>
                    <a:pt x="60" y="49"/>
                  </a:lnTo>
                  <a:lnTo>
                    <a:pt x="56" y="54"/>
                  </a:lnTo>
                  <a:lnTo>
                    <a:pt x="52" y="59"/>
                  </a:lnTo>
                  <a:lnTo>
                    <a:pt x="46" y="62"/>
                  </a:lnTo>
                  <a:lnTo>
                    <a:pt x="46" y="62"/>
                  </a:lnTo>
                  <a:lnTo>
                    <a:pt x="40" y="65"/>
                  </a:lnTo>
                  <a:lnTo>
                    <a:pt x="34" y="65"/>
                  </a:lnTo>
                  <a:lnTo>
                    <a:pt x="27" y="65"/>
                  </a:lnTo>
                  <a:lnTo>
                    <a:pt x="21" y="64"/>
                  </a:lnTo>
                  <a:lnTo>
                    <a:pt x="16" y="61"/>
                  </a:lnTo>
                  <a:lnTo>
                    <a:pt x="10" y="57"/>
                  </a:lnTo>
                  <a:lnTo>
                    <a:pt x="6" y="53"/>
                  </a:lnTo>
                  <a:lnTo>
                    <a:pt x="3" y="47"/>
                  </a:lnTo>
                  <a:lnTo>
                    <a:pt x="3" y="47"/>
                  </a:lnTo>
                  <a:lnTo>
                    <a:pt x="1" y="41"/>
                  </a:lnTo>
                  <a:lnTo>
                    <a:pt x="0" y="34"/>
                  </a:lnTo>
                  <a:lnTo>
                    <a:pt x="0" y="28"/>
                  </a:lnTo>
                  <a:lnTo>
                    <a:pt x="1" y="23"/>
                  </a:lnTo>
                  <a:lnTo>
                    <a:pt x="4" y="16"/>
                  </a:lnTo>
                  <a:lnTo>
                    <a:pt x="7" y="12"/>
                  </a:lnTo>
                  <a:lnTo>
                    <a:pt x="12" y="7"/>
                  </a:lnTo>
                  <a:lnTo>
                    <a:pt x="18" y="3"/>
                  </a:lnTo>
                  <a:lnTo>
                    <a:pt x="18" y="3"/>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8" name="Freeform 394"/>
            <p:cNvSpPr>
              <a:spLocks/>
            </p:cNvSpPr>
            <p:nvPr/>
          </p:nvSpPr>
          <p:spPr bwMode="auto">
            <a:xfrm>
              <a:off x="10874270" y="2811976"/>
              <a:ext cx="134196" cy="134196"/>
            </a:xfrm>
            <a:custGeom>
              <a:avLst/>
              <a:gdLst>
                <a:gd name="T0" fmla="*/ 19 w 65"/>
                <a:gd name="T1" fmla="*/ 3 h 65"/>
                <a:gd name="T2" fmla="*/ 19 w 65"/>
                <a:gd name="T3" fmla="*/ 3 h 65"/>
                <a:gd name="T4" fmla="*/ 24 w 65"/>
                <a:gd name="T5" fmla="*/ 1 h 65"/>
                <a:gd name="T6" fmla="*/ 30 w 65"/>
                <a:gd name="T7" fmla="*/ 0 h 65"/>
                <a:gd name="T8" fmla="*/ 37 w 65"/>
                <a:gd name="T9" fmla="*/ 0 h 65"/>
                <a:gd name="T10" fmla="*/ 43 w 65"/>
                <a:gd name="T11" fmla="*/ 2 h 65"/>
                <a:gd name="T12" fmla="*/ 48 w 65"/>
                <a:gd name="T13" fmla="*/ 4 h 65"/>
                <a:gd name="T14" fmla="*/ 54 w 65"/>
                <a:gd name="T15" fmla="*/ 9 h 65"/>
                <a:gd name="T16" fmla="*/ 58 w 65"/>
                <a:gd name="T17" fmla="*/ 13 h 65"/>
                <a:gd name="T18" fmla="*/ 61 w 65"/>
                <a:gd name="T19" fmla="*/ 18 h 65"/>
                <a:gd name="T20" fmla="*/ 61 w 65"/>
                <a:gd name="T21" fmla="*/ 18 h 65"/>
                <a:gd name="T22" fmla="*/ 64 w 65"/>
                <a:gd name="T23" fmla="*/ 24 h 65"/>
                <a:gd name="T24" fmla="*/ 65 w 65"/>
                <a:gd name="T25" fmla="*/ 31 h 65"/>
                <a:gd name="T26" fmla="*/ 64 w 65"/>
                <a:gd name="T27" fmla="*/ 37 h 65"/>
                <a:gd name="T28" fmla="*/ 63 w 65"/>
                <a:gd name="T29" fmla="*/ 44 h 65"/>
                <a:gd name="T30" fmla="*/ 60 w 65"/>
                <a:gd name="T31" fmla="*/ 49 h 65"/>
                <a:gd name="T32" fmla="*/ 57 w 65"/>
                <a:gd name="T33" fmla="*/ 54 h 65"/>
                <a:gd name="T34" fmla="*/ 53 w 65"/>
                <a:gd name="T35" fmla="*/ 58 h 65"/>
                <a:gd name="T36" fmla="*/ 46 w 65"/>
                <a:gd name="T37" fmla="*/ 62 h 65"/>
                <a:gd name="T38" fmla="*/ 46 w 65"/>
                <a:gd name="T39" fmla="*/ 62 h 65"/>
                <a:gd name="T40" fmla="*/ 40 w 65"/>
                <a:gd name="T41" fmla="*/ 65 h 65"/>
                <a:gd name="T42" fmla="*/ 34 w 65"/>
                <a:gd name="T43" fmla="*/ 65 h 65"/>
                <a:gd name="T44" fmla="*/ 28 w 65"/>
                <a:gd name="T45" fmla="*/ 65 h 65"/>
                <a:gd name="T46" fmla="*/ 22 w 65"/>
                <a:gd name="T47" fmla="*/ 64 h 65"/>
                <a:gd name="T48" fmla="*/ 16 w 65"/>
                <a:gd name="T49" fmla="*/ 60 h 65"/>
                <a:gd name="T50" fmla="*/ 11 w 65"/>
                <a:gd name="T51" fmla="*/ 57 h 65"/>
                <a:gd name="T52" fmla="*/ 7 w 65"/>
                <a:gd name="T53" fmla="*/ 52 h 65"/>
                <a:gd name="T54" fmla="*/ 3 w 65"/>
                <a:gd name="T55" fmla="*/ 47 h 65"/>
                <a:gd name="T56" fmla="*/ 3 w 65"/>
                <a:gd name="T57" fmla="*/ 47 h 65"/>
                <a:gd name="T58" fmla="*/ 1 w 65"/>
                <a:gd name="T59" fmla="*/ 40 h 65"/>
                <a:gd name="T60" fmla="*/ 0 w 65"/>
                <a:gd name="T61" fmla="*/ 34 h 65"/>
                <a:gd name="T62" fmla="*/ 1 w 65"/>
                <a:gd name="T63" fmla="*/ 28 h 65"/>
                <a:gd name="T64" fmla="*/ 2 w 65"/>
                <a:gd name="T65" fmla="*/ 22 h 65"/>
                <a:gd name="T66" fmla="*/ 4 w 65"/>
                <a:gd name="T67" fmla="*/ 16 h 65"/>
                <a:gd name="T68" fmla="*/ 8 w 65"/>
                <a:gd name="T69" fmla="*/ 12 h 65"/>
                <a:gd name="T70" fmla="*/ 12 w 65"/>
                <a:gd name="T71" fmla="*/ 6 h 65"/>
                <a:gd name="T72" fmla="*/ 19 w 65"/>
                <a:gd name="T73" fmla="*/ 3 h 65"/>
                <a:gd name="T74" fmla="*/ 19 w 65"/>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3"/>
                  </a:moveTo>
                  <a:lnTo>
                    <a:pt x="19" y="3"/>
                  </a:lnTo>
                  <a:lnTo>
                    <a:pt x="24" y="1"/>
                  </a:lnTo>
                  <a:lnTo>
                    <a:pt x="30" y="0"/>
                  </a:lnTo>
                  <a:lnTo>
                    <a:pt x="37" y="0"/>
                  </a:lnTo>
                  <a:lnTo>
                    <a:pt x="43" y="2"/>
                  </a:lnTo>
                  <a:lnTo>
                    <a:pt x="48" y="4"/>
                  </a:lnTo>
                  <a:lnTo>
                    <a:pt x="54" y="9"/>
                  </a:lnTo>
                  <a:lnTo>
                    <a:pt x="58" y="13"/>
                  </a:lnTo>
                  <a:lnTo>
                    <a:pt x="61" y="18"/>
                  </a:lnTo>
                  <a:lnTo>
                    <a:pt x="61" y="18"/>
                  </a:lnTo>
                  <a:lnTo>
                    <a:pt x="64" y="24"/>
                  </a:lnTo>
                  <a:lnTo>
                    <a:pt x="65" y="31"/>
                  </a:lnTo>
                  <a:lnTo>
                    <a:pt x="64" y="37"/>
                  </a:lnTo>
                  <a:lnTo>
                    <a:pt x="63" y="44"/>
                  </a:lnTo>
                  <a:lnTo>
                    <a:pt x="60" y="49"/>
                  </a:lnTo>
                  <a:lnTo>
                    <a:pt x="57" y="54"/>
                  </a:lnTo>
                  <a:lnTo>
                    <a:pt x="53" y="58"/>
                  </a:lnTo>
                  <a:lnTo>
                    <a:pt x="46" y="62"/>
                  </a:lnTo>
                  <a:lnTo>
                    <a:pt x="46" y="62"/>
                  </a:lnTo>
                  <a:lnTo>
                    <a:pt x="40" y="65"/>
                  </a:lnTo>
                  <a:lnTo>
                    <a:pt x="34" y="65"/>
                  </a:lnTo>
                  <a:lnTo>
                    <a:pt x="28" y="65"/>
                  </a:lnTo>
                  <a:lnTo>
                    <a:pt x="22" y="64"/>
                  </a:lnTo>
                  <a:lnTo>
                    <a:pt x="16" y="60"/>
                  </a:lnTo>
                  <a:lnTo>
                    <a:pt x="11" y="57"/>
                  </a:lnTo>
                  <a:lnTo>
                    <a:pt x="7" y="52"/>
                  </a:lnTo>
                  <a:lnTo>
                    <a:pt x="3" y="47"/>
                  </a:lnTo>
                  <a:lnTo>
                    <a:pt x="3" y="47"/>
                  </a:lnTo>
                  <a:lnTo>
                    <a:pt x="1" y="40"/>
                  </a:lnTo>
                  <a:lnTo>
                    <a:pt x="0" y="34"/>
                  </a:lnTo>
                  <a:lnTo>
                    <a:pt x="1" y="28"/>
                  </a:lnTo>
                  <a:lnTo>
                    <a:pt x="2" y="22"/>
                  </a:lnTo>
                  <a:lnTo>
                    <a:pt x="4" y="16"/>
                  </a:lnTo>
                  <a:lnTo>
                    <a:pt x="8" y="12"/>
                  </a:lnTo>
                  <a:lnTo>
                    <a:pt x="12" y="6"/>
                  </a:lnTo>
                  <a:lnTo>
                    <a:pt x="19" y="3"/>
                  </a:lnTo>
                  <a:lnTo>
                    <a:pt x="19" y="3"/>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9" name="Freeform 395"/>
            <p:cNvSpPr>
              <a:spLocks/>
            </p:cNvSpPr>
            <p:nvPr/>
          </p:nvSpPr>
          <p:spPr bwMode="auto">
            <a:xfrm>
              <a:off x="11297503" y="3718315"/>
              <a:ext cx="134196" cy="132131"/>
            </a:xfrm>
            <a:custGeom>
              <a:avLst/>
              <a:gdLst>
                <a:gd name="T0" fmla="*/ 18 w 65"/>
                <a:gd name="T1" fmla="*/ 3 h 64"/>
                <a:gd name="T2" fmla="*/ 18 w 65"/>
                <a:gd name="T3" fmla="*/ 3 h 64"/>
                <a:gd name="T4" fmla="*/ 25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9 w 65"/>
                <a:gd name="T17" fmla="*/ 12 h 64"/>
                <a:gd name="T18" fmla="*/ 62 w 65"/>
                <a:gd name="T19" fmla="*/ 18 h 64"/>
                <a:gd name="T20" fmla="*/ 62 w 65"/>
                <a:gd name="T21" fmla="*/ 18 h 64"/>
                <a:gd name="T22" fmla="*/ 64 w 65"/>
                <a:gd name="T23" fmla="*/ 24 h 64"/>
                <a:gd name="T24" fmla="*/ 65 w 65"/>
                <a:gd name="T25" fmla="*/ 30 h 64"/>
                <a:gd name="T26" fmla="*/ 65 w 65"/>
                <a:gd name="T27" fmla="*/ 37 h 64"/>
                <a:gd name="T28" fmla="*/ 63 w 65"/>
                <a:gd name="T29" fmla="*/ 43 h 64"/>
                <a:gd name="T30" fmla="*/ 61 w 65"/>
                <a:gd name="T31" fmla="*/ 48 h 64"/>
                <a:gd name="T32" fmla="*/ 56 w 65"/>
                <a:gd name="T33" fmla="*/ 54 h 64"/>
                <a:gd name="T34" fmla="*/ 52 w 65"/>
                <a:gd name="T35" fmla="*/ 58 h 64"/>
                <a:gd name="T36" fmla="*/ 47 w 65"/>
                <a:gd name="T37" fmla="*/ 61 h 64"/>
                <a:gd name="T38" fmla="*/ 47 w 65"/>
                <a:gd name="T39" fmla="*/ 61 h 64"/>
                <a:gd name="T40" fmla="*/ 41 w 65"/>
                <a:gd name="T41" fmla="*/ 63 h 64"/>
                <a:gd name="T42" fmla="*/ 34 w 65"/>
                <a:gd name="T43" fmla="*/ 64 h 64"/>
                <a:gd name="T44" fmla="*/ 28 w 65"/>
                <a:gd name="T45" fmla="*/ 64 h 64"/>
                <a:gd name="T46" fmla="*/ 21 w 65"/>
                <a:gd name="T47" fmla="*/ 63 h 64"/>
                <a:gd name="T48" fmla="*/ 16 w 65"/>
                <a:gd name="T49" fmla="*/ 60 h 64"/>
                <a:gd name="T50" fmla="*/ 11 w 65"/>
                <a:gd name="T51" fmla="*/ 57 h 64"/>
                <a:gd name="T52" fmla="*/ 7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1 w 65"/>
                <a:gd name="T65" fmla="*/ 22 h 64"/>
                <a:gd name="T66" fmla="*/ 5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5" y="1"/>
                  </a:lnTo>
                  <a:lnTo>
                    <a:pt x="31" y="0"/>
                  </a:lnTo>
                  <a:lnTo>
                    <a:pt x="37" y="0"/>
                  </a:lnTo>
                  <a:lnTo>
                    <a:pt x="43" y="2"/>
                  </a:lnTo>
                  <a:lnTo>
                    <a:pt x="49" y="4"/>
                  </a:lnTo>
                  <a:lnTo>
                    <a:pt x="54" y="8"/>
                  </a:lnTo>
                  <a:lnTo>
                    <a:pt x="59" y="12"/>
                  </a:lnTo>
                  <a:lnTo>
                    <a:pt x="62" y="18"/>
                  </a:lnTo>
                  <a:lnTo>
                    <a:pt x="62" y="18"/>
                  </a:lnTo>
                  <a:lnTo>
                    <a:pt x="64" y="24"/>
                  </a:lnTo>
                  <a:lnTo>
                    <a:pt x="65" y="30"/>
                  </a:lnTo>
                  <a:lnTo>
                    <a:pt x="65" y="37"/>
                  </a:lnTo>
                  <a:lnTo>
                    <a:pt x="63" y="43"/>
                  </a:lnTo>
                  <a:lnTo>
                    <a:pt x="61" y="48"/>
                  </a:lnTo>
                  <a:lnTo>
                    <a:pt x="56" y="54"/>
                  </a:lnTo>
                  <a:lnTo>
                    <a:pt x="52" y="58"/>
                  </a:lnTo>
                  <a:lnTo>
                    <a:pt x="47" y="61"/>
                  </a:lnTo>
                  <a:lnTo>
                    <a:pt x="47" y="61"/>
                  </a:lnTo>
                  <a:lnTo>
                    <a:pt x="41" y="63"/>
                  </a:lnTo>
                  <a:lnTo>
                    <a:pt x="34" y="64"/>
                  </a:lnTo>
                  <a:lnTo>
                    <a:pt x="28" y="64"/>
                  </a:lnTo>
                  <a:lnTo>
                    <a:pt x="21" y="63"/>
                  </a:lnTo>
                  <a:lnTo>
                    <a:pt x="16" y="60"/>
                  </a:lnTo>
                  <a:lnTo>
                    <a:pt x="11" y="57"/>
                  </a:lnTo>
                  <a:lnTo>
                    <a:pt x="7" y="52"/>
                  </a:lnTo>
                  <a:lnTo>
                    <a:pt x="3" y="46"/>
                  </a:lnTo>
                  <a:lnTo>
                    <a:pt x="3" y="46"/>
                  </a:lnTo>
                  <a:lnTo>
                    <a:pt x="1" y="40"/>
                  </a:lnTo>
                  <a:lnTo>
                    <a:pt x="0" y="34"/>
                  </a:lnTo>
                  <a:lnTo>
                    <a:pt x="0" y="27"/>
                  </a:lnTo>
                  <a:lnTo>
                    <a:pt x="1" y="22"/>
                  </a:lnTo>
                  <a:lnTo>
                    <a:pt x="5" y="16"/>
                  </a:lnTo>
                  <a:lnTo>
                    <a:pt x="8" y="10"/>
                  </a:lnTo>
                  <a:lnTo>
                    <a:pt x="13" y="6"/>
                  </a:lnTo>
                  <a:lnTo>
                    <a:pt x="18" y="3"/>
                  </a:lnTo>
                  <a:lnTo>
                    <a:pt x="18" y="3"/>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0" name="Freeform 396"/>
            <p:cNvSpPr>
              <a:spLocks/>
            </p:cNvSpPr>
            <p:nvPr/>
          </p:nvSpPr>
          <p:spPr bwMode="auto">
            <a:xfrm>
              <a:off x="8979011" y="5289439"/>
              <a:ext cx="136260" cy="134196"/>
            </a:xfrm>
            <a:custGeom>
              <a:avLst/>
              <a:gdLst>
                <a:gd name="T0" fmla="*/ 19 w 66"/>
                <a:gd name="T1" fmla="*/ 3 h 65"/>
                <a:gd name="T2" fmla="*/ 19 w 66"/>
                <a:gd name="T3" fmla="*/ 3 h 65"/>
                <a:gd name="T4" fmla="*/ 24 w 66"/>
                <a:gd name="T5" fmla="*/ 1 h 65"/>
                <a:gd name="T6" fmla="*/ 31 w 66"/>
                <a:gd name="T7" fmla="*/ 0 h 65"/>
                <a:gd name="T8" fmla="*/ 37 w 66"/>
                <a:gd name="T9" fmla="*/ 0 h 65"/>
                <a:gd name="T10" fmla="*/ 44 w 66"/>
                <a:gd name="T11" fmla="*/ 2 h 65"/>
                <a:gd name="T12" fmla="*/ 49 w 66"/>
                <a:gd name="T13" fmla="*/ 5 h 65"/>
                <a:gd name="T14" fmla="*/ 54 w 66"/>
                <a:gd name="T15" fmla="*/ 9 h 65"/>
                <a:gd name="T16" fmla="*/ 58 w 66"/>
                <a:gd name="T17" fmla="*/ 13 h 65"/>
                <a:gd name="T18" fmla="*/ 63 w 66"/>
                <a:gd name="T19" fmla="*/ 18 h 65"/>
                <a:gd name="T20" fmla="*/ 63 w 66"/>
                <a:gd name="T21" fmla="*/ 18 h 65"/>
                <a:gd name="T22" fmla="*/ 65 w 66"/>
                <a:gd name="T23" fmla="*/ 25 h 65"/>
                <a:gd name="T24" fmla="*/ 66 w 66"/>
                <a:gd name="T25" fmla="*/ 31 h 65"/>
                <a:gd name="T26" fmla="*/ 65 w 66"/>
                <a:gd name="T27" fmla="*/ 37 h 65"/>
                <a:gd name="T28" fmla="*/ 64 w 66"/>
                <a:gd name="T29" fmla="*/ 44 h 65"/>
                <a:gd name="T30" fmla="*/ 62 w 66"/>
                <a:gd name="T31" fmla="*/ 49 h 65"/>
                <a:gd name="T32" fmla="*/ 57 w 66"/>
                <a:gd name="T33" fmla="*/ 54 h 65"/>
                <a:gd name="T34" fmla="*/ 53 w 66"/>
                <a:gd name="T35" fmla="*/ 59 h 65"/>
                <a:gd name="T36" fmla="*/ 47 w 66"/>
                <a:gd name="T37" fmla="*/ 62 h 65"/>
                <a:gd name="T38" fmla="*/ 47 w 66"/>
                <a:gd name="T39" fmla="*/ 62 h 65"/>
                <a:gd name="T40" fmla="*/ 41 w 66"/>
                <a:gd name="T41" fmla="*/ 64 h 65"/>
                <a:gd name="T42" fmla="*/ 35 w 66"/>
                <a:gd name="T43" fmla="*/ 65 h 65"/>
                <a:gd name="T44" fmla="*/ 29 w 66"/>
                <a:gd name="T45" fmla="*/ 65 h 65"/>
                <a:gd name="T46" fmla="*/ 22 w 66"/>
                <a:gd name="T47" fmla="*/ 64 h 65"/>
                <a:gd name="T48" fmla="*/ 17 w 66"/>
                <a:gd name="T49" fmla="*/ 61 h 65"/>
                <a:gd name="T50" fmla="*/ 12 w 66"/>
                <a:gd name="T51" fmla="*/ 58 h 65"/>
                <a:gd name="T52" fmla="*/ 8 w 66"/>
                <a:gd name="T53" fmla="*/ 52 h 65"/>
                <a:gd name="T54" fmla="*/ 3 w 66"/>
                <a:gd name="T55" fmla="*/ 47 h 65"/>
                <a:gd name="T56" fmla="*/ 3 w 66"/>
                <a:gd name="T57" fmla="*/ 47 h 65"/>
                <a:gd name="T58" fmla="*/ 1 w 66"/>
                <a:gd name="T59" fmla="*/ 41 h 65"/>
                <a:gd name="T60" fmla="*/ 0 w 66"/>
                <a:gd name="T61" fmla="*/ 34 h 65"/>
                <a:gd name="T62" fmla="*/ 1 w 66"/>
                <a:gd name="T63" fmla="*/ 28 h 65"/>
                <a:gd name="T64" fmla="*/ 2 w 66"/>
                <a:gd name="T65" fmla="*/ 21 h 65"/>
                <a:gd name="T66" fmla="*/ 4 w 66"/>
                <a:gd name="T67" fmla="*/ 16 h 65"/>
                <a:gd name="T68" fmla="*/ 9 w 66"/>
                <a:gd name="T69" fmla="*/ 11 h 65"/>
                <a:gd name="T70" fmla="*/ 13 w 66"/>
                <a:gd name="T71" fmla="*/ 7 h 65"/>
                <a:gd name="T72" fmla="*/ 19 w 66"/>
                <a:gd name="T73" fmla="*/ 3 h 65"/>
                <a:gd name="T74" fmla="*/ 19 w 66"/>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5">
                  <a:moveTo>
                    <a:pt x="19" y="3"/>
                  </a:moveTo>
                  <a:lnTo>
                    <a:pt x="19" y="3"/>
                  </a:lnTo>
                  <a:lnTo>
                    <a:pt x="24" y="1"/>
                  </a:lnTo>
                  <a:lnTo>
                    <a:pt x="31" y="0"/>
                  </a:lnTo>
                  <a:lnTo>
                    <a:pt x="37" y="0"/>
                  </a:lnTo>
                  <a:lnTo>
                    <a:pt x="44" y="2"/>
                  </a:lnTo>
                  <a:lnTo>
                    <a:pt x="49" y="5"/>
                  </a:lnTo>
                  <a:lnTo>
                    <a:pt x="54" y="9"/>
                  </a:lnTo>
                  <a:lnTo>
                    <a:pt x="58" y="13"/>
                  </a:lnTo>
                  <a:lnTo>
                    <a:pt x="63" y="18"/>
                  </a:lnTo>
                  <a:lnTo>
                    <a:pt x="63" y="18"/>
                  </a:lnTo>
                  <a:lnTo>
                    <a:pt x="65" y="25"/>
                  </a:lnTo>
                  <a:lnTo>
                    <a:pt x="66" y="31"/>
                  </a:lnTo>
                  <a:lnTo>
                    <a:pt x="65" y="37"/>
                  </a:lnTo>
                  <a:lnTo>
                    <a:pt x="64" y="44"/>
                  </a:lnTo>
                  <a:lnTo>
                    <a:pt x="62" y="49"/>
                  </a:lnTo>
                  <a:lnTo>
                    <a:pt x="57" y="54"/>
                  </a:lnTo>
                  <a:lnTo>
                    <a:pt x="53" y="59"/>
                  </a:lnTo>
                  <a:lnTo>
                    <a:pt x="47" y="62"/>
                  </a:lnTo>
                  <a:lnTo>
                    <a:pt x="47" y="62"/>
                  </a:lnTo>
                  <a:lnTo>
                    <a:pt x="41" y="64"/>
                  </a:lnTo>
                  <a:lnTo>
                    <a:pt x="35" y="65"/>
                  </a:lnTo>
                  <a:lnTo>
                    <a:pt x="29" y="65"/>
                  </a:lnTo>
                  <a:lnTo>
                    <a:pt x="22" y="64"/>
                  </a:lnTo>
                  <a:lnTo>
                    <a:pt x="17" y="61"/>
                  </a:lnTo>
                  <a:lnTo>
                    <a:pt x="12" y="58"/>
                  </a:lnTo>
                  <a:lnTo>
                    <a:pt x="8" y="52"/>
                  </a:lnTo>
                  <a:lnTo>
                    <a:pt x="3" y="47"/>
                  </a:lnTo>
                  <a:lnTo>
                    <a:pt x="3" y="47"/>
                  </a:lnTo>
                  <a:lnTo>
                    <a:pt x="1" y="41"/>
                  </a:lnTo>
                  <a:lnTo>
                    <a:pt x="0" y="34"/>
                  </a:lnTo>
                  <a:lnTo>
                    <a:pt x="1" y="28"/>
                  </a:lnTo>
                  <a:lnTo>
                    <a:pt x="2" y="21"/>
                  </a:lnTo>
                  <a:lnTo>
                    <a:pt x="4" y="16"/>
                  </a:lnTo>
                  <a:lnTo>
                    <a:pt x="9" y="11"/>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1" name="Freeform 397"/>
            <p:cNvSpPr>
              <a:spLocks/>
            </p:cNvSpPr>
            <p:nvPr/>
          </p:nvSpPr>
          <p:spPr bwMode="auto">
            <a:xfrm>
              <a:off x="6662583" y="3718315"/>
              <a:ext cx="134196" cy="132131"/>
            </a:xfrm>
            <a:custGeom>
              <a:avLst/>
              <a:gdLst>
                <a:gd name="T0" fmla="*/ 18 w 65"/>
                <a:gd name="T1" fmla="*/ 3 h 64"/>
                <a:gd name="T2" fmla="*/ 18 w 65"/>
                <a:gd name="T3" fmla="*/ 3 h 64"/>
                <a:gd name="T4" fmla="*/ 24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8 w 65"/>
                <a:gd name="T17" fmla="*/ 12 h 64"/>
                <a:gd name="T18" fmla="*/ 61 w 65"/>
                <a:gd name="T19" fmla="*/ 18 h 64"/>
                <a:gd name="T20" fmla="*/ 61 w 65"/>
                <a:gd name="T21" fmla="*/ 18 h 64"/>
                <a:gd name="T22" fmla="*/ 64 w 65"/>
                <a:gd name="T23" fmla="*/ 24 h 64"/>
                <a:gd name="T24" fmla="*/ 65 w 65"/>
                <a:gd name="T25" fmla="*/ 30 h 64"/>
                <a:gd name="T26" fmla="*/ 65 w 65"/>
                <a:gd name="T27" fmla="*/ 37 h 64"/>
                <a:gd name="T28" fmla="*/ 64 w 65"/>
                <a:gd name="T29" fmla="*/ 43 h 64"/>
                <a:gd name="T30" fmla="*/ 60 w 65"/>
                <a:gd name="T31" fmla="*/ 48 h 64"/>
                <a:gd name="T32" fmla="*/ 57 w 65"/>
                <a:gd name="T33" fmla="*/ 54 h 64"/>
                <a:gd name="T34" fmla="*/ 52 w 65"/>
                <a:gd name="T35" fmla="*/ 58 h 64"/>
                <a:gd name="T36" fmla="*/ 47 w 65"/>
                <a:gd name="T37" fmla="*/ 61 h 64"/>
                <a:gd name="T38" fmla="*/ 47 w 65"/>
                <a:gd name="T39" fmla="*/ 61 h 64"/>
                <a:gd name="T40" fmla="*/ 40 w 65"/>
                <a:gd name="T41" fmla="*/ 63 h 64"/>
                <a:gd name="T42" fmla="*/ 34 w 65"/>
                <a:gd name="T43" fmla="*/ 64 h 64"/>
                <a:gd name="T44" fmla="*/ 28 w 65"/>
                <a:gd name="T45" fmla="*/ 64 h 64"/>
                <a:gd name="T46" fmla="*/ 22 w 65"/>
                <a:gd name="T47" fmla="*/ 63 h 64"/>
                <a:gd name="T48" fmla="*/ 16 w 65"/>
                <a:gd name="T49" fmla="*/ 60 h 64"/>
                <a:gd name="T50" fmla="*/ 11 w 65"/>
                <a:gd name="T51" fmla="*/ 57 h 64"/>
                <a:gd name="T52" fmla="*/ 6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2 w 65"/>
                <a:gd name="T65" fmla="*/ 22 h 64"/>
                <a:gd name="T66" fmla="*/ 4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4" y="1"/>
                  </a:lnTo>
                  <a:lnTo>
                    <a:pt x="31" y="0"/>
                  </a:lnTo>
                  <a:lnTo>
                    <a:pt x="37" y="0"/>
                  </a:lnTo>
                  <a:lnTo>
                    <a:pt x="43" y="2"/>
                  </a:lnTo>
                  <a:lnTo>
                    <a:pt x="49" y="4"/>
                  </a:lnTo>
                  <a:lnTo>
                    <a:pt x="54" y="8"/>
                  </a:lnTo>
                  <a:lnTo>
                    <a:pt x="58" y="12"/>
                  </a:lnTo>
                  <a:lnTo>
                    <a:pt x="61" y="18"/>
                  </a:lnTo>
                  <a:lnTo>
                    <a:pt x="61" y="18"/>
                  </a:lnTo>
                  <a:lnTo>
                    <a:pt x="64" y="24"/>
                  </a:lnTo>
                  <a:lnTo>
                    <a:pt x="65" y="30"/>
                  </a:lnTo>
                  <a:lnTo>
                    <a:pt x="65" y="37"/>
                  </a:lnTo>
                  <a:lnTo>
                    <a:pt x="64" y="43"/>
                  </a:lnTo>
                  <a:lnTo>
                    <a:pt x="60" y="48"/>
                  </a:lnTo>
                  <a:lnTo>
                    <a:pt x="57" y="54"/>
                  </a:lnTo>
                  <a:lnTo>
                    <a:pt x="52" y="58"/>
                  </a:lnTo>
                  <a:lnTo>
                    <a:pt x="47" y="61"/>
                  </a:lnTo>
                  <a:lnTo>
                    <a:pt x="47" y="61"/>
                  </a:lnTo>
                  <a:lnTo>
                    <a:pt x="40" y="63"/>
                  </a:lnTo>
                  <a:lnTo>
                    <a:pt x="34" y="64"/>
                  </a:lnTo>
                  <a:lnTo>
                    <a:pt x="28" y="64"/>
                  </a:lnTo>
                  <a:lnTo>
                    <a:pt x="22" y="63"/>
                  </a:lnTo>
                  <a:lnTo>
                    <a:pt x="16" y="60"/>
                  </a:lnTo>
                  <a:lnTo>
                    <a:pt x="11" y="57"/>
                  </a:lnTo>
                  <a:lnTo>
                    <a:pt x="6" y="52"/>
                  </a:lnTo>
                  <a:lnTo>
                    <a:pt x="3" y="46"/>
                  </a:lnTo>
                  <a:lnTo>
                    <a:pt x="3" y="46"/>
                  </a:lnTo>
                  <a:lnTo>
                    <a:pt x="1" y="40"/>
                  </a:lnTo>
                  <a:lnTo>
                    <a:pt x="0" y="34"/>
                  </a:lnTo>
                  <a:lnTo>
                    <a:pt x="0" y="27"/>
                  </a:lnTo>
                  <a:lnTo>
                    <a:pt x="2" y="22"/>
                  </a:lnTo>
                  <a:lnTo>
                    <a:pt x="4" y="16"/>
                  </a:lnTo>
                  <a:lnTo>
                    <a:pt x="8" y="10"/>
                  </a:lnTo>
                  <a:lnTo>
                    <a:pt x="13" y="6"/>
                  </a:lnTo>
                  <a:lnTo>
                    <a:pt x="18" y="3"/>
                  </a:lnTo>
                  <a:lnTo>
                    <a:pt x="18"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2" name="Freeform 398"/>
            <p:cNvSpPr>
              <a:spLocks/>
            </p:cNvSpPr>
            <p:nvPr/>
          </p:nvSpPr>
          <p:spPr bwMode="auto">
            <a:xfrm>
              <a:off x="7969445" y="2302032"/>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2 w 64"/>
                <a:gd name="T11" fmla="*/ 2 h 65"/>
                <a:gd name="T12" fmla="*/ 15 w 64"/>
                <a:gd name="T13" fmla="*/ 5 h 65"/>
                <a:gd name="T14" fmla="*/ 10 w 64"/>
                <a:gd name="T15" fmla="*/ 9 h 65"/>
                <a:gd name="T16" fmla="*/ 6 w 64"/>
                <a:gd name="T17" fmla="*/ 13 h 65"/>
                <a:gd name="T18" fmla="*/ 3 w 64"/>
                <a:gd name="T19" fmla="*/ 18 h 65"/>
                <a:gd name="T20" fmla="*/ 3 w 64"/>
                <a:gd name="T21" fmla="*/ 18 h 65"/>
                <a:gd name="T22" fmla="*/ 1 w 64"/>
                <a:gd name="T23" fmla="*/ 25 h 65"/>
                <a:gd name="T24" fmla="*/ 0 w 64"/>
                <a:gd name="T25" fmla="*/ 31 h 65"/>
                <a:gd name="T26" fmla="*/ 0 w 64"/>
                <a:gd name="T27" fmla="*/ 37 h 65"/>
                <a:gd name="T28" fmla="*/ 2 w 64"/>
                <a:gd name="T29" fmla="*/ 44 h 65"/>
                <a:gd name="T30" fmla="*/ 4 w 64"/>
                <a:gd name="T31" fmla="*/ 49 h 65"/>
                <a:gd name="T32" fmla="*/ 8 w 64"/>
                <a:gd name="T33" fmla="*/ 54 h 65"/>
                <a:gd name="T34" fmla="*/ 12 w 64"/>
                <a:gd name="T35" fmla="*/ 59 h 65"/>
                <a:gd name="T36" fmla="*/ 18 w 64"/>
                <a:gd name="T37" fmla="*/ 62 h 65"/>
                <a:gd name="T38" fmla="*/ 18 w 64"/>
                <a:gd name="T39" fmla="*/ 62 h 65"/>
                <a:gd name="T40" fmla="*/ 24 w 64"/>
                <a:gd name="T41" fmla="*/ 65 h 65"/>
                <a:gd name="T42" fmla="*/ 30 w 64"/>
                <a:gd name="T43" fmla="*/ 65 h 65"/>
                <a:gd name="T44" fmla="*/ 37 w 64"/>
                <a:gd name="T45" fmla="*/ 65 h 65"/>
                <a:gd name="T46" fmla="*/ 43 w 64"/>
                <a:gd name="T47" fmla="*/ 64 h 65"/>
                <a:gd name="T48" fmla="*/ 48 w 64"/>
                <a:gd name="T49" fmla="*/ 61 h 65"/>
                <a:gd name="T50" fmla="*/ 54 w 64"/>
                <a:gd name="T51" fmla="*/ 57 h 65"/>
                <a:gd name="T52" fmla="*/ 58 w 64"/>
                <a:gd name="T53" fmla="*/ 53 h 65"/>
                <a:gd name="T54" fmla="*/ 61 w 64"/>
                <a:gd name="T55" fmla="*/ 47 h 65"/>
                <a:gd name="T56" fmla="*/ 61 w 64"/>
                <a:gd name="T57" fmla="*/ 47 h 65"/>
                <a:gd name="T58" fmla="*/ 63 w 64"/>
                <a:gd name="T59" fmla="*/ 41 h 65"/>
                <a:gd name="T60" fmla="*/ 64 w 64"/>
                <a:gd name="T61" fmla="*/ 34 h 65"/>
                <a:gd name="T62" fmla="*/ 64 w 64"/>
                <a:gd name="T63" fmla="*/ 28 h 65"/>
                <a:gd name="T64" fmla="*/ 63 w 64"/>
                <a:gd name="T65" fmla="*/ 23 h 65"/>
                <a:gd name="T66" fmla="*/ 60 w 64"/>
                <a:gd name="T67" fmla="*/ 16 h 65"/>
                <a:gd name="T68" fmla="*/ 57 w 64"/>
                <a:gd name="T69" fmla="*/ 12 h 65"/>
                <a:gd name="T70" fmla="*/ 52 w 64"/>
                <a:gd name="T71" fmla="*/ 7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2" y="2"/>
                  </a:lnTo>
                  <a:lnTo>
                    <a:pt x="15" y="5"/>
                  </a:lnTo>
                  <a:lnTo>
                    <a:pt x="10" y="9"/>
                  </a:lnTo>
                  <a:lnTo>
                    <a:pt x="6" y="13"/>
                  </a:lnTo>
                  <a:lnTo>
                    <a:pt x="3" y="18"/>
                  </a:lnTo>
                  <a:lnTo>
                    <a:pt x="3" y="18"/>
                  </a:lnTo>
                  <a:lnTo>
                    <a:pt x="1" y="25"/>
                  </a:lnTo>
                  <a:lnTo>
                    <a:pt x="0" y="31"/>
                  </a:lnTo>
                  <a:lnTo>
                    <a:pt x="0" y="37"/>
                  </a:lnTo>
                  <a:lnTo>
                    <a:pt x="2" y="44"/>
                  </a:lnTo>
                  <a:lnTo>
                    <a:pt x="4" y="49"/>
                  </a:lnTo>
                  <a:lnTo>
                    <a:pt x="8" y="54"/>
                  </a:lnTo>
                  <a:lnTo>
                    <a:pt x="12" y="59"/>
                  </a:lnTo>
                  <a:lnTo>
                    <a:pt x="18" y="62"/>
                  </a:lnTo>
                  <a:lnTo>
                    <a:pt x="18" y="62"/>
                  </a:lnTo>
                  <a:lnTo>
                    <a:pt x="24" y="65"/>
                  </a:lnTo>
                  <a:lnTo>
                    <a:pt x="30" y="65"/>
                  </a:lnTo>
                  <a:lnTo>
                    <a:pt x="37" y="65"/>
                  </a:lnTo>
                  <a:lnTo>
                    <a:pt x="43" y="64"/>
                  </a:lnTo>
                  <a:lnTo>
                    <a:pt x="48" y="61"/>
                  </a:lnTo>
                  <a:lnTo>
                    <a:pt x="54" y="57"/>
                  </a:lnTo>
                  <a:lnTo>
                    <a:pt x="58" y="53"/>
                  </a:lnTo>
                  <a:lnTo>
                    <a:pt x="61" y="47"/>
                  </a:lnTo>
                  <a:lnTo>
                    <a:pt x="61" y="47"/>
                  </a:lnTo>
                  <a:lnTo>
                    <a:pt x="63" y="41"/>
                  </a:lnTo>
                  <a:lnTo>
                    <a:pt x="64" y="34"/>
                  </a:lnTo>
                  <a:lnTo>
                    <a:pt x="64" y="28"/>
                  </a:lnTo>
                  <a:lnTo>
                    <a:pt x="63" y="23"/>
                  </a:lnTo>
                  <a:lnTo>
                    <a:pt x="60" y="16"/>
                  </a:lnTo>
                  <a:lnTo>
                    <a:pt x="57" y="12"/>
                  </a:lnTo>
                  <a:lnTo>
                    <a:pt x="52" y="7"/>
                  </a:lnTo>
                  <a:lnTo>
                    <a:pt x="46" y="3"/>
                  </a:lnTo>
                  <a:lnTo>
                    <a:pt x="46" y="3"/>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3" name="Freeform 399"/>
            <p:cNvSpPr>
              <a:spLocks/>
            </p:cNvSpPr>
            <p:nvPr/>
          </p:nvSpPr>
          <p:spPr bwMode="auto">
            <a:xfrm>
              <a:off x="7087881" y="2811976"/>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1 w 64"/>
                <a:gd name="T11" fmla="*/ 2 h 65"/>
                <a:gd name="T12" fmla="*/ 15 w 64"/>
                <a:gd name="T13" fmla="*/ 4 h 65"/>
                <a:gd name="T14" fmla="*/ 10 w 64"/>
                <a:gd name="T15" fmla="*/ 9 h 65"/>
                <a:gd name="T16" fmla="*/ 6 w 64"/>
                <a:gd name="T17" fmla="*/ 13 h 65"/>
                <a:gd name="T18" fmla="*/ 3 w 64"/>
                <a:gd name="T19" fmla="*/ 18 h 65"/>
                <a:gd name="T20" fmla="*/ 3 w 64"/>
                <a:gd name="T21" fmla="*/ 18 h 65"/>
                <a:gd name="T22" fmla="*/ 0 w 64"/>
                <a:gd name="T23" fmla="*/ 24 h 65"/>
                <a:gd name="T24" fmla="*/ 0 w 64"/>
                <a:gd name="T25" fmla="*/ 31 h 65"/>
                <a:gd name="T26" fmla="*/ 0 w 64"/>
                <a:gd name="T27" fmla="*/ 37 h 65"/>
                <a:gd name="T28" fmla="*/ 1 w 64"/>
                <a:gd name="T29" fmla="*/ 44 h 65"/>
                <a:gd name="T30" fmla="*/ 4 w 64"/>
                <a:gd name="T31" fmla="*/ 49 h 65"/>
                <a:gd name="T32" fmla="*/ 7 w 64"/>
                <a:gd name="T33" fmla="*/ 54 h 65"/>
                <a:gd name="T34" fmla="*/ 11 w 64"/>
                <a:gd name="T35" fmla="*/ 58 h 65"/>
                <a:gd name="T36" fmla="*/ 18 w 64"/>
                <a:gd name="T37" fmla="*/ 62 h 65"/>
                <a:gd name="T38" fmla="*/ 18 w 64"/>
                <a:gd name="T39" fmla="*/ 62 h 65"/>
                <a:gd name="T40" fmla="*/ 24 w 64"/>
                <a:gd name="T41" fmla="*/ 65 h 65"/>
                <a:gd name="T42" fmla="*/ 30 w 64"/>
                <a:gd name="T43" fmla="*/ 65 h 65"/>
                <a:gd name="T44" fmla="*/ 37 w 64"/>
                <a:gd name="T45" fmla="*/ 65 h 65"/>
                <a:gd name="T46" fmla="*/ 42 w 64"/>
                <a:gd name="T47" fmla="*/ 64 h 65"/>
                <a:gd name="T48" fmla="*/ 48 w 64"/>
                <a:gd name="T49" fmla="*/ 60 h 65"/>
                <a:gd name="T50" fmla="*/ 53 w 64"/>
                <a:gd name="T51" fmla="*/ 57 h 65"/>
                <a:gd name="T52" fmla="*/ 58 w 64"/>
                <a:gd name="T53" fmla="*/ 52 h 65"/>
                <a:gd name="T54" fmla="*/ 61 w 64"/>
                <a:gd name="T55" fmla="*/ 47 h 65"/>
                <a:gd name="T56" fmla="*/ 61 w 64"/>
                <a:gd name="T57" fmla="*/ 47 h 65"/>
                <a:gd name="T58" fmla="*/ 63 w 64"/>
                <a:gd name="T59" fmla="*/ 40 h 65"/>
                <a:gd name="T60" fmla="*/ 64 w 64"/>
                <a:gd name="T61" fmla="*/ 34 h 65"/>
                <a:gd name="T62" fmla="*/ 64 w 64"/>
                <a:gd name="T63" fmla="*/ 28 h 65"/>
                <a:gd name="T64" fmla="*/ 62 w 64"/>
                <a:gd name="T65" fmla="*/ 22 h 65"/>
                <a:gd name="T66" fmla="*/ 60 w 64"/>
                <a:gd name="T67" fmla="*/ 16 h 65"/>
                <a:gd name="T68" fmla="*/ 56 w 64"/>
                <a:gd name="T69" fmla="*/ 12 h 65"/>
                <a:gd name="T70" fmla="*/ 51 w 64"/>
                <a:gd name="T71" fmla="*/ 6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1" y="2"/>
                  </a:lnTo>
                  <a:lnTo>
                    <a:pt x="15" y="4"/>
                  </a:lnTo>
                  <a:lnTo>
                    <a:pt x="10" y="9"/>
                  </a:lnTo>
                  <a:lnTo>
                    <a:pt x="6" y="13"/>
                  </a:lnTo>
                  <a:lnTo>
                    <a:pt x="3" y="18"/>
                  </a:lnTo>
                  <a:lnTo>
                    <a:pt x="3" y="18"/>
                  </a:lnTo>
                  <a:lnTo>
                    <a:pt x="0" y="24"/>
                  </a:lnTo>
                  <a:lnTo>
                    <a:pt x="0" y="31"/>
                  </a:lnTo>
                  <a:lnTo>
                    <a:pt x="0" y="37"/>
                  </a:lnTo>
                  <a:lnTo>
                    <a:pt x="1" y="44"/>
                  </a:lnTo>
                  <a:lnTo>
                    <a:pt x="4" y="49"/>
                  </a:lnTo>
                  <a:lnTo>
                    <a:pt x="7" y="54"/>
                  </a:lnTo>
                  <a:lnTo>
                    <a:pt x="11" y="58"/>
                  </a:lnTo>
                  <a:lnTo>
                    <a:pt x="18" y="62"/>
                  </a:lnTo>
                  <a:lnTo>
                    <a:pt x="18" y="62"/>
                  </a:lnTo>
                  <a:lnTo>
                    <a:pt x="24" y="65"/>
                  </a:lnTo>
                  <a:lnTo>
                    <a:pt x="30" y="65"/>
                  </a:lnTo>
                  <a:lnTo>
                    <a:pt x="37" y="65"/>
                  </a:lnTo>
                  <a:lnTo>
                    <a:pt x="42" y="64"/>
                  </a:lnTo>
                  <a:lnTo>
                    <a:pt x="48" y="60"/>
                  </a:lnTo>
                  <a:lnTo>
                    <a:pt x="53" y="57"/>
                  </a:lnTo>
                  <a:lnTo>
                    <a:pt x="58" y="52"/>
                  </a:lnTo>
                  <a:lnTo>
                    <a:pt x="61" y="47"/>
                  </a:lnTo>
                  <a:lnTo>
                    <a:pt x="61" y="47"/>
                  </a:lnTo>
                  <a:lnTo>
                    <a:pt x="63" y="40"/>
                  </a:lnTo>
                  <a:lnTo>
                    <a:pt x="64" y="34"/>
                  </a:lnTo>
                  <a:lnTo>
                    <a:pt x="64" y="28"/>
                  </a:lnTo>
                  <a:lnTo>
                    <a:pt x="62" y="22"/>
                  </a:lnTo>
                  <a:lnTo>
                    <a:pt x="60" y="16"/>
                  </a:lnTo>
                  <a:lnTo>
                    <a:pt x="56" y="12"/>
                  </a:lnTo>
                  <a:lnTo>
                    <a:pt x="51" y="6"/>
                  </a:lnTo>
                  <a:lnTo>
                    <a:pt x="46" y="3"/>
                  </a:lnTo>
                  <a:lnTo>
                    <a:pt x="46" y="3"/>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4" name="Freeform 400"/>
            <p:cNvSpPr>
              <a:spLocks/>
            </p:cNvSpPr>
            <p:nvPr/>
          </p:nvSpPr>
          <p:spPr bwMode="auto">
            <a:xfrm>
              <a:off x="9992706" y="5132533"/>
              <a:ext cx="132131" cy="134196"/>
            </a:xfrm>
            <a:custGeom>
              <a:avLst/>
              <a:gdLst>
                <a:gd name="T0" fmla="*/ 18 w 64"/>
                <a:gd name="T1" fmla="*/ 61 h 65"/>
                <a:gd name="T2" fmla="*/ 18 w 64"/>
                <a:gd name="T3" fmla="*/ 61 h 65"/>
                <a:gd name="T4" fmla="*/ 24 w 64"/>
                <a:gd name="T5" fmla="*/ 64 h 65"/>
                <a:gd name="T6" fmla="*/ 30 w 64"/>
                <a:gd name="T7" fmla="*/ 65 h 65"/>
                <a:gd name="T8" fmla="*/ 37 w 64"/>
                <a:gd name="T9" fmla="*/ 65 h 65"/>
                <a:gd name="T10" fmla="*/ 42 w 64"/>
                <a:gd name="T11" fmla="*/ 64 h 65"/>
                <a:gd name="T12" fmla="*/ 48 w 64"/>
                <a:gd name="T13" fmla="*/ 60 h 65"/>
                <a:gd name="T14" fmla="*/ 54 w 64"/>
                <a:gd name="T15" fmla="*/ 57 h 65"/>
                <a:gd name="T16" fmla="*/ 58 w 64"/>
                <a:gd name="T17" fmla="*/ 52 h 65"/>
                <a:gd name="T18" fmla="*/ 61 w 64"/>
                <a:gd name="T19" fmla="*/ 47 h 65"/>
                <a:gd name="T20" fmla="*/ 61 w 64"/>
                <a:gd name="T21" fmla="*/ 47 h 65"/>
                <a:gd name="T22" fmla="*/ 63 w 64"/>
                <a:gd name="T23" fmla="*/ 40 h 65"/>
                <a:gd name="T24" fmla="*/ 64 w 64"/>
                <a:gd name="T25" fmla="*/ 34 h 65"/>
                <a:gd name="T26" fmla="*/ 64 w 64"/>
                <a:gd name="T27" fmla="*/ 28 h 65"/>
                <a:gd name="T28" fmla="*/ 62 w 64"/>
                <a:gd name="T29" fmla="*/ 22 h 65"/>
                <a:gd name="T30" fmla="*/ 60 w 64"/>
                <a:gd name="T31" fmla="*/ 16 h 65"/>
                <a:gd name="T32" fmla="*/ 56 w 64"/>
                <a:gd name="T33" fmla="*/ 11 h 65"/>
                <a:gd name="T34" fmla="*/ 52 w 64"/>
                <a:gd name="T35" fmla="*/ 6 h 65"/>
                <a:gd name="T36" fmla="*/ 46 w 64"/>
                <a:gd name="T37" fmla="*/ 3 h 65"/>
                <a:gd name="T38" fmla="*/ 46 w 64"/>
                <a:gd name="T39" fmla="*/ 3 h 65"/>
                <a:gd name="T40" fmla="*/ 40 w 64"/>
                <a:gd name="T41" fmla="*/ 1 h 65"/>
                <a:gd name="T42" fmla="*/ 34 w 64"/>
                <a:gd name="T43" fmla="*/ 0 h 65"/>
                <a:gd name="T44" fmla="*/ 27 w 64"/>
                <a:gd name="T45" fmla="*/ 0 h 65"/>
                <a:gd name="T46" fmla="*/ 21 w 64"/>
                <a:gd name="T47" fmla="*/ 2 h 65"/>
                <a:gd name="T48" fmla="*/ 16 w 64"/>
                <a:gd name="T49" fmla="*/ 4 h 65"/>
                <a:gd name="T50" fmla="*/ 10 w 64"/>
                <a:gd name="T51" fmla="*/ 9 h 65"/>
                <a:gd name="T52" fmla="*/ 6 w 64"/>
                <a:gd name="T53" fmla="*/ 13 h 65"/>
                <a:gd name="T54" fmla="*/ 3 w 64"/>
                <a:gd name="T55" fmla="*/ 18 h 65"/>
                <a:gd name="T56" fmla="*/ 3 w 64"/>
                <a:gd name="T57" fmla="*/ 18 h 65"/>
                <a:gd name="T58" fmla="*/ 1 w 64"/>
                <a:gd name="T59" fmla="*/ 24 h 65"/>
                <a:gd name="T60" fmla="*/ 0 w 64"/>
                <a:gd name="T61" fmla="*/ 31 h 65"/>
                <a:gd name="T62" fmla="*/ 0 w 64"/>
                <a:gd name="T63" fmla="*/ 37 h 65"/>
                <a:gd name="T64" fmla="*/ 1 w 64"/>
                <a:gd name="T65" fmla="*/ 43 h 65"/>
                <a:gd name="T66" fmla="*/ 4 w 64"/>
                <a:gd name="T67" fmla="*/ 49 h 65"/>
                <a:gd name="T68" fmla="*/ 7 w 64"/>
                <a:gd name="T69" fmla="*/ 54 h 65"/>
                <a:gd name="T70" fmla="*/ 12 w 64"/>
                <a:gd name="T71" fmla="*/ 58 h 65"/>
                <a:gd name="T72" fmla="*/ 18 w 64"/>
                <a:gd name="T73" fmla="*/ 61 h 65"/>
                <a:gd name="T74" fmla="*/ 18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61"/>
                  </a:moveTo>
                  <a:lnTo>
                    <a:pt x="18" y="61"/>
                  </a:lnTo>
                  <a:lnTo>
                    <a:pt x="24" y="64"/>
                  </a:lnTo>
                  <a:lnTo>
                    <a:pt x="30" y="65"/>
                  </a:lnTo>
                  <a:lnTo>
                    <a:pt x="37" y="65"/>
                  </a:lnTo>
                  <a:lnTo>
                    <a:pt x="42" y="64"/>
                  </a:lnTo>
                  <a:lnTo>
                    <a:pt x="48" y="60"/>
                  </a:lnTo>
                  <a:lnTo>
                    <a:pt x="54" y="57"/>
                  </a:lnTo>
                  <a:lnTo>
                    <a:pt x="58" y="52"/>
                  </a:lnTo>
                  <a:lnTo>
                    <a:pt x="61" y="47"/>
                  </a:lnTo>
                  <a:lnTo>
                    <a:pt x="61" y="47"/>
                  </a:lnTo>
                  <a:lnTo>
                    <a:pt x="63" y="40"/>
                  </a:lnTo>
                  <a:lnTo>
                    <a:pt x="64" y="34"/>
                  </a:lnTo>
                  <a:lnTo>
                    <a:pt x="64" y="28"/>
                  </a:lnTo>
                  <a:lnTo>
                    <a:pt x="62" y="22"/>
                  </a:lnTo>
                  <a:lnTo>
                    <a:pt x="60" y="16"/>
                  </a:lnTo>
                  <a:lnTo>
                    <a:pt x="56" y="11"/>
                  </a:lnTo>
                  <a:lnTo>
                    <a:pt x="52" y="6"/>
                  </a:lnTo>
                  <a:lnTo>
                    <a:pt x="46" y="3"/>
                  </a:lnTo>
                  <a:lnTo>
                    <a:pt x="46" y="3"/>
                  </a:lnTo>
                  <a:lnTo>
                    <a:pt x="40" y="1"/>
                  </a:lnTo>
                  <a:lnTo>
                    <a:pt x="34" y="0"/>
                  </a:lnTo>
                  <a:lnTo>
                    <a:pt x="27" y="0"/>
                  </a:lnTo>
                  <a:lnTo>
                    <a:pt x="21" y="2"/>
                  </a:lnTo>
                  <a:lnTo>
                    <a:pt x="16" y="4"/>
                  </a:lnTo>
                  <a:lnTo>
                    <a:pt x="10" y="9"/>
                  </a:lnTo>
                  <a:lnTo>
                    <a:pt x="6" y="13"/>
                  </a:lnTo>
                  <a:lnTo>
                    <a:pt x="3" y="18"/>
                  </a:lnTo>
                  <a:lnTo>
                    <a:pt x="3" y="18"/>
                  </a:lnTo>
                  <a:lnTo>
                    <a:pt x="1" y="24"/>
                  </a:lnTo>
                  <a:lnTo>
                    <a:pt x="0" y="31"/>
                  </a:lnTo>
                  <a:lnTo>
                    <a:pt x="0" y="37"/>
                  </a:lnTo>
                  <a:lnTo>
                    <a:pt x="1" y="43"/>
                  </a:lnTo>
                  <a:lnTo>
                    <a:pt x="4" y="49"/>
                  </a:lnTo>
                  <a:lnTo>
                    <a:pt x="7" y="54"/>
                  </a:lnTo>
                  <a:lnTo>
                    <a:pt x="12" y="58"/>
                  </a:lnTo>
                  <a:lnTo>
                    <a:pt x="18" y="61"/>
                  </a:lnTo>
                  <a:lnTo>
                    <a:pt x="18" y="61"/>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5" name="Freeform 401"/>
            <p:cNvSpPr>
              <a:spLocks/>
            </p:cNvSpPr>
            <p:nvPr/>
          </p:nvSpPr>
          <p:spPr bwMode="auto">
            <a:xfrm>
              <a:off x="10874270" y="4622589"/>
              <a:ext cx="134196" cy="134196"/>
            </a:xfrm>
            <a:custGeom>
              <a:avLst/>
              <a:gdLst>
                <a:gd name="T0" fmla="*/ 19 w 65"/>
                <a:gd name="T1" fmla="*/ 62 h 65"/>
                <a:gd name="T2" fmla="*/ 19 w 65"/>
                <a:gd name="T3" fmla="*/ 62 h 65"/>
                <a:gd name="T4" fmla="*/ 24 w 65"/>
                <a:gd name="T5" fmla="*/ 64 h 65"/>
                <a:gd name="T6" fmla="*/ 30 w 65"/>
                <a:gd name="T7" fmla="*/ 65 h 65"/>
                <a:gd name="T8" fmla="*/ 37 w 65"/>
                <a:gd name="T9" fmla="*/ 65 h 65"/>
                <a:gd name="T10" fmla="*/ 43 w 65"/>
                <a:gd name="T11" fmla="*/ 64 h 65"/>
                <a:gd name="T12" fmla="*/ 48 w 65"/>
                <a:gd name="T13" fmla="*/ 61 h 65"/>
                <a:gd name="T14" fmla="*/ 54 w 65"/>
                <a:gd name="T15" fmla="*/ 57 h 65"/>
                <a:gd name="T16" fmla="*/ 58 w 65"/>
                <a:gd name="T17" fmla="*/ 52 h 65"/>
                <a:gd name="T18" fmla="*/ 61 w 65"/>
                <a:gd name="T19" fmla="*/ 47 h 65"/>
                <a:gd name="T20" fmla="*/ 61 w 65"/>
                <a:gd name="T21" fmla="*/ 47 h 65"/>
                <a:gd name="T22" fmla="*/ 64 w 65"/>
                <a:gd name="T23" fmla="*/ 40 h 65"/>
                <a:gd name="T24" fmla="*/ 65 w 65"/>
                <a:gd name="T25" fmla="*/ 34 h 65"/>
                <a:gd name="T26" fmla="*/ 64 w 65"/>
                <a:gd name="T27" fmla="*/ 28 h 65"/>
                <a:gd name="T28" fmla="*/ 63 w 65"/>
                <a:gd name="T29" fmla="*/ 22 h 65"/>
                <a:gd name="T30" fmla="*/ 60 w 65"/>
                <a:gd name="T31" fmla="*/ 16 h 65"/>
                <a:gd name="T32" fmla="*/ 57 w 65"/>
                <a:gd name="T33" fmla="*/ 11 h 65"/>
                <a:gd name="T34" fmla="*/ 53 w 65"/>
                <a:gd name="T35" fmla="*/ 7 h 65"/>
                <a:gd name="T36" fmla="*/ 46 w 65"/>
                <a:gd name="T37" fmla="*/ 3 h 65"/>
                <a:gd name="T38" fmla="*/ 46 w 65"/>
                <a:gd name="T39" fmla="*/ 3 h 65"/>
                <a:gd name="T40" fmla="*/ 40 w 65"/>
                <a:gd name="T41" fmla="*/ 1 h 65"/>
                <a:gd name="T42" fmla="*/ 34 w 65"/>
                <a:gd name="T43" fmla="*/ 0 h 65"/>
                <a:gd name="T44" fmla="*/ 28 w 65"/>
                <a:gd name="T45" fmla="*/ 0 h 65"/>
                <a:gd name="T46" fmla="*/ 22 w 65"/>
                <a:gd name="T47" fmla="*/ 2 h 65"/>
                <a:gd name="T48" fmla="*/ 16 w 65"/>
                <a:gd name="T49" fmla="*/ 4 h 65"/>
                <a:gd name="T50" fmla="*/ 11 w 65"/>
                <a:gd name="T51" fmla="*/ 9 h 65"/>
                <a:gd name="T52" fmla="*/ 7 w 65"/>
                <a:gd name="T53" fmla="*/ 13 h 65"/>
                <a:gd name="T54" fmla="*/ 3 w 65"/>
                <a:gd name="T55" fmla="*/ 18 h 65"/>
                <a:gd name="T56" fmla="*/ 3 w 65"/>
                <a:gd name="T57" fmla="*/ 18 h 65"/>
                <a:gd name="T58" fmla="*/ 1 w 65"/>
                <a:gd name="T59" fmla="*/ 25 h 65"/>
                <a:gd name="T60" fmla="*/ 0 w 65"/>
                <a:gd name="T61" fmla="*/ 31 h 65"/>
                <a:gd name="T62" fmla="*/ 1 w 65"/>
                <a:gd name="T63" fmla="*/ 37 h 65"/>
                <a:gd name="T64" fmla="*/ 2 w 65"/>
                <a:gd name="T65" fmla="*/ 44 h 65"/>
                <a:gd name="T66" fmla="*/ 4 w 65"/>
                <a:gd name="T67" fmla="*/ 49 h 65"/>
                <a:gd name="T68" fmla="*/ 8 w 65"/>
                <a:gd name="T69" fmla="*/ 54 h 65"/>
                <a:gd name="T70" fmla="*/ 12 w 65"/>
                <a:gd name="T71" fmla="*/ 58 h 65"/>
                <a:gd name="T72" fmla="*/ 19 w 65"/>
                <a:gd name="T73" fmla="*/ 62 h 65"/>
                <a:gd name="T74" fmla="*/ 19 w 65"/>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62"/>
                  </a:moveTo>
                  <a:lnTo>
                    <a:pt x="19" y="62"/>
                  </a:lnTo>
                  <a:lnTo>
                    <a:pt x="24" y="64"/>
                  </a:lnTo>
                  <a:lnTo>
                    <a:pt x="30" y="65"/>
                  </a:lnTo>
                  <a:lnTo>
                    <a:pt x="37" y="65"/>
                  </a:lnTo>
                  <a:lnTo>
                    <a:pt x="43" y="64"/>
                  </a:lnTo>
                  <a:lnTo>
                    <a:pt x="48" y="61"/>
                  </a:lnTo>
                  <a:lnTo>
                    <a:pt x="54" y="57"/>
                  </a:lnTo>
                  <a:lnTo>
                    <a:pt x="58" y="52"/>
                  </a:lnTo>
                  <a:lnTo>
                    <a:pt x="61" y="47"/>
                  </a:lnTo>
                  <a:lnTo>
                    <a:pt x="61" y="47"/>
                  </a:lnTo>
                  <a:lnTo>
                    <a:pt x="64" y="40"/>
                  </a:lnTo>
                  <a:lnTo>
                    <a:pt x="65" y="34"/>
                  </a:lnTo>
                  <a:lnTo>
                    <a:pt x="64" y="28"/>
                  </a:lnTo>
                  <a:lnTo>
                    <a:pt x="63" y="22"/>
                  </a:lnTo>
                  <a:lnTo>
                    <a:pt x="60" y="16"/>
                  </a:lnTo>
                  <a:lnTo>
                    <a:pt x="57" y="11"/>
                  </a:lnTo>
                  <a:lnTo>
                    <a:pt x="53" y="7"/>
                  </a:lnTo>
                  <a:lnTo>
                    <a:pt x="46" y="3"/>
                  </a:lnTo>
                  <a:lnTo>
                    <a:pt x="46" y="3"/>
                  </a:lnTo>
                  <a:lnTo>
                    <a:pt x="40" y="1"/>
                  </a:lnTo>
                  <a:lnTo>
                    <a:pt x="34" y="0"/>
                  </a:lnTo>
                  <a:lnTo>
                    <a:pt x="28" y="0"/>
                  </a:lnTo>
                  <a:lnTo>
                    <a:pt x="22" y="2"/>
                  </a:lnTo>
                  <a:lnTo>
                    <a:pt x="16" y="4"/>
                  </a:lnTo>
                  <a:lnTo>
                    <a:pt x="11" y="9"/>
                  </a:lnTo>
                  <a:lnTo>
                    <a:pt x="7" y="13"/>
                  </a:lnTo>
                  <a:lnTo>
                    <a:pt x="3" y="18"/>
                  </a:lnTo>
                  <a:lnTo>
                    <a:pt x="3" y="18"/>
                  </a:lnTo>
                  <a:lnTo>
                    <a:pt x="1" y="25"/>
                  </a:lnTo>
                  <a:lnTo>
                    <a:pt x="0" y="31"/>
                  </a:lnTo>
                  <a:lnTo>
                    <a:pt x="1" y="37"/>
                  </a:lnTo>
                  <a:lnTo>
                    <a:pt x="2" y="44"/>
                  </a:lnTo>
                  <a:lnTo>
                    <a:pt x="4" y="49"/>
                  </a:lnTo>
                  <a:lnTo>
                    <a:pt x="8" y="54"/>
                  </a:lnTo>
                  <a:lnTo>
                    <a:pt x="12" y="58"/>
                  </a:lnTo>
                  <a:lnTo>
                    <a:pt x="19" y="62"/>
                  </a:lnTo>
                  <a:lnTo>
                    <a:pt x="19" y="62"/>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6" name="Freeform 402"/>
            <p:cNvSpPr>
              <a:spLocks/>
            </p:cNvSpPr>
            <p:nvPr/>
          </p:nvSpPr>
          <p:spPr bwMode="auto">
            <a:xfrm>
              <a:off x="7969445" y="5132533"/>
              <a:ext cx="132131" cy="134196"/>
            </a:xfrm>
            <a:custGeom>
              <a:avLst/>
              <a:gdLst>
                <a:gd name="T0" fmla="*/ 46 w 64"/>
                <a:gd name="T1" fmla="*/ 61 h 65"/>
                <a:gd name="T2" fmla="*/ 46 w 64"/>
                <a:gd name="T3" fmla="*/ 61 h 65"/>
                <a:gd name="T4" fmla="*/ 40 w 64"/>
                <a:gd name="T5" fmla="*/ 64 h 65"/>
                <a:gd name="T6" fmla="*/ 33 w 64"/>
                <a:gd name="T7" fmla="*/ 65 h 65"/>
                <a:gd name="T8" fmla="*/ 27 w 64"/>
                <a:gd name="T9" fmla="*/ 65 h 65"/>
                <a:gd name="T10" fmla="*/ 22 w 64"/>
                <a:gd name="T11" fmla="*/ 64 h 65"/>
                <a:gd name="T12" fmla="*/ 15 w 64"/>
                <a:gd name="T13" fmla="*/ 60 h 65"/>
                <a:gd name="T14" fmla="*/ 10 w 64"/>
                <a:gd name="T15" fmla="*/ 57 h 65"/>
                <a:gd name="T16" fmla="*/ 6 w 64"/>
                <a:gd name="T17" fmla="*/ 52 h 65"/>
                <a:gd name="T18" fmla="*/ 3 w 64"/>
                <a:gd name="T19" fmla="*/ 47 h 65"/>
                <a:gd name="T20" fmla="*/ 3 w 64"/>
                <a:gd name="T21" fmla="*/ 47 h 65"/>
                <a:gd name="T22" fmla="*/ 1 w 64"/>
                <a:gd name="T23" fmla="*/ 40 h 65"/>
                <a:gd name="T24" fmla="*/ 0 w 64"/>
                <a:gd name="T25" fmla="*/ 34 h 65"/>
                <a:gd name="T26" fmla="*/ 0 w 64"/>
                <a:gd name="T27" fmla="*/ 28 h 65"/>
                <a:gd name="T28" fmla="*/ 2 w 64"/>
                <a:gd name="T29" fmla="*/ 22 h 65"/>
                <a:gd name="T30" fmla="*/ 4 w 64"/>
                <a:gd name="T31" fmla="*/ 16 h 65"/>
                <a:gd name="T32" fmla="*/ 8 w 64"/>
                <a:gd name="T33" fmla="*/ 11 h 65"/>
                <a:gd name="T34" fmla="*/ 12 w 64"/>
                <a:gd name="T35" fmla="*/ 6 h 65"/>
                <a:gd name="T36" fmla="*/ 18 w 64"/>
                <a:gd name="T37" fmla="*/ 3 h 65"/>
                <a:gd name="T38" fmla="*/ 18 w 64"/>
                <a:gd name="T39" fmla="*/ 3 h 65"/>
                <a:gd name="T40" fmla="*/ 24 w 64"/>
                <a:gd name="T41" fmla="*/ 1 h 65"/>
                <a:gd name="T42" fmla="*/ 30 w 64"/>
                <a:gd name="T43" fmla="*/ 0 h 65"/>
                <a:gd name="T44" fmla="*/ 37 w 64"/>
                <a:gd name="T45" fmla="*/ 0 h 65"/>
                <a:gd name="T46" fmla="*/ 43 w 64"/>
                <a:gd name="T47" fmla="*/ 2 h 65"/>
                <a:gd name="T48" fmla="*/ 48 w 64"/>
                <a:gd name="T49" fmla="*/ 4 h 65"/>
                <a:gd name="T50" fmla="*/ 54 w 64"/>
                <a:gd name="T51" fmla="*/ 9 h 65"/>
                <a:gd name="T52" fmla="*/ 58 w 64"/>
                <a:gd name="T53" fmla="*/ 13 h 65"/>
                <a:gd name="T54" fmla="*/ 61 w 64"/>
                <a:gd name="T55" fmla="*/ 18 h 65"/>
                <a:gd name="T56" fmla="*/ 61 w 64"/>
                <a:gd name="T57" fmla="*/ 18 h 65"/>
                <a:gd name="T58" fmla="*/ 63 w 64"/>
                <a:gd name="T59" fmla="*/ 24 h 65"/>
                <a:gd name="T60" fmla="*/ 64 w 64"/>
                <a:gd name="T61" fmla="*/ 31 h 65"/>
                <a:gd name="T62" fmla="*/ 64 w 64"/>
                <a:gd name="T63" fmla="*/ 37 h 65"/>
                <a:gd name="T64" fmla="*/ 63 w 64"/>
                <a:gd name="T65" fmla="*/ 43 h 65"/>
                <a:gd name="T66" fmla="*/ 60 w 64"/>
                <a:gd name="T67" fmla="*/ 49 h 65"/>
                <a:gd name="T68" fmla="*/ 57 w 64"/>
                <a:gd name="T69" fmla="*/ 54 h 65"/>
                <a:gd name="T70" fmla="*/ 52 w 64"/>
                <a:gd name="T71" fmla="*/ 58 h 65"/>
                <a:gd name="T72" fmla="*/ 46 w 64"/>
                <a:gd name="T73" fmla="*/ 61 h 65"/>
                <a:gd name="T74" fmla="*/ 46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1"/>
                  </a:moveTo>
                  <a:lnTo>
                    <a:pt x="46" y="61"/>
                  </a:lnTo>
                  <a:lnTo>
                    <a:pt x="40" y="64"/>
                  </a:lnTo>
                  <a:lnTo>
                    <a:pt x="33" y="65"/>
                  </a:lnTo>
                  <a:lnTo>
                    <a:pt x="27" y="65"/>
                  </a:lnTo>
                  <a:lnTo>
                    <a:pt x="22" y="64"/>
                  </a:lnTo>
                  <a:lnTo>
                    <a:pt x="15" y="60"/>
                  </a:lnTo>
                  <a:lnTo>
                    <a:pt x="10" y="57"/>
                  </a:lnTo>
                  <a:lnTo>
                    <a:pt x="6" y="52"/>
                  </a:lnTo>
                  <a:lnTo>
                    <a:pt x="3" y="47"/>
                  </a:lnTo>
                  <a:lnTo>
                    <a:pt x="3" y="47"/>
                  </a:lnTo>
                  <a:lnTo>
                    <a:pt x="1" y="40"/>
                  </a:lnTo>
                  <a:lnTo>
                    <a:pt x="0" y="34"/>
                  </a:lnTo>
                  <a:lnTo>
                    <a:pt x="0" y="28"/>
                  </a:lnTo>
                  <a:lnTo>
                    <a:pt x="2" y="22"/>
                  </a:lnTo>
                  <a:lnTo>
                    <a:pt x="4" y="16"/>
                  </a:lnTo>
                  <a:lnTo>
                    <a:pt x="8" y="11"/>
                  </a:lnTo>
                  <a:lnTo>
                    <a:pt x="12" y="6"/>
                  </a:lnTo>
                  <a:lnTo>
                    <a:pt x="18" y="3"/>
                  </a:lnTo>
                  <a:lnTo>
                    <a:pt x="18" y="3"/>
                  </a:lnTo>
                  <a:lnTo>
                    <a:pt x="24" y="1"/>
                  </a:lnTo>
                  <a:lnTo>
                    <a:pt x="30" y="0"/>
                  </a:lnTo>
                  <a:lnTo>
                    <a:pt x="37" y="0"/>
                  </a:lnTo>
                  <a:lnTo>
                    <a:pt x="43" y="2"/>
                  </a:lnTo>
                  <a:lnTo>
                    <a:pt x="48" y="4"/>
                  </a:lnTo>
                  <a:lnTo>
                    <a:pt x="54" y="9"/>
                  </a:lnTo>
                  <a:lnTo>
                    <a:pt x="58" y="13"/>
                  </a:lnTo>
                  <a:lnTo>
                    <a:pt x="61" y="18"/>
                  </a:lnTo>
                  <a:lnTo>
                    <a:pt x="61" y="18"/>
                  </a:lnTo>
                  <a:lnTo>
                    <a:pt x="63" y="24"/>
                  </a:lnTo>
                  <a:lnTo>
                    <a:pt x="64" y="31"/>
                  </a:lnTo>
                  <a:lnTo>
                    <a:pt x="64" y="37"/>
                  </a:lnTo>
                  <a:lnTo>
                    <a:pt x="63" y="43"/>
                  </a:lnTo>
                  <a:lnTo>
                    <a:pt x="60" y="49"/>
                  </a:lnTo>
                  <a:lnTo>
                    <a:pt x="57" y="54"/>
                  </a:lnTo>
                  <a:lnTo>
                    <a:pt x="52" y="58"/>
                  </a:lnTo>
                  <a:lnTo>
                    <a:pt x="46" y="61"/>
                  </a:lnTo>
                  <a:lnTo>
                    <a:pt x="46" y="61"/>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7" name="Freeform 403"/>
            <p:cNvSpPr>
              <a:spLocks/>
            </p:cNvSpPr>
            <p:nvPr/>
          </p:nvSpPr>
          <p:spPr bwMode="auto">
            <a:xfrm>
              <a:off x="7087881" y="4622589"/>
              <a:ext cx="132131" cy="134196"/>
            </a:xfrm>
            <a:custGeom>
              <a:avLst/>
              <a:gdLst>
                <a:gd name="T0" fmla="*/ 46 w 64"/>
                <a:gd name="T1" fmla="*/ 62 h 65"/>
                <a:gd name="T2" fmla="*/ 46 w 64"/>
                <a:gd name="T3" fmla="*/ 62 h 65"/>
                <a:gd name="T4" fmla="*/ 40 w 64"/>
                <a:gd name="T5" fmla="*/ 64 h 65"/>
                <a:gd name="T6" fmla="*/ 33 w 64"/>
                <a:gd name="T7" fmla="*/ 65 h 65"/>
                <a:gd name="T8" fmla="*/ 27 w 64"/>
                <a:gd name="T9" fmla="*/ 65 h 65"/>
                <a:gd name="T10" fmla="*/ 21 w 64"/>
                <a:gd name="T11" fmla="*/ 64 h 65"/>
                <a:gd name="T12" fmla="*/ 15 w 64"/>
                <a:gd name="T13" fmla="*/ 61 h 65"/>
                <a:gd name="T14" fmla="*/ 10 w 64"/>
                <a:gd name="T15" fmla="*/ 57 h 65"/>
                <a:gd name="T16" fmla="*/ 6 w 64"/>
                <a:gd name="T17" fmla="*/ 52 h 65"/>
                <a:gd name="T18" fmla="*/ 3 w 64"/>
                <a:gd name="T19" fmla="*/ 47 h 65"/>
                <a:gd name="T20" fmla="*/ 3 w 64"/>
                <a:gd name="T21" fmla="*/ 47 h 65"/>
                <a:gd name="T22" fmla="*/ 0 w 64"/>
                <a:gd name="T23" fmla="*/ 40 h 65"/>
                <a:gd name="T24" fmla="*/ 0 w 64"/>
                <a:gd name="T25" fmla="*/ 34 h 65"/>
                <a:gd name="T26" fmla="*/ 0 w 64"/>
                <a:gd name="T27" fmla="*/ 28 h 65"/>
                <a:gd name="T28" fmla="*/ 1 w 64"/>
                <a:gd name="T29" fmla="*/ 22 h 65"/>
                <a:gd name="T30" fmla="*/ 4 w 64"/>
                <a:gd name="T31" fmla="*/ 16 h 65"/>
                <a:gd name="T32" fmla="*/ 7 w 64"/>
                <a:gd name="T33" fmla="*/ 11 h 65"/>
                <a:gd name="T34" fmla="*/ 11 w 64"/>
                <a:gd name="T35" fmla="*/ 7 h 65"/>
                <a:gd name="T36" fmla="*/ 18 w 64"/>
                <a:gd name="T37" fmla="*/ 3 h 65"/>
                <a:gd name="T38" fmla="*/ 18 w 64"/>
                <a:gd name="T39" fmla="*/ 3 h 65"/>
                <a:gd name="T40" fmla="*/ 24 w 64"/>
                <a:gd name="T41" fmla="*/ 1 h 65"/>
                <a:gd name="T42" fmla="*/ 30 w 64"/>
                <a:gd name="T43" fmla="*/ 0 h 65"/>
                <a:gd name="T44" fmla="*/ 37 w 64"/>
                <a:gd name="T45" fmla="*/ 0 h 65"/>
                <a:gd name="T46" fmla="*/ 42 w 64"/>
                <a:gd name="T47" fmla="*/ 2 h 65"/>
                <a:gd name="T48" fmla="*/ 48 w 64"/>
                <a:gd name="T49" fmla="*/ 4 h 65"/>
                <a:gd name="T50" fmla="*/ 53 w 64"/>
                <a:gd name="T51" fmla="*/ 9 h 65"/>
                <a:gd name="T52" fmla="*/ 58 w 64"/>
                <a:gd name="T53" fmla="*/ 13 h 65"/>
                <a:gd name="T54" fmla="*/ 61 w 64"/>
                <a:gd name="T55" fmla="*/ 18 h 65"/>
                <a:gd name="T56" fmla="*/ 61 w 64"/>
                <a:gd name="T57" fmla="*/ 18 h 65"/>
                <a:gd name="T58" fmla="*/ 63 w 64"/>
                <a:gd name="T59" fmla="*/ 25 h 65"/>
                <a:gd name="T60" fmla="*/ 64 w 64"/>
                <a:gd name="T61" fmla="*/ 31 h 65"/>
                <a:gd name="T62" fmla="*/ 64 w 64"/>
                <a:gd name="T63" fmla="*/ 37 h 65"/>
                <a:gd name="T64" fmla="*/ 62 w 64"/>
                <a:gd name="T65" fmla="*/ 44 h 65"/>
                <a:gd name="T66" fmla="*/ 60 w 64"/>
                <a:gd name="T67" fmla="*/ 49 h 65"/>
                <a:gd name="T68" fmla="*/ 56 w 64"/>
                <a:gd name="T69" fmla="*/ 54 h 65"/>
                <a:gd name="T70" fmla="*/ 51 w 64"/>
                <a:gd name="T71" fmla="*/ 58 h 65"/>
                <a:gd name="T72" fmla="*/ 46 w 64"/>
                <a:gd name="T73" fmla="*/ 62 h 65"/>
                <a:gd name="T74" fmla="*/ 46 w 64"/>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2"/>
                  </a:moveTo>
                  <a:lnTo>
                    <a:pt x="46" y="62"/>
                  </a:lnTo>
                  <a:lnTo>
                    <a:pt x="40" y="64"/>
                  </a:lnTo>
                  <a:lnTo>
                    <a:pt x="33" y="65"/>
                  </a:lnTo>
                  <a:lnTo>
                    <a:pt x="27" y="65"/>
                  </a:lnTo>
                  <a:lnTo>
                    <a:pt x="21" y="64"/>
                  </a:lnTo>
                  <a:lnTo>
                    <a:pt x="15" y="61"/>
                  </a:lnTo>
                  <a:lnTo>
                    <a:pt x="10" y="57"/>
                  </a:lnTo>
                  <a:lnTo>
                    <a:pt x="6" y="52"/>
                  </a:lnTo>
                  <a:lnTo>
                    <a:pt x="3" y="47"/>
                  </a:lnTo>
                  <a:lnTo>
                    <a:pt x="3" y="47"/>
                  </a:lnTo>
                  <a:lnTo>
                    <a:pt x="0" y="40"/>
                  </a:lnTo>
                  <a:lnTo>
                    <a:pt x="0" y="34"/>
                  </a:lnTo>
                  <a:lnTo>
                    <a:pt x="0" y="28"/>
                  </a:lnTo>
                  <a:lnTo>
                    <a:pt x="1" y="22"/>
                  </a:lnTo>
                  <a:lnTo>
                    <a:pt x="4" y="16"/>
                  </a:lnTo>
                  <a:lnTo>
                    <a:pt x="7" y="11"/>
                  </a:lnTo>
                  <a:lnTo>
                    <a:pt x="11" y="7"/>
                  </a:lnTo>
                  <a:lnTo>
                    <a:pt x="18" y="3"/>
                  </a:lnTo>
                  <a:lnTo>
                    <a:pt x="18" y="3"/>
                  </a:lnTo>
                  <a:lnTo>
                    <a:pt x="24" y="1"/>
                  </a:lnTo>
                  <a:lnTo>
                    <a:pt x="30" y="0"/>
                  </a:lnTo>
                  <a:lnTo>
                    <a:pt x="37" y="0"/>
                  </a:lnTo>
                  <a:lnTo>
                    <a:pt x="42" y="2"/>
                  </a:lnTo>
                  <a:lnTo>
                    <a:pt x="48" y="4"/>
                  </a:lnTo>
                  <a:lnTo>
                    <a:pt x="53" y="9"/>
                  </a:lnTo>
                  <a:lnTo>
                    <a:pt x="58" y="13"/>
                  </a:lnTo>
                  <a:lnTo>
                    <a:pt x="61" y="18"/>
                  </a:lnTo>
                  <a:lnTo>
                    <a:pt x="61" y="18"/>
                  </a:lnTo>
                  <a:lnTo>
                    <a:pt x="63" y="25"/>
                  </a:lnTo>
                  <a:lnTo>
                    <a:pt x="64" y="31"/>
                  </a:lnTo>
                  <a:lnTo>
                    <a:pt x="64" y="37"/>
                  </a:lnTo>
                  <a:lnTo>
                    <a:pt x="62" y="44"/>
                  </a:lnTo>
                  <a:lnTo>
                    <a:pt x="60" y="49"/>
                  </a:lnTo>
                  <a:lnTo>
                    <a:pt x="56" y="54"/>
                  </a:lnTo>
                  <a:lnTo>
                    <a:pt x="51" y="58"/>
                  </a:lnTo>
                  <a:lnTo>
                    <a:pt x="46" y="62"/>
                  </a:lnTo>
                  <a:lnTo>
                    <a:pt x="46" y="62"/>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8" name="Freeform 404"/>
            <p:cNvSpPr>
              <a:spLocks/>
            </p:cNvSpPr>
            <p:nvPr/>
          </p:nvSpPr>
          <p:spPr bwMode="auto">
            <a:xfrm>
              <a:off x="9790380" y="3365276"/>
              <a:ext cx="136260" cy="136260"/>
            </a:xfrm>
            <a:custGeom>
              <a:avLst/>
              <a:gdLst>
                <a:gd name="T0" fmla="*/ 19 w 66"/>
                <a:gd name="T1" fmla="*/ 3 h 66"/>
                <a:gd name="T2" fmla="*/ 19 w 66"/>
                <a:gd name="T3" fmla="*/ 3 h 66"/>
                <a:gd name="T4" fmla="*/ 26 w 66"/>
                <a:gd name="T5" fmla="*/ 1 h 66"/>
                <a:gd name="T6" fmla="*/ 32 w 66"/>
                <a:gd name="T7" fmla="*/ 0 h 66"/>
                <a:gd name="T8" fmla="*/ 37 w 66"/>
                <a:gd name="T9" fmla="*/ 1 h 66"/>
                <a:gd name="T10" fmla="*/ 44 w 66"/>
                <a:gd name="T11" fmla="*/ 2 h 66"/>
                <a:gd name="T12" fmla="*/ 50 w 66"/>
                <a:gd name="T13" fmla="*/ 4 h 66"/>
                <a:gd name="T14" fmla="*/ 54 w 66"/>
                <a:gd name="T15" fmla="*/ 9 h 66"/>
                <a:gd name="T16" fmla="*/ 59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4 h 66"/>
                <a:gd name="T30" fmla="*/ 62 w 66"/>
                <a:gd name="T31" fmla="*/ 49 h 66"/>
                <a:gd name="T32" fmla="*/ 57 w 66"/>
                <a:gd name="T33" fmla="*/ 54 h 66"/>
                <a:gd name="T34" fmla="*/ 53 w 66"/>
                <a:gd name="T35" fmla="*/ 58 h 66"/>
                <a:gd name="T36" fmla="*/ 47 w 66"/>
                <a:gd name="T37" fmla="*/ 63 h 66"/>
                <a:gd name="T38" fmla="*/ 47 w 66"/>
                <a:gd name="T39" fmla="*/ 63 h 66"/>
                <a:gd name="T40" fmla="*/ 42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6 w 66"/>
                <a:gd name="T67" fmla="*/ 16 h 66"/>
                <a:gd name="T68" fmla="*/ 9 w 66"/>
                <a:gd name="T69" fmla="*/ 12 h 66"/>
                <a:gd name="T70" fmla="*/ 13 w 66"/>
                <a:gd name="T71" fmla="*/ 8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6" y="1"/>
                  </a:lnTo>
                  <a:lnTo>
                    <a:pt x="32" y="0"/>
                  </a:lnTo>
                  <a:lnTo>
                    <a:pt x="37" y="1"/>
                  </a:lnTo>
                  <a:lnTo>
                    <a:pt x="44" y="2"/>
                  </a:lnTo>
                  <a:lnTo>
                    <a:pt x="50" y="4"/>
                  </a:lnTo>
                  <a:lnTo>
                    <a:pt x="54" y="9"/>
                  </a:lnTo>
                  <a:lnTo>
                    <a:pt x="59" y="13"/>
                  </a:lnTo>
                  <a:lnTo>
                    <a:pt x="63" y="19"/>
                  </a:lnTo>
                  <a:lnTo>
                    <a:pt x="63" y="19"/>
                  </a:lnTo>
                  <a:lnTo>
                    <a:pt x="65" y="24"/>
                  </a:lnTo>
                  <a:lnTo>
                    <a:pt x="66" y="31"/>
                  </a:lnTo>
                  <a:lnTo>
                    <a:pt x="65" y="37"/>
                  </a:lnTo>
                  <a:lnTo>
                    <a:pt x="64" y="44"/>
                  </a:lnTo>
                  <a:lnTo>
                    <a:pt x="62" y="49"/>
                  </a:lnTo>
                  <a:lnTo>
                    <a:pt x="57" y="54"/>
                  </a:lnTo>
                  <a:lnTo>
                    <a:pt x="53" y="58"/>
                  </a:lnTo>
                  <a:lnTo>
                    <a:pt x="47" y="63"/>
                  </a:lnTo>
                  <a:lnTo>
                    <a:pt x="47" y="63"/>
                  </a:lnTo>
                  <a:lnTo>
                    <a:pt x="42"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6" y="16"/>
                  </a:lnTo>
                  <a:lnTo>
                    <a:pt x="9" y="12"/>
                  </a:lnTo>
                  <a:lnTo>
                    <a:pt x="13" y="8"/>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9" name="Freeform 405"/>
            <p:cNvSpPr>
              <a:spLocks/>
            </p:cNvSpPr>
            <p:nvPr/>
          </p:nvSpPr>
          <p:spPr bwMode="auto">
            <a:xfrm>
              <a:off x="9028560" y="4517297"/>
              <a:ext cx="134196" cy="134196"/>
            </a:xfrm>
            <a:custGeom>
              <a:avLst/>
              <a:gdLst>
                <a:gd name="T0" fmla="*/ 19 w 65"/>
                <a:gd name="T1" fmla="*/ 4 h 65"/>
                <a:gd name="T2" fmla="*/ 19 w 65"/>
                <a:gd name="T3" fmla="*/ 4 h 65"/>
                <a:gd name="T4" fmla="*/ 25 w 65"/>
                <a:gd name="T5" fmla="*/ 1 h 65"/>
                <a:gd name="T6" fmla="*/ 31 w 65"/>
                <a:gd name="T7" fmla="*/ 0 h 65"/>
                <a:gd name="T8" fmla="*/ 38 w 65"/>
                <a:gd name="T9" fmla="*/ 0 h 65"/>
                <a:gd name="T10" fmla="*/ 43 w 65"/>
                <a:gd name="T11" fmla="*/ 2 h 65"/>
                <a:gd name="T12" fmla="*/ 49 w 65"/>
                <a:gd name="T13" fmla="*/ 5 h 65"/>
                <a:gd name="T14" fmla="*/ 53 w 65"/>
                <a:gd name="T15" fmla="*/ 9 h 65"/>
                <a:gd name="T16" fmla="*/ 59 w 65"/>
                <a:gd name="T17" fmla="*/ 13 h 65"/>
                <a:gd name="T18" fmla="*/ 62 w 65"/>
                <a:gd name="T19" fmla="*/ 18 h 65"/>
                <a:gd name="T20" fmla="*/ 62 w 65"/>
                <a:gd name="T21" fmla="*/ 18 h 65"/>
                <a:gd name="T22" fmla="*/ 64 w 65"/>
                <a:gd name="T23" fmla="*/ 25 h 65"/>
                <a:gd name="T24" fmla="*/ 65 w 65"/>
                <a:gd name="T25" fmla="*/ 31 h 65"/>
                <a:gd name="T26" fmla="*/ 65 w 65"/>
                <a:gd name="T27" fmla="*/ 37 h 65"/>
                <a:gd name="T28" fmla="*/ 63 w 65"/>
                <a:gd name="T29" fmla="*/ 44 h 65"/>
                <a:gd name="T30" fmla="*/ 61 w 65"/>
                <a:gd name="T31" fmla="*/ 49 h 65"/>
                <a:gd name="T32" fmla="*/ 57 w 65"/>
                <a:gd name="T33" fmla="*/ 54 h 65"/>
                <a:gd name="T34" fmla="*/ 52 w 65"/>
                <a:gd name="T35" fmla="*/ 59 h 65"/>
                <a:gd name="T36" fmla="*/ 47 w 65"/>
                <a:gd name="T37" fmla="*/ 62 h 65"/>
                <a:gd name="T38" fmla="*/ 47 w 65"/>
                <a:gd name="T39" fmla="*/ 62 h 65"/>
                <a:gd name="T40" fmla="*/ 41 w 65"/>
                <a:gd name="T41" fmla="*/ 65 h 65"/>
                <a:gd name="T42" fmla="*/ 34 w 65"/>
                <a:gd name="T43" fmla="*/ 65 h 65"/>
                <a:gd name="T44" fmla="*/ 28 w 65"/>
                <a:gd name="T45" fmla="*/ 65 h 65"/>
                <a:gd name="T46" fmla="*/ 22 w 65"/>
                <a:gd name="T47" fmla="*/ 64 h 65"/>
                <a:gd name="T48" fmla="*/ 16 w 65"/>
                <a:gd name="T49" fmla="*/ 61 h 65"/>
                <a:gd name="T50" fmla="*/ 11 w 65"/>
                <a:gd name="T51" fmla="*/ 58 h 65"/>
                <a:gd name="T52" fmla="*/ 7 w 65"/>
                <a:gd name="T53" fmla="*/ 52 h 65"/>
                <a:gd name="T54" fmla="*/ 4 w 65"/>
                <a:gd name="T55" fmla="*/ 47 h 65"/>
                <a:gd name="T56" fmla="*/ 4 w 65"/>
                <a:gd name="T57" fmla="*/ 47 h 65"/>
                <a:gd name="T58" fmla="*/ 0 w 65"/>
                <a:gd name="T59" fmla="*/ 41 h 65"/>
                <a:gd name="T60" fmla="*/ 0 w 65"/>
                <a:gd name="T61" fmla="*/ 34 h 65"/>
                <a:gd name="T62" fmla="*/ 0 w 65"/>
                <a:gd name="T63" fmla="*/ 28 h 65"/>
                <a:gd name="T64" fmla="*/ 2 w 65"/>
                <a:gd name="T65" fmla="*/ 23 h 65"/>
                <a:gd name="T66" fmla="*/ 5 w 65"/>
                <a:gd name="T67" fmla="*/ 16 h 65"/>
                <a:gd name="T68" fmla="*/ 8 w 65"/>
                <a:gd name="T69" fmla="*/ 12 h 65"/>
                <a:gd name="T70" fmla="*/ 13 w 65"/>
                <a:gd name="T71" fmla="*/ 7 h 65"/>
                <a:gd name="T72" fmla="*/ 19 w 65"/>
                <a:gd name="T73" fmla="*/ 4 h 65"/>
                <a:gd name="T74" fmla="*/ 19 w 65"/>
                <a:gd name="T75"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4"/>
                  </a:moveTo>
                  <a:lnTo>
                    <a:pt x="19" y="4"/>
                  </a:lnTo>
                  <a:lnTo>
                    <a:pt x="25" y="1"/>
                  </a:lnTo>
                  <a:lnTo>
                    <a:pt x="31" y="0"/>
                  </a:lnTo>
                  <a:lnTo>
                    <a:pt x="38" y="0"/>
                  </a:lnTo>
                  <a:lnTo>
                    <a:pt x="43" y="2"/>
                  </a:lnTo>
                  <a:lnTo>
                    <a:pt x="49" y="5"/>
                  </a:lnTo>
                  <a:lnTo>
                    <a:pt x="53" y="9"/>
                  </a:lnTo>
                  <a:lnTo>
                    <a:pt x="59" y="13"/>
                  </a:lnTo>
                  <a:lnTo>
                    <a:pt x="62" y="18"/>
                  </a:lnTo>
                  <a:lnTo>
                    <a:pt x="62" y="18"/>
                  </a:lnTo>
                  <a:lnTo>
                    <a:pt x="64" y="25"/>
                  </a:lnTo>
                  <a:lnTo>
                    <a:pt x="65" y="31"/>
                  </a:lnTo>
                  <a:lnTo>
                    <a:pt x="65" y="37"/>
                  </a:lnTo>
                  <a:lnTo>
                    <a:pt x="63" y="44"/>
                  </a:lnTo>
                  <a:lnTo>
                    <a:pt x="61" y="49"/>
                  </a:lnTo>
                  <a:lnTo>
                    <a:pt x="57" y="54"/>
                  </a:lnTo>
                  <a:lnTo>
                    <a:pt x="52" y="59"/>
                  </a:lnTo>
                  <a:lnTo>
                    <a:pt x="47" y="62"/>
                  </a:lnTo>
                  <a:lnTo>
                    <a:pt x="47" y="62"/>
                  </a:lnTo>
                  <a:lnTo>
                    <a:pt x="41" y="65"/>
                  </a:lnTo>
                  <a:lnTo>
                    <a:pt x="34" y="65"/>
                  </a:lnTo>
                  <a:lnTo>
                    <a:pt x="28" y="65"/>
                  </a:lnTo>
                  <a:lnTo>
                    <a:pt x="22" y="64"/>
                  </a:lnTo>
                  <a:lnTo>
                    <a:pt x="16" y="61"/>
                  </a:lnTo>
                  <a:lnTo>
                    <a:pt x="11" y="58"/>
                  </a:lnTo>
                  <a:lnTo>
                    <a:pt x="7" y="52"/>
                  </a:lnTo>
                  <a:lnTo>
                    <a:pt x="4" y="47"/>
                  </a:lnTo>
                  <a:lnTo>
                    <a:pt x="4" y="47"/>
                  </a:lnTo>
                  <a:lnTo>
                    <a:pt x="0" y="41"/>
                  </a:lnTo>
                  <a:lnTo>
                    <a:pt x="0" y="34"/>
                  </a:lnTo>
                  <a:lnTo>
                    <a:pt x="0" y="28"/>
                  </a:lnTo>
                  <a:lnTo>
                    <a:pt x="2" y="23"/>
                  </a:lnTo>
                  <a:lnTo>
                    <a:pt x="5" y="16"/>
                  </a:lnTo>
                  <a:lnTo>
                    <a:pt x="8" y="12"/>
                  </a:lnTo>
                  <a:lnTo>
                    <a:pt x="13" y="7"/>
                  </a:lnTo>
                  <a:lnTo>
                    <a:pt x="19" y="4"/>
                  </a:lnTo>
                  <a:lnTo>
                    <a:pt x="19" y="4"/>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9" name="Freeform 407"/>
            <p:cNvSpPr>
              <a:spLocks/>
            </p:cNvSpPr>
            <p:nvPr/>
          </p:nvSpPr>
          <p:spPr bwMode="auto">
            <a:xfrm>
              <a:off x="7343885" y="3683218"/>
              <a:ext cx="132131" cy="132131"/>
            </a:xfrm>
            <a:custGeom>
              <a:avLst/>
              <a:gdLst>
                <a:gd name="T0" fmla="*/ 18 w 64"/>
                <a:gd name="T1" fmla="*/ 61 h 64"/>
                <a:gd name="T2" fmla="*/ 18 w 64"/>
                <a:gd name="T3" fmla="*/ 61 h 64"/>
                <a:gd name="T4" fmla="*/ 24 w 64"/>
                <a:gd name="T5" fmla="*/ 63 h 64"/>
                <a:gd name="T6" fmla="*/ 30 w 64"/>
                <a:gd name="T7" fmla="*/ 64 h 64"/>
                <a:gd name="T8" fmla="*/ 37 w 64"/>
                <a:gd name="T9" fmla="*/ 64 h 64"/>
                <a:gd name="T10" fmla="*/ 42 w 64"/>
                <a:gd name="T11" fmla="*/ 62 h 64"/>
                <a:gd name="T12" fmla="*/ 48 w 64"/>
                <a:gd name="T13" fmla="*/ 60 h 64"/>
                <a:gd name="T14" fmla="*/ 54 w 64"/>
                <a:gd name="T15" fmla="*/ 57 h 64"/>
                <a:gd name="T16" fmla="*/ 58 w 64"/>
                <a:gd name="T17" fmla="*/ 52 h 64"/>
                <a:gd name="T18" fmla="*/ 61 w 64"/>
                <a:gd name="T19" fmla="*/ 46 h 64"/>
                <a:gd name="T20" fmla="*/ 61 w 64"/>
                <a:gd name="T21" fmla="*/ 46 h 64"/>
                <a:gd name="T22" fmla="*/ 63 w 64"/>
                <a:gd name="T23" fmla="*/ 40 h 64"/>
                <a:gd name="T24" fmla="*/ 64 w 64"/>
                <a:gd name="T25" fmla="*/ 34 h 64"/>
                <a:gd name="T26" fmla="*/ 64 w 64"/>
                <a:gd name="T27" fmla="*/ 27 h 64"/>
                <a:gd name="T28" fmla="*/ 62 w 64"/>
                <a:gd name="T29" fmla="*/ 21 h 64"/>
                <a:gd name="T30" fmla="*/ 60 w 64"/>
                <a:gd name="T31" fmla="*/ 16 h 64"/>
                <a:gd name="T32" fmla="*/ 56 w 64"/>
                <a:gd name="T33" fmla="*/ 10 h 64"/>
                <a:gd name="T34" fmla="*/ 51 w 64"/>
                <a:gd name="T35" fmla="*/ 6 h 64"/>
                <a:gd name="T36" fmla="*/ 46 w 64"/>
                <a:gd name="T37" fmla="*/ 3 h 64"/>
                <a:gd name="T38" fmla="*/ 46 w 64"/>
                <a:gd name="T39" fmla="*/ 3 h 64"/>
                <a:gd name="T40" fmla="*/ 40 w 64"/>
                <a:gd name="T41" fmla="*/ 1 h 64"/>
                <a:gd name="T42" fmla="*/ 33 w 64"/>
                <a:gd name="T43" fmla="*/ 0 h 64"/>
                <a:gd name="T44" fmla="*/ 27 w 64"/>
                <a:gd name="T45" fmla="*/ 0 h 64"/>
                <a:gd name="T46" fmla="*/ 21 w 64"/>
                <a:gd name="T47" fmla="*/ 2 h 64"/>
                <a:gd name="T48" fmla="*/ 15 w 64"/>
                <a:gd name="T49" fmla="*/ 4 h 64"/>
                <a:gd name="T50" fmla="*/ 10 w 64"/>
                <a:gd name="T51" fmla="*/ 7 h 64"/>
                <a:gd name="T52" fmla="*/ 6 w 64"/>
                <a:gd name="T53" fmla="*/ 12 h 64"/>
                <a:gd name="T54" fmla="*/ 3 w 64"/>
                <a:gd name="T55" fmla="*/ 18 h 64"/>
                <a:gd name="T56" fmla="*/ 3 w 64"/>
                <a:gd name="T57" fmla="*/ 18 h 64"/>
                <a:gd name="T58" fmla="*/ 1 w 64"/>
                <a:gd name="T59" fmla="*/ 24 h 64"/>
                <a:gd name="T60" fmla="*/ 0 w 64"/>
                <a:gd name="T61" fmla="*/ 30 h 64"/>
                <a:gd name="T62" fmla="*/ 0 w 64"/>
                <a:gd name="T63" fmla="*/ 37 h 64"/>
                <a:gd name="T64" fmla="*/ 1 w 64"/>
                <a:gd name="T65" fmla="*/ 43 h 64"/>
                <a:gd name="T66" fmla="*/ 4 w 64"/>
                <a:gd name="T67" fmla="*/ 48 h 64"/>
                <a:gd name="T68" fmla="*/ 7 w 64"/>
                <a:gd name="T69" fmla="*/ 54 h 64"/>
                <a:gd name="T70" fmla="*/ 12 w 64"/>
                <a:gd name="T71" fmla="*/ 58 h 64"/>
                <a:gd name="T72" fmla="*/ 18 w 64"/>
                <a:gd name="T73" fmla="*/ 61 h 64"/>
                <a:gd name="T74" fmla="*/ 18 w 64"/>
                <a:gd name="T75"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4">
                  <a:moveTo>
                    <a:pt x="18" y="61"/>
                  </a:moveTo>
                  <a:lnTo>
                    <a:pt x="18" y="61"/>
                  </a:lnTo>
                  <a:lnTo>
                    <a:pt x="24" y="63"/>
                  </a:lnTo>
                  <a:lnTo>
                    <a:pt x="30" y="64"/>
                  </a:lnTo>
                  <a:lnTo>
                    <a:pt x="37" y="64"/>
                  </a:lnTo>
                  <a:lnTo>
                    <a:pt x="42" y="62"/>
                  </a:lnTo>
                  <a:lnTo>
                    <a:pt x="48" y="60"/>
                  </a:lnTo>
                  <a:lnTo>
                    <a:pt x="54" y="57"/>
                  </a:lnTo>
                  <a:lnTo>
                    <a:pt x="58" y="52"/>
                  </a:lnTo>
                  <a:lnTo>
                    <a:pt x="61" y="46"/>
                  </a:lnTo>
                  <a:lnTo>
                    <a:pt x="61" y="46"/>
                  </a:lnTo>
                  <a:lnTo>
                    <a:pt x="63" y="40"/>
                  </a:lnTo>
                  <a:lnTo>
                    <a:pt x="64" y="34"/>
                  </a:lnTo>
                  <a:lnTo>
                    <a:pt x="64" y="27"/>
                  </a:lnTo>
                  <a:lnTo>
                    <a:pt x="62" y="21"/>
                  </a:lnTo>
                  <a:lnTo>
                    <a:pt x="60" y="16"/>
                  </a:lnTo>
                  <a:lnTo>
                    <a:pt x="56" y="10"/>
                  </a:lnTo>
                  <a:lnTo>
                    <a:pt x="51" y="6"/>
                  </a:lnTo>
                  <a:lnTo>
                    <a:pt x="46" y="3"/>
                  </a:lnTo>
                  <a:lnTo>
                    <a:pt x="46" y="3"/>
                  </a:lnTo>
                  <a:lnTo>
                    <a:pt x="40" y="1"/>
                  </a:lnTo>
                  <a:lnTo>
                    <a:pt x="33" y="0"/>
                  </a:lnTo>
                  <a:lnTo>
                    <a:pt x="27" y="0"/>
                  </a:lnTo>
                  <a:lnTo>
                    <a:pt x="21" y="2"/>
                  </a:lnTo>
                  <a:lnTo>
                    <a:pt x="15" y="4"/>
                  </a:lnTo>
                  <a:lnTo>
                    <a:pt x="10" y="7"/>
                  </a:lnTo>
                  <a:lnTo>
                    <a:pt x="6" y="12"/>
                  </a:lnTo>
                  <a:lnTo>
                    <a:pt x="3" y="18"/>
                  </a:lnTo>
                  <a:lnTo>
                    <a:pt x="3" y="18"/>
                  </a:lnTo>
                  <a:lnTo>
                    <a:pt x="1" y="24"/>
                  </a:lnTo>
                  <a:lnTo>
                    <a:pt x="0" y="30"/>
                  </a:lnTo>
                  <a:lnTo>
                    <a:pt x="0" y="37"/>
                  </a:lnTo>
                  <a:lnTo>
                    <a:pt x="1" y="43"/>
                  </a:lnTo>
                  <a:lnTo>
                    <a:pt x="4" y="48"/>
                  </a:lnTo>
                  <a:lnTo>
                    <a:pt x="7" y="54"/>
                  </a:lnTo>
                  <a:lnTo>
                    <a:pt x="12" y="58"/>
                  </a:lnTo>
                  <a:lnTo>
                    <a:pt x="18" y="61"/>
                  </a:lnTo>
                  <a:lnTo>
                    <a:pt x="18" y="61"/>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1" name="Freeform 387"/>
            <p:cNvSpPr>
              <a:spLocks/>
            </p:cNvSpPr>
            <p:nvPr/>
          </p:nvSpPr>
          <p:spPr bwMode="auto">
            <a:xfrm>
              <a:off x="7878604" y="3544892"/>
              <a:ext cx="377813" cy="379878"/>
            </a:xfrm>
            <a:custGeom>
              <a:avLst/>
              <a:gdLst>
                <a:gd name="T0" fmla="*/ 52 w 183"/>
                <a:gd name="T1" fmla="*/ 10 h 184"/>
                <a:gd name="T2" fmla="*/ 69 w 183"/>
                <a:gd name="T3" fmla="*/ 3 h 184"/>
                <a:gd name="T4" fmla="*/ 87 w 183"/>
                <a:gd name="T5" fmla="*/ 0 h 184"/>
                <a:gd name="T6" fmla="*/ 105 w 183"/>
                <a:gd name="T7" fmla="*/ 1 h 184"/>
                <a:gd name="T8" fmla="*/ 122 w 183"/>
                <a:gd name="T9" fmla="*/ 5 h 184"/>
                <a:gd name="T10" fmla="*/ 138 w 183"/>
                <a:gd name="T11" fmla="*/ 13 h 184"/>
                <a:gd name="T12" fmla="*/ 153 w 183"/>
                <a:gd name="T13" fmla="*/ 23 h 184"/>
                <a:gd name="T14" fmla="*/ 165 w 183"/>
                <a:gd name="T15" fmla="*/ 36 h 184"/>
                <a:gd name="T16" fmla="*/ 175 w 183"/>
                <a:gd name="T17" fmla="*/ 52 h 184"/>
                <a:gd name="T18" fmla="*/ 178 w 183"/>
                <a:gd name="T19" fmla="*/ 61 h 184"/>
                <a:gd name="T20" fmla="*/ 183 w 183"/>
                <a:gd name="T21" fmla="*/ 78 h 184"/>
                <a:gd name="T22" fmla="*/ 183 w 183"/>
                <a:gd name="T23" fmla="*/ 96 h 184"/>
                <a:gd name="T24" fmla="*/ 181 w 183"/>
                <a:gd name="T25" fmla="*/ 114 h 184"/>
                <a:gd name="T26" fmla="*/ 176 w 183"/>
                <a:gd name="T27" fmla="*/ 131 h 184"/>
                <a:gd name="T28" fmla="*/ 166 w 183"/>
                <a:gd name="T29" fmla="*/ 146 h 184"/>
                <a:gd name="T30" fmla="*/ 155 w 183"/>
                <a:gd name="T31" fmla="*/ 160 h 184"/>
                <a:gd name="T32" fmla="*/ 140 w 183"/>
                <a:gd name="T33" fmla="*/ 171 h 184"/>
                <a:gd name="T34" fmla="*/ 132 w 183"/>
                <a:gd name="T35" fmla="*/ 176 h 184"/>
                <a:gd name="T36" fmla="*/ 115 w 183"/>
                <a:gd name="T37" fmla="*/ 182 h 184"/>
                <a:gd name="T38" fmla="*/ 97 w 183"/>
                <a:gd name="T39" fmla="*/ 184 h 184"/>
                <a:gd name="T40" fmla="*/ 79 w 183"/>
                <a:gd name="T41" fmla="*/ 183 h 184"/>
                <a:gd name="T42" fmla="*/ 62 w 183"/>
                <a:gd name="T43" fmla="*/ 179 h 184"/>
                <a:gd name="T44" fmla="*/ 46 w 183"/>
                <a:gd name="T45" fmla="*/ 172 h 184"/>
                <a:gd name="T46" fmla="*/ 31 w 183"/>
                <a:gd name="T47" fmla="*/ 162 h 184"/>
                <a:gd name="T48" fmla="*/ 19 w 183"/>
                <a:gd name="T49" fmla="*/ 148 h 184"/>
                <a:gd name="T50" fmla="*/ 9 w 183"/>
                <a:gd name="T51" fmla="*/ 132 h 184"/>
                <a:gd name="T52" fmla="*/ 5 w 183"/>
                <a:gd name="T53" fmla="*/ 124 h 184"/>
                <a:gd name="T54" fmla="*/ 1 w 183"/>
                <a:gd name="T55" fmla="*/ 106 h 184"/>
                <a:gd name="T56" fmla="*/ 0 w 183"/>
                <a:gd name="T57" fmla="*/ 88 h 184"/>
                <a:gd name="T58" fmla="*/ 2 w 183"/>
                <a:gd name="T59" fmla="*/ 71 h 184"/>
                <a:gd name="T60" fmla="*/ 9 w 183"/>
                <a:gd name="T61" fmla="*/ 54 h 184"/>
                <a:gd name="T62" fmla="*/ 17 w 183"/>
                <a:gd name="T63" fmla="*/ 38 h 184"/>
                <a:gd name="T64" fmla="*/ 29 w 183"/>
                <a:gd name="T65" fmla="*/ 25 h 184"/>
                <a:gd name="T66" fmla="*/ 44 w 183"/>
                <a:gd name="T67" fmla="*/ 14 h 184"/>
                <a:gd name="T68" fmla="*/ 52 w 183"/>
                <a:gd name="T69" fmla="*/ 1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184">
                  <a:moveTo>
                    <a:pt x="52" y="10"/>
                  </a:moveTo>
                  <a:lnTo>
                    <a:pt x="52" y="10"/>
                  </a:lnTo>
                  <a:lnTo>
                    <a:pt x="61" y="5"/>
                  </a:lnTo>
                  <a:lnTo>
                    <a:pt x="69" y="3"/>
                  </a:lnTo>
                  <a:lnTo>
                    <a:pt x="79" y="1"/>
                  </a:lnTo>
                  <a:lnTo>
                    <a:pt x="87" y="0"/>
                  </a:lnTo>
                  <a:lnTo>
                    <a:pt x="97" y="0"/>
                  </a:lnTo>
                  <a:lnTo>
                    <a:pt x="105" y="1"/>
                  </a:lnTo>
                  <a:lnTo>
                    <a:pt x="114" y="3"/>
                  </a:lnTo>
                  <a:lnTo>
                    <a:pt x="122" y="5"/>
                  </a:lnTo>
                  <a:lnTo>
                    <a:pt x="130" y="8"/>
                  </a:lnTo>
                  <a:lnTo>
                    <a:pt x="138" y="13"/>
                  </a:lnTo>
                  <a:lnTo>
                    <a:pt x="145" y="18"/>
                  </a:lnTo>
                  <a:lnTo>
                    <a:pt x="153" y="23"/>
                  </a:lnTo>
                  <a:lnTo>
                    <a:pt x="159" y="30"/>
                  </a:lnTo>
                  <a:lnTo>
                    <a:pt x="165" y="36"/>
                  </a:lnTo>
                  <a:lnTo>
                    <a:pt x="171" y="44"/>
                  </a:lnTo>
                  <a:lnTo>
                    <a:pt x="175" y="52"/>
                  </a:lnTo>
                  <a:lnTo>
                    <a:pt x="175" y="52"/>
                  </a:lnTo>
                  <a:lnTo>
                    <a:pt x="178" y="61"/>
                  </a:lnTo>
                  <a:lnTo>
                    <a:pt x="181" y="70"/>
                  </a:lnTo>
                  <a:lnTo>
                    <a:pt x="183" y="78"/>
                  </a:lnTo>
                  <a:lnTo>
                    <a:pt x="183" y="88"/>
                  </a:lnTo>
                  <a:lnTo>
                    <a:pt x="183" y="96"/>
                  </a:lnTo>
                  <a:lnTo>
                    <a:pt x="183" y="106"/>
                  </a:lnTo>
                  <a:lnTo>
                    <a:pt x="181" y="114"/>
                  </a:lnTo>
                  <a:lnTo>
                    <a:pt x="179" y="123"/>
                  </a:lnTo>
                  <a:lnTo>
                    <a:pt x="176" y="131"/>
                  </a:lnTo>
                  <a:lnTo>
                    <a:pt x="172" y="139"/>
                  </a:lnTo>
                  <a:lnTo>
                    <a:pt x="166" y="146"/>
                  </a:lnTo>
                  <a:lnTo>
                    <a:pt x="161" y="154"/>
                  </a:lnTo>
                  <a:lnTo>
                    <a:pt x="155" y="160"/>
                  </a:lnTo>
                  <a:lnTo>
                    <a:pt x="147" y="165"/>
                  </a:lnTo>
                  <a:lnTo>
                    <a:pt x="140" y="171"/>
                  </a:lnTo>
                  <a:lnTo>
                    <a:pt x="132" y="176"/>
                  </a:lnTo>
                  <a:lnTo>
                    <a:pt x="132" y="176"/>
                  </a:lnTo>
                  <a:lnTo>
                    <a:pt x="123" y="179"/>
                  </a:lnTo>
                  <a:lnTo>
                    <a:pt x="115" y="182"/>
                  </a:lnTo>
                  <a:lnTo>
                    <a:pt x="105" y="183"/>
                  </a:lnTo>
                  <a:lnTo>
                    <a:pt x="97" y="184"/>
                  </a:lnTo>
                  <a:lnTo>
                    <a:pt x="88" y="184"/>
                  </a:lnTo>
                  <a:lnTo>
                    <a:pt x="79" y="183"/>
                  </a:lnTo>
                  <a:lnTo>
                    <a:pt x="70" y="182"/>
                  </a:lnTo>
                  <a:lnTo>
                    <a:pt x="62" y="179"/>
                  </a:lnTo>
                  <a:lnTo>
                    <a:pt x="53" y="176"/>
                  </a:lnTo>
                  <a:lnTo>
                    <a:pt x="46" y="172"/>
                  </a:lnTo>
                  <a:lnTo>
                    <a:pt x="38" y="167"/>
                  </a:lnTo>
                  <a:lnTo>
                    <a:pt x="31" y="162"/>
                  </a:lnTo>
                  <a:lnTo>
                    <a:pt x="25" y="156"/>
                  </a:lnTo>
                  <a:lnTo>
                    <a:pt x="19" y="148"/>
                  </a:lnTo>
                  <a:lnTo>
                    <a:pt x="14" y="141"/>
                  </a:lnTo>
                  <a:lnTo>
                    <a:pt x="9" y="132"/>
                  </a:lnTo>
                  <a:lnTo>
                    <a:pt x="9" y="132"/>
                  </a:lnTo>
                  <a:lnTo>
                    <a:pt x="5" y="124"/>
                  </a:lnTo>
                  <a:lnTo>
                    <a:pt x="2" y="115"/>
                  </a:lnTo>
                  <a:lnTo>
                    <a:pt x="1" y="106"/>
                  </a:lnTo>
                  <a:lnTo>
                    <a:pt x="0" y="97"/>
                  </a:lnTo>
                  <a:lnTo>
                    <a:pt x="0" y="88"/>
                  </a:lnTo>
                  <a:lnTo>
                    <a:pt x="0" y="79"/>
                  </a:lnTo>
                  <a:lnTo>
                    <a:pt x="2" y="71"/>
                  </a:lnTo>
                  <a:lnTo>
                    <a:pt x="4" y="62"/>
                  </a:lnTo>
                  <a:lnTo>
                    <a:pt x="9" y="54"/>
                  </a:lnTo>
                  <a:lnTo>
                    <a:pt x="12" y="46"/>
                  </a:lnTo>
                  <a:lnTo>
                    <a:pt x="17" y="38"/>
                  </a:lnTo>
                  <a:lnTo>
                    <a:pt x="22" y="32"/>
                  </a:lnTo>
                  <a:lnTo>
                    <a:pt x="29" y="25"/>
                  </a:lnTo>
                  <a:lnTo>
                    <a:pt x="36" y="19"/>
                  </a:lnTo>
                  <a:lnTo>
                    <a:pt x="44" y="14"/>
                  </a:lnTo>
                  <a:lnTo>
                    <a:pt x="52" y="10"/>
                  </a:lnTo>
                  <a:lnTo>
                    <a:pt x="52"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2" name="Freeform 388"/>
            <p:cNvSpPr>
              <a:spLocks/>
            </p:cNvSpPr>
            <p:nvPr/>
          </p:nvSpPr>
          <p:spPr bwMode="auto">
            <a:xfrm>
              <a:off x="7876540" y="3658443"/>
              <a:ext cx="109421" cy="249811"/>
            </a:xfrm>
            <a:custGeom>
              <a:avLst/>
              <a:gdLst>
                <a:gd name="T0" fmla="*/ 9 w 53"/>
                <a:gd name="T1" fmla="*/ 0 h 121"/>
                <a:gd name="T2" fmla="*/ 10 w 53"/>
                <a:gd name="T3" fmla="*/ 0 h 121"/>
                <a:gd name="T4" fmla="*/ 53 w 53"/>
                <a:gd name="T5" fmla="*/ 121 h 121"/>
                <a:gd name="T6" fmla="*/ 52 w 53"/>
                <a:gd name="T7" fmla="*/ 121 h 121"/>
                <a:gd name="T8" fmla="*/ 52 w 53"/>
                <a:gd name="T9" fmla="*/ 121 h 121"/>
                <a:gd name="T10" fmla="*/ 46 w 53"/>
                <a:gd name="T11" fmla="*/ 117 h 121"/>
                <a:gd name="T12" fmla="*/ 39 w 53"/>
                <a:gd name="T13" fmla="*/ 113 h 121"/>
                <a:gd name="T14" fmla="*/ 34 w 53"/>
                <a:gd name="T15" fmla="*/ 108 h 121"/>
                <a:gd name="T16" fmla="*/ 28 w 53"/>
                <a:gd name="T17" fmla="*/ 104 h 121"/>
                <a:gd name="T18" fmla="*/ 18 w 53"/>
                <a:gd name="T19" fmla="*/ 91 h 121"/>
                <a:gd name="T20" fmla="*/ 10 w 53"/>
                <a:gd name="T21" fmla="*/ 77 h 121"/>
                <a:gd name="T22" fmla="*/ 10 w 53"/>
                <a:gd name="T23" fmla="*/ 77 h 121"/>
                <a:gd name="T24" fmla="*/ 5 w 53"/>
                <a:gd name="T25" fmla="*/ 68 h 121"/>
                <a:gd name="T26" fmla="*/ 2 w 53"/>
                <a:gd name="T27" fmla="*/ 57 h 121"/>
                <a:gd name="T28" fmla="*/ 1 w 53"/>
                <a:gd name="T29" fmla="*/ 48 h 121"/>
                <a:gd name="T30" fmla="*/ 0 w 53"/>
                <a:gd name="T31" fmla="*/ 37 h 121"/>
                <a:gd name="T32" fmla="*/ 0 w 53"/>
                <a:gd name="T33" fmla="*/ 37 h 121"/>
                <a:gd name="T34" fmla="*/ 1 w 53"/>
                <a:gd name="T35" fmla="*/ 28 h 121"/>
                <a:gd name="T36" fmla="*/ 2 w 53"/>
                <a:gd name="T37" fmla="*/ 19 h 121"/>
                <a:gd name="T38" fmla="*/ 4 w 53"/>
                <a:gd name="T39" fmla="*/ 10 h 121"/>
                <a:gd name="T40" fmla="*/ 9 w 53"/>
                <a:gd name="T41" fmla="*/ 0 h 121"/>
                <a:gd name="T42" fmla="*/ 9 w 53"/>
                <a:gd name="T43"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121">
                  <a:moveTo>
                    <a:pt x="9" y="0"/>
                  </a:moveTo>
                  <a:lnTo>
                    <a:pt x="10" y="0"/>
                  </a:lnTo>
                  <a:lnTo>
                    <a:pt x="53" y="121"/>
                  </a:lnTo>
                  <a:lnTo>
                    <a:pt x="52" y="121"/>
                  </a:lnTo>
                  <a:lnTo>
                    <a:pt x="52" y="121"/>
                  </a:lnTo>
                  <a:lnTo>
                    <a:pt x="46" y="117"/>
                  </a:lnTo>
                  <a:lnTo>
                    <a:pt x="39" y="113"/>
                  </a:lnTo>
                  <a:lnTo>
                    <a:pt x="34" y="108"/>
                  </a:lnTo>
                  <a:lnTo>
                    <a:pt x="28" y="104"/>
                  </a:lnTo>
                  <a:lnTo>
                    <a:pt x="18" y="91"/>
                  </a:lnTo>
                  <a:lnTo>
                    <a:pt x="10" y="77"/>
                  </a:lnTo>
                  <a:lnTo>
                    <a:pt x="10" y="77"/>
                  </a:lnTo>
                  <a:lnTo>
                    <a:pt x="5" y="68"/>
                  </a:lnTo>
                  <a:lnTo>
                    <a:pt x="2" y="57"/>
                  </a:lnTo>
                  <a:lnTo>
                    <a:pt x="1" y="48"/>
                  </a:lnTo>
                  <a:lnTo>
                    <a:pt x="0" y="37"/>
                  </a:lnTo>
                  <a:lnTo>
                    <a:pt x="0" y="37"/>
                  </a:lnTo>
                  <a:lnTo>
                    <a:pt x="1" y="28"/>
                  </a:lnTo>
                  <a:lnTo>
                    <a:pt x="2" y="19"/>
                  </a:lnTo>
                  <a:lnTo>
                    <a:pt x="4" y="10"/>
                  </a:lnTo>
                  <a:lnTo>
                    <a:pt x="9" y="0"/>
                  </a:lnTo>
                  <a:lnTo>
                    <a:pt x="9"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3" name="Freeform 389"/>
            <p:cNvSpPr>
              <a:spLocks/>
            </p:cNvSpPr>
            <p:nvPr/>
          </p:nvSpPr>
          <p:spPr bwMode="auto">
            <a:xfrm>
              <a:off x="7909573" y="3544892"/>
              <a:ext cx="289037" cy="307618"/>
            </a:xfrm>
            <a:custGeom>
              <a:avLst/>
              <a:gdLst>
                <a:gd name="T0" fmla="*/ 77 w 140"/>
                <a:gd name="T1" fmla="*/ 0 h 149"/>
                <a:gd name="T2" fmla="*/ 94 w 140"/>
                <a:gd name="T3" fmla="*/ 1 h 149"/>
                <a:gd name="T4" fmla="*/ 110 w 140"/>
                <a:gd name="T5" fmla="*/ 6 h 149"/>
                <a:gd name="T6" fmla="*/ 125 w 140"/>
                <a:gd name="T7" fmla="*/ 14 h 149"/>
                <a:gd name="T8" fmla="*/ 140 w 140"/>
                <a:gd name="T9" fmla="*/ 24 h 149"/>
                <a:gd name="T10" fmla="*/ 138 w 140"/>
                <a:gd name="T11" fmla="*/ 24 h 149"/>
                <a:gd name="T12" fmla="*/ 133 w 140"/>
                <a:gd name="T13" fmla="*/ 25 h 149"/>
                <a:gd name="T14" fmla="*/ 125 w 140"/>
                <a:gd name="T15" fmla="*/ 32 h 149"/>
                <a:gd name="T16" fmla="*/ 123 w 140"/>
                <a:gd name="T17" fmla="*/ 41 h 149"/>
                <a:gd name="T18" fmla="*/ 124 w 140"/>
                <a:gd name="T19" fmla="*/ 46 h 149"/>
                <a:gd name="T20" fmla="*/ 129 w 140"/>
                <a:gd name="T21" fmla="*/ 58 h 149"/>
                <a:gd name="T22" fmla="*/ 133 w 140"/>
                <a:gd name="T23" fmla="*/ 66 h 149"/>
                <a:gd name="T24" fmla="*/ 138 w 140"/>
                <a:gd name="T25" fmla="*/ 77 h 149"/>
                <a:gd name="T26" fmla="*/ 140 w 140"/>
                <a:gd name="T27" fmla="*/ 89 h 149"/>
                <a:gd name="T28" fmla="*/ 139 w 140"/>
                <a:gd name="T29" fmla="*/ 95 h 149"/>
                <a:gd name="T30" fmla="*/ 129 w 140"/>
                <a:gd name="T31" fmla="*/ 127 h 149"/>
                <a:gd name="T32" fmla="*/ 123 w 140"/>
                <a:gd name="T33" fmla="*/ 148 h 149"/>
                <a:gd name="T34" fmla="*/ 113 w 140"/>
                <a:gd name="T35" fmla="*/ 119 h 149"/>
                <a:gd name="T36" fmla="*/ 90 w 140"/>
                <a:gd name="T37" fmla="*/ 49 h 149"/>
                <a:gd name="T38" fmla="*/ 100 w 140"/>
                <a:gd name="T39" fmla="*/ 48 h 149"/>
                <a:gd name="T40" fmla="*/ 104 w 140"/>
                <a:gd name="T41" fmla="*/ 46 h 149"/>
                <a:gd name="T42" fmla="*/ 104 w 140"/>
                <a:gd name="T43" fmla="*/ 44 h 149"/>
                <a:gd name="T44" fmla="*/ 101 w 140"/>
                <a:gd name="T45" fmla="*/ 41 h 149"/>
                <a:gd name="T46" fmla="*/ 49 w 140"/>
                <a:gd name="T47" fmla="*/ 41 h 149"/>
                <a:gd name="T48" fmla="*/ 48 w 140"/>
                <a:gd name="T49" fmla="*/ 42 h 149"/>
                <a:gd name="T50" fmla="*/ 47 w 140"/>
                <a:gd name="T51" fmla="*/ 44 h 149"/>
                <a:gd name="T52" fmla="*/ 48 w 140"/>
                <a:gd name="T53" fmla="*/ 47 h 149"/>
                <a:gd name="T54" fmla="*/ 53 w 140"/>
                <a:gd name="T55" fmla="*/ 49 h 149"/>
                <a:gd name="T56" fmla="*/ 60 w 140"/>
                <a:gd name="T57" fmla="*/ 49 h 149"/>
                <a:gd name="T58" fmla="*/ 54 w 140"/>
                <a:gd name="T59" fmla="*/ 149 h 149"/>
                <a:gd name="T60" fmla="*/ 20 w 140"/>
                <a:gd name="T61" fmla="*/ 49 h 149"/>
                <a:gd name="T62" fmla="*/ 21 w 140"/>
                <a:gd name="T63" fmla="*/ 49 h 149"/>
                <a:gd name="T64" fmla="*/ 31 w 140"/>
                <a:gd name="T65" fmla="*/ 48 h 149"/>
                <a:gd name="T66" fmla="*/ 34 w 140"/>
                <a:gd name="T67" fmla="*/ 46 h 149"/>
                <a:gd name="T68" fmla="*/ 34 w 140"/>
                <a:gd name="T69" fmla="*/ 44 h 149"/>
                <a:gd name="T70" fmla="*/ 32 w 140"/>
                <a:gd name="T71" fmla="*/ 41 h 149"/>
                <a:gd name="T72" fmla="*/ 0 w 140"/>
                <a:gd name="T73" fmla="*/ 42 h 149"/>
                <a:gd name="T74" fmla="*/ 0 w 140"/>
                <a:gd name="T75" fmla="*/ 41 h 149"/>
                <a:gd name="T76" fmla="*/ 18 w 140"/>
                <a:gd name="T77" fmla="*/ 21 h 149"/>
                <a:gd name="T78" fmla="*/ 25 w 140"/>
                <a:gd name="T79" fmla="*/ 16 h 149"/>
                <a:gd name="T80" fmla="*/ 39 w 140"/>
                <a:gd name="T81" fmla="*/ 8 h 149"/>
                <a:gd name="T82" fmla="*/ 54 w 140"/>
                <a:gd name="T83" fmla="*/ 3 h 149"/>
                <a:gd name="T84" fmla="*/ 69 w 140"/>
                <a:gd name="T85" fmla="*/ 0 h 149"/>
                <a:gd name="T86" fmla="*/ 77 w 140"/>
                <a:gd name="T8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0" h="149">
                  <a:moveTo>
                    <a:pt x="77" y="0"/>
                  </a:moveTo>
                  <a:lnTo>
                    <a:pt x="77" y="0"/>
                  </a:lnTo>
                  <a:lnTo>
                    <a:pt x="86" y="0"/>
                  </a:lnTo>
                  <a:lnTo>
                    <a:pt x="94" y="1"/>
                  </a:lnTo>
                  <a:lnTo>
                    <a:pt x="103" y="3"/>
                  </a:lnTo>
                  <a:lnTo>
                    <a:pt x="110" y="6"/>
                  </a:lnTo>
                  <a:lnTo>
                    <a:pt x="118" y="10"/>
                  </a:lnTo>
                  <a:lnTo>
                    <a:pt x="125" y="14"/>
                  </a:lnTo>
                  <a:lnTo>
                    <a:pt x="132" y="19"/>
                  </a:lnTo>
                  <a:lnTo>
                    <a:pt x="140" y="24"/>
                  </a:lnTo>
                  <a:lnTo>
                    <a:pt x="140" y="24"/>
                  </a:lnTo>
                  <a:lnTo>
                    <a:pt x="138" y="24"/>
                  </a:lnTo>
                  <a:lnTo>
                    <a:pt x="138" y="24"/>
                  </a:lnTo>
                  <a:lnTo>
                    <a:pt x="133" y="25"/>
                  </a:lnTo>
                  <a:lnTo>
                    <a:pt x="129" y="28"/>
                  </a:lnTo>
                  <a:lnTo>
                    <a:pt x="125" y="32"/>
                  </a:lnTo>
                  <a:lnTo>
                    <a:pt x="123" y="38"/>
                  </a:lnTo>
                  <a:lnTo>
                    <a:pt x="123" y="41"/>
                  </a:lnTo>
                  <a:lnTo>
                    <a:pt x="123" y="41"/>
                  </a:lnTo>
                  <a:lnTo>
                    <a:pt x="124" y="46"/>
                  </a:lnTo>
                  <a:lnTo>
                    <a:pt x="126" y="52"/>
                  </a:lnTo>
                  <a:lnTo>
                    <a:pt x="129" y="58"/>
                  </a:lnTo>
                  <a:lnTo>
                    <a:pt x="133" y="66"/>
                  </a:lnTo>
                  <a:lnTo>
                    <a:pt x="133" y="66"/>
                  </a:lnTo>
                  <a:lnTo>
                    <a:pt x="137" y="71"/>
                  </a:lnTo>
                  <a:lnTo>
                    <a:pt x="138" y="77"/>
                  </a:lnTo>
                  <a:lnTo>
                    <a:pt x="139" y="83"/>
                  </a:lnTo>
                  <a:lnTo>
                    <a:pt x="140" y="89"/>
                  </a:lnTo>
                  <a:lnTo>
                    <a:pt x="140" y="89"/>
                  </a:lnTo>
                  <a:lnTo>
                    <a:pt x="139" y="95"/>
                  </a:lnTo>
                  <a:lnTo>
                    <a:pt x="137" y="104"/>
                  </a:lnTo>
                  <a:lnTo>
                    <a:pt x="129" y="127"/>
                  </a:lnTo>
                  <a:lnTo>
                    <a:pt x="123" y="148"/>
                  </a:lnTo>
                  <a:lnTo>
                    <a:pt x="123" y="148"/>
                  </a:lnTo>
                  <a:lnTo>
                    <a:pt x="121" y="141"/>
                  </a:lnTo>
                  <a:lnTo>
                    <a:pt x="113" y="119"/>
                  </a:lnTo>
                  <a:lnTo>
                    <a:pt x="89" y="49"/>
                  </a:lnTo>
                  <a:lnTo>
                    <a:pt x="90" y="49"/>
                  </a:lnTo>
                  <a:lnTo>
                    <a:pt x="90" y="49"/>
                  </a:lnTo>
                  <a:lnTo>
                    <a:pt x="100" y="48"/>
                  </a:lnTo>
                  <a:lnTo>
                    <a:pt x="103" y="47"/>
                  </a:lnTo>
                  <a:lnTo>
                    <a:pt x="104" y="46"/>
                  </a:lnTo>
                  <a:lnTo>
                    <a:pt x="104" y="44"/>
                  </a:lnTo>
                  <a:lnTo>
                    <a:pt x="104" y="44"/>
                  </a:lnTo>
                  <a:lnTo>
                    <a:pt x="103" y="42"/>
                  </a:lnTo>
                  <a:lnTo>
                    <a:pt x="101" y="41"/>
                  </a:lnTo>
                  <a:lnTo>
                    <a:pt x="75" y="42"/>
                  </a:lnTo>
                  <a:lnTo>
                    <a:pt x="49" y="41"/>
                  </a:lnTo>
                  <a:lnTo>
                    <a:pt x="49" y="41"/>
                  </a:lnTo>
                  <a:lnTo>
                    <a:pt x="48" y="42"/>
                  </a:lnTo>
                  <a:lnTo>
                    <a:pt x="47" y="44"/>
                  </a:lnTo>
                  <a:lnTo>
                    <a:pt x="47" y="44"/>
                  </a:lnTo>
                  <a:lnTo>
                    <a:pt x="47" y="44"/>
                  </a:lnTo>
                  <a:lnTo>
                    <a:pt x="48" y="47"/>
                  </a:lnTo>
                  <a:lnTo>
                    <a:pt x="50" y="48"/>
                  </a:lnTo>
                  <a:lnTo>
                    <a:pt x="53" y="49"/>
                  </a:lnTo>
                  <a:lnTo>
                    <a:pt x="58" y="49"/>
                  </a:lnTo>
                  <a:lnTo>
                    <a:pt x="60" y="49"/>
                  </a:lnTo>
                  <a:lnTo>
                    <a:pt x="74" y="89"/>
                  </a:lnTo>
                  <a:lnTo>
                    <a:pt x="54" y="149"/>
                  </a:lnTo>
                  <a:lnTo>
                    <a:pt x="54" y="149"/>
                  </a:lnTo>
                  <a:lnTo>
                    <a:pt x="20" y="49"/>
                  </a:lnTo>
                  <a:lnTo>
                    <a:pt x="20" y="49"/>
                  </a:lnTo>
                  <a:lnTo>
                    <a:pt x="21" y="49"/>
                  </a:lnTo>
                  <a:lnTo>
                    <a:pt x="21" y="49"/>
                  </a:lnTo>
                  <a:lnTo>
                    <a:pt x="31" y="48"/>
                  </a:lnTo>
                  <a:lnTo>
                    <a:pt x="33" y="47"/>
                  </a:lnTo>
                  <a:lnTo>
                    <a:pt x="34" y="46"/>
                  </a:lnTo>
                  <a:lnTo>
                    <a:pt x="34" y="44"/>
                  </a:lnTo>
                  <a:lnTo>
                    <a:pt x="34" y="44"/>
                  </a:lnTo>
                  <a:lnTo>
                    <a:pt x="34" y="42"/>
                  </a:lnTo>
                  <a:lnTo>
                    <a:pt x="32" y="41"/>
                  </a:lnTo>
                  <a:lnTo>
                    <a:pt x="1" y="42"/>
                  </a:lnTo>
                  <a:lnTo>
                    <a:pt x="0" y="42"/>
                  </a:lnTo>
                  <a:lnTo>
                    <a:pt x="0" y="41"/>
                  </a:lnTo>
                  <a:lnTo>
                    <a:pt x="0" y="41"/>
                  </a:lnTo>
                  <a:lnTo>
                    <a:pt x="6" y="33"/>
                  </a:lnTo>
                  <a:lnTo>
                    <a:pt x="18" y="21"/>
                  </a:lnTo>
                  <a:lnTo>
                    <a:pt x="18" y="21"/>
                  </a:lnTo>
                  <a:lnTo>
                    <a:pt x="25" y="16"/>
                  </a:lnTo>
                  <a:lnTo>
                    <a:pt x="32" y="12"/>
                  </a:lnTo>
                  <a:lnTo>
                    <a:pt x="39" y="8"/>
                  </a:lnTo>
                  <a:lnTo>
                    <a:pt x="47" y="5"/>
                  </a:lnTo>
                  <a:lnTo>
                    <a:pt x="54" y="3"/>
                  </a:lnTo>
                  <a:lnTo>
                    <a:pt x="61" y="1"/>
                  </a:lnTo>
                  <a:lnTo>
                    <a:pt x="69" y="0"/>
                  </a:lnTo>
                  <a:lnTo>
                    <a:pt x="77" y="0"/>
                  </a:lnTo>
                  <a:lnTo>
                    <a:pt x="77"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4" name="Freeform 390"/>
            <p:cNvSpPr>
              <a:spLocks/>
            </p:cNvSpPr>
            <p:nvPr/>
          </p:nvSpPr>
          <p:spPr bwMode="auto">
            <a:xfrm>
              <a:off x="8014865" y="3751348"/>
              <a:ext cx="117679" cy="173422"/>
            </a:xfrm>
            <a:custGeom>
              <a:avLst/>
              <a:gdLst>
                <a:gd name="T0" fmla="*/ 27 w 57"/>
                <a:gd name="T1" fmla="*/ 0 h 84"/>
                <a:gd name="T2" fmla="*/ 27 w 57"/>
                <a:gd name="T3" fmla="*/ 0 h 84"/>
                <a:gd name="T4" fmla="*/ 31 w 57"/>
                <a:gd name="T5" fmla="*/ 7 h 84"/>
                <a:gd name="T6" fmla="*/ 38 w 57"/>
                <a:gd name="T7" fmla="*/ 29 h 84"/>
                <a:gd name="T8" fmla="*/ 57 w 57"/>
                <a:gd name="T9" fmla="*/ 80 h 84"/>
                <a:gd name="T10" fmla="*/ 56 w 57"/>
                <a:gd name="T11" fmla="*/ 80 h 84"/>
                <a:gd name="T12" fmla="*/ 56 w 57"/>
                <a:gd name="T13" fmla="*/ 80 h 84"/>
                <a:gd name="T14" fmla="*/ 41 w 57"/>
                <a:gd name="T15" fmla="*/ 83 h 84"/>
                <a:gd name="T16" fmla="*/ 34 w 57"/>
                <a:gd name="T17" fmla="*/ 84 h 84"/>
                <a:gd name="T18" fmla="*/ 25 w 57"/>
                <a:gd name="T19" fmla="*/ 84 h 84"/>
                <a:gd name="T20" fmla="*/ 25 w 57"/>
                <a:gd name="T21" fmla="*/ 84 h 84"/>
                <a:gd name="T22" fmla="*/ 13 w 57"/>
                <a:gd name="T23" fmla="*/ 84 h 84"/>
                <a:gd name="T24" fmla="*/ 0 w 57"/>
                <a:gd name="T25" fmla="*/ 81 h 84"/>
                <a:gd name="T26" fmla="*/ 27 w 57"/>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84">
                  <a:moveTo>
                    <a:pt x="27" y="0"/>
                  </a:moveTo>
                  <a:lnTo>
                    <a:pt x="27" y="0"/>
                  </a:lnTo>
                  <a:lnTo>
                    <a:pt x="31" y="7"/>
                  </a:lnTo>
                  <a:lnTo>
                    <a:pt x="38" y="29"/>
                  </a:lnTo>
                  <a:lnTo>
                    <a:pt x="57" y="80"/>
                  </a:lnTo>
                  <a:lnTo>
                    <a:pt x="56" y="80"/>
                  </a:lnTo>
                  <a:lnTo>
                    <a:pt x="56" y="80"/>
                  </a:lnTo>
                  <a:lnTo>
                    <a:pt x="41" y="83"/>
                  </a:lnTo>
                  <a:lnTo>
                    <a:pt x="34" y="84"/>
                  </a:lnTo>
                  <a:lnTo>
                    <a:pt x="25" y="84"/>
                  </a:lnTo>
                  <a:lnTo>
                    <a:pt x="25" y="84"/>
                  </a:lnTo>
                  <a:lnTo>
                    <a:pt x="13" y="84"/>
                  </a:lnTo>
                  <a:lnTo>
                    <a:pt x="0" y="81"/>
                  </a:lnTo>
                  <a:lnTo>
                    <a:pt x="27"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5" name="Freeform 391"/>
            <p:cNvSpPr>
              <a:spLocks/>
            </p:cNvSpPr>
            <p:nvPr/>
          </p:nvSpPr>
          <p:spPr bwMode="auto">
            <a:xfrm>
              <a:off x="8163513" y="3643991"/>
              <a:ext cx="97034" cy="258069"/>
            </a:xfrm>
            <a:custGeom>
              <a:avLst/>
              <a:gdLst>
                <a:gd name="T0" fmla="*/ 35 w 47"/>
                <a:gd name="T1" fmla="*/ 0 h 125"/>
                <a:gd name="T2" fmla="*/ 35 w 47"/>
                <a:gd name="T3" fmla="*/ 0 h 125"/>
                <a:gd name="T4" fmla="*/ 35 w 47"/>
                <a:gd name="T5" fmla="*/ 0 h 125"/>
                <a:gd name="T6" fmla="*/ 40 w 47"/>
                <a:gd name="T7" fmla="*/ 11 h 125"/>
                <a:gd name="T8" fmla="*/ 43 w 47"/>
                <a:gd name="T9" fmla="*/ 22 h 125"/>
                <a:gd name="T10" fmla="*/ 45 w 47"/>
                <a:gd name="T11" fmla="*/ 34 h 125"/>
                <a:gd name="T12" fmla="*/ 47 w 47"/>
                <a:gd name="T13" fmla="*/ 44 h 125"/>
                <a:gd name="T14" fmla="*/ 47 w 47"/>
                <a:gd name="T15" fmla="*/ 44 h 125"/>
                <a:gd name="T16" fmla="*/ 45 w 47"/>
                <a:gd name="T17" fmla="*/ 55 h 125"/>
                <a:gd name="T18" fmla="*/ 44 w 47"/>
                <a:gd name="T19" fmla="*/ 64 h 125"/>
                <a:gd name="T20" fmla="*/ 42 w 47"/>
                <a:gd name="T21" fmla="*/ 73 h 125"/>
                <a:gd name="T22" fmla="*/ 38 w 47"/>
                <a:gd name="T23" fmla="*/ 82 h 125"/>
                <a:gd name="T24" fmla="*/ 34 w 47"/>
                <a:gd name="T25" fmla="*/ 91 h 125"/>
                <a:gd name="T26" fmla="*/ 28 w 47"/>
                <a:gd name="T27" fmla="*/ 98 h 125"/>
                <a:gd name="T28" fmla="*/ 22 w 47"/>
                <a:gd name="T29" fmla="*/ 107 h 125"/>
                <a:gd name="T30" fmla="*/ 15 w 47"/>
                <a:gd name="T31" fmla="*/ 114 h 125"/>
                <a:gd name="T32" fmla="*/ 15 w 47"/>
                <a:gd name="T33" fmla="*/ 114 h 125"/>
                <a:gd name="T34" fmla="*/ 7 w 47"/>
                <a:gd name="T35" fmla="*/ 119 h 125"/>
                <a:gd name="T36" fmla="*/ 1 w 47"/>
                <a:gd name="T37" fmla="*/ 125 h 125"/>
                <a:gd name="T38" fmla="*/ 0 w 47"/>
                <a:gd name="T39" fmla="*/ 125 h 125"/>
                <a:gd name="T40" fmla="*/ 0 w 47"/>
                <a:gd name="T41" fmla="*/ 124 h 125"/>
                <a:gd name="T42" fmla="*/ 33 w 47"/>
                <a:gd name="T43" fmla="*/ 29 h 125"/>
                <a:gd name="T44" fmla="*/ 33 w 47"/>
                <a:gd name="T45" fmla="*/ 29 h 125"/>
                <a:gd name="T46" fmla="*/ 35 w 47"/>
                <a:gd name="T47" fmla="*/ 19 h 125"/>
                <a:gd name="T48" fmla="*/ 35 w 47"/>
                <a:gd name="T49" fmla="*/ 9 h 125"/>
                <a:gd name="T50" fmla="*/ 35 w 47"/>
                <a:gd name="T5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125">
                  <a:moveTo>
                    <a:pt x="35" y="0"/>
                  </a:moveTo>
                  <a:lnTo>
                    <a:pt x="35" y="0"/>
                  </a:lnTo>
                  <a:lnTo>
                    <a:pt x="35" y="0"/>
                  </a:lnTo>
                  <a:lnTo>
                    <a:pt x="40" y="11"/>
                  </a:lnTo>
                  <a:lnTo>
                    <a:pt x="43" y="22"/>
                  </a:lnTo>
                  <a:lnTo>
                    <a:pt x="45" y="34"/>
                  </a:lnTo>
                  <a:lnTo>
                    <a:pt x="47" y="44"/>
                  </a:lnTo>
                  <a:lnTo>
                    <a:pt x="47" y="44"/>
                  </a:lnTo>
                  <a:lnTo>
                    <a:pt x="45" y="55"/>
                  </a:lnTo>
                  <a:lnTo>
                    <a:pt x="44" y="64"/>
                  </a:lnTo>
                  <a:lnTo>
                    <a:pt x="42" y="73"/>
                  </a:lnTo>
                  <a:lnTo>
                    <a:pt x="38" y="82"/>
                  </a:lnTo>
                  <a:lnTo>
                    <a:pt x="34" y="91"/>
                  </a:lnTo>
                  <a:lnTo>
                    <a:pt x="28" y="98"/>
                  </a:lnTo>
                  <a:lnTo>
                    <a:pt x="22" y="107"/>
                  </a:lnTo>
                  <a:lnTo>
                    <a:pt x="15" y="114"/>
                  </a:lnTo>
                  <a:lnTo>
                    <a:pt x="15" y="114"/>
                  </a:lnTo>
                  <a:lnTo>
                    <a:pt x="7" y="119"/>
                  </a:lnTo>
                  <a:lnTo>
                    <a:pt x="1" y="125"/>
                  </a:lnTo>
                  <a:lnTo>
                    <a:pt x="0" y="125"/>
                  </a:lnTo>
                  <a:lnTo>
                    <a:pt x="0" y="124"/>
                  </a:lnTo>
                  <a:lnTo>
                    <a:pt x="33" y="29"/>
                  </a:lnTo>
                  <a:lnTo>
                    <a:pt x="33" y="29"/>
                  </a:lnTo>
                  <a:lnTo>
                    <a:pt x="35" y="19"/>
                  </a:lnTo>
                  <a:lnTo>
                    <a:pt x="35" y="9"/>
                  </a:lnTo>
                  <a:lnTo>
                    <a:pt x="35"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50" name="Rectangle 449"/>
          <p:cNvSpPr/>
          <p:nvPr/>
        </p:nvSpPr>
        <p:spPr>
          <a:xfrm>
            <a:off x="3097142" y="4121794"/>
            <a:ext cx="3205087" cy="954107"/>
          </a:xfrm>
          <a:prstGeom prst="rect">
            <a:avLst/>
          </a:prstGeom>
        </p:spPr>
        <p:txBody>
          <a:bodyPr wrap="square">
            <a:spAutoFit/>
          </a:bodyPr>
          <a:lstStyle/>
          <a:p>
            <a:pPr>
              <a:spcBef>
                <a:spcPts val="600"/>
              </a:spcBef>
              <a:buClr>
                <a:srgbClr val="E24848"/>
              </a:buClr>
              <a:defRPr/>
            </a:pPr>
            <a:r>
              <a:rPr lang="en-US" sz="14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 name="Group 3"/>
          <p:cNvGrpSpPr/>
          <p:nvPr/>
        </p:nvGrpSpPr>
        <p:grpSpPr>
          <a:xfrm>
            <a:off x="7355689" y="2652107"/>
            <a:ext cx="3306344" cy="2206164"/>
            <a:chOff x="7355689" y="2652107"/>
            <a:chExt cx="3306344" cy="2206164"/>
          </a:xfrm>
        </p:grpSpPr>
        <p:sp>
          <p:nvSpPr>
            <p:cNvPr id="456" name="Freeform 143"/>
            <p:cNvSpPr>
              <a:spLocks noEditPoints="1"/>
            </p:cNvSpPr>
            <p:nvPr/>
          </p:nvSpPr>
          <p:spPr bwMode="auto">
            <a:xfrm>
              <a:off x="8042407" y="2652107"/>
              <a:ext cx="284290" cy="432198"/>
            </a:xfrm>
            <a:custGeom>
              <a:avLst/>
              <a:gdLst>
                <a:gd name="T0" fmla="*/ 180 w 296"/>
                <a:gd name="T1" fmla="*/ 220 h 450"/>
                <a:gd name="T2" fmla="*/ 146 w 296"/>
                <a:gd name="T3" fmla="*/ 233 h 450"/>
                <a:gd name="T4" fmla="*/ 123 w 296"/>
                <a:gd name="T5" fmla="*/ 223 h 450"/>
                <a:gd name="T6" fmla="*/ 91 w 296"/>
                <a:gd name="T7" fmla="*/ 214 h 450"/>
                <a:gd name="T8" fmla="*/ 62 w 296"/>
                <a:gd name="T9" fmla="*/ 194 h 450"/>
                <a:gd name="T10" fmla="*/ 43 w 296"/>
                <a:gd name="T11" fmla="*/ 167 h 450"/>
                <a:gd name="T12" fmla="*/ 32 w 296"/>
                <a:gd name="T13" fmla="*/ 101 h 450"/>
                <a:gd name="T14" fmla="*/ 51 w 296"/>
                <a:gd name="T15" fmla="*/ 39 h 450"/>
                <a:gd name="T16" fmla="*/ 82 w 296"/>
                <a:gd name="T17" fmla="*/ 7 h 450"/>
                <a:gd name="T18" fmla="*/ 101 w 296"/>
                <a:gd name="T19" fmla="*/ 0 h 450"/>
                <a:gd name="T20" fmla="*/ 136 w 296"/>
                <a:gd name="T21" fmla="*/ 5 h 450"/>
                <a:gd name="T22" fmla="*/ 168 w 296"/>
                <a:gd name="T23" fmla="*/ 2 h 450"/>
                <a:gd name="T24" fmla="*/ 198 w 296"/>
                <a:gd name="T25" fmla="*/ 1 h 450"/>
                <a:gd name="T26" fmla="*/ 216 w 296"/>
                <a:gd name="T27" fmla="*/ 11 h 450"/>
                <a:gd name="T28" fmla="*/ 247 w 296"/>
                <a:gd name="T29" fmla="*/ 53 h 450"/>
                <a:gd name="T30" fmla="*/ 260 w 296"/>
                <a:gd name="T31" fmla="*/ 119 h 450"/>
                <a:gd name="T32" fmla="*/ 250 w 296"/>
                <a:gd name="T33" fmla="*/ 167 h 450"/>
                <a:gd name="T34" fmla="*/ 230 w 296"/>
                <a:gd name="T35" fmla="*/ 194 h 450"/>
                <a:gd name="T36" fmla="*/ 200 w 296"/>
                <a:gd name="T37" fmla="*/ 214 h 450"/>
                <a:gd name="T38" fmla="*/ 189 w 296"/>
                <a:gd name="T39" fmla="*/ 235 h 450"/>
                <a:gd name="T40" fmla="*/ 200 w 296"/>
                <a:gd name="T41" fmla="*/ 262 h 450"/>
                <a:gd name="T42" fmla="*/ 177 w 296"/>
                <a:gd name="T43" fmla="*/ 336 h 450"/>
                <a:gd name="T44" fmla="*/ 158 w 296"/>
                <a:gd name="T45" fmla="*/ 358 h 450"/>
                <a:gd name="T46" fmla="*/ 144 w 296"/>
                <a:gd name="T47" fmla="*/ 360 h 450"/>
                <a:gd name="T48" fmla="*/ 125 w 296"/>
                <a:gd name="T49" fmla="*/ 342 h 450"/>
                <a:gd name="T50" fmla="*/ 101 w 296"/>
                <a:gd name="T51" fmla="*/ 280 h 450"/>
                <a:gd name="T52" fmla="*/ 106 w 296"/>
                <a:gd name="T53" fmla="*/ 235 h 450"/>
                <a:gd name="T54" fmla="*/ 29 w 296"/>
                <a:gd name="T55" fmla="*/ 257 h 450"/>
                <a:gd name="T56" fmla="*/ 11 w 296"/>
                <a:gd name="T57" fmla="*/ 309 h 450"/>
                <a:gd name="T58" fmla="*/ 1 w 296"/>
                <a:gd name="T59" fmla="*/ 386 h 450"/>
                <a:gd name="T60" fmla="*/ 7 w 296"/>
                <a:gd name="T61" fmla="*/ 416 h 450"/>
                <a:gd name="T62" fmla="*/ 34 w 296"/>
                <a:gd name="T63" fmla="*/ 433 h 450"/>
                <a:gd name="T64" fmla="*/ 124 w 296"/>
                <a:gd name="T65" fmla="*/ 449 h 450"/>
                <a:gd name="T66" fmla="*/ 223 w 296"/>
                <a:gd name="T67" fmla="*/ 444 h 450"/>
                <a:gd name="T68" fmla="*/ 278 w 296"/>
                <a:gd name="T69" fmla="*/ 425 h 450"/>
                <a:gd name="T70" fmla="*/ 296 w 296"/>
                <a:gd name="T71" fmla="*/ 406 h 450"/>
                <a:gd name="T72" fmla="*/ 292 w 296"/>
                <a:gd name="T73" fmla="*/ 345 h 450"/>
                <a:gd name="T74" fmla="*/ 274 w 296"/>
                <a:gd name="T75" fmla="*/ 273 h 450"/>
                <a:gd name="T76" fmla="*/ 234 w 296"/>
                <a:gd name="T77" fmla="*/ 247 h 450"/>
                <a:gd name="T78" fmla="*/ 205 w 296"/>
                <a:gd name="T79" fmla="*/ 155 h 450"/>
                <a:gd name="T80" fmla="*/ 210 w 296"/>
                <a:gd name="T81" fmla="*/ 120 h 450"/>
                <a:gd name="T82" fmla="*/ 202 w 296"/>
                <a:gd name="T83" fmla="*/ 106 h 450"/>
                <a:gd name="T84" fmla="*/ 160 w 296"/>
                <a:gd name="T85" fmla="*/ 74 h 450"/>
                <a:gd name="T86" fmla="*/ 145 w 296"/>
                <a:gd name="T87" fmla="*/ 63 h 450"/>
                <a:gd name="T88" fmla="*/ 139 w 296"/>
                <a:gd name="T89" fmla="*/ 70 h 450"/>
                <a:gd name="T90" fmla="*/ 97 w 296"/>
                <a:gd name="T91" fmla="*/ 99 h 450"/>
                <a:gd name="T92" fmla="*/ 84 w 296"/>
                <a:gd name="T93" fmla="*/ 114 h 450"/>
                <a:gd name="T94" fmla="*/ 84 w 296"/>
                <a:gd name="T95" fmla="*/ 137 h 450"/>
                <a:gd name="T96" fmla="*/ 94 w 296"/>
                <a:gd name="T97" fmla="*/ 166 h 450"/>
                <a:gd name="T98" fmla="*/ 117 w 296"/>
                <a:gd name="T99" fmla="*/ 196 h 450"/>
                <a:gd name="T100" fmla="*/ 141 w 296"/>
                <a:gd name="T101" fmla="*/ 210 h 450"/>
                <a:gd name="T102" fmla="*/ 169 w 296"/>
                <a:gd name="T103" fmla="*/ 204 h 450"/>
                <a:gd name="T104" fmla="*/ 195 w 296"/>
                <a:gd name="T105" fmla="*/ 179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6" h="450">
                  <a:moveTo>
                    <a:pt x="191" y="213"/>
                  </a:moveTo>
                  <a:lnTo>
                    <a:pt x="191" y="213"/>
                  </a:lnTo>
                  <a:lnTo>
                    <a:pt x="180" y="220"/>
                  </a:lnTo>
                  <a:lnTo>
                    <a:pt x="180" y="220"/>
                  </a:lnTo>
                  <a:lnTo>
                    <a:pt x="166" y="227"/>
                  </a:lnTo>
                  <a:lnTo>
                    <a:pt x="152" y="233"/>
                  </a:lnTo>
                  <a:lnTo>
                    <a:pt x="149" y="234"/>
                  </a:lnTo>
                  <a:lnTo>
                    <a:pt x="146" y="233"/>
                  </a:lnTo>
                  <a:lnTo>
                    <a:pt x="146" y="233"/>
                  </a:lnTo>
                  <a:lnTo>
                    <a:pt x="135" y="228"/>
                  </a:lnTo>
                  <a:lnTo>
                    <a:pt x="123" y="223"/>
                  </a:lnTo>
                  <a:lnTo>
                    <a:pt x="123" y="223"/>
                  </a:lnTo>
                  <a:lnTo>
                    <a:pt x="115" y="218"/>
                  </a:lnTo>
                  <a:lnTo>
                    <a:pt x="106" y="211"/>
                  </a:lnTo>
                  <a:lnTo>
                    <a:pt x="91" y="214"/>
                  </a:lnTo>
                  <a:lnTo>
                    <a:pt x="91" y="214"/>
                  </a:lnTo>
                  <a:lnTo>
                    <a:pt x="83" y="209"/>
                  </a:lnTo>
                  <a:lnTo>
                    <a:pt x="76" y="205"/>
                  </a:lnTo>
                  <a:lnTo>
                    <a:pt x="68" y="200"/>
                  </a:lnTo>
                  <a:lnTo>
                    <a:pt x="62" y="194"/>
                  </a:lnTo>
                  <a:lnTo>
                    <a:pt x="57" y="187"/>
                  </a:lnTo>
                  <a:lnTo>
                    <a:pt x="51" y="181"/>
                  </a:lnTo>
                  <a:lnTo>
                    <a:pt x="47" y="175"/>
                  </a:lnTo>
                  <a:lnTo>
                    <a:pt x="43" y="167"/>
                  </a:lnTo>
                  <a:lnTo>
                    <a:pt x="38" y="151"/>
                  </a:lnTo>
                  <a:lnTo>
                    <a:pt x="33" y="135"/>
                  </a:lnTo>
                  <a:lnTo>
                    <a:pt x="32" y="119"/>
                  </a:lnTo>
                  <a:lnTo>
                    <a:pt x="32" y="101"/>
                  </a:lnTo>
                  <a:lnTo>
                    <a:pt x="34" y="85"/>
                  </a:lnTo>
                  <a:lnTo>
                    <a:pt x="39" y="68"/>
                  </a:lnTo>
                  <a:lnTo>
                    <a:pt x="44" y="53"/>
                  </a:lnTo>
                  <a:lnTo>
                    <a:pt x="51" y="39"/>
                  </a:lnTo>
                  <a:lnTo>
                    <a:pt x="61" y="26"/>
                  </a:lnTo>
                  <a:lnTo>
                    <a:pt x="70" y="15"/>
                  </a:lnTo>
                  <a:lnTo>
                    <a:pt x="76" y="11"/>
                  </a:lnTo>
                  <a:lnTo>
                    <a:pt x="82" y="7"/>
                  </a:lnTo>
                  <a:lnTo>
                    <a:pt x="88" y="4"/>
                  </a:lnTo>
                  <a:lnTo>
                    <a:pt x="95" y="1"/>
                  </a:lnTo>
                  <a:lnTo>
                    <a:pt x="95" y="1"/>
                  </a:lnTo>
                  <a:lnTo>
                    <a:pt x="101" y="0"/>
                  </a:lnTo>
                  <a:lnTo>
                    <a:pt x="108" y="0"/>
                  </a:lnTo>
                  <a:lnTo>
                    <a:pt x="116" y="0"/>
                  </a:lnTo>
                  <a:lnTo>
                    <a:pt x="123" y="2"/>
                  </a:lnTo>
                  <a:lnTo>
                    <a:pt x="136" y="5"/>
                  </a:lnTo>
                  <a:lnTo>
                    <a:pt x="145" y="8"/>
                  </a:lnTo>
                  <a:lnTo>
                    <a:pt x="145" y="8"/>
                  </a:lnTo>
                  <a:lnTo>
                    <a:pt x="155" y="5"/>
                  </a:lnTo>
                  <a:lnTo>
                    <a:pt x="168" y="2"/>
                  </a:lnTo>
                  <a:lnTo>
                    <a:pt x="176" y="0"/>
                  </a:lnTo>
                  <a:lnTo>
                    <a:pt x="183" y="0"/>
                  </a:lnTo>
                  <a:lnTo>
                    <a:pt x="191" y="0"/>
                  </a:lnTo>
                  <a:lnTo>
                    <a:pt x="198" y="1"/>
                  </a:lnTo>
                  <a:lnTo>
                    <a:pt x="198" y="1"/>
                  </a:lnTo>
                  <a:lnTo>
                    <a:pt x="204" y="4"/>
                  </a:lnTo>
                  <a:lnTo>
                    <a:pt x="211" y="7"/>
                  </a:lnTo>
                  <a:lnTo>
                    <a:pt x="216" y="11"/>
                  </a:lnTo>
                  <a:lnTo>
                    <a:pt x="221" y="15"/>
                  </a:lnTo>
                  <a:lnTo>
                    <a:pt x="232" y="26"/>
                  </a:lnTo>
                  <a:lnTo>
                    <a:pt x="240" y="39"/>
                  </a:lnTo>
                  <a:lnTo>
                    <a:pt x="247" y="53"/>
                  </a:lnTo>
                  <a:lnTo>
                    <a:pt x="254" y="68"/>
                  </a:lnTo>
                  <a:lnTo>
                    <a:pt x="258" y="85"/>
                  </a:lnTo>
                  <a:lnTo>
                    <a:pt x="260" y="101"/>
                  </a:lnTo>
                  <a:lnTo>
                    <a:pt x="260" y="119"/>
                  </a:lnTo>
                  <a:lnTo>
                    <a:pt x="259" y="135"/>
                  </a:lnTo>
                  <a:lnTo>
                    <a:pt x="255" y="151"/>
                  </a:lnTo>
                  <a:lnTo>
                    <a:pt x="253" y="159"/>
                  </a:lnTo>
                  <a:lnTo>
                    <a:pt x="250" y="167"/>
                  </a:lnTo>
                  <a:lnTo>
                    <a:pt x="245" y="175"/>
                  </a:lnTo>
                  <a:lnTo>
                    <a:pt x="241" y="181"/>
                  </a:lnTo>
                  <a:lnTo>
                    <a:pt x="236" y="187"/>
                  </a:lnTo>
                  <a:lnTo>
                    <a:pt x="230" y="194"/>
                  </a:lnTo>
                  <a:lnTo>
                    <a:pt x="223" y="200"/>
                  </a:lnTo>
                  <a:lnTo>
                    <a:pt x="217" y="205"/>
                  </a:lnTo>
                  <a:lnTo>
                    <a:pt x="208" y="209"/>
                  </a:lnTo>
                  <a:lnTo>
                    <a:pt x="200" y="214"/>
                  </a:lnTo>
                  <a:lnTo>
                    <a:pt x="191" y="213"/>
                  </a:lnTo>
                  <a:lnTo>
                    <a:pt x="191" y="213"/>
                  </a:lnTo>
                  <a:close/>
                  <a:moveTo>
                    <a:pt x="234" y="247"/>
                  </a:moveTo>
                  <a:lnTo>
                    <a:pt x="189" y="235"/>
                  </a:lnTo>
                  <a:lnTo>
                    <a:pt x="188" y="239"/>
                  </a:lnTo>
                  <a:lnTo>
                    <a:pt x="202" y="246"/>
                  </a:lnTo>
                  <a:lnTo>
                    <a:pt x="202" y="246"/>
                  </a:lnTo>
                  <a:lnTo>
                    <a:pt x="200" y="262"/>
                  </a:lnTo>
                  <a:lnTo>
                    <a:pt x="196" y="281"/>
                  </a:lnTo>
                  <a:lnTo>
                    <a:pt x="191" y="300"/>
                  </a:lnTo>
                  <a:lnTo>
                    <a:pt x="184" y="318"/>
                  </a:lnTo>
                  <a:lnTo>
                    <a:pt x="177" y="336"/>
                  </a:lnTo>
                  <a:lnTo>
                    <a:pt x="172" y="343"/>
                  </a:lnTo>
                  <a:lnTo>
                    <a:pt x="167" y="350"/>
                  </a:lnTo>
                  <a:lnTo>
                    <a:pt x="163" y="355"/>
                  </a:lnTo>
                  <a:lnTo>
                    <a:pt x="158" y="358"/>
                  </a:lnTo>
                  <a:lnTo>
                    <a:pt x="154" y="361"/>
                  </a:lnTo>
                  <a:lnTo>
                    <a:pt x="148" y="361"/>
                  </a:lnTo>
                  <a:lnTo>
                    <a:pt x="148" y="361"/>
                  </a:lnTo>
                  <a:lnTo>
                    <a:pt x="144" y="360"/>
                  </a:lnTo>
                  <a:lnTo>
                    <a:pt x="139" y="358"/>
                  </a:lnTo>
                  <a:lnTo>
                    <a:pt x="135" y="354"/>
                  </a:lnTo>
                  <a:lnTo>
                    <a:pt x="130" y="349"/>
                  </a:lnTo>
                  <a:lnTo>
                    <a:pt x="125" y="342"/>
                  </a:lnTo>
                  <a:lnTo>
                    <a:pt x="121" y="335"/>
                  </a:lnTo>
                  <a:lnTo>
                    <a:pt x="114" y="318"/>
                  </a:lnTo>
                  <a:lnTo>
                    <a:pt x="106" y="299"/>
                  </a:lnTo>
                  <a:lnTo>
                    <a:pt x="101" y="280"/>
                  </a:lnTo>
                  <a:lnTo>
                    <a:pt x="97" y="262"/>
                  </a:lnTo>
                  <a:lnTo>
                    <a:pt x="95" y="246"/>
                  </a:lnTo>
                  <a:lnTo>
                    <a:pt x="107" y="239"/>
                  </a:lnTo>
                  <a:lnTo>
                    <a:pt x="106" y="235"/>
                  </a:lnTo>
                  <a:lnTo>
                    <a:pt x="62" y="247"/>
                  </a:lnTo>
                  <a:lnTo>
                    <a:pt x="62" y="247"/>
                  </a:lnTo>
                  <a:lnTo>
                    <a:pt x="47" y="252"/>
                  </a:lnTo>
                  <a:lnTo>
                    <a:pt x="29" y="257"/>
                  </a:lnTo>
                  <a:lnTo>
                    <a:pt x="29" y="257"/>
                  </a:lnTo>
                  <a:lnTo>
                    <a:pt x="23" y="273"/>
                  </a:lnTo>
                  <a:lnTo>
                    <a:pt x="17" y="291"/>
                  </a:lnTo>
                  <a:lnTo>
                    <a:pt x="11" y="309"/>
                  </a:lnTo>
                  <a:lnTo>
                    <a:pt x="8" y="326"/>
                  </a:lnTo>
                  <a:lnTo>
                    <a:pt x="4" y="345"/>
                  </a:lnTo>
                  <a:lnTo>
                    <a:pt x="2" y="365"/>
                  </a:lnTo>
                  <a:lnTo>
                    <a:pt x="1" y="386"/>
                  </a:lnTo>
                  <a:lnTo>
                    <a:pt x="0" y="406"/>
                  </a:lnTo>
                  <a:lnTo>
                    <a:pt x="0" y="406"/>
                  </a:lnTo>
                  <a:lnTo>
                    <a:pt x="3" y="411"/>
                  </a:lnTo>
                  <a:lnTo>
                    <a:pt x="7" y="416"/>
                  </a:lnTo>
                  <a:lnTo>
                    <a:pt x="12" y="420"/>
                  </a:lnTo>
                  <a:lnTo>
                    <a:pt x="19" y="426"/>
                  </a:lnTo>
                  <a:lnTo>
                    <a:pt x="26" y="429"/>
                  </a:lnTo>
                  <a:lnTo>
                    <a:pt x="34" y="433"/>
                  </a:lnTo>
                  <a:lnTo>
                    <a:pt x="53" y="439"/>
                  </a:lnTo>
                  <a:lnTo>
                    <a:pt x="75" y="444"/>
                  </a:lnTo>
                  <a:lnTo>
                    <a:pt x="99" y="447"/>
                  </a:lnTo>
                  <a:lnTo>
                    <a:pt x="124" y="449"/>
                  </a:lnTo>
                  <a:lnTo>
                    <a:pt x="149" y="450"/>
                  </a:lnTo>
                  <a:lnTo>
                    <a:pt x="175" y="449"/>
                  </a:lnTo>
                  <a:lnTo>
                    <a:pt x="200" y="447"/>
                  </a:lnTo>
                  <a:lnTo>
                    <a:pt x="223" y="444"/>
                  </a:lnTo>
                  <a:lnTo>
                    <a:pt x="244" y="438"/>
                  </a:lnTo>
                  <a:lnTo>
                    <a:pt x="263" y="432"/>
                  </a:lnTo>
                  <a:lnTo>
                    <a:pt x="272" y="429"/>
                  </a:lnTo>
                  <a:lnTo>
                    <a:pt x="278" y="425"/>
                  </a:lnTo>
                  <a:lnTo>
                    <a:pt x="284" y="420"/>
                  </a:lnTo>
                  <a:lnTo>
                    <a:pt x="290" y="416"/>
                  </a:lnTo>
                  <a:lnTo>
                    <a:pt x="294" y="411"/>
                  </a:lnTo>
                  <a:lnTo>
                    <a:pt x="296" y="406"/>
                  </a:lnTo>
                  <a:lnTo>
                    <a:pt x="296" y="406"/>
                  </a:lnTo>
                  <a:lnTo>
                    <a:pt x="296" y="386"/>
                  </a:lnTo>
                  <a:lnTo>
                    <a:pt x="294" y="365"/>
                  </a:lnTo>
                  <a:lnTo>
                    <a:pt x="292" y="345"/>
                  </a:lnTo>
                  <a:lnTo>
                    <a:pt x="289" y="326"/>
                  </a:lnTo>
                  <a:lnTo>
                    <a:pt x="284" y="309"/>
                  </a:lnTo>
                  <a:lnTo>
                    <a:pt x="279" y="291"/>
                  </a:lnTo>
                  <a:lnTo>
                    <a:pt x="274" y="273"/>
                  </a:lnTo>
                  <a:lnTo>
                    <a:pt x="266" y="257"/>
                  </a:lnTo>
                  <a:lnTo>
                    <a:pt x="266" y="257"/>
                  </a:lnTo>
                  <a:lnTo>
                    <a:pt x="249" y="252"/>
                  </a:lnTo>
                  <a:lnTo>
                    <a:pt x="234" y="247"/>
                  </a:lnTo>
                  <a:lnTo>
                    <a:pt x="234" y="247"/>
                  </a:lnTo>
                  <a:close/>
                  <a:moveTo>
                    <a:pt x="201" y="168"/>
                  </a:moveTo>
                  <a:lnTo>
                    <a:pt x="201" y="168"/>
                  </a:lnTo>
                  <a:lnTo>
                    <a:pt x="205" y="155"/>
                  </a:lnTo>
                  <a:lnTo>
                    <a:pt x="210" y="140"/>
                  </a:lnTo>
                  <a:lnTo>
                    <a:pt x="210" y="133"/>
                  </a:lnTo>
                  <a:lnTo>
                    <a:pt x="211" y="126"/>
                  </a:lnTo>
                  <a:lnTo>
                    <a:pt x="210" y="120"/>
                  </a:lnTo>
                  <a:lnTo>
                    <a:pt x="207" y="114"/>
                  </a:lnTo>
                  <a:lnTo>
                    <a:pt x="207" y="114"/>
                  </a:lnTo>
                  <a:lnTo>
                    <a:pt x="205" y="110"/>
                  </a:lnTo>
                  <a:lnTo>
                    <a:pt x="202" y="106"/>
                  </a:lnTo>
                  <a:lnTo>
                    <a:pt x="195" y="99"/>
                  </a:lnTo>
                  <a:lnTo>
                    <a:pt x="186" y="91"/>
                  </a:lnTo>
                  <a:lnTo>
                    <a:pt x="177" y="85"/>
                  </a:lnTo>
                  <a:lnTo>
                    <a:pt x="160" y="74"/>
                  </a:lnTo>
                  <a:lnTo>
                    <a:pt x="153" y="70"/>
                  </a:lnTo>
                  <a:lnTo>
                    <a:pt x="147" y="65"/>
                  </a:lnTo>
                  <a:lnTo>
                    <a:pt x="147" y="65"/>
                  </a:lnTo>
                  <a:lnTo>
                    <a:pt x="145" y="63"/>
                  </a:lnTo>
                  <a:lnTo>
                    <a:pt x="145" y="63"/>
                  </a:lnTo>
                  <a:lnTo>
                    <a:pt x="144" y="65"/>
                  </a:lnTo>
                  <a:lnTo>
                    <a:pt x="144" y="65"/>
                  </a:lnTo>
                  <a:lnTo>
                    <a:pt x="139" y="70"/>
                  </a:lnTo>
                  <a:lnTo>
                    <a:pt x="131" y="74"/>
                  </a:lnTo>
                  <a:lnTo>
                    <a:pt x="115" y="85"/>
                  </a:lnTo>
                  <a:lnTo>
                    <a:pt x="105" y="91"/>
                  </a:lnTo>
                  <a:lnTo>
                    <a:pt x="97" y="99"/>
                  </a:lnTo>
                  <a:lnTo>
                    <a:pt x="89" y="106"/>
                  </a:lnTo>
                  <a:lnTo>
                    <a:pt x="86" y="110"/>
                  </a:lnTo>
                  <a:lnTo>
                    <a:pt x="84" y="114"/>
                  </a:lnTo>
                  <a:lnTo>
                    <a:pt x="84" y="114"/>
                  </a:lnTo>
                  <a:lnTo>
                    <a:pt x="83" y="120"/>
                  </a:lnTo>
                  <a:lnTo>
                    <a:pt x="82" y="125"/>
                  </a:lnTo>
                  <a:lnTo>
                    <a:pt x="82" y="125"/>
                  </a:lnTo>
                  <a:lnTo>
                    <a:pt x="84" y="137"/>
                  </a:lnTo>
                  <a:lnTo>
                    <a:pt x="86" y="148"/>
                  </a:lnTo>
                  <a:lnTo>
                    <a:pt x="86" y="148"/>
                  </a:lnTo>
                  <a:lnTo>
                    <a:pt x="89" y="158"/>
                  </a:lnTo>
                  <a:lnTo>
                    <a:pt x="94" y="166"/>
                  </a:lnTo>
                  <a:lnTo>
                    <a:pt x="99" y="175"/>
                  </a:lnTo>
                  <a:lnTo>
                    <a:pt x="104" y="182"/>
                  </a:lnTo>
                  <a:lnTo>
                    <a:pt x="109" y="189"/>
                  </a:lnTo>
                  <a:lnTo>
                    <a:pt x="117" y="196"/>
                  </a:lnTo>
                  <a:lnTo>
                    <a:pt x="124" y="202"/>
                  </a:lnTo>
                  <a:lnTo>
                    <a:pt x="133" y="207"/>
                  </a:lnTo>
                  <a:lnTo>
                    <a:pt x="133" y="207"/>
                  </a:lnTo>
                  <a:lnTo>
                    <a:pt x="141" y="210"/>
                  </a:lnTo>
                  <a:lnTo>
                    <a:pt x="149" y="214"/>
                  </a:lnTo>
                  <a:lnTo>
                    <a:pt x="149" y="214"/>
                  </a:lnTo>
                  <a:lnTo>
                    <a:pt x="160" y="209"/>
                  </a:lnTo>
                  <a:lnTo>
                    <a:pt x="169" y="204"/>
                  </a:lnTo>
                  <a:lnTo>
                    <a:pt x="169" y="204"/>
                  </a:lnTo>
                  <a:lnTo>
                    <a:pt x="179" y="197"/>
                  </a:lnTo>
                  <a:lnTo>
                    <a:pt x="187" y="188"/>
                  </a:lnTo>
                  <a:lnTo>
                    <a:pt x="195" y="179"/>
                  </a:lnTo>
                  <a:lnTo>
                    <a:pt x="201" y="168"/>
                  </a:lnTo>
                  <a:lnTo>
                    <a:pt x="201"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7" name="Freeform 144"/>
            <p:cNvSpPr>
              <a:spLocks noEditPoints="1"/>
            </p:cNvSpPr>
            <p:nvPr/>
          </p:nvSpPr>
          <p:spPr bwMode="auto">
            <a:xfrm>
              <a:off x="10341247" y="2893809"/>
              <a:ext cx="320786" cy="447565"/>
            </a:xfrm>
            <a:custGeom>
              <a:avLst/>
              <a:gdLst>
                <a:gd name="T0" fmla="*/ 255 w 334"/>
                <a:gd name="T1" fmla="*/ 270 h 468"/>
                <a:gd name="T2" fmla="*/ 302 w 334"/>
                <a:gd name="T3" fmla="*/ 284 h 468"/>
                <a:gd name="T4" fmla="*/ 321 w 334"/>
                <a:gd name="T5" fmla="*/ 336 h 468"/>
                <a:gd name="T6" fmla="*/ 333 w 334"/>
                <a:gd name="T7" fmla="*/ 412 h 468"/>
                <a:gd name="T8" fmla="*/ 327 w 334"/>
                <a:gd name="T9" fmla="*/ 440 h 468"/>
                <a:gd name="T10" fmla="*/ 276 w 334"/>
                <a:gd name="T11" fmla="*/ 458 h 468"/>
                <a:gd name="T12" fmla="*/ 168 w 334"/>
                <a:gd name="T13" fmla="*/ 468 h 468"/>
                <a:gd name="T14" fmla="*/ 60 w 334"/>
                <a:gd name="T15" fmla="*/ 459 h 468"/>
                <a:gd name="T16" fmla="*/ 7 w 334"/>
                <a:gd name="T17" fmla="*/ 441 h 468"/>
                <a:gd name="T18" fmla="*/ 1 w 334"/>
                <a:gd name="T19" fmla="*/ 412 h 468"/>
                <a:gd name="T20" fmla="*/ 12 w 334"/>
                <a:gd name="T21" fmla="*/ 336 h 468"/>
                <a:gd name="T22" fmla="*/ 31 w 334"/>
                <a:gd name="T23" fmla="*/ 284 h 468"/>
                <a:gd name="T24" fmla="*/ 97 w 334"/>
                <a:gd name="T25" fmla="*/ 270 h 468"/>
                <a:gd name="T26" fmla="*/ 102 w 334"/>
                <a:gd name="T27" fmla="*/ 291 h 468"/>
                <a:gd name="T28" fmla="*/ 120 w 334"/>
                <a:gd name="T29" fmla="*/ 318 h 468"/>
                <a:gd name="T30" fmla="*/ 166 w 334"/>
                <a:gd name="T31" fmla="*/ 335 h 468"/>
                <a:gd name="T32" fmla="*/ 214 w 334"/>
                <a:gd name="T33" fmla="*/ 320 h 468"/>
                <a:gd name="T34" fmla="*/ 231 w 334"/>
                <a:gd name="T35" fmla="*/ 300 h 468"/>
                <a:gd name="T36" fmla="*/ 240 w 334"/>
                <a:gd name="T37" fmla="*/ 270 h 468"/>
                <a:gd name="T38" fmla="*/ 108 w 334"/>
                <a:gd name="T39" fmla="*/ 121 h 468"/>
                <a:gd name="T40" fmla="*/ 162 w 334"/>
                <a:gd name="T41" fmla="*/ 112 h 468"/>
                <a:gd name="T42" fmla="*/ 224 w 334"/>
                <a:gd name="T43" fmla="*/ 120 h 468"/>
                <a:gd name="T44" fmla="*/ 240 w 334"/>
                <a:gd name="T45" fmla="*/ 152 h 468"/>
                <a:gd name="T46" fmla="*/ 227 w 334"/>
                <a:gd name="T47" fmla="*/ 195 h 468"/>
                <a:gd name="T48" fmla="*/ 202 w 334"/>
                <a:gd name="T49" fmla="*/ 228 h 468"/>
                <a:gd name="T50" fmla="*/ 168 w 334"/>
                <a:gd name="T51" fmla="*/ 242 h 468"/>
                <a:gd name="T52" fmla="*/ 143 w 334"/>
                <a:gd name="T53" fmla="*/ 237 h 468"/>
                <a:gd name="T54" fmla="*/ 118 w 334"/>
                <a:gd name="T55" fmla="*/ 214 h 468"/>
                <a:gd name="T56" fmla="*/ 99 w 334"/>
                <a:gd name="T57" fmla="*/ 174 h 468"/>
                <a:gd name="T58" fmla="*/ 95 w 334"/>
                <a:gd name="T59" fmla="*/ 128 h 468"/>
                <a:gd name="T60" fmla="*/ 255 w 334"/>
                <a:gd name="T61" fmla="*/ 180 h 468"/>
                <a:gd name="T62" fmla="*/ 266 w 334"/>
                <a:gd name="T63" fmla="*/ 167 h 468"/>
                <a:gd name="T64" fmla="*/ 270 w 334"/>
                <a:gd name="T65" fmla="*/ 147 h 468"/>
                <a:gd name="T66" fmla="*/ 269 w 334"/>
                <a:gd name="T67" fmla="*/ 118 h 468"/>
                <a:gd name="T68" fmla="*/ 262 w 334"/>
                <a:gd name="T69" fmla="*/ 63 h 468"/>
                <a:gd name="T70" fmla="*/ 236 w 334"/>
                <a:gd name="T71" fmla="*/ 28 h 468"/>
                <a:gd name="T72" fmla="*/ 221 w 334"/>
                <a:gd name="T73" fmla="*/ 25 h 468"/>
                <a:gd name="T74" fmla="*/ 199 w 334"/>
                <a:gd name="T75" fmla="*/ 6 h 468"/>
                <a:gd name="T76" fmla="*/ 183 w 334"/>
                <a:gd name="T77" fmla="*/ 26 h 468"/>
                <a:gd name="T78" fmla="*/ 163 w 334"/>
                <a:gd name="T79" fmla="*/ 0 h 468"/>
                <a:gd name="T80" fmla="*/ 147 w 334"/>
                <a:gd name="T81" fmla="*/ 17 h 468"/>
                <a:gd name="T82" fmla="*/ 135 w 334"/>
                <a:gd name="T83" fmla="*/ 15 h 468"/>
                <a:gd name="T84" fmla="*/ 116 w 334"/>
                <a:gd name="T85" fmla="*/ 20 h 468"/>
                <a:gd name="T86" fmla="*/ 106 w 334"/>
                <a:gd name="T87" fmla="*/ 37 h 468"/>
                <a:gd name="T88" fmla="*/ 98 w 334"/>
                <a:gd name="T89" fmla="*/ 34 h 468"/>
                <a:gd name="T90" fmla="*/ 84 w 334"/>
                <a:gd name="T91" fmla="*/ 43 h 468"/>
                <a:gd name="T92" fmla="*/ 69 w 334"/>
                <a:gd name="T93" fmla="*/ 78 h 468"/>
                <a:gd name="T94" fmla="*/ 71 w 334"/>
                <a:gd name="T95" fmla="*/ 134 h 468"/>
                <a:gd name="T96" fmla="*/ 67 w 334"/>
                <a:gd name="T97" fmla="*/ 158 h 468"/>
                <a:gd name="T98" fmla="*/ 71 w 334"/>
                <a:gd name="T99" fmla="*/ 170 h 468"/>
                <a:gd name="T100" fmla="*/ 82 w 334"/>
                <a:gd name="T101" fmla="*/ 188 h 468"/>
                <a:gd name="T102" fmla="*/ 102 w 334"/>
                <a:gd name="T103" fmla="*/ 227 h 468"/>
                <a:gd name="T104" fmla="*/ 135 w 334"/>
                <a:gd name="T105" fmla="*/ 255 h 468"/>
                <a:gd name="T106" fmla="*/ 169 w 334"/>
                <a:gd name="T107" fmla="*/ 262 h 468"/>
                <a:gd name="T108" fmla="*/ 215 w 334"/>
                <a:gd name="T109" fmla="*/ 244 h 468"/>
                <a:gd name="T110" fmla="*/ 245 w 334"/>
                <a:gd name="T111" fmla="*/ 205 h 468"/>
                <a:gd name="T112" fmla="*/ 255 w 334"/>
                <a:gd name="T113" fmla="*/ 18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4" h="468">
                  <a:moveTo>
                    <a:pt x="240" y="270"/>
                  </a:moveTo>
                  <a:lnTo>
                    <a:pt x="240" y="270"/>
                  </a:lnTo>
                  <a:lnTo>
                    <a:pt x="246" y="270"/>
                  </a:lnTo>
                  <a:lnTo>
                    <a:pt x="255" y="270"/>
                  </a:lnTo>
                  <a:lnTo>
                    <a:pt x="263" y="271"/>
                  </a:lnTo>
                  <a:lnTo>
                    <a:pt x="273" y="274"/>
                  </a:lnTo>
                  <a:lnTo>
                    <a:pt x="290" y="279"/>
                  </a:lnTo>
                  <a:lnTo>
                    <a:pt x="302" y="284"/>
                  </a:lnTo>
                  <a:lnTo>
                    <a:pt x="302" y="284"/>
                  </a:lnTo>
                  <a:lnTo>
                    <a:pt x="310" y="301"/>
                  </a:lnTo>
                  <a:lnTo>
                    <a:pt x="316" y="319"/>
                  </a:lnTo>
                  <a:lnTo>
                    <a:pt x="321" y="336"/>
                  </a:lnTo>
                  <a:lnTo>
                    <a:pt x="325" y="354"/>
                  </a:lnTo>
                  <a:lnTo>
                    <a:pt x="329" y="372"/>
                  </a:lnTo>
                  <a:lnTo>
                    <a:pt x="332" y="392"/>
                  </a:lnTo>
                  <a:lnTo>
                    <a:pt x="333" y="412"/>
                  </a:lnTo>
                  <a:lnTo>
                    <a:pt x="334" y="433"/>
                  </a:lnTo>
                  <a:lnTo>
                    <a:pt x="334" y="433"/>
                  </a:lnTo>
                  <a:lnTo>
                    <a:pt x="331" y="437"/>
                  </a:lnTo>
                  <a:lnTo>
                    <a:pt x="327" y="440"/>
                  </a:lnTo>
                  <a:lnTo>
                    <a:pt x="321" y="444"/>
                  </a:lnTo>
                  <a:lnTo>
                    <a:pt x="314" y="448"/>
                  </a:lnTo>
                  <a:lnTo>
                    <a:pt x="297" y="453"/>
                  </a:lnTo>
                  <a:lnTo>
                    <a:pt x="276" y="458"/>
                  </a:lnTo>
                  <a:lnTo>
                    <a:pt x="252" y="462"/>
                  </a:lnTo>
                  <a:lnTo>
                    <a:pt x="225" y="464"/>
                  </a:lnTo>
                  <a:lnTo>
                    <a:pt x="197" y="467"/>
                  </a:lnTo>
                  <a:lnTo>
                    <a:pt x="168" y="468"/>
                  </a:lnTo>
                  <a:lnTo>
                    <a:pt x="139" y="467"/>
                  </a:lnTo>
                  <a:lnTo>
                    <a:pt x="110" y="465"/>
                  </a:lnTo>
                  <a:lnTo>
                    <a:pt x="84" y="462"/>
                  </a:lnTo>
                  <a:lnTo>
                    <a:pt x="60" y="459"/>
                  </a:lnTo>
                  <a:lnTo>
                    <a:pt x="38" y="454"/>
                  </a:lnTo>
                  <a:lnTo>
                    <a:pt x="21" y="448"/>
                  </a:lnTo>
                  <a:lnTo>
                    <a:pt x="13" y="444"/>
                  </a:lnTo>
                  <a:lnTo>
                    <a:pt x="7" y="441"/>
                  </a:lnTo>
                  <a:lnTo>
                    <a:pt x="3" y="437"/>
                  </a:lnTo>
                  <a:lnTo>
                    <a:pt x="0" y="433"/>
                  </a:lnTo>
                  <a:lnTo>
                    <a:pt x="0" y="433"/>
                  </a:lnTo>
                  <a:lnTo>
                    <a:pt x="1" y="412"/>
                  </a:lnTo>
                  <a:lnTo>
                    <a:pt x="2" y="392"/>
                  </a:lnTo>
                  <a:lnTo>
                    <a:pt x="5" y="372"/>
                  </a:lnTo>
                  <a:lnTo>
                    <a:pt x="8" y="354"/>
                  </a:lnTo>
                  <a:lnTo>
                    <a:pt x="12" y="336"/>
                  </a:lnTo>
                  <a:lnTo>
                    <a:pt x="18" y="319"/>
                  </a:lnTo>
                  <a:lnTo>
                    <a:pt x="24" y="301"/>
                  </a:lnTo>
                  <a:lnTo>
                    <a:pt x="31" y="284"/>
                  </a:lnTo>
                  <a:lnTo>
                    <a:pt x="31" y="284"/>
                  </a:lnTo>
                  <a:lnTo>
                    <a:pt x="46" y="278"/>
                  </a:lnTo>
                  <a:lnTo>
                    <a:pt x="61" y="274"/>
                  </a:lnTo>
                  <a:lnTo>
                    <a:pt x="77" y="271"/>
                  </a:lnTo>
                  <a:lnTo>
                    <a:pt x="97" y="270"/>
                  </a:lnTo>
                  <a:lnTo>
                    <a:pt x="97" y="270"/>
                  </a:lnTo>
                  <a:lnTo>
                    <a:pt x="98" y="278"/>
                  </a:lnTo>
                  <a:lnTo>
                    <a:pt x="100" y="285"/>
                  </a:lnTo>
                  <a:lnTo>
                    <a:pt x="102" y="291"/>
                  </a:lnTo>
                  <a:lnTo>
                    <a:pt x="104" y="298"/>
                  </a:lnTo>
                  <a:lnTo>
                    <a:pt x="107" y="303"/>
                  </a:lnTo>
                  <a:lnTo>
                    <a:pt x="111" y="308"/>
                  </a:lnTo>
                  <a:lnTo>
                    <a:pt x="120" y="318"/>
                  </a:lnTo>
                  <a:lnTo>
                    <a:pt x="130" y="325"/>
                  </a:lnTo>
                  <a:lnTo>
                    <a:pt x="142" y="330"/>
                  </a:lnTo>
                  <a:lnTo>
                    <a:pt x="154" y="334"/>
                  </a:lnTo>
                  <a:lnTo>
                    <a:pt x="166" y="335"/>
                  </a:lnTo>
                  <a:lnTo>
                    <a:pt x="179" y="335"/>
                  </a:lnTo>
                  <a:lnTo>
                    <a:pt x="190" y="332"/>
                  </a:lnTo>
                  <a:lnTo>
                    <a:pt x="203" y="327"/>
                  </a:lnTo>
                  <a:lnTo>
                    <a:pt x="214" y="320"/>
                  </a:lnTo>
                  <a:lnTo>
                    <a:pt x="218" y="316"/>
                  </a:lnTo>
                  <a:lnTo>
                    <a:pt x="223" y="311"/>
                  </a:lnTo>
                  <a:lnTo>
                    <a:pt x="227" y="306"/>
                  </a:lnTo>
                  <a:lnTo>
                    <a:pt x="231" y="300"/>
                  </a:lnTo>
                  <a:lnTo>
                    <a:pt x="234" y="294"/>
                  </a:lnTo>
                  <a:lnTo>
                    <a:pt x="237" y="286"/>
                  </a:lnTo>
                  <a:lnTo>
                    <a:pt x="239" y="279"/>
                  </a:lnTo>
                  <a:lnTo>
                    <a:pt x="240" y="270"/>
                  </a:lnTo>
                  <a:lnTo>
                    <a:pt x="240" y="270"/>
                  </a:lnTo>
                  <a:close/>
                  <a:moveTo>
                    <a:pt x="96" y="124"/>
                  </a:moveTo>
                  <a:lnTo>
                    <a:pt x="96" y="124"/>
                  </a:lnTo>
                  <a:lnTo>
                    <a:pt x="108" y="121"/>
                  </a:lnTo>
                  <a:lnTo>
                    <a:pt x="124" y="116"/>
                  </a:lnTo>
                  <a:lnTo>
                    <a:pt x="142" y="113"/>
                  </a:lnTo>
                  <a:lnTo>
                    <a:pt x="153" y="112"/>
                  </a:lnTo>
                  <a:lnTo>
                    <a:pt x="162" y="112"/>
                  </a:lnTo>
                  <a:lnTo>
                    <a:pt x="162" y="112"/>
                  </a:lnTo>
                  <a:lnTo>
                    <a:pt x="184" y="113"/>
                  </a:lnTo>
                  <a:lnTo>
                    <a:pt x="205" y="116"/>
                  </a:lnTo>
                  <a:lnTo>
                    <a:pt x="224" y="120"/>
                  </a:lnTo>
                  <a:lnTo>
                    <a:pt x="240" y="124"/>
                  </a:lnTo>
                  <a:lnTo>
                    <a:pt x="240" y="124"/>
                  </a:lnTo>
                  <a:lnTo>
                    <a:pt x="240" y="137"/>
                  </a:lnTo>
                  <a:lnTo>
                    <a:pt x="240" y="152"/>
                  </a:lnTo>
                  <a:lnTo>
                    <a:pt x="238" y="166"/>
                  </a:lnTo>
                  <a:lnTo>
                    <a:pt x="234" y="180"/>
                  </a:lnTo>
                  <a:lnTo>
                    <a:pt x="234" y="180"/>
                  </a:lnTo>
                  <a:lnTo>
                    <a:pt x="227" y="195"/>
                  </a:lnTo>
                  <a:lnTo>
                    <a:pt x="220" y="208"/>
                  </a:lnTo>
                  <a:lnTo>
                    <a:pt x="212" y="220"/>
                  </a:lnTo>
                  <a:lnTo>
                    <a:pt x="202" y="228"/>
                  </a:lnTo>
                  <a:lnTo>
                    <a:pt x="202" y="228"/>
                  </a:lnTo>
                  <a:lnTo>
                    <a:pt x="194" y="233"/>
                  </a:lnTo>
                  <a:lnTo>
                    <a:pt x="185" y="238"/>
                  </a:lnTo>
                  <a:lnTo>
                    <a:pt x="177" y="241"/>
                  </a:lnTo>
                  <a:lnTo>
                    <a:pt x="168" y="242"/>
                  </a:lnTo>
                  <a:lnTo>
                    <a:pt x="168" y="242"/>
                  </a:lnTo>
                  <a:lnTo>
                    <a:pt x="160" y="241"/>
                  </a:lnTo>
                  <a:lnTo>
                    <a:pt x="151" y="240"/>
                  </a:lnTo>
                  <a:lnTo>
                    <a:pt x="143" y="237"/>
                  </a:lnTo>
                  <a:lnTo>
                    <a:pt x="135" y="231"/>
                  </a:lnTo>
                  <a:lnTo>
                    <a:pt x="135" y="231"/>
                  </a:lnTo>
                  <a:lnTo>
                    <a:pt x="126" y="224"/>
                  </a:lnTo>
                  <a:lnTo>
                    <a:pt x="118" y="214"/>
                  </a:lnTo>
                  <a:lnTo>
                    <a:pt x="110" y="203"/>
                  </a:lnTo>
                  <a:lnTo>
                    <a:pt x="103" y="189"/>
                  </a:lnTo>
                  <a:lnTo>
                    <a:pt x="103" y="189"/>
                  </a:lnTo>
                  <a:lnTo>
                    <a:pt x="99" y="174"/>
                  </a:lnTo>
                  <a:lnTo>
                    <a:pt x="96" y="160"/>
                  </a:lnTo>
                  <a:lnTo>
                    <a:pt x="95" y="145"/>
                  </a:lnTo>
                  <a:lnTo>
                    <a:pt x="95" y="128"/>
                  </a:lnTo>
                  <a:lnTo>
                    <a:pt x="95" y="128"/>
                  </a:lnTo>
                  <a:lnTo>
                    <a:pt x="96" y="124"/>
                  </a:lnTo>
                  <a:lnTo>
                    <a:pt x="96" y="124"/>
                  </a:lnTo>
                  <a:close/>
                  <a:moveTo>
                    <a:pt x="255" y="180"/>
                  </a:moveTo>
                  <a:lnTo>
                    <a:pt x="255" y="180"/>
                  </a:lnTo>
                  <a:lnTo>
                    <a:pt x="258" y="178"/>
                  </a:lnTo>
                  <a:lnTo>
                    <a:pt x="261" y="174"/>
                  </a:lnTo>
                  <a:lnTo>
                    <a:pt x="264" y="171"/>
                  </a:lnTo>
                  <a:lnTo>
                    <a:pt x="266" y="167"/>
                  </a:lnTo>
                  <a:lnTo>
                    <a:pt x="266" y="167"/>
                  </a:lnTo>
                  <a:lnTo>
                    <a:pt x="269" y="162"/>
                  </a:lnTo>
                  <a:lnTo>
                    <a:pt x="269" y="158"/>
                  </a:lnTo>
                  <a:lnTo>
                    <a:pt x="270" y="147"/>
                  </a:lnTo>
                  <a:lnTo>
                    <a:pt x="269" y="134"/>
                  </a:lnTo>
                  <a:lnTo>
                    <a:pt x="265" y="134"/>
                  </a:lnTo>
                  <a:lnTo>
                    <a:pt x="265" y="134"/>
                  </a:lnTo>
                  <a:lnTo>
                    <a:pt x="269" y="118"/>
                  </a:lnTo>
                  <a:lnTo>
                    <a:pt x="270" y="104"/>
                  </a:lnTo>
                  <a:lnTo>
                    <a:pt x="269" y="89"/>
                  </a:lnTo>
                  <a:lnTo>
                    <a:pt x="266" y="75"/>
                  </a:lnTo>
                  <a:lnTo>
                    <a:pt x="262" y="63"/>
                  </a:lnTo>
                  <a:lnTo>
                    <a:pt x="256" y="50"/>
                  </a:lnTo>
                  <a:lnTo>
                    <a:pt x="246" y="38"/>
                  </a:lnTo>
                  <a:lnTo>
                    <a:pt x="236" y="28"/>
                  </a:lnTo>
                  <a:lnTo>
                    <a:pt x="236" y="28"/>
                  </a:lnTo>
                  <a:lnTo>
                    <a:pt x="227" y="35"/>
                  </a:lnTo>
                  <a:lnTo>
                    <a:pt x="227" y="35"/>
                  </a:lnTo>
                  <a:lnTo>
                    <a:pt x="225" y="32"/>
                  </a:lnTo>
                  <a:lnTo>
                    <a:pt x="221" y="25"/>
                  </a:lnTo>
                  <a:lnTo>
                    <a:pt x="218" y="19"/>
                  </a:lnTo>
                  <a:lnTo>
                    <a:pt x="213" y="15"/>
                  </a:lnTo>
                  <a:lnTo>
                    <a:pt x="206" y="10"/>
                  </a:lnTo>
                  <a:lnTo>
                    <a:pt x="199" y="6"/>
                  </a:lnTo>
                  <a:lnTo>
                    <a:pt x="199" y="6"/>
                  </a:lnTo>
                  <a:lnTo>
                    <a:pt x="194" y="12"/>
                  </a:lnTo>
                  <a:lnTo>
                    <a:pt x="183" y="26"/>
                  </a:lnTo>
                  <a:lnTo>
                    <a:pt x="183" y="26"/>
                  </a:lnTo>
                  <a:lnTo>
                    <a:pt x="175" y="12"/>
                  </a:lnTo>
                  <a:lnTo>
                    <a:pt x="168" y="5"/>
                  </a:lnTo>
                  <a:lnTo>
                    <a:pt x="163" y="0"/>
                  </a:lnTo>
                  <a:lnTo>
                    <a:pt x="163" y="0"/>
                  </a:lnTo>
                  <a:lnTo>
                    <a:pt x="157" y="6"/>
                  </a:lnTo>
                  <a:lnTo>
                    <a:pt x="151" y="11"/>
                  </a:lnTo>
                  <a:lnTo>
                    <a:pt x="147" y="17"/>
                  </a:lnTo>
                  <a:lnTo>
                    <a:pt x="147" y="17"/>
                  </a:lnTo>
                  <a:lnTo>
                    <a:pt x="145" y="21"/>
                  </a:lnTo>
                  <a:lnTo>
                    <a:pt x="144" y="26"/>
                  </a:lnTo>
                  <a:lnTo>
                    <a:pt x="144" y="26"/>
                  </a:lnTo>
                  <a:lnTo>
                    <a:pt x="135" y="15"/>
                  </a:lnTo>
                  <a:lnTo>
                    <a:pt x="130" y="10"/>
                  </a:lnTo>
                  <a:lnTo>
                    <a:pt x="130" y="10"/>
                  </a:lnTo>
                  <a:lnTo>
                    <a:pt x="122" y="14"/>
                  </a:lnTo>
                  <a:lnTo>
                    <a:pt x="116" y="20"/>
                  </a:lnTo>
                  <a:lnTo>
                    <a:pt x="112" y="24"/>
                  </a:lnTo>
                  <a:lnTo>
                    <a:pt x="109" y="27"/>
                  </a:lnTo>
                  <a:lnTo>
                    <a:pt x="107" y="32"/>
                  </a:lnTo>
                  <a:lnTo>
                    <a:pt x="106" y="37"/>
                  </a:lnTo>
                  <a:lnTo>
                    <a:pt x="106" y="37"/>
                  </a:lnTo>
                  <a:lnTo>
                    <a:pt x="102" y="37"/>
                  </a:lnTo>
                  <a:lnTo>
                    <a:pt x="100" y="36"/>
                  </a:lnTo>
                  <a:lnTo>
                    <a:pt x="98" y="34"/>
                  </a:lnTo>
                  <a:lnTo>
                    <a:pt x="95" y="32"/>
                  </a:lnTo>
                  <a:lnTo>
                    <a:pt x="95" y="32"/>
                  </a:lnTo>
                  <a:lnTo>
                    <a:pt x="89" y="37"/>
                  </a:lnTo>
                  <a:lnTo>
                    <a:pt x="84" y="43"/>
                  </a:lnTo>
                  <a:lnTo>
                    <a:pt x="80" y="48"/>
                  </a:lnTo>
                  <a:lnTo>
                    <a:pt x="77" y="54"/>
                  </a:lnTo>
                  <a:lnTo>
                    <a:pt x="71" y="66"/>
                  </a:lnTo>
                  <a:lnTo>
                    <a:pt x="69" y="78"/>
                  </a:lnTo>
                  <a:lnTo>
                    <a:pt x="68" y="92"/>
                  </a:lnTo>
                  <a:lnTo>
                    <a:pt x="68" y="106"/>
                  </a:lnTo>
                  <a:lnTo>
                    <a:pt x="69" y="120"/>
                  </a:lnTo>
                  <a:lnTo>
                    <a:pt x="71" y="134"/>
                  </a:lnTo>
                  <a:lnTo>
                    <a:pt x="67" y="134"/>
                  </a:lnTo>
                  <a:lnTo>
                    <a:pt x="67" y="134"/>
                  </a:lnTo>
                  <a:lnTo>
                    <a:pt x="66" y="147"/>
                  </a:lnTo>
                  <a:lnTo>
                    <a:pt x="67" y="158"/>
                  </a:lnTo>
                  <a:lnTo>
                    <a:pt x="67" y="162"/>
                  </a:lnTo>
                  <a:lnTo>
                    <a:pt x="69" y="167"/>
                  </a:lnTo>
                  <a:lnTo>
                    <a:pt x="69" y="167"/>
                  </a:lnTo>
                  <a:lnTo>
                    <a:pt x="71" y="170"/>
                  </a:lnTo>
                  <a:lnTo>
                    <a:pt x="73" y="173"/>
                  </a:lnTo>
                  <a:lnTo>
                    <a:pt x="79" y="179"/>
                  </a:lnTo>
                  <a:lnTo>
                    <a:pt x="79" y="179"/>
                  </a:lnTo>
                  <a:lnTo>
                    <a:pt x="82" y="188"/>
                  </a:lnTo>
                  <a:lnTo>
                    <a:pt x="85" y="197"/>
                  </a:lnTo>
                  <a:lnTo>
                    <a:pt x="85" y="197"/>
                  </a:lnTo>
                  <a:lnTo>
                    <a:pt x="92" y="213"/>
                  </a:lnTo>
                  <a:lnTo>
                    <a:pt x="102" y="227"/>
                  </a:lnTo>
                  <a:lnTo>
                    <a:pt x="112" y="239"/>
                  </a:lnTo>
                  <a:lnTo>
                    <a:pt x="124" y="248"/>
                  </a:lnTo>
                  <a:lnTo>
                    <a:pt x="124" y="248"/>
                  </a:lnTo>
                  <a:lnTo>
                    <a:pt x="135" y="255"/>
                  </a:lnTo>
                  <a:lnTo>
                    <a:pt x="146" y="259"/>
                  </a:lnTo>
                  <a:lnTo>
                    <a:pt x="158" y="261"/>
                  </a:lnTo>
                  <a:lnTo>
                    <a:pt x="169" y="262"/>
                  </a:lnTo>
                  <a:lnTo>
                    <a:pt x="169" y="262"/>
                  </a:lnTo>
                  <a:lnTo>
                    <a:pt x="181" y="260"/>
                  </a:lnTo>
                  <a:lnTo>
                    <a:pt x="193" y="257"/>
                  </a:lnTo>
                  <a:lnTo>
                    <a:pt x="204" y="251"/>
                  </a:lnTo>
                  <a:lnTo>
                    <a:pt x="215" y="244"/>
                  </a:lnTo>
                  <a:lnTo>
                    <a:pt x="215" y="244"/>
                  </a:lnTo>
                  <a:lnTo>
                    <a:pt x="226" y="233"/>
                  </a:lnTo>
                  <a:lnTo>
                    <a:pt x="236" y="220"/>
                  </a:lnTo>
                  <a:lnTo>
                    <a:pt x="245" y="205"/>
                  </a:lnTo>
                  <a:lnTo>
                    <a:pt x="253" y="187"/>
                  </a:lnTo>
                  <a:lnTo>
                    <a:pt x="253" y="187"/>
                  </a:lnTo>
                  <a:lnTo>
                    <a:pt x="255" y="180"/>
                  </a:lnTo>
                  <a:lnTo>
                    <a:pt x="255"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8" name="Freeform 150"/>
            <p:cNvSpPr>
              <a:spLocks noEditPoints="1"/>
            </p:cNvSpPr>
            <p:nvPr/>
          </p:nvSpPr>
          <p:spPr bwMode="auto">
            <a:xfrm>
              <a:off x="7355689" y="4023957"/>
              <a:ext cx="361125" cy="407226"/>
            </a:xfrm>
            <a:custGeom>
              <a:avLst/>
              <a:gdLst>
                <a:gd name="T0" fmla="*/ 239 w 375"/>
                <a:gd name="T1" fmla="*/ 192 h 424"/>
                <a:gd name="T2" fmla="*/ 215 w 375"/>
                <a:gd name="T3" fmla="*/ 214 h 424"/>
                <a:gd name="T4" fmla="*/ 185 w 375"/>
                <a:gd name="T5" fmla="*/ 226 h 424"/>
                <a:gd name="T6" fmla="*/ 147 w 375"/>
                <a:gd name="T7" fmla="*/ 206 h 424"/>
                <a:gd name="T8" fmla="*/ 117 w 375"/>
                <a:gd name="T9" fmla="*/ 167 h 424"/>
                <a:gd name="T10" fmla="*/ 102 w 375"/>
                <a:gd name="T11" fmla="*/ 140 h 424"/>
                <a:gd name="T12" fmla="*/ 97 w 375"/>
                <a:gd name="T13" fmla="*/ 66 h 424"/>
                <a:gd name="T14" fmla="*/ 112 w 375"/>
                <a:gd name="T15" fmla="*/ 27 h 424"/>
                <a:gd name="T16" fmla="*/ 154 w 375"/>
                <a:gd name="T17" fmla="*/ 5 h 424"/>
                <a:gd name="T18" fmla="*/ 228 w 375"/>
                <a:gd name="T19" fmla="*/ 6 h 424"/>
                <a:gd name="T20" fmla="*/ 255 w 375"/>
                <a:gd name="T21" fmla="*/ 20 h 424"/>
                <a:gd name="T22" fmla="*/ 276 w 375"/>
                <a:gd name="T23" fmla="*/ 58 h 424"/>
                <a:gd name="T24" fmla="*/ 278 w 375"/>
                <a:gd name="T25" fmla="*/ 113 h 424"/>
                <a:gd name="T26" fmla="*/ 260 w 375"/>
                <a:gd name="T27" fmla="*/ 158 h 424"/>
                <a:gd name="T28" fmla="*/ 294 w 375"/>
                <a:gd name="T29" fmla="*/ 47 h 424"/>
                <a:gd name="T30" fmla="*/ 313 w 375"/>
                <a:gd name="T31" fmla="*/ 50 h 424"/>
                <a:gd name="T32" fmla="*/ 326 w 375"/>
                <a:gd name="T33" fmla="*/ 81 h 424"/>
                <a:gd name="T34" fmla="*/ 341 w 375"/>
                <a:gd name="T35" fmla="*/ 98 h 424"/>
                <a:gd name="T36" fmla="*/ 375 w 375"/>
                <a:gd name="T37" fmla="*/ 108 h 424"/>
                <a:gd name="T38" fmla="*/ 363 w 375"/>
                <a:gd name="T39" fmla="*/ 88 h 424"/>
                <a:gd name="T40" fmla="*/ 350 w 375"/>
                <a:gd name="T41" fmla="*/ 28 h 424"/>
                <a:gd name="T42" fmla="*/ 330 w 375"/>
                <a:gd name="T43" fmla="*/ 4 h 424"/>
                <a:gd name="T44" fmla="*/ 302 w 375"/>
                <a:gd name="T45" fmla="*/ 0 h 424"/>
                <a:gd name="T46" fmla="*/ 273 w 375"/>
                <a:gd name="T47" fmla="*/ 18 h 424"/>
                <a:gd name="T48" fmla="*/ 287 w 375"/>
                <a:gd name="T49" fmla="*/ 50 h 424"/>
                <a:gd name="T50" fmla="*/ 93 w 375"/>
                <a:gd name="T51" fmla="*/ 33 h 424"/>
                <a:gd name="T52" fmla="*/ 95 w 375"/>
                <a:gd name="T53" fmla="*/ 11 h 424"/>
                <a:gd name="T54" fmla="*/ 57 w 375"/>
                <a:gd name="T55" fmla="*/ 0 h 424"/>
                <a:gd name="T56" fmla="*/ 35 w 375"/>
                <a:gd name="T57" fmla="*/ 12 h 424"/>
                <a:gd name="T58" fmla="*/ 19 w 375"/>
                <a:gd name="T59" fmla="*/ 55 h 424"/>
                <a:gd name="T60" fmla="*/ 7 w 375"/>
                <a:gd name="T61" fmla="*/ 98 h 424"/>
                <a:gd name="T62" fmla="*/ 5 w 375"/>
                <a:gd name="T63" fmla="*/ 107 h 424"/>
                <a:gd name="T64" fmla="*/ 43 w 375"/>
                <a:gd name="T65" fmla="*/ 91 h 424"/>
                <a:gd name="T66" fmla="*/ 55 w 375"/>
                <a:gd name="T67" fmla="*/ 62 h 424"/>
                <a:gd name="T68" fmla="*/ 65 w 375"/>
                <a:gd name="T69" fmla="*/ 47 h 424"/>
                <a:gd name="T70" fmla="*/ 88 w 375"/>
                <a:gd name="T71" fmla="*/ 50 h 424"/>
                <a:gd name="T72" fmla="*/ 233 w 375"/>
                <a:gd name="T73" fmla="*/ 101 h 424"/>
                <a:gd name="T74" fmla="*/ 161 w 375"/>
                <a:gd name="T75" fmla="*/ 92 h 424"/>
                <a:gd name="T76" fmla="*/ 134 w 375"/>
                <a:gd name="T77" fmla="*/ 130 h 424"/>
                <a:gd name="T78" fmla="*/ 132 w 375"/>
                <a:gd name="T79" fmla="*/ 156 h 424"/>
                <a:gd name="T80" fmla="*/ 157 w 375"/>
                <a:gd name="T81" fmla="*/ 192 h 424"/>
                <a:gd name="T82" fmla="*/ 187 w 375"/>
                <a:gd name="T83" fmla="*/ 209 h 424"/>
                <a:gd name="T84" fmla="*/ 212 w 375"/>
                <a:gd name="T85" fmla="*/ 195 h 424"/>
                <a:gd name="T86" fmla="*/ 237 w 375"/>
                <a:gd name="T87" fmla="*/ 162 h 424"/>
                <a:gd name="T88" fmla="*/ 244 w 375"/>
                <a:gd name="T89" fmla="*/ 142 h 424"/>
                <a:gd name="T90" fmla="*/ 278 w 375"/>
                <a:gd name="T91" fmla="*/ 243 h 424"/>
                <a:gd name="T92" fmla="*/ 311 w 375"/>
                <a:gd name="T93" fmla="*/ 295 h 424"/>
                <a:gd name="T94" fmla="*/ 323 w 375"/>
                <a:gd name="T95" fmla="*/ 385 h 424"/>
                <a:gd name="T96" fmla="*/ 283 w 375"/>
                <a:gd name="T97" fmla="*/ 361 h 424"/>
                <a:gd name="T98" fmla="*/ 208 w 375"/>
                <a:gd name="T99" fmla="*/ 423 h 424"/>
                <a:gd name="T100" fmla="*/ 98 w 375"/>
                <a:gd name="T101" fmla="*/ 409 h 424"/>
                <a:gd name="T102" fmla="*/ 64 w 375"/>
                <a:gd name="T103" fmla="*/ 394 h 424"/>
                <a:gd name="T104" fmla="*/ 53 w 375"/>
                <a:gd name="T105" fmla="*/ 330 h 424"/>
                <a:gd name="T106" fmla="*/ 76 w 375"/>
                <a:gd name="T107" fmla="*/ 248 h 424"/>
                <a:gd name="T108" fmla="*/ 136 w 375"/>
                <a:gd name="T109" fmla="*/ 236 h 424"/>
                <a:gd name="T110" fmla="*/ 153 w 375"/>
                <a:gd name="T111" fmla="*/ 304 h 424"/>
                <a:gd name="T112" fmla="*/ 181 w 375"/>
                <a:gd name="T113" fmla="*/ 346 h 424"/>
                <a:gd name="T114" fmla="*/ 199 w 375"/>
                <a:gd name="T115" fmla="*/ 340 h 424"/>
                <a:gd name="T116" fmla="*/ 226 w 375"/>
                <a:gd name="T117" fmla="*/ 2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5" h="424">
                  <a:moveTo>
                    <a:pt x="256" y="161"/>
                  </a:moveTo>
                  <a:lnTo>
                    <a:pt x="256" y="161"/>
                  </a:lnTo>
                  <a:lnTo>
                    <a:pt x="249" y="177"/>
                  </a:lnTo>
                  <a:lnTo>
                    <a:pt x="245" y="185"/>
                  </a:lnTo>
                  <a:lnTo>
                    <a:pt x="239" y="192"/>
                  </a:lnTo>
                  <a:lnTo>
                    <a:pt x="234" y="198"/>
                  </a:lnTo>
                  <a:lnTo>
                    <a:pt x="228" y="204"/>
                  </a:lnTo>
                  <a:lnTo>
                    <a:pt x="221" y="210"/>
                  </a:lnTo>
                  <a:lnTo>
                    <a:pt x="215" y="214"/>
                  </a:lnTo>
                  <a:lnTo>
                    <a:pt x="215" y="214"/>
                  </a:lnTo>
                  <a:lnTo>
                    <a:pt x="202" y="221"/>
                  </a:lnTo>
                  <a:lnTo>
                    <a:pt x="189" y="226"/>
                  </a:lnTo>
                  <a:lnTo>
                    <a:pt x="187" y="227"/>
                  </a:lnTo>
                  <a:lnTo>
                    <a:pt x="185" y="226"/>
                  </a:lnTo>
                  <a:lnTo>
                    <a:pt x="185" y="226"/>
                  </a:lnTo>
                  <a:lnTo>
                    <a:pt x="173" y="223"/>
                  </a:lnTo>
                  <a:lnTo>
                    <a:pt x="163" y="217"/>
                  </a:lnTo>
                  <a:lnTo>
                    <a:pt x="163" y="217"/>
                  </a:lnTo>
                  <a:lnTo>
                    <a:pt x="154" y="212"/>
                  </a:lnTo>
                  <a:lnTo>
                    <a:pt x="147" y="206"/>
                  </a:lnTo>
                  <a:lnTo>
                    <a:pt x="139" y="199"/>
                  </a:lnTo>
                  <a:lnTo>
                    <a:pt x="133" y="192"/>
                  </a:lnTo>
                  <a:lnTo>
                    <a:pt x="127" y="185"/>
                  </a:lnTo>
                  <a:lnTo>
                    <a:pt x="121" y="176"/>
                  </a:lnTo>
                  <a:lnTo>
                    <a:pt x="117" y="167"/>
                  </a:lnTo>
                  <a:lnTo>
                    <a:pt x="114" y="158"/>
                  </a:lnTo>
                  <a:lnTo>
                    <a:pt x="114" y="158"/>
                  </a:lnTo>
                  <a:lnTo>
                    <a:pt x="110" y="153"/>
                  </a:lnTo>
                  <a:lnTo>
                    <a:pt x="105" y="148"/>
                  </a:lnTo>
                  <a:lnTo>
                    <a:pt x="102" y="140"/>
                  </a:lnTo>
                  <a:lnTo>
                    <a:pt x="100" y="133"/>
                  </a:lnTo>
                  <a:lnTo>
                    <a:pt x="97" y="117"/>
                  </a:lnTo>
                  <a:lnTo>
                    <a:pt x="95" y="99"/>
                  </a:lnTo>
                  <a:lnTo>
                    <a:pt x="96" y="82"/>
                  </a:lnTo>
                  <a:lnTo>
                    <a:pt x="97" y="66"/>
                  </a:lnTo>
                  <a:lnTo>
                    <a:pt x="100" y="52"/>
                  </a:lnTo>
                  <a:lnTo>
                    <a:pt x="103" y="42"/>
                  </a:lnTo>
                  <a:lnTo>
                    <a:pt x="103" y="42"/>
                  </a:lnTo>
                  <a:lnTo>
                    <a:pt x="108" y="35"/>
                  </a:lnTo>
                  <a:lnTo>
                    <a:pt x="112" y="27"/>
                  </a:lnTo>
                  <a:lnTo>
                    <a:pt x="118" y="22"/>
                  </a:lnTo>
                  <a:lnTo>
                    <a:pt x="124" y="17"/>
                  </a:lnTo>
                  <a:lnTo>
                    <a:pt x="124" y="17"/>
                  </a:lnTo>
                  <a:lnTo>
                    <a:pt x="138" y="11"/>
                  </a:lnTo>
                  <a:lnTo>
                    <a:pt x="154" y="5"/>
                  </a:lnTo>
                  <a:lnTo>
                    <a:pt x="170" y="2"/>
                  </a:lnTo>
                  <a:lnTo>
                    <a:pt x="187" y="1"/>
                  </a:lnTo>
                  <a:lnTo>
                    <a:pt x="204" y="1"/>
                  </a:lnTo>
                  <a:lnTo>
                    <a:pt x="220" y="4"/>
                  </a:lnTo>
                  <a:lnTo>
                    <a:pt x="228" y="6"/>
                  </a:lnTo>
                  <a:lnTo>
                    <a:pt x="236" y="9"/>
                  </a:lnTo>
                  <a:lnTo>
                    <a:pt x="243" y="13"/>
                  </a:lnTo>
                  <a:lnTo>
                    <a:pt x="250" y="17"/>
                  </a:lnTo>
                  <a:lnTo>
                    <a:pt x="250" y="17"/>
                  </a:lnTo>
                  <a:lnTo>
                    <a:pt x="255" y="20"/>
                  </a:lnTo>
                  <a:lnTo>
                    <a:pt x="259" y="24"/>
                  </a:lnTo>
                  <a:lnTo>
                    <a:pt x="264" y="28"/>
                  </a:lnTo>
                  <a:lnTo>
                    <a:pt x="267" y="34"/>
                  </a:lnTo>
                  <a:lnTo>
                    <a:pt x="272" y="45"/>
                  </a:lnTo>
                  <a:lnTo>
                    <a:pt x="276" y="58"/>
                  </a:lnTo>
                  <a:lnTo>
                    <a:pt x="276" y="58"/>
                  </a:lnTo>
                  <a:lnTo>
                    <a:pt x="278" y="69"/>
                  </a:lnTo>
                  <a:lnTo>
                    <a:pt x="279" y="81"/>
                  </a:lnTo>
                  <a:lnTo>
                    <a:pt x="279" y="97"/>
                  </a:lnTo>
                  <a:lnTo>
                    <a:pt x="278" y="113"/>
                  </a:lnTo>
                  <a:lnTo>
                    <a:pt x="275" y="129"/>
                  </a:lnTo>
                  <a:lnTo>
                    <a:pt x="271" y="142"/>
                  </a:lnTo>
                  <a:lnTo>
                    <a:pt x="268" y="149"/>
                  </a:lnTo>
                  <a:lnTo>
                    <a:pt x="265" y="154"/>
                  </a:lnTo>
                  <a:lnTo>
                    <a:pt x="260" y="158"/>
                  </a:lnTo>
                  <a:lnTo>
                    <a:pt x="256" y="161"/>
                  </a:lnTo>
                  <a:lnTo>
                    <a:pt x="256" y="161"/>
                  </a:lnTo>
                  <a:close/>
                  <a:moveTo>
                    <a:pt x="287" y="50"/>
                  </a:moveTo>
                  <a:lnTo>
                    <a:pt x="287" y="50"/>
                  </a:lnTo>
                  <a:lnTo>
                    <a:pt x="294" y="47"/>
                  </a:lnTo>
                  <a:lnTo>
                    <a:pt x="302" y="46"/>
                  </a:lnTo>
                  <a:lnTo>
                    <a:pt x="306" y="46"/>
                  </a:lnTo>
                  <a:lnTo>
                    <a:pt x="310" y="47"/>
                  </a:lnTo>
                  <a:lnTo>
                    <a:pt x="310" y="47"/>
                  </a:lnTo>
                  <a:lnTo>
                    <a:pt x="313" y="50"/>
                  </a:lnTo>
                  <a:lnTo>
                    <a:pt x="316" y="53"/>
                  </a:lnTo>
                  <a:lnTo>
                    <a:pt x="318" y="57"/>
                  </a:lnTo>
                  <a:lnTo>
                    <a:pt x="320" y="62"/>
                  </a:lnTo>
                  <a:lnTo>
                    <a:pt x="324" y="75"/>
                  </a:lnTo>
                  <a:lnTo>
                    <a:pt x="326" y="81"/>
                  </a:lnTo>
                  <a:lnTo>
                    <a:pt x="329" y="88"/>
                  </a:lnTo>
                  <a:lnTo>
                    <a:pt x="329" y="88"/>
                  </a:lnTo>
                  <a:lnTo>
                    <a:pt x="331" y="91"/>
                  </a:lnTo>
                  <a:lnTo>
                    <a:pt x="333" y="94"/>
                  </a:lnTo>
                  <a:lnTo>
                    <a:pt x="341" y="98"/>
                  </a:lnTo>
                  <a:lnTo>
                    <a:pt x="348" y="101"/>
                  </a:lnTo>
                  <a:lnTo>
                    <a:pt x="355" y="104"/>
                  </a:lnTo>
                  <a:lnTo>
                    <a:pt x="369" y="107"/>
                  </a:lnTo>
                  <a:lnTo>
                    <a:pt x="375" y="108"/>
                  </a:lnTo>
                  <a:lnTo>
                    <a:pt x="375" y="108"/>
                  </a:lnTo>
                  <a:lnTo>
                    <a:pt x="374" y="107"/>
                  </a:lnTo>
                  <a:lnTo>
                    <a:pt x="371" y="104"/>
                  </a:lnTo>
                  <a:lnTo>
                    <a:pt x="368" y="98"/>
                  </a:lnTo>
                  <a:lnTo>
                    <a:pt x="363" y="88"/>
                  </a:lnTo>
                  <a:lnTo>
                    <a:pt x="363" y="88"/>
                  </a:lnTo>
                  <a:lnTo>
                    <a:pt x="361" y="78"/>
                  </a:lnTo>
                  <a:lnTo>
                    <a:pt x="359" y="67"/>
                  </a:lnTo>
                  <a:lnTo>
                    <a:pt x="356" y="55"/>
                  </a:lnTo>
                  <a:lnTo>
                    <a:pt x="353" y="41"/>
                  </a:lnTo>
                  <a:lnTo>
                    <a:pt x="350" y="28"/>
                  </a:lnTo>
                  <a:lnTo>
                    <a:pt x="347" y="22"/>
                  </a:lnTo>
                  <a:lnTo>
                    <a:pt x="344" y="17"/>
                  </a:lnTo>
                  <a:lnTo>
                    <a:pt x="340" y="12"/>
                  </a:lnTo>
                  <a:lnTo>
                    <a:pt x="335" y="7"/>
                  </a:lnTo>
                  <a:lnTo>
                    <a:pt x="330" y="4"/>
                  </a:lnTo>
                  <a:lnTo>
                    <a:pt x="324" y="2"/>
                  </a:lnTo>
                  <a:lnTo>
                    <a:pt x="324" y="2"/>
                  </a:lnTo>
                  <a:lnTo>
                    <a:pt x="317" y="0"/>
                  </a:lnTo>
                  <a:lnTo>
                    <a:pt x="312" y="0"/>
                  </a:lnTo>
                  <a:lnTo>
                    <a:pt x="302" y="0"/>
                  </a:lnTo>
                  <a:lnTo>
                    <a:pt x="292" y="3"/>
                  </a:lnTo>
                  <a:lnTo>
                    <a:pt x="285" y="6"/>
                  </a:lnTo>
                  <a:lnTo>
                    <a:pt x="279" y="11"/>
                  </a:lnTo>
                  <a:lnTo>
                    <a:pt x="275" y="14"/>
                  </a:lnTo>
                  <a:lnTo>
                    <a:pt x="273" y="18"/>
                  </a:lnTo>
                  <a:lnTo>
                    <a:pt x="273" y="18"/>
                  </a:lnTo>
                  <a:lnTo>
                    <a:pt x="278" y="25"/>
                  </a:lnTo>
                  <a:lnTo>
                    <a:pt x="283" y="33"/>
                  </a:lnTo>
                  <a:lnTo>
                    <a:pt x="285" y="40"/>
                  </a:lnTo>
                  <a:lnTo>
                    <a:pt x="287" y="50"/>
                  </a:lnTo>
                  <a:lnTo>
                    <a:pt x="287" y="50"/>
                  </a:lnTo>
                  <a:close/>
                  <a:moveTo>
                    <a:pt x="88" y="50"/>
                  </a:moveTo>
                  <a:lnTo>
                    <a:pt x="88" y="50"/>
                  </a:lnTo>
                  <a:lnTo>
                    <a:pt x="90" y="40"/>
                  </a:lnTo>
                  <a:lnTo>
                    <a:pt x="93" y="33"/>
                  </a:lnTo>
                  <a:lnTo>
                    <a:pt x="97" y="25"/>
                  </a:lnTo>
                  <a:lnTo>
                    <a:pt x="102" y="18"/>
                  </a:lnTo>
                  <a:lnTo>
                    <a:pt x="102" y="18"/>
                  </a:lnTo>
                  <a:lnTo>
                    <a:pt x="99" y="14"/>
                  </a:lnTo>
                  <a:lnTo>
                    <a:pt x="95" y="11"/>
                  </a:lnTo>
                  <a:lnTo>
                    <a:pt x="90" y="6"/>
                  </a:lnTo>
                  <a:lnTo>
                    <a:pt x="82" y="3"/>
                  </a:lnTo>
                  <a:lnTo>
                    <a:pt x="74" y="0"/>
                  </a:lnTo>
                  <a:lnTo>
                    <a:pt x="63" y="0"/>
                  </a:lnTo>
                  <a:lnTo>
                    <a:pt x="57" y="0"/>
                  </a:lnTo>
                  <a:lnTo>
                    <a:pt x="51" y="2"/>
                  </a:lnTo>
                  <a:lnTo>
                    <a:pt x="51" y="2"/>
                  </a:lnTo>
                  <a:lnTo>
                    <a:pt x="44" y="4"/>
                  </a:lnTo>
                  <a:lnTo>
                    <a:pt x="39" y="7"/>
                  </a:lnTo>
                  <a:lnTo>
                    <a:pt x="35" y="12"/>
                  </a:lnTo>
                  <a:lnTo>
                    <a:pt x="31" y="17"/>
                  </a:lnTo>
                  <a:lnTo>
                    <a:pt x="27" y="22"/>
                  </a:lnTo>
                  <a:lnTo>
                    <a:pt x="25" y="28"/>
                  </a:lnTo>
                  <a:lnTo>
                    <a:pt x="21" y="41"/>
                  </a:lnTo>
                  <a:lnTo>
                    <a:pt x="19" y="55"/>
                  </a:lnTo>
                  <a:lnTo>
                    <a:pt x="17" y="67"/>
                  </a:lnTo>
                  <a:lnTo>
                    <a:pt x="15" y="78"/>
                  </a:lnTo>
                  <a:lnTo>
                    <a:pt x="13" y="88"/>
                  </a:lnTo>
                  <a:lnTo>
                    <a:pt x="13" y="88"/>
                  </a:lnTo>
                  <a:lnTo>
                    <a:pt x="7" y="98"/>
                  </a:lnTo>
                  <a:lnTo>
                    <a:pt x="3" y="104"/>
                  </a:lnTo>
                  <a:lnTo>
                    <a:pt x="1" y="107"/>
                  </a:lnTo>
                  <a:lnTo>
                    <a:pt x="0" y="108"/>
                  </a:lnTo>
                  <a:lnTo>
                    <a:pt x="0" y="108"/>
                  </a:lnTo>
                  <a:lnTo>
                    <a:pt x="5" y="107"/>
                  </a:lnTo>
                  <a:lnTo>
                    <a:pt x="19" y="104"/>
                  </a:lnTo>
                  <a:lnTo>
                    <a:pt x="27" y="101"/>
                  </a:lnTo>
                  <a:lnTo>
                    <a:pt x="35" y="98"/>
                  </a:lnTo>
                  <a:lnTo>
                    <a:pt x="41" y="94"/>
                  </a:lnTo>
                  <a:lnTo>
                    <a:pt x="43" y="91"/>
                  </a:lnTo>
                  <a:lnTo>
                    <a:pt x="45" y="88"/>
                  </a:lnTo>
                  <a:lnTo>
                    <a:pt x="45" y="88"/>
                  </a:lnTo>
                  <a:lnTo>
                    <a:pt x="48" y="81"/>
                  </a:lnTo>
                  <a:lnTo>
                    <a:pt x="52" y="75"/>
                  </a:lnTo>
                  <a:lnTo>
                    <a:pt x="55" y="62"/>
                  </a:lnTo>
                  <a:lnTo>
                    <a:pt x="57" y="57"/>
                  </a:lnTo>
                  <a:lnTo>
                    <a:pt x="59" y="53"/>
                  </a:lnTo>
                  <a:lnTo>
                    <a:pt x="61" y="50"/>
                  </a:lnTo>
                  <a:lnTo>
                    <a:pt x="65" y="47"/>
                  </a:lnTo>
                  <a:lnTo>
                    <a:pt x="65" y="47"/>
                  </a:lnTo>
                  <a:lnTo>
                    <a:pt x="70" y="46"/>
                  </a:lnTo>
                  <a:lnTo>
                    <a:pt x="74" y="46"/>
                  </a:lnTo>
                  <a:lnTo>
                    <a:pt x="80" y="47"/>
                  </a:lnTo>
                  <a:lnTo>
                    <a:pt x="88" y="50"/>
                  </a:lnTo>
                  <a:lnTo>
                    <a:pt x="88" y="50"/>
                  </a:lnTo>
                  <a:close/>
                  <a:moveTo>
                    <a:pt x="244" y="142"/>
                  </a:moveTo>
                  <a:lnTo>
                    <a:pt x="244" y="142"/>
                  </a:lnTo>
                  <a:lnTo>
                    <a:pt x="238" y="128"/>
                  </a:lnTo>
                  <a:lnTo>
                    <a:pt x="235" y="115"/>
                  </a:lnTo>
                  <a:lnTo>
                    <a:pt x="233" y="101"/>
                  </a:lnTo>
                  <a:lnTo>
                    <a:pt x="232" y="90"/>
                  </a:lnTo>
                  <a:lnTo>
                    <a:pt x="232" y="90"/>
                  </a:lnTo>
                  <a:lnTo>
                    <a:pt x="207" y="92"/>
                  </a:lnTo>
                  <a:lnTo>
                    <a:pt x="183" y="92"/>
                  </a:lnTo>
                  <a:lnTo>
                    <a:pt x="161" y="92"/>
                  </a:lnTo>
                  <a:lnTo>
                    <a:pt x="141" y="90"/>
                  </a:lnTo>
                  <a:lnTo>
                    <a:pt x="141" y="90"/>
                  </a:lnTo>
                  <a:lnTo>
                    <a:pt x="140" y="101"/>
                  </a:lnTo>
                  <a:lnTo>
                    <a:pt x="138" y="115"/>
                  </a:lnTo>
                  <a:lnTo>
                    <a:pt x="134" y="130"/>
                  </a:lnTo>
                  <a:lnTo>
                    <a:pt x="128" y="144"/>
                  </a:lnTo>
                  <a:lnTo>
                    <a:pt x="128" y="144"/>
                  </a:lnTo>
                  <a:lnTo>
                    <a:pt x="129" y="148"/>
                  </a:lnTo>
                  <a:lnTo>
                    <a:pt x="129" y="148"/>
                  </a:lnTo>
                  <a:lnTo>
                    <a:pt x="132" y="156"/>
                  </a:lnTo>
                  <a:lnTo>
                    <a:pt x="136" y="165"/>
                  </a:lnTo>
                  <a:lnTo>
                    <a:pt x="140" y="172"/>
                  </a:lnTo>
                  <a:lnTo>
                    <a:pt x="144" y="179"/>
                  </a:lnTo>
                  <a:lnTo>
                    <a:pt x="151" y="186"/>
                  </a:lnTo>
                  <a:lnTo>
                    <a:pt x="157" y="192"/>
                  </a:lnTo>
                  <a:lnTo>
                    <a:pt x="163" y="197"/>
                  </a:lnTo>
                  <a:lnTo>
                    <a:pt x="172" y="202"/>
                  </a:lnTo>
                  <a:lnTo>
                    <a:pt x="172" y="202"/>
                  </a:lnTo>
                  <a:lnTo>
                    <a:pt x="178" y="206"/>
                  </a:lnTo>
                  <a:lnTo>
                    <a:pt x="187" y="209"/>
                  </a:lnTo>
                  <a:lnTo>
                    <a:pt x="187" y="209"/>
                  </a:lnTo>
                  <a:lnTo>
                    <a:pt x="196" y="205"/>
                  </a:lnTo>
                  <a:lnTo>
                    <a:pt x="206" y="199"/>
                  </a:lnTo>
                  <a:lnTo>
                    <a:pt x="206" y="199"/>
                  </a:lnTo>
                  <a:lnTo>
                    <a:pt x="212" y="195"/>
                  </a:lnTo>
                  <a:lnTo>
                    <a:pt x="218" y="190"/>
                  </a:lnTo>
                  <a:lnTo>
                    <a:pt x="224" y="183"/>
                  </a:lnTo>
                  <a:lnTo>
                    <a:pt x="229" y="176"/>
                  </a:lnTo>
                  <a:lnTo>
                    <a:pt x="233" y="170"/>
                  </a:lnTo>
                  <a:lnTo>
                    <a:pt x="237" y="162"/>
                  </a:lnTo>
                  <a:lnTo>
                    <a:pt x="240" y="154"/>
                  </a:lnTo>
                  <a:lnTo>
                    <a:pt x="243" y="146"/>
                  </a:lnTo>
                  <a:lnTo>
                    <a:pt x="243" y="146"/>
                  </a:lnTo>
                  <a:lnTo>
                    <a:pt x="244" y="142"/>
                  </a:lnTo>
                  <a:lnTo>
                    <a:pt x="244" y="142"/>
                  </a:lnTo>
                  <a:close/>
                  <a:moveTo>
                    <a:pt x="235" y="236"/>
                  </a:moveTo>
                  <a:lnTo>
                    <a:pt x="235" y="236"/>
                  </a:lnTo>
                  <a:lnTo>
                    <a:pt x="251" y="236"/>
                  </a:lnTo>
                  <a:lnTo>
                    <a:pt x="265" y="239"/>
                  </a:lnTo>
                  <a:lnTo>
                    <a:pt x="278" y="243"/>
                  </a:lnTo>
                  <a:lnTo>
                    <a:pt x="295" y="248"/>
                  </a:lnTo>
                  <a:lnTo>
                    <a:pt x="295" y="248"/>
                  </a:lnTo>
                  <a:lnTo>
                    <a:pt x="302" y="263"/>
                  </a:lnTo>
                  <a:lnTo>
                    <a:pt x="307" y="279"/>
                  </a:lnTo>
                  <a:lnTo>
                    <a:pt x="311" y="295"/>
                  </a:lnTo>
                  <a:lnTo>
                    <a:pt x="315" y="312"/>
                  </a:lnTo>
                  <a:lnTo>
                    <a:pt x="318" y="330"/>
                  </a:lnTo>
                  <a:lnTo>
                    <a:pt x="321" y="348"/>
                  </a:lnTo>
                  <a:lnTo>
                    <a:pt x="322" y="366"/>
                  </a:lnTo>
                  <a:lnTo>
                    <a:pt x="323" y="385"/>
                  </a:lnTo>
                  <a:lnTo>
                    <a:pt x="323" y="385"/>
                  </a:lnTo>
                  <a:lnTo>
                    <a:pt x="307" y="394"/>
                  </a:lnTo>
                  <a:lnTo>
                    <a:pt x="290" y="402"/>
                  </a:lnTo>
                  <a:lnTo>
                    <a:pt x="287" y="359"/>
                  </a:lnTo>
                  <a:lnTo>
                    <a:pt x="283" y="361"/>
                  </a:lnTo>
                  <a:lnTo>
                    <a:pt x="273" y="409"/>
                  </a:lnTo>
                  <a:lnTo>
                    <a:pt x="273" y="409"/>
                  </a:lnTo>
                  <a:lnTo>
                    <a:pt x="252" y="416"/>
                  </a:lnTo>
                  <a:lnTo>
                    <a:pt x="230" y="420"/>
                  </a:lnTo>
                  <a:lnTo>
                    <a:pt x="208" y="423"/>
                  </a:lnTo>
                  <a:lnTo>
                    <a:pt x="186" y="424"/>
                  </a:lnTo>
                  <a:lnTo>
                    <a:pt x="163" y="423"/>
                  </a:lnTo>
                  <a:lnTo>
                    <a:pt x="141" y="420"/>
                  </a:lnTo>
                  <a:lnTo>
                    <a:pt x="120" y="416"/>
                  </a:lnTo>
                  <a:lnTo>
                    <a:pt x="98" y="409"/>
                  </a:lnTo>
                  <a:lnTo>
                    <a:pt x="89" y="361"/>
                  </a:lnTo>
                  <a:lnTo>
                    <a:pt x="84" y="359"/>
                  </a:lnTo>
                  <a:lnTo>
                    <a:pt x="81" y="402"/>
                  </a:lnTo>
                  <a:lnTo>
                    <a:pt x="81" y="402"/>
                  </a:lnTo>
                  <a:lnTo>
                    <a:pt x="64" y="394"/>
                  </a:lnTo>
                  <a:lnTo>
                    <a:pt x="48" y="385"/>
                  </a:lnTo>
                  <a:lnTo>
                    <a:pt x="48" y="385"/>
                  </a:lnTo>
                  <a:lnTo>
                    <a:pt x="50" y="366"/>
                  </a:lnTo>
                  <a:lnTo>
                    <a:pt x="51" y="348"/>
                  </a:lnTo>
                  <a:lnTo>
                    <a:pt x="53" y="330"/>
                  </a:lnTo>
                  <a:lnTo>
                    <a:pt x="56" y="312"/>
                  </a:lnTo>
                  <a:lnTo>
                    <a:pt x="60" y="295"/>
                  </a:lnTo>
                  <a:lnTo>
                    <a:pt x="64" y="279"/>
                  </a:lnTo>
                  <a:lnTo>
                    <a:pt x="70" y="263"/>
                  </a:lnTo>
                  <a:lnTo>
                    <a:pt x="76" y="248"/>
                  </a:lnTo>
                  <a:lnTo>
                    <a:pt x="76" y="248"/>
                  </a:lnTo>
                  <a:lnTo>
                    <a:pt x="93" y="243"/>
                  </a:lnTo>
                  <a:lnTo>
                    <a:pt x="106" y="239"/>
                  </a:lnTo>
                  <a:lnTo>
                    <a:pt x="120" y="236"/>
                  </a:lnTo>
                  <a:lnTo>
                    <a:pt x="136" y="236"/>
                  </a:lnTo>
                  <a:lnTo>
                    <a:pt x="136" y="236"/>
                  </a:lnTo>
                  <a:lnTo>
                    <a:pt x="137" y="250"/>
                  </a:lnTo>
                  <a:lnTo>
                    <a:pt x="141" y="267"/>
                  </a:lnTo>
                  <a:lnTo>
                    <a:pt x="147" y="286"/>
                  </a:lnTo>
                  <a:lnTo>
                    <a:pt x="153" y="304"/>
                  </a:lnTo>
                  <a:lnTo>
                    <a:pt x="160" y="321"/>
                  </a:lnTo>
                  <a:lnTo>
                    <a:pt x="169" y="334"/>
                  </a:lnTo>
                  <a:lnTo>
                    <a:pt x="173" y="340"/>
                  </a:lnTo>
                  <a:lnTo>
                    <a:pt x="177" y="343"/>
                  </a:lnTo>
                  <a:lnTo>
                    <a:pt x="181" y="346"/>
                  </a:lnTo>
                  <a:lnTo>
                    <a:pt x="186" y="347"/>
                  </a:lnTo>
                  <a:lnTo>
                    <a:pt x="186" y="347"/>
                  </a:lnTo>
                  <a:lnTo>
                    <a:pt x="191" y="346"/>
                  </a:lnTo>
                  <a:lnTo>
                    <a:pt x="195" y="344"/>
                  </a:lnTo>
                  <a:lnTo>
                    <a:pt x="199" y="340"/>
                  </a:lnTo>
                  <a:lnTo>
                    <a:pt x="204" y="334"/>
                  </a:lnTo>
                  <a:lnTo>
                    <a:pt x="208" y="328"/>
                  </a:lnTo>
                  <a:lnTo>
                    <a:pt x="212" y="321"/>
                  </a:lnTo>
                  <a:lnTo>
                    <a:pt x="219" y="304"/>
                  </a:lnTo>
                  <a:lnTo>
                    <a:pt x="226" y="286"/>
                  </a:lnTo>
                  <a:lnTo>
                    <a:pt x="231" y="268"/>
                  </a:lnTo>
                  <a:lnTo>
                    <a:pt x="234" y="250"/>
                  </a:lnTo>
                  <a:lnTo>
                    <a:pt x="235" y="236"/>
                  </a:lnTo>
                  <a:lnTo>
                    <a:pt x="235" y="2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9" name="Freeform 151"/>
            <p:cNvSpPr>
              <a:spLocks noEditPoints="1"/>
            </p:cNvSpPr>
            <p:nvPr/>
          </p:nvSpPr>
          <p:spPr bwMode="auto">
            <a:xfrm>
              <a:off x="8797883" y="3450319"/>
              <a:ext cx="498518" cy="635534"/>
            </a:xfrm>
            <a:custGeom>
              <a:avLst/>
              <a:gdLst>
                <a:gd name="T0" fmla="*/ 278 w 343"/>
                <a:gd name="T1" fmla="*/ 97 h 438"/>
                <a:gd name="T2" fmla="*/ 276 w 343"/>
                <a:gd name="T3" fmla="*/ 131 h 438"/>
                <a:gd name="T4" fmla="*/ 262 w 343"/>
                <a:gd name="T5" fmla="*/ 155 h 438"/>
                <a:gd name="T6" fmla="*/ 229 w 343"/>
                <a:gd name="T7" fmla="*/ 209 h 438"/>
                <a:gd name="T8" fmla="*/ 189 w 343"/>
                <a:gd name="T9" fmla="*/ 231 h 438"/>
                <a:gd name="T10" fmla="*/ 140 w 343"/>
                <a:gd name="T11" fmla="*/ 225 h 438"/>
                <a:gd name="T12" fmla="*/ 97 w 343"/>
                <a:gd name="T13" fmla="*/ 183 h 438"/>
                <a:gd name="T14" fmla="*/ 81 w 343"/>
                <a:gd name="T15" fmla="*/ 142 h 438"/>
                <a:gd name="T16" fmla="*/ 71 w 343"/>
                <a:gd name="T17" fmla="*/ 120 h 438"/>
                <a:gd name="T18" fmla="*/ 79 w 343"/>
                <a:gd name="T19" fmla="*/ 94 h 438"/>
                <a:gd name="T20" fmla="*/ 90 w 343"/>
                <a:gd name="T21" fmla="*/ 54 h 438"/>
                <a:gd name="T22" fmla="*/ 117 w 343"/>
                <a:gd name="T23" fmla="*/ 19 h 438"/>
                <a:gd name="T24" fmla="*/ 155 w 343"/>
                <a:gd name="T25" fmla="*/ 2 h 438"/>
                <a:gd name="T26" fmla="*/ 197 w 343"/>
                <a:gd name="T27" fmla="*/ 2 h 438"/>
                <a:gd name="T28" fmla="*/ 234 w 343"/>
                <a:gd name="T29" fmla="*/ 19 h 438"/>
                <a:gd name="T30" fmla="*/ 261 w 343"/>
                <a:gd name="T31" fmla="*/ 55 h 438"/>
                <a:gd name="T32" fmla="*/ 130 w 343"/>
                <a:gd name="T33" fmla="*/ 192 h 438"/>
                <a:gd name="T34" fmla="*/ 141 w 343"/>
                <a:gd name="T35" fmla="*/ 166 h 438"/>
                <a:gd name="T36" fmla="*/ 171 w 343"/>
                <a:gd name="T37" fmla="*/ 161 h 438"/>
                <a:gd name="T38" fmla="*/ 197 w 343"/>
                <a:gd name="T39" fmla="*/ 161 h 438"/>
                <a:gd name="T40" fmla="*/ 214 w 343"/>
                <a:gd name="T41" fmla="*/ 182 h 438"/>
                <a:gd name="T42" fmla="*/ 237 w 343"/>
                <a:gd name="T43" fmla="*/ 162 h 438"/>
                <a:gd name="T44" fmla="*/ 249 w 343"/>
                <a:gd name="T45" fmla="*/ 104 h 438"/>
                <a:gd name="T46" fmla="*/ 243 w 343"/>
                <a:gd name="T47" fmla="*/ 67 h 438"/>
                <a:gd name="T48" fmla="*/ 222 w 343"/>
                <a:gd name="T49" fmla="*/ 40 h 438"/>
                <a:gd name="T50" fmla="*/ 160 w 343"/>
                <a:gd name="T51" fmla="*/ 24 h 438"/>
                <a:gd name="T52" fmla="*/ 119 w 343"/>
                <a:gd name="T53" fmla="*/ 47 h 438"/>
                <a:gd name="T54" fmla="*/ 102 w 343"/>
                <a:gd name="T55" fmla="*/ 78 h 438"/>
                <a:gd name="T56" fmla="*/ 100 w 343"/>
                <a:gd name="T57" fmla="*/ 128 h 438"/>
                <a:gd name="T58" fmla="*/ 118 w 343"/>
                <a:gd name="T59" fmla="*/ 177 h 438"/>
                <a:gd name="T60" fmla="*/ 204 w 343"/>
                <a:gd name="T61" fmla="*/ 203 h 438"/>
                <a:gd name="T62" fmla="*/ 193 w 343"/>
                <a:gd name="T63" fmla="*/ 176 h 438"/>
                <a:gd name="T64" fmla="*/ 151 w 343"/>
                <a:gd name="T65" fmla="*/ 180 h 438"/>
                <a:gd name="T66" fmla="*/ 143 w 343"/>
                <a:gd name="T67" fmla="*/ 204 h 438"/>
                <a:gd name="T68" fmla="*/ 175 w 343"/>
                <a:gd name="T69" fmla="*/ 212 h 438"/>
                <a:gd name="T70" fmla="*/ 204 w 343"/>
                <a:gd name="T71" fmla="*/ 203 h 438"/>
                <a:gd name="T72" fmla="*/ 280 w 343"/>
                <a:gd name="T73" fmla="*/ 251 h 438"/>
                <a:gd name="T74" fmla="*/ 319 w 343"/>
                <a:gd name="T75" fmla="*/ 278 h 438"/>
                <a:gd name="T76" fmla="*/ 340 w 343"/>
                <a:gd name="T77" fmla="*/ 365 h 438"/>
                <a:gd name="T78" fmla="*/ 338 w 343"/>
                <a:gd name="T79" fmla="*/ 410 h 438"/>
                <a:gd name="T80" fmla="*/ 302 w 343"/>
                <a:gd name="T81" fmla="*/ 407 h 438"/>
                <a:gd name="T82" fmla="*/ 292 w 343"/>
                <a:gd name="T83" fmla="*/ 374 h 438"/>
                <a:gd name="T84" fmla="*/ 265 w 343"/>
                <a:gd name="T85" fmla="*/ 433 h 438"/>
                <a:gd name="T86" fmla="*/ 115 w 343"/>
                <a:gd name="T87" fmla="*/ 437 h 438"/>
                <a:gd name="T88" fmla="*/ 57 w 343"/>
                <a:gd name="T89" fmla="*/ 395 h 438"/>
                <a:gd name="T90" fmla="*/ 49 w 343"/>
                <a:gd name="T91" fmla="*/ 373 h 438"/>
                <a:gd name="T92" fmla="*/ 31 w 343"/>
                <a:gd name="T93" fmla="*/ 423 h 438"/>
                <a:gd name="T94" fmla="*/ 0 w 343"/>
                <a:gd name="T95" fmla="*/ 404 h 438"/>
                <a:gd name="T96" fmla="*/ 9 w 343"/>
                <a:gd name="T97" fmla="*/ 328 h 438"/>
                <a:gd name="T98" fmla="*/ 31 w 343"/>
                <a:gd name="T99" fmla="*/ 261 h 438"/>
                <a:gd name="T100" fmla="*/ 106 w 343"/>
                <a:gd name="T101" fmla="*/ 248 h 438"/>
                <a:gd name="T102" fmla="*/ 116 w 343"/>
                <a:gd name="T103" fmla="*/ 280 h 438"/>
                <a:gd name="T104" fmla="*/ 160 w 343"/>
                <a:gd name="T105" fmla="*/ 309 h 438"/>
                <a:gd name="T106" fmla="*/ 218 w 343"/>
                <a:gd name="T107" fmla="*/ 296 h 438"/>
                <a:gd name="T108" fmla="*/ 241 w 343"/>
                <a:gd name="T109" fmla="*/ 26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3" h="438">
                  <a:moveTo>
                    <a:pt x="269" y="86"/>
                  </a:moveTo>
                  <a:lnTo>
                    <a:pt x="269" y="86"/>
                  </a:lnTo>
                  <a:lnTo>
                    <a:pt x="270" y="97"/>
                  </a:lnTo>
                  <a:lnTo>
                    <a:pt x="278" y="97"/>
                  </a:lnTo>
                  <a:lnTo>
                    <a:pt x="278" y="97"/>
                  </a:lnTo>
                  <a:lnTo>
                    <a:pt x="280" y="110"/>
                  </a:lnTo>
                  <a:lnTo>
                    <a:pt x="278" y="120"/>
                  </a:lnTo>
                  <a:lnTo>
                    <a:pt x="277" y="126"/>
                  </a:lnTo>
                  <a:lnTo>
                    <a:pt x="276" y="131"/>
                  </a:lnTo>
                  <a:lnTo>
                    <a:pt x="276" y="131"/>
                  </a:lnTo>
                  <a:lnTo>
                    <a:pt x="274" y="135"/>
                  </a:lnTo>
                  <a:lnTo>
                    <a:pt x="271" y="138"/>
                  </a:lnTo>
                  <a:lnTo>
                    <a:pt x="266" y="144"/>
                  </a:lnTo>
                  <a:lnTo>
                    <a:pt x="266" y="144"/>
                  </a:lnTo>
                  <a:lnTo>
                    <a:pt x="262" y="155"/>
                  </a:lnTo>
                  <a:lnTo>
                    <a:pt x="262" y="155"/>
                  </a:lnTo>
                  <a:lnTo>
                    <a:pt x="254" y="174"/>
                  </a:lnTo>
                  <a:lnTo>
                    <a:pt x="245" y="190"/>
                  </a:lnTo>
                  <a:lnTo>
                    <a:pt x="234" y="204"/>
                  </a:lnTo>
                  <a:lnTo>
                    <a:pt x="229" y="209"/>
                  </a:lnTo>
                  <a:lnTo>
                    <a:pt x="223" y="214"/>
                  </a:lnTo>
                  <a:lnTo>
                    <a:pt x="223" y="214"/>
                  </a:lnTo>
                  <a:lnTo>
                    <a:pt x="212" y="222"/>
                  </a:lnTo>
                  <a:lnTo>
                    <a:pt x="200" y="227"/>
                  </a:lnTo>
                  <a:lnTo>
                    <a:pt x="189" y="231"/>
                  </a:lnTo>
                  <a:lnTo>
                    <a:pt x="176" y="232"/>
                  </a:lnTo>
                  <a:lnTo>
                    <a:pt x="176" y="232"/>
                  </a:lnTo>
                  <a:lnTo>
                    <a:pt x="165" y="232"/>
                  </a:lnTo>
                  <a:lnTo>
                    <a:pt x="152" y="230"/>
                  </a:lnTo>
                  <a:lnTo>
                    <a:pt x="140" y="225"/>
                  </a:lnTo>
                  <a:lnTo>
                    <a:pt x="129" y="219"/>
                  </a:lnTo>
                  <a:lnTo>
                    <a:pt x="129" y="219"/>
                  </a:lnTo>
                  <a:lnTo>
                    <a:pt x="117" y="209"/>
                  </a:lnTo>
                  <a:lnTo>
                    <a:pt x="107" y="197"/>
                  </a:lnTo>
                  <a:lnTo>
                    <a:pt x="97" y="183"/>
                  </a:lnTo>
                  <a:lnTo>
                    <a:pt x="89" y="166"/>
                  </a:lnTo>
                  <a:lnTo>
                    <a:pt x="89" y="166"/>
                  </a:lnTo>
                  <a:lnTo>
                    <a:pt x="84" y="154"/>
                  </a:lnTo>
                  <a:lnTo>
                    <a:pt x="81" y="142"/>
                  </a:lnTo>
                  <a:lnTo>
                    <a:pt x="81" y="142"/>
                  </a:lnTo>
                  <a:lnTo>
                    <a:pt x="77" y="137"/>
                  </a:lnTo>
                  <a:lnTo>
                    <a:pt x="73" y="131"/>
                  </a:lnTo>
                  <a:lnTo>
                    <a:pt x="73" y="131"/>
                  </a:lnTo>
                  <a:lnTo>
                    <a:pt x="72" y="126"/>
                  </a:lnTo>
                  <a:lnTo>
                    <a:pt x="71" y="120"/>
                  </a:lnTo>
                  <a:lnTo>
                    <a:pt x="70" y="110"/>
                  </a:lnTo>
                  <a:lnTo>
                    <a:pt x="71" y="97"/>
                  </a:lnTo>
                  <a:lnTo>
                    <a:pt x="78" y="97"/>
                  </a:lnTo>
                  <a:lnTo>
                    <a:pt x="78" y="97"/>
                  </a:lnTo>
                  <a:lnTo>
                    <a:pt x="79" y="94"/>
                  </a:lnTo>
                  <a:lnTo>
                    <a:pt x="79" y="94"/>
                  </a:lnTo>
                  <a:lnTo>
                    <a:pt x="80" y="82"/>
                  </a:lnTo>
                  <a:lnTo>
                    <a:pt x="82" y="73"/>
                  </a:lnTo>
                  <a:lnTo>
                    <a:pt x="85" y="64"/>
                  </a:lnTo>
                  <a:lnTo>
                    <a:pt x="90" y="54"/>
                  </a:lnTo>
                  <a:lnTo>
                    <a:pt x="94" y="46"/>
                  </a:lnTo>
                  <a:lnTo>
                    <a:pt x="99" y="38"/>
                  </a:lnTo>
                  <a:lnTo>
                    <a:pt x="104" y="31"/>
                  </a:lnTo>
                  <a:lnTo>
                    <a:pt x="111" y="26"/>
                  </a:lnTo>
                  <a:lnTo>
                    <a:pt x="117" y="19"/>
                  </a:lnTo>
                  <a:lnTo>
                    <a:pt x="125" y="15"/>
                  </a:lnTo>
                  <a:lnTo>
                    <a:pt x="132" y="11"/>
                  </a:lnTo>
                  <a:lnTo>
                    <a:pt x="139" y="7"/>
                  </a:lnTo>
                  <a:lnTo>
                    <a:pt x="148" y="4"/>
                  </a:lnTo>
                  <a:lnTo>
                    <a:pt x="155" y="2"/>
                  </a:lnTo>
                  <a:lnTo>
                    <a:pt x="164" y="0"/>
                  </a:lnTo>
                  <a:lnTo>
                    <a:pt x="172" y="0"/>
                  </a:lnTo>
                  <a:lnTo>
                    <a:pt x="180" y="0"/>
                  </a:lnTo>
                  <a:lnTo>
                    <a:pt x="189" y="0"/>
                  </a:lnTo>
                  <a:lnTo>
                    <a:pt x="197" y="2"/>
                  </a:lnTo>
                  <a:lnTo>
                    <a:pt x="205" y="4"/>
                  </a:lnTo>
                  <a:lnTo>
                    <a:pt x="213" y="7"/>
                  </a:lnTo>
                  <a:lnTo>
                    <a:pt x="220" y="11"/>
                  </a:lnTo>
                  <a:lnTo>
                    <a:pt x="228" y="15"/>
                  </a:lnTo>
                  <a:lnTo>
                    <a:pt x="234" y="19"/>
                  </a:lnTo>
                  <a:lnTo>
                    <a:pt x="241" y="26"/>
                  </a:lnTo>
                  <a:lnTo>
                    <a:pt x="247" y="32"/>
                  </a:lnTo>
                  <a:lnTo>
                    <a:pt x="252" y="39"/>
                  </a:lnTo>
                  <a:lnTo>
                    <a:pt x="256" y="47"/>
                  </a:lnTo>
                  <a:lnTo>
                    <a:pt x="261" y="55"/>
                  </a:lnTo>
                  <a:lnTo>
                    <a:pt x="265" y="65"/>
                  </a:lnTo>
                  <a:lnTo>
                    <a:pt x="267" y="75"/>
                  </a:lnTo>
                  <a:lnTo>
                    <a:pt x="269" y="86"/>
                  </a:lnTo>
                  <a:lnTo>
                    <a:pt x="269" y="86"/>
                  </a:lnTo>
                  <a:close/>
                  <a:moveTo>
                    <a:pt x="130" y="192"/>
                  </a:moveTo>
                  <a:lnTo>
                    <a:pt x="130" y="192"/>
                  </a:lnTo>
                  <a:lnTo>
                    <a:pt x="132" y="183"/>
                  </a:lnTo>
                  <a:lnTo>
                    <a:pt x="136" y="173"/>
                  </a:lnTo>
                  <a:lnTo>
                    <a:pt x="138" y="169"/>
                  </a:lnTo>
                  <a:lnTo>
                    <a:pt x="141" y="166"/>
                  </a:lnTo>
                  <a:lnTo>
                    <a:pt x="146" y="163"/>
                  </a:lnTo>
                  <a:lnTo>
                    <a:pt x="150" y="161"/>
                  </a:lnTo>
                  <a:lnTo>
                    <a:pt x="152" y="161"/>
                  </a:lnTo>
                  <a:lnTo>
                    <a:pt x="153" y="161"/>
                  </a:lnTo>
                  <a:lnTo>
                    <a:pt x="171" y="161"/>
                  </a:lnTo>
                  <a:lnTo>
                    <a:pt x="176" y="161"/>
                  </a:lnTo>
                  <a:lnTo>
                    <a:pt x="194" y="161"/>
                  </a:lnTo>
                  <a:lnTo>
                    <a:pt x="195" y="161"/>
                  </a:lnTo>
                  <a:lnTo>
                    <a:pt x="197" y="161"/>
                  </a:lnTo>
                  <a:lnTo>
                    <a:pt x="197" y="161"/>
                  </a:lnTo>
                  <a:lnTo>
                    <a:pt x="201" y="163"/>
                  </a:lnTo>
                  <a:lnTo>
                    <a:pt x="206" y="166"/>
                  </a:lnTo>
                  <a:lnTo>
                    <a:pt x="209" y="169"/>
                  </a:lnTo>
                  <a:lnTo>
                    <a:pt x="211" y="173"/>
                  </a:lnTo>
                  <a:lnTo>
                    <a:pt x="214" y="182"/>
                  </a:lnTo>
                  <a:lnTo>
                    <a:pt x="217" y="191"/>
                  </a:lnTo>
                  <a:lnTo>
                    <a:pt x="217" y="191"/>
                  </a:lnTo>
                  <a:lnTo>
                    <a:pt x="225" y="183"/>
                  </a:lnTo>
                  <a:lnTo>
                    <a:pt x="231" y="173"/>
                  </a:lnTo>
                  <a:lnTo>
                    <a:pt x="237" y="162"/>
                  </a:lnTo>
                  <a:lnTo>
                    <a:pt x="243" y="149"/>
                  </a:lnTo>
                  <a:lnTo>
                    <a:pt x="243" y="149"/>
                  </a:lnTo>
                  <a:lnTo>
                    <a:pt x="247" y="134"/>
                  </a:lnTo>
                  <a:lnTo>
                    <a:pt x="249" y="119"/>
                  </a:lnTo>
                  <a:lnTo>
                    <a:pt x="249" y="104"/>
                  </a:lnTo>
                  <a:lnTo>
                    <a:pt x="248" y="88"/>
                  </a:lnTo>
                  <a:lnTo>
                    <a:pt x="248" y="88"/>
                  </a:lnTo>
                  <a:lnTo>
                    <a:pt x="247" y="80"/>
                  </a:lnTo>
                  <a:lnTo>
                    <a:pt x="245" y="73"/>
                  </a:lnTo>
                  <a:lnTo>
                    <a:pt x="243" y="67"/>
                  </a:lnTo>
                  <a:lnTo>
                    <a:pt x="239" y="60"/>
                  </a:lnTo>
                  <a:lnTo>
                    <a:pt x="235" y="54"/>
                  </a:lnTo>
                  <a:lnTo>
                    <a:pt x="231" y="49"/>
                  </a:lnTo>
                  <a:lnTo>
                    <a:pt x="227" y="45"/>
                  </a:lnTo>
                  <a:lnTo>
                    <a:pt x="222" y="40"/>
                  </a:lnTo>
                  <a:lnTo>
                    <a:pt x="211" y="33"/>
                  </a:lnTo>
                  <a:lnTo>
                    <a:pt x="199" y="28"/>
                  </a:lnTo>
                  <a:lnTo>
                    <a:pt x="186" y="24"/>
                  </a:lnTo>
                  <a:lnTo>
                    <a:pt x="173" y="23"/>
                  </a:lnTo>
                  <a:lnTo>
                    <a:pt x="160" y="24"/>
                  </a:lnTo>
                  <a:lnTo>
                    <a:pt x="148" y="28"/>
                  </a:lnTo>
                  <a:lnTo>
                    <a:pt x="135" y="34"/>
                  </a:lnTo>
                  <a:lnTo>
                    <a:pt x="130" y="37"/>
                  </a:lnTo>
                  <a:lnTo>
                    <a:pt x="125" y="41"/>
                  </a:lnTo>
                  <a:lnTo>
                    <a:pt x="119" y="47"/>
                  </a:lnTo>
                  <a:lnTo>
                    <a:pt x="115" y="52"/>
                  </a:lnTo>
                  <a:lnTo>
                    <a:pt x="111" y="57"/>
                  </a:lnTo>
                  <a:lnTo>
                    <a:pt x="108" y="64"/>
                  </a:lnTo>
                  <a:lnTo>
                    <a:pt x="104" y="71"/>
                  </a:lnTo>
                  <a:lnTo>
                    <a:pt x="102" y="78"/>
                  </a:lnTo>
                  <a:lnTo>
                    <a:pt x="100" y="87"/>
                  </a:lnTo>
                  <a:lnTo>
                    <a:pt x="99" y="95"/>
                  </a:lnTo>
                  <a:lnTo>
                    <a:pt x="99" y="95"/>
                  </a:lnTo>
                  <a:lnTo>
                    <a:pt x="99" y="112"/>
                  </a:lnTo>
                  <a:lnTo>
                    <a:pt x="100" y="128"/>
                  </a:lnTo>
                  <a:lnTo>
                    <a:pt x="103" y="144"/>
                  </a:lnTo>
                  <a:lnTo>
                    <a:pt x="108" y="157"/>
                  </a:lnTo>
                  <a:lnTo>
                    <a:pt x="108" y="157"/>
                  </a:lnTo>
                  <a:lnTo>
                    <a:pt x="113" y="168"/>
                  </a:lnTo>
                  <a:lnTo>
                    <a:pt x="118" y="177"/>
                  </a:lnTo>
                  <a:lnTo>
                    <a:pt x="123" y="185"/>
                  </a:lnTo>
                  <a:lnTo>
                    <a:pt x="130" y="192"/>
                  </a:lnTo>
                  <a:lnTo>
                    <a:pt x="130" y="192"/>
                  </a:lnTo>
                  <a:close/>
                  <a:moveTo>
                    <a:pt x="204" y="203"/>
                  </a:moveTo>
                  <a:lnTo>
                    <a:pt x="204" y="203"/>
                  </a:lnTo>
                  <a:lnTo>
                    <a:pt x="201" y="197"/>
                  </a:lnTo>
                  <a:lnTo>
                    <a:pt x="201" y="197"/>
                  </a:lnTo>
                  <a:lnTo>
                    <a:pt x="198" y="185"/>
                  </a:lnTo>
                  <a:lnTo>
                    <a:pt x="196" y="180"/>
                  </a:lnTo>
                  <a:lnTo>
                    <a:pt x="193" y="176"/>
                  </a:lnTo>
                  <a:lnTo>
                    <a:pt x="176" y="176"/>
                  </a:lnTo>
                  <a:lnTo>
                    <a:pt x="171" y="176"/>
                  </a:lnTo>
                  <a:lnTo>
                    <a:pt x="154" y="176"/>
                  </a:lnTo>
                  <a:lnTo>
                    <a:pt x="154" y="176"/>
                  </a:lnTo>
                  <a:lnTo>
                    <a:pt x="151" y="180"/>
                  </a:lnTo>
                  <a:lnTo>
                    <a:pt x="149" y="185"/>
                  </a:lnTo>
                  <a:lnTo>
                    <a:pt x="146" y="197"/>
                  </a:lnTo>
                  <a:lnTo>
                    <a:pt x="146" y="197"/>
                  </a:lnTo>
                  <a:lnTo>
                    <a:pt x="143" y="204"/>
                  </a:lnTo>
                  <a:lnTo>
                    <a:pt x="143" y="204"/>
                  </a:lnTo>
                  <a:lnTo>
                    <a:pt x="151" y="208"/>
                  </a:lnTo>
                  <a:lnTo>
                    <a:pt x="159" y="210"/>
                  </a:lnTo>
                  <a:lnTo>
                    <a:pt x="168" y="212"/>
                  </a:lnTo>
                  <a:lnTo>
                    <a:pt x="175" y="212"/>
                  </a:lnTo>
                  <a:lnTo>
                    <a:pt x="175" y="212"/>
                  </a:lnTo>
                  <a:lnTo>
                    <a:pt x="183" y="211"/>
                  </a:lnTo>
                  <a:lnTo>
                    <a:pt x="190" y="209"/>
                  </a:lnTo>
                  <a:lnTo>
                    <a:pt x="196" y="207"/>
                  </a:lnTo>
                  <a:lnTo>
                    <a:pt x="204" y="203"/>
                  </a:lnTo>
                  <a:lnTo>
                    <a:pt x="204" y="203"/>
                  </a:lnTo>
                  <a:close/>
                  <a:moveTo>
                    <a:pt x="245" y="248"/>
                  </a:moveTo>
                  <a:lnTo>
                    <a:pt x="245" y="248"/>
                  </a:lnTo>
                  <a:lnTo>
                    <a:pt x="251" y="247"/>
                  </a:lnTo>
                  <a:lnTo>
                    <a:pt x="259" y="248"/>
                  </a:lnTo>
                  <a:lnTo>
                    <a:pt x="280" y="251"/>
                  </a:lnTo>
                  <a:lnTo>
                    <a:pt x="298" y="257"/>
                  </a:lnTo>
                  <a:lnTo>
                    <a:pt x="307" y="259"/>
                  </a:lnTo>
                  <a:lnTo>
                    <a:pt x="312" y="261"/>
                  </a:lnTo>
                  <a:lnTo>
                    <a:pt x="312" y="261"/>
                  </a:lnTo>
                  <a:lnTo>
                    <a:pt x="319" y="278"/>
                  </a:lnTo>
                  <a:lnTo>
                    <a:pt x="325" y="294"/>
                  </a:lnTo>
                  <a:lnTo>
                    <a:pt x="330" y="311"/>
                  </a:lnTo>
                  <a:lnTo>
                    <a:pt x="334" y="328"/>
                  </a:lnTo>
                  <a:lnTo>
                    <a:pt x="338" y="346"/>
                  </a:lnTo>
                  <a:lnTo>
                    <a:pt x="340" y="365"/>
                  </a:lnTo>
                  <a:lnTo>
                    <a:pt x="342" y="384"/>
                  </a:lnTo>
                  <a:lnTo>
                    <a:pt x="343" y="404"/>
                  </a:lnTo>
                  <a:lnTo>
                    <a:pt x="343" y="404"/>
                  </a:lnTo>
                  <a:lnTo>
                    <a:pt x="341" y="407"/>
                  </a:lnTo>
                  <a:lnTo>
                    <a:pt x="338" y="410"/>
                  </a:lnTo>
                  <a:lnTo>
                    <a:pt x="328" y="416"/>
                  </a:lnTo>
                  <a:lnTo>
                    <a:pt x="316" y="421"/>
                  </a:lnTo>
                  <a:lnTo>
                    <a:pt x="302" y="425"/>
                  </a:lnTo>
                  <a:lnTo>
                    <a:pt x="302" y="425"/>
                  </a:lnTo>
                  <a:lnTo>
                    <a:pt x="302" y="407"/>
                  </a:lnTo>
                  <a:lnTo>
                    <a:pt x="302" y="389"/>
                  </a:lnTo>
                  <a:lnTo>
                    <a:pt x="298" y="355"/>
                  </a:lnTo>
                  <a:lnTo>
                    <a:pt x="291" y="355"/>
                  </a:lnTo>
                  <a:lnTo>
                    <a:pt x="291" y="355"/>
                  </a:lnTo>
                  <a:lnTo>
                    <a:pt x="292" y="374"/>
                  </a:lnTo>
                  <a:lnTo>
                    <a:pt x="292" y="394"/>
                  </a:lnTo>
                  <a:lnTo>
                    <a:pt x="291" y="412"/>
                  </a:lnTo>
                  <a:lnTo>
                    <a:pt x="289" y="428"/>
                  </a:lnTo>
                  <a:lnTo>
                    <a:pt x="289" y="428"/>
                  </a:lnTo>
                  <a:lnTo>
                    <a:pt x="265" y="433"/>
                  </a:lnTo>
                  <a:lnTo>
                    <a:pt x="236" y="436"/>
                  </a:lnTo>
                  <a:lnTo>
                    <a:pt x="207" y="438"/>
                  </a:lnTo>
                  <a:lnTo>
                    <a:pt x="176" y="438"/>
                  </a:lnTo>
                  <a:lnTo>
                    <a:pt x="145" y="438"/>
                  </a:lnTo>
                  <a:lnTo>
                    <a:pt x="115" y="437"/>
                  </a:lnTo>
                  <a:lnTo>
                    <a:pt x="87" y="434"/>
                  </a:lnTo>
                  <a:lnTo>
                    <a:pt x="60" y="429"/>
                  </a:lnTo>
                  <a:lnTo>
                    <a:pt x="60" y="429"/>
                  </a:lnTo>
                  <a:lnTo>
                    <a:pt x="58" y="414"/>
                  </a:lnTo>
                  <a:lnTo>
                    <a:pt x="57" y="395"/>
                  </a:lnTo>
                  <a:lnTo>
                    <a:pt x="57" y="375"/>
                  </a:lnTo>
                  <a:lnTo>
                    <a:pt x="58" y="355"/>
                  </a:lnTo>
                  <a:lnTo>
                    <a:pt x="51" y="355"/>
                  </a:lnTo>
                  <a:lnTo>
                    <a:pt x="51" y="355"/>
                  </a:lnTo>
                  <a:lnTo>
                    <a:pt x="49" y="373"/>
                  </a:lnTo>
                  <a:lnTo>
                    <a:pt x="48" y="390"/>
                  </a:lnTo>
                  <a:lnTo>
                    <a:pt x="48" y="409"/>
                  </a:lnTo>
                  <a:lnTo>
                    <a:pt x="48" y="427"/>
                  </a:lnTo>
                  <a:lnTo>
                    <a:pt x="48" y="427"/>
                  </a:lnTo>
                  <a:lnTo>
                    <a:pt x="31" y="423"/>
                  </a:lnTo>
                  <a:lnTo>
                    <a:pt x="17" y="418"/>
                  </a:lnTo>
                  <a:lnTo>
                    <a:pt x="11" y="415"/>
                  </a:lnTo>
                  <a:lnTo>
                    <a:pt x="6" y="412"/>
                  </a:lnTo>
                  <a:lnTo>
                    <a:pt x="3" y="408"/>
                  </a:lnTo>
                  <a:lnTo>
                    <a:pt x="0" y="404"/>
                  </a:lnTo>
                  <a:lnTo>
                    <a:pt x="0" y="404"/>
                  </a:lnTo>
                  <a:lnTo>
                    <a:pt x="1" y="384"/>
                  </a:lnTo>
                  <a:lnTo>
                    <a:pt x="2" y="365"/>
                  </a:lnTo>
                  <a:lnTo>
                    <a:pt x="5" y="346"/>
                  </a:lnTo>
                  <a:lnTo>
                    <a:pt x="9" y="328"/>
                  </a:lnTo>
                  <a:lnTo>
                    <a:pt x="13" y="311"/>
                  </a:lnTo>
                  <a:lnTo>
                    <a:pt x="18" y="294"/>
                  </a:lnTo>
                  <a:lnTo>
                    <a:pt x="24" y="278"/>
                  </a:lnTo>
                  <a:lnTo>
                    <a:pt x="31" y="261"/>
                  </a:lnTo>
                  <a:lnTo>
                    <a:pt x="31" y="261"/>
                  </a:lnTo>
                  <a:lnTo>
                    <a:pt x="48" y="255"/>
                  </a:lnTo>
                  <a:lnTo>
                    <a:pt x="65" y="251"/>
                  </a:lnTo>
                  <a:lnTo>
                    <a:pt x="84" y="249"/>
                  </a:lnTo>
                  <a:lnTo>
                    <a:pt x="106" y="248"/>
                  </a:lnTo>
                  <a:lnTo>
                    <a:pt x="106" y="248"/>
                  </a:lnTo>
                  <a:lnTo>
                    <a:pt x="107" y="255"/>
                  </a:lnTo>
                  <a:lnTo>
                    <a:pt x="109" y="262"/>
                  </a:lnTo>
                  <a:lnTo>
                    <a:pt x="111" y="268"/>
                  </a:lnTo>
                  <a:lnTo>
                    <a:pt x="113" y="274"/>
                  </a:lnTo>
                  <a:lnTo>
                    <a:pt x="116" y="280"/>
                  </a:lnTo>
                  <a:lnTo>
                    <a:pt x="119" y="285"/>
                  </a:lnTo>
                  <a:lnTo>
                    <a:pt x="129" y="293"/>
                  </a:lnTo>
                  <a:lnTo>
                    <a:pt x="138" y="301"/>
                  </a:lnTo>
                  <a:lnTo>
                    <a:pt x="149" y="306"/>
                  </a:lnTo>
                  <a:lnTo>
                    <a:pt x="160" y="309"/>
                  </a:lnTo>
                  <a:lnTo>
                    <a:pt x="173" y="310"/>
                  </a:lnTo>
                  <a:lnTo>
                    <a:pt x="185" y="309"/>
                  </a:lnTo>
                  <a:lnTo>
                    <a:pt x="196" y="307"/>
                  </a:lnTo>
                  <a:lnTo>
                    <a:pt x="208" y="303"/>
                  </a:lnTo>
                  <a:lnTo>
                    <a:pt x="218" y="296"/>
                  </a:lnTo>
                  <a:lnTo>
                    <a:pt x="228" y="287"/>
                  </a:lnTo>
                  <a:lnTo>
                    <a:pt x="232" y="282"/>
                  </a:lnTo>
                  <a:lnTo>
                    <a:pt x="235" y="277"/>
                  </a:lnTo>
                  <a:lnTo>
                    <a:pt x="238" y="270"/>
                  </a:lnTo>
                  <a:lnTo>
                    <a:pt x="241" y="264"/>
                  </a:lnTo>
                  <a:lnTo>
                    <a:pt x="243" y="257"/>
                  </a:lnTo>
                  <a:lnTo>
                    <a:pt x="245" y="248"/>
                  </a:lnTo>
                  <a:lnTo>
                    <a:pt x="245" y="2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60" name="Freeform 142"/>
            <p:cNvSpPr>
              <a:spLocks noEditPoints="1"/>
            </p:cNvSpPr>
            <p:nvPr/>
          </p:nvSpPr>
          <p:spPr bwMode="auto">
            <a:xfrm>
              <a:off x="9796029" y="4374402"/>
              <a:ext cx="312719" cy="483869"/>
            </a:xfrm>
            <a:custGeom>
              <a:avLst/>
              <a:gdLst>
                <a:gd name="T0" fmla="*/ 173 w 298"/>
                <a:gd name="T1" fmla="*/ 237 h 458"/>
                <a:gd name="T2" fmla="*/ 125 w 298"/>
                <a:gd name="T3" fmla="*/ 237 h 458"/>
                <a:gd name="T4" fmla="*/ 93 w 298"/>
                <a:gd name="T5" fmla="*/ 223 h 458"/>
                <a:gd name="T6" fmla="*/ 64 w 298"/>
                <a:gd name="T7" fmla="*/ 213 h 458"/>
                <a:gd name="T8" fmla="*/ 45 w 298"/>
                <a:gd name="T9" fmla="*/ 193 h 458"/>
                <a:gd name="T10" fmla="*/ 35 w 298"/>
                <a:gd name="T11" fmla="*/ 158 h 458"/>
                <a:gd name="T12" fmla="*/ 43 w 298"/>
                <a:gd name="T13" fmla="*/ 93 h 458"/>
                <a:gd name="T14" fmla="*/ 65 w 298"/>
                <a:gd name="T15" fmla="*/ 38 h 458"/>
                <a:gd name="T16" fmla="*/ 84 w 298"/>
                <a:gd name="T17" fmla="*/ 17 h 458"/>
                <a:gd name="T18" fmla="*/ 114 w 298"/>
                <a:gd name="T19" fmla="*/ 9 h 458"/>
                <a:gd name="T20" fmla="*/ 142 w 298"/>
                <a:gd name="T21" fmla="*/ 9 h 458"/>
                <a:gd name="T22" fmla="*/ 179 w 298"/>
                <a:gd name="T23" fmla="*/ 1 h 458"/>
                <a:gd name="T24" fmla="*/ 212 w 298"/>
                <a:gd name="T25" fmla="*/ 20 h 458"/>
                <a:gd name="T26" fmla="*/ 240 w 298"/>
                <a:gd name="T27" fmla="*/ 56 h 458"/>
                <a:gd name="T28" fmla="*/ 259 w 298"/>
                <a:gd name="T29" fmla="*/ 101 h 458"/>
                <a:gd name="T30" fmla="*/ 265 w 298"/>
                <a:gd name="T31" fmla="*/ 149 h 458"/>
                <a:gd name="T32" fmla="*/ 257 w 298"/>
                <a:gd name="T33" fmla="*/ 190 h 458"/>
                <a:gd name="T34" fmla="*/ 230 w 298"/>
                <a:gd name="T35" fmla="*/ 216 h 458"/>
                <a:gd name="T36" fmla="*/ 196 w 298"/>
                <a:gd name="T37" fmla="*/ 223 h 458"/>
                <a:gd name="T38" fmla="*/ 220 w 298"/>
                <a:gd name="T39" fmla="*/ 256 h 458"/>
                <a:gd name="T40" fmla="*/ 259 w 298"/>
                <a:gd name="T41" fmla="*/ 271 h 458"/>
                <a:gd name="T42" fmla="*/ 281 w 298"/>
                <a:gd name="T43" fmla="*/ 308 h 458"/>
                <a:gd name="T44" fmla="*/ 296 w 298"/>
                <a:gd name="T45" fmla="*/ 377 h 458"/>
                <a:gd name="T46" fmla="*/ 281 w 298"/>
                <a:gd name="T47" fmla="*/ 426 h 458"/>
                <a:gd name="T48" fmla="*/ 244 w 298"/>
                <a:gd name="T49" fmla="*/ 442 h 458"/>
                <a:gd name="T50" fmla="*/ 173 w 298"/>
                <a:gd name="T51" fmla="*/ 457 h 458"/>
                <a:gd name="T52" fmla="*/ 78 w 298"/>
                <a:gd name="T53" fmla="*/ 449 h 458"/>
                <a:gd name="T54" fmla="*/ 36 w 298"/>
                <a:gd name="T55" fmla="*/ 435 h 458"/>
                <a:gd name="T56" fmla="*/ 0 w 298"/>
                <a:gd name="T57" fmla="*/ 417 h 458"/>
                <a:gd name="T58" fmla="*/ 9 w 298"/>
                <a:gd name="T59" fmla="*/ 341 h 458"/>
                <a:gd name="T60" fmla="*/ 31 w 298"/>
                <a:gd name="T61" fmla="*/ 274 h 458"/>
                <a:gd name="T62" fmla="*/ 64 w 298"/>
                <a:gd name="T63" fmla="*/ 262 h 458"/>
                <a:gd name="T64" fmla="*/ 95 w 298"/>
                <a:gd name="T65" fmla="*/ 254 h 458"/>
                <a:gd name="T66" fmla="*/ 105 w 298"/>
                <a:gd name="T67" fmla="*/ 293 h 458"/>
                <a:gd name="T68" fmla="*/ 139 w 298"/>
                <a:gd name="T69" fmla="*/ 347 h 458"/>
                <a:gd name="T70" fmla="*/ 154 w 298"/>
                <a:gd name="T71" fmla="*/ 352 h 458"/>
                <a:gd name="T72" fmla="*/ 186 w 298"/>
                <a:gd name="T73" fmla="*/ 307 h 458"/>
                <a:gd name="T74" fmla="*/ 203 w 298"/>
                <a:gd name="T75" fmla="*/ 254 h 458"/>
                <a:gd name="T76" fmla="*/ 203 w 298"/>
                <a:gd name="T77" fmla="*/ 119 h 458"/>
                <a:gd name="T78" fmla="*/ 151 w 298"/>
                <a:gd name="T79" fmla="*/ 115 h 458"/>
                <a:gd name="T80" fmla="*/ 121 w 298"/>
                <a:gd name="T81" fmla="*/ 101 h 458"/>
                <a:gd name="T82" fmla="*/ 99 w 298"/>
                <a:gd name="T83" fmla="*/ 119 h 458"/>
                <a:gd name="T84" fmla="*/ 83 w 298"/>
                <a:gd name="T85" fmla="*/ 124 h 458"/>
                <a:gd name="T86" fmla="*/ 88 w 298"/>
                <a:gd name="T87" fmla="*/ 158 h 458"/>
                <a:gd name="T88" fmla="*/ 115 w 298"/>
                <a:gd name="T89" fmla="*/ 208 h 458"/>
                <a:gd name="T90" fmla="*/ 150 w 298"/>
                <a:gd name="T91" fmla="*/ 224 h 458"/>
                <a:gd name="T92" fmla="*/ 185 w 298"/>
                <a:gd name="T93" fmla="*/ 207 h 458"/>
                <a:gd name="T94" fmla="*/ 211 w 298"/>
                <a:gd name="T95" fmla="*/ 157 h 458"/>
                <a:gd name="T96" fmla="*/ 217 w 298"/>
                <a:gd name="T97" fmla="*/ 12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8" h="458">
                  <a:moveTo>
                    <a:pt x="196" y="223"/>
                  </a:moveTo>
                  <a:lnTo>
                    <a:pt x="196" y="223"/>
                  </a:lnTo>
                  <a:lnTo>
                    <a:pt x="185" y="231"/>
                  </a:lnTo>
                  <a:lnTo>
                    <a:pt x="173" y="237"/>
                  </a:lnTo>
                  <a:lnTo>
                    <a:pt x="161" y="241"/>
                  </a:lnTo>
                  <a:lnTo>
                    <a:pt x="149" y="243"/>
                  </a:lnTo>
                  <a:lnTo>
                    <a:pt x="138" y="241"/>
                  </a:lnTo>
                  <a:lnTo>
                    <a:pt x="125" y="237"/>
                  </a:lnTo>
                  <a:lnTo>
                    <a:pt x="113" y="231"/>
                  </a:lnTo>
                  <a:lnTo>
                    <a:pt x="103" y="223"/>
                  </a:lnTo>
                  <a:lnTo>
                    <a:pt x="103" y="223"/>
                  </a:lnTo>
                  <a:lnTo>
                    <a:pt x="93" y="223"/>
                  </a:lnTo>
                  <a:lnTo>
                    <a:pt x="85" y="222"/>
                  </a:lnTo>
                  <a:lnTo>
                    <a:pt x="76" y="219"/>
                  </a:lnTo>
                  <a:lnTo>
                    <a:pt x="70" y="216"/>
                  </a:lnTo>
                  <a:lnTo>
                    <a:pt x="64" y="213"/>
                  </a:lnTo>
                  <a:lnTo>
                    <a:pt x="57" y="209"/>
                  </a:lnTo>
                  <a:lnTo>
                    <a:pt x="53" y="205"/>
                  </a:lnTo>
                  <a:lnTo>
                    <a:pt x="49" y="199"/>
                  </a:lnTo>
                  <a:lnTo>
                    <a:pt x="45" y="193"/>
                  </a:lnTo>
                  <a:lnTo>
                    <a:pt x="42" y="188"/>
                  </a:lnTo>
                  <a:lnTo>
                    <a:pt x="39" y="180"/>
                  </a:lnTo>
                  <a:lnTo>
                    <a:pt x="37" y="173"/>
                  </a:lnTo>
                  <a:lnTo>
                    <a:pt x="35" y="158"/>
                  </a:lnTo>
                  <a:lnTo>
                    <a:pt x="35" y="143"/>
                  </a:lnTo>
                  <a:lnTo>
                    <a:pt x="36" y="126"/>
                  </a:lnTo>
                  <a:lnTo>
                    <a:pt x="38" y="109"/>
                  </a:lnTo>
                  <a:lnTo>
                    <a:pt x="43" y="93"/>
                  </a:lnTo>
                  <a:lnTo>
                    <a:pt x="48" y="77"/>
                  </a:lnTo>
                  <a:lnTo>
                    <a:pt x="53" y="62"/>
                  </a:lnTo>
                  <a:lnTo>
                    <a:pt x="59" y="49"/>
                  </a:lnTo>
                  <a:lnTo>
                    <a:pt x="65" y="38"/>
                  </a:lnTo>
                  <a:lnTo>
                    <a:pt x="71" y="29"/>
                  </a:lnTo>
                  <a:lnTo>
                    <a:pt x="71" y="29"/>
                  </a:lnTo>
                  <a:lnTo>
                    <a:pt x="77" y="22"/>
                  </a:lnTo>
                  <a:lnTo>
                    <a:pt x="84" y="17"/>
                  </a:lnTo>
                  <a:lnTo>
                    <a:pt x="90" y="13"/>
                  </a:lnTo>
                  <a:lnTo>
                    <a:pt x="97" y="10"/>
                  </a:lnTo>
                  <a:lnTo>
                    <a:pt x="106" y="9"/>
                  </a:lnTo>
                  <a:lnTo>
                    <a:pt x="114" y="9"/>
                  </a:lnTo>
                  <a:lnTo>
                    <a:pt x="124" y="11"/>
                  </a:lnTo>
                  <a:lnTo>
                    <a:pt x="133" y="16"/>
                  </a:lnTo>
                  <a:lnTo>
                    <a:pt x="133" y="16"/>
                  </a:lnTo>
                  <a:lnTo>
                    <a:pt x="142" y="9"/>
                  </a:lnTo>
                  <a:lnTo>
                    <a:pt x="151" y="4"/>
                  </a:lnTo>
                  <a:lnTo>
                    <a:pt x="161" y="1"/>
                  </a:lnTo>
                  <a:lnTo>
                    <a:pt x="169" y="0"/>
                  </a:lnTo>
                  <a:lnTo>
                    <a:pt x="179" y="1"/>
                  </a:lnTo>
                  <a:lnTo>
                    <a:pt x="187" y="4"/>
                  </a:lnTo>
                  <a:lnTo>
                    <a:pt x="196" y="8"/>
                  </a:lnTo>
                  <a:lnTo>
                    <a:pt x="204" y="13"/>
                  </a:lnTo>
                  <a:lnTo>
                    <a:pt x="212" y="20"/>
                  </a:lnTo>
                  <a:lnTo>
                    <a:pt x="220" y="28"/>
                  </a:lnTo>
                  <a:lnTo>
                    <a:pt x="227" y="36"/>
                  </a:lnTo>
                  <a:lnTo>
                    <a:pt x="233" y="45"/>
                  </a:lnTo>
                  <a:lnTo>
                    <a:pt x="240" y="56"/>
                  </a:lnTo>
                  <a:lnTo>
                    <a:pt x="246" y="67"/>
                  </a:lnTo>
                  <a:lnTo>
                    <a:pt x="250" y="78"/>
                  </a:lnTo>
                  <a:lnTo>
                    <a:pt x="256" y="90"/>
                  </a:lnTo>
                  <a:lnTo>
                    <a:pt x="259" y="101"/>
                  </a:lnTo>
                  <a:lnTo>
                    <a:pt x="262" y="114"/>
                  </a:lnTo>
                  <a:lnTo>
                    <a:pt x="264" y="126"/>
                  </a:lnTo>
                  <a:lnTo>
                    <a:pt x="265" y="137"/>
                  </a:lnTo>
                  <a:lnTo>
                    <a:pt x="265" y="149"/>
                  </a:lnTo>
                  <a:lnTo>
                    <a:pt x="265" y="160"/>
                  </a:lnTo>
                  <a:lnTo>
                    <a:pt x="263" y="171"/>
                  </a:lnTo>
                  <a:lnTo>
                    <a:pt x="261" y="182"/>
                  </a:lnTo>
                  <a:lnTo>
                    <a:pt x="257" y="190"/>
                  </a:lnTo>
                  <a:lnTo>
                    <a:pt x="252" y="198"/>
                  </a:lnTo>
                  <a:lnTo>
                    <a:pt x="246" y="206"/>
                  </a:lnTo>
                  <a:lnTo>
                    <a:pt x="239" y="212"/>
                  </a:lnTo>
                  <a:lnTo>
                    <a:pt x="230" y="216"/>
                  </a:lnTo>
                  <a:lnTo>
                    <a:pt x="220" y="221"/>
                  </a:lnTo>
                  <a:lnTo>
                    <a:pt x="208" y="222"/>
                  </a:lnTo>
                  <a:lnTo>
                    <a:pt x="196" y="223"/>
                  </a:lnTo>
                  <a:lnTo>
                    <a:pt x="196" y="223"/>
                  </a:lnTo>
                  <a:close/>
                  <a:moveTo>
                    <a:pt x="203" y="254"/>
                  </a:moveTo>
                  <a:lnTo>
                    <a:pt x="203" y="254"/>
                  </a:lnTo>
                  <a:lnTo>
                    <a:pt x="212" y="254"/>
                  </a:lnTo>
                  <a:lnTo>
                    <a:pt x="220" y="256"/>
                  </a:lnTo>
                  <a:lnTo>
                    <a:pt x="227" y="259"/>
                  </a:lnTo>
                  <a:lnTo>
                    <a:pt x="235" y="262"/>
                  </a:lnTo>
                  <a:lnTo>
                    <a:pt x="250" y="268"/>
                  </a:lnTo>
                  <a:lnTo>
                    <a:pt x="259" y="271"/>
                  </a:lnTo>
                  <a:lnTo>
                    <a:pt x="268" y="274"/>
                  </a:lnTo>
                  <a:lnTo>
                    <a:pt x="268" y="274"/>
                  </a:lnTo>
                  <a:lnTo>
                    <a:pt x="275" y="291"/>
                  </a:lnTo>
                  <a:lnTo>
                    <a:pt x="281" y="308"/>
                  </a:lnTo>
                  <a:lnTo>
                    <a:pt x="286" y="324"/>
                  </a:lnTo>
                  <a:lnTo>
                    <a:pt x="289" y="341"/>
                  </a:lnTo>
                  <a:lnTo>
                    <a:pt x="293" y="359"/>
                  </a:lnTo>
                  <a:lnTo>
                    <a:pt x="296" y="377"/>
                  </a:lnTo>
                  <a:lnTo>
                    <a:pt x="297" y="397"/>
                  </a:lnTo>
                  <a:lnTo>
                    <a:pt x="298" y="417"/>
                  </a:lnTo>
                  <a:lnTo>
                    <a:pt x="298" y="417"/>
                  </a:lnTo>
                  <a:lnTo>
                    <a:pt x="281" y="426"/>
                  </a:lnTo>
                  <a:lnTo>
                    <a:pt x="263" y="435"/>
                  </a:lnTo>
                  <a:lnTo>
                    <a:pt x="259" y="387"/>
                  </a:lnTo>
                  <a:lnTo>
                    <a:pt x="255" y="389"/>
                  </a:lnTo>
                  <a:lnTo>
                    <a:pt x="244" y="442"/>
                  </a:lnTo>
                  <a:lnTo>
                    <a:pt x="244" y="442"/>
                  </a:lnTo>
                  <a:lnTo>
                    <a:pt x="221" y="449"/>
                  </a:lnTo>
                  <a:lnTo>
                    <a:pt x="198" y="454"/>
                  </a:lnTo>
                  <a:lnTo>
                    <a:pt x="173" y="457"/>
                  </a:lnTo>
                  <a:lnTo>
                    <a:pt x="149" y="458"/>
                  </a:lnTo>
                  <a:lnTo>
                    <a:pt x="126" y="457"/>
                  </a:lnTo>
                  <a:lnTo>
                    <a:pt x="102" y="454"/>
                  </a:lnTo>
                  <a:lnTo>
                    <a:pt x="78" y="449"/>
                  </a:lnTo>
                  <a:lnTo>
                    <a:pt x="55" y="442"/>
                  </a:lnTo>
                  <a:lnTo>
                    <a:pt x="45" y="389"/>
                  </a:lnTo>
                  <a:lnTo>
                    <a:pt x="39" y="387"/>
                  </a:lnTo>
                  <a:lnTo>
                    <a:pt x="36" y="435"/>
                  </a:lnTo>
                  <a:lnTo>
                    <a:pt x="36" y="435"/>
                  </a:lnTo>
                  <a:lnTo>
                    <a:pt x="18" y="426"/>
                  </a:lnTo>
                  <a:lnTo>
                    <a:pt x="0" y="417"/>
                  </a:lnTo>
                  <a:lnTo>
                    <a:pt x="0" y="417"/>
                  </a:lnTo>
                  <a:lnTo>
                    <a:pt x="1" y="397"/>
                  </a:lnTo>
                  <a:lnTo>
                    <a:pt x="4" y="377"/>
                  </a:lnTo>
                  <a:lnTo>
                    <a:pt x="6" y="359"/>
                  </a:lnTo>
                  <a:lnTo>
                    <a:pt x="9" y="341"/>
                  </a:lnTo>
                  <a:lnTo>
                    <a:pt x="13" y="324"/>
                  </a:lnTo>
                  <a:lnTo>
                    <a:pt x="18" y="308"/>
                  </a:lnTo>
                  <a:lnTo>
                    <a:pt x="24" y="291"/>
                  </a:lnTo>
                  <a:lnTo>
                    <a:pt x="31" y="274"/>
                  </a:lnTo>
                  <a:lnTo>
                    <a:pt x="31" y="274"/>
                  </a:lnTo>
                  <a:lnTo>
                    <a:pt x="39" y="271"/>
                  </a:lnTo>
                  <a:lnTo>
                    <a:pt x="49" y="268"/>
                  </a:lnTo>
                  <a:lnTo>
                    <a:pt x="64" y="262"/>
                  </a:lnTo>
                  <a:lnTo>
                    <a:pt x="71" y="259"/>
                  </a:lnTo>
                  <a:lnTo>
                    <a:pt x="78" y="256"/>
                  </a:lnTo>
                  <a:lnTo>
                    <a:pt x="87" y="254"/>
                  </a:lnTo>
                  <a:lnTo>
                    <a:pt x="95" y="254"/>
                  </a:lnTo>
                  <a:lnTo>
                    <a:pt x="95" y="254"/>
                  </a:lnTo>
                  <a:lnTo>
                    <a:pt x="96" y="266"/>
                  </a:lnTo>
                  <a:lnTo>
                    <a:pt x="101" y="279"/>
                  </a:lnTo>
                  <a:lnTo>
                    <a:pt x="105" y="293"/>
                  </a:lnTo>
                  <a:lnTo>
                    <a:pt x="112" y="308"/>
                  </a:lnTo>
                  <a:lnTo>
                    <a:pt x="120" y="323"/>
                  </a:lnTo>
                  <a:lnTo>
                    <a:pt x="129" y="336"/>
                  </a:lnTo>
                  <a:lnTo>
                    <a:pt x="139" y="347"/>
                  </a:lnTo>
                  <a:lnTo>
                    <a:pt x="144" y="352"/>
                  </a:lnTo>
                  <a:lnTo>
                    <a:pt x="149" y="357"/>
                  </a:lnTo>
                  <a:lnTo>
                    <a:pt x="149" y="357"/>
                  </a:lnTo>
                  <a:lnTo>
                    <a:pt x="154" y="352"/>
                  </a:lnTo>
                  <a:lnTo>
                    <a:pt x="160" y="347"/>
                  </a:lnTo>
                  <a:lnTo>
                    <a:pt x="169" y="336"/>
                  </a:lnTo>
                  <a:lnTo>
                    <a:pt x="179" y="322"/>
                  </a:lnTo>
                  <a:lnTo>
                    <a:pt x="186" y="307"/>
                  </a:lnTo>
                  <a:lnTo>
                    <a:pt x="193" y="292"/>
                  </a:lnTo>
                  <a:lnTo>
                    <a:pt x="199" y="277"/>
                  </a:lnTo>
                  <a:lnTo>
                    <a:pt x="202" y="265"/>
                  </a:lnTo>
                  <a:lnTo>
                    <a:pt x="203" y="254"/>
                  </a:lnTo>
                  <a:lnTo>
                    <a:pt x="203" y="254"/>
                  </a:lnTo>
                  <a:close/>
                  <a:moveTo>
                    <a:pt x="218" y="115"/>
                  </a:moveTo>
                  <a:lnTo>
                    <a:pt x="218" y="115"/>
                  </a:lnTo>
                  <a:lnTo>
                    <a:pt x="203" y="119"/>
                  </a:lnTo>
                  <a:lnTo>
                    <a:pt x="188" y="120"/>
                  </a:lnTo>
                  <a:lnTo>
                    <a:pt x="175" y="120"/>
                  </a:lnTo>
                  <a:lnTo>
                    <a:pt x="163" y="118"/>
                  </a:lnTo>
                  <a:lnTo>
                    <a:pt x="151" y="115"/>
                  </a:lnTo>
                  <a:lnTo>
                    <a:pt x="140" y="111"/>
                  </a:lnTo>
                  <a:lnTo>
                    <a:pt x="130" y="107"/>
                  </a:lnTo>
                  <a:lnTo>
                    <a:pt x="121" y="101"/>
                  </a:lnTo>
                  <a:lnTo>
                    <a:pt x="121" y="101"/>
                  </a:lnTo>
                  <a:lnTo>
                    <a:pt x="117" y="106"/>
                  </a:lnTo>
                  <a:lnTo>
                    <a:pt x="114" y="109"/>
                  </a:lnTo>
                  <a:lnTo>
                    <a:pt x="105" y="116"/>
                  </a:lnTo>
                  <a:lnTo>
                    <a:pt x="99" y="119"/>
                  </a:lnTo>
                  <a:lnTo>
                    <a:pt x="93" y="121"/>
                  </a:lnTo>
                  <a:lnTo>
                    <a:pt x="88" y="122"/>
                  </a:lnTo>
                  <a:lnTo>
                    <a:pt x="83" y="124"/>
                  </a:lnTo>
                  <a:lnTo>
                    <a:pt x="83" y="124"/>
                  </a:lnTo>
                  <a:lnTo>
                    <a:pt x="84" y="141"/>
                  </a:lnTo>
                  <a:lnTo>
                    <a:pt x="86" y="150"/>
                  </a:lnTo>
                  <a:lnTo>
                    <a:pt x="88" y="158"/>
                  </a:lnTo>
                  <a:lnTo>
                    <a:pt x="88" y="158"/>
                  </a:lnTo>
                  <a:lnTo>
                    <a:pt x="93" y="174"/>
                  </a:lnTo>
                  <a:lnTo>
                    <a:pt x="100" y="188"/>
                  </a:lnTo>
                  <a:lnTo>
                    <a:pt x="107" y="198"/>
                  </a:lnTo>
                  <a:lnTo>
                    <a:pt x="115" y="208"/>
                  </a:lnTo>
                  <a:lnTo>
                    <a:pt x="124" y="215"/>
                  </a:lnTo>
                  <a:lnTo>
                    <a:pt x="132" y="221"/>
                  </a:lnTo>
                  <a:lnTo>
                    <a:pt x="141" y="223"/>
                  </a:lnTo>
                  <a:lnTo>
                    <a:pt x="150" y="224"/>
                  </a:lnTo>
                  <a:lnTo>
                    <a:pt x="160" y="223"/>
                  </a:lnTo>
                  <a:lnTo>
                    <a:pt x="168" y="219"/>
                  </a:lnTo>
                  <a:lnTo>
                    <a:pt x="178" y="214"/>
                  </a:lnTo>
                  <a:lnTo>
                    <a:pt x="185" y="207"/>
                  </a:lnTo>
                  <a:lnTo>
                    <a:pt x="193" y="197"/>
                  </a:lnTo>
                  <a:lnTo>
                    <a:pt x="200" y="186"/>
                  </a:lnTo>
                  <a:lnTo>
                    <a:pt x="206" y="172"/>
                  </a:lnTo>
                  <a:lnTo>
                    <a:pt x="211" y="157"/>
                  </a:lnTo>
                  <a:lnTo>
                    <a:pt x="211" y="157"/>
                  </a:lnTo>
                  <a:lnTo>
                    <a:pt x="215" y="147"/>
                  </a:lnTo>
                  <a:lnTo>
                    <a:pt x="216" y="136"/>
                  </a:lnTo>
                  <a:lnTo>
                    <a:pt x="217" y="126"/>
                  </a:lnTo>
                  <a:lnTo>
                    <a:pt x="218" y="115"/>
                  </a:lnTo>
                  <a:lnTo>
                    <a:pt x="218" y="11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324" name="Group 323"/>
          <p:cNvGrpSpPr/>
          <p:nvPr/>
        </p:nvGrpSpPr>
        <p:grpSpPr>
          <a:xfrm>
            <a:off x="1581438" y="3411772"/>
            <a:ext cx="911208" cy="652316"/>
            <a:chOff x="8111974" y="2765981"/>
            <a:chExt cx="2364406" cy="1692633"/>
          </a:xfrm>
        </p:grpSpPr>
        <p:grpSp>
          <p:nvGrpSpPr>
            <p:cNvPr id="325" name="Group 324"/>
            <p:cNvGrpSpPr/>
            <p:nvPr/>
          </p:nvGrpSpPr>
          <p:grpSpPr>
            <a:xfrm>
              <a:off x="8665689" y="2765981"/>
              <a:ext cx="1256975" cy="1279695"/>
              <a:chOff x="8737600" y="4254500"/>
              <a:chExt cx="263525" cy="268288"/>
            </a:xfrm>
            <a:solidFill>
              <a:schemeClr val="bg1">
                <a:lumMod val="65000"/>
              </a:schemeClr>
            </a:solidFill>
          </p:grpSpPr>
          <p:sp>
            <p:nvSpPr>
              <p:cNvPr id="327"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28"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29"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326" name="Rectangle 325"/>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304804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COMPANY</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a:t>
            </a:fld>
            <a:endParaRPr lang="en-US" dirty="0"/>
          </a:p>
        </p:txBody>
      </p:sp>
      <p:sp>
        <p:nvSpPr>
          <p:cNvPr id="79" name="Rectangle 3"/>
          <p:cNvSpPr txBox="1">
            <a:spLocks noChangeArrowheads="1"/>
          </p:cNvSpPr>
          <p:nvPr/>
        </p:nvSpPr>
        <p:spPr>
          <a:xfrm>
            <a:off x="4990053" y="4132692"/>
            <a:ext cx="5545609" cy="1067976"/>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3" indent="0" algn="just">
              <a:spcBef>
                <a:spcPts val="600"/>
              </a:spcBef>
              <a:buClr>
                <a:srgbClr val="1D5B2D"/>
              </a:buClr>
              <a:buSzPct val="100000"/>
              <a:buNone/>
            </a:pPr>
            <a:r>
              <a:rPr lang="en-US" sz="1600" dirty="0" err="1">
                <a:solidFill>
                  <a:schemeClr val="tx1">
                    <a:lumMod val="65000"/>
                    <a:lumOff val="35000"/>
                  </a:schemeClr>
                </a:solidFill>
                <a:latin typeface="+mj-lt"/>
              </a:rPr>
              <a:t>Claritas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est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etiam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processus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dynamicus</a:t>
            </a:r>
            <a:r>
              <a:rPr lang="en-US" sz="1600" dirty="0">
                <a:solidFill>
                  <a:schemeClr val="tx1">
                    <a:lumMod val="65000"/>
                    <a:lumOff val="35000"/>
                  </a:schemeClr>
                </a:solidFill>
                <a:latin typeface="+mj-lt"/>
              </a:rPr>
              <a:t>, qui sequitur </a:t>
            </a:r>
            <a:r>
              <a:rPr lang="en-US" sz="1600" dirty="0" err="1">
                <a:solidFill>
                  <a:schemeClr val="tx1">
                    <a:lumMod val="65000"/>
                    <a:lumOff val="35000"/>
                  </a:schemeClr>
                </a:solidFill>
                <a:latin typeface="+mj-lt"/>
              </a:rPr>
              <a:t>mutationem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consuetudium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lectorum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Mirum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est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notare</a:t>
            </a:r>
            <a:r>
              <a:rPr lang="en-US" sz="1600" dirty="0">
                <a:solidFill>
                  <a:schemeClr val="tx1">
                    <a:lumMod val="65000"/>
                    <a:lumOff val="35000"/>
                  </a:schemeClr>
                </a:solidFill>
                <a:latin typeface="+mj-lt"/>
              </a:rPr>
              <a:t> quam </a:t>
            </a:r>
            <a:r>
              <a:rPr lang="en-US" sz="1600" dirty="0" err="1">
                <a:solidFill>
                  <a:schemeClr val="tx1">
                    <a:lumMod val="65000"/>
                    <a:lumOff val="35000"/>
                  </a:schemeClr>
                </a:solidFill>
                <a:latin typeface="+mj-lt"/>
              </a:rPr>
              <a:t>littera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gothica</a:t>
            </a:r>
            <a:r>
              <a:rPr lang="en-US" sz="1600" dirty="0">
                <a:solidFill>
                  <a:schemeClr val="tx1">
                    <a:lumMod val="65000"/>
                    <a:lumOff val="35000"/>
                  </a:schemeClr>
                </a:solidFill>
                <a:latin typeface="+mj-lt"/>
              </a:rPr>
              <a:t>, quam </a:t>
            </a:r>
            <a:r>
              <a:rPr lang="en-US" sz="1600" dirty="0" err="1">
                <a:solidFill>
                  <a:schemeClr val="tx1">
                    <a:lumMod val="65000"/>
                    <a:lumOff val="35000"/>
                  </a:schemeClr>
                </a:solidFill>
                <a:latin typeface="+mj-lt"/>
              </a:rPr>
              <a:t>nunc</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putamus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parum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claram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anteposuerit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litterarum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formas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humanitatis</a:t>
            </a:r>
            <a:r>
              <a:rPr lang="en-US" sz="1600" dirty="0">
                <a:solidFill>
                  <a:schemeClr val="tx1">
                    <a:lumMod val="65000"/>
                    <a:lumOff val="35000"/>
                  </a:schemeClr>
                </a:solidFill>
                <a:latin typeface="+mj-lt"/>
              </a:rPr>
              <a:t> per </a:t>
            </a:r>
            <a:r>
              <a:rPr lang="en-US" sz="1600" dirty="0" err="1">
                <a:solidFill>
                  <a:schemeClr val="tx1">
                    <a:lumMod val="65000"/>
                    <a:lumOff val="35000"/>
                  </a:schemeClr>
                </a:solidFill>
                <a:latin typeface="+mj-lt"/>
              </a:rPr>
              <a:t>seacula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quarta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decima</a:t>
            </a:r>
            <a:r>
              <a:rPr lang="en-US" sz="1600" dirty="0">
                <a:solidFill>
                  <a:schemeClr val="tx1">
                    <a:lumMod val="65000"/>
                    <a:lumOff val="35000"/>
                  </a:schemeClr>
                </a:solidFill>
                <a:latin typeface="+mj-lt"/>
              </a:rPr>
              <a:t> et </a:t>
            </a:r>
            <a:r>
              <a:rPr lang="en-US" sz="1600" dirty="0" err="1">
                <a:solidFill>
                  <a:schemeClr val="tx1">
                    <a:lumMod val="65000"/>
                    <a:lumOff val="35000"/>
                  </a:schemeClr>
                </a:solidFill>
                <a:latin typeface="+mj-lt"/>
              </a:rPr>
              <a:t>quinta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decima</a:t>
            </a:r>
            <a:r>
              <a:rPr lang="en-US" sz="1600" dirty="0">
                <a:solidFill>
                  <a:schemeClr val="tx1">
                    <a:lumMod val="65000"/>
                    <a:lumOff val="35000"/>
                  </a:schemeClr>
                </a:solidFill>
                <a:latin typeface="+mj-lt"/>
              </a:rPr>
              <a:t>. </a:t>
            </a:r>
          </a:p>
        </p:txBody>
      </p:sp>
      <p:sp>
        <p:nvSpPr>
          <p:cNvPr id="80" name="Rectangle 79"/>
          <p:cNvSpPr/>
          <p:nvPr>
            <p:custDataLst>
              <p:tags r:id="rId1"/>
            </p:custDataLst>
          </p:nvPr>
        </p:nvSpPr>
        <p:spPr>
          <a:xfrm>
            <a:off x="1275347" y="4229089"/>
            <a:ext cx="3714275" cy="79531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dirty="0">
                <a:solidFill>
                  <a:srgbClr val="FF0000"/>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 ADIPISCING ELIT NUNC</a:t>
            </a:r>
          </a:p>
        </p:txBody>
      </p:sp>
      <p:sp>
        <p:nvSpPr>
          <p:cNvPr id="81" name="Rectangle 80"/>
          <p:cNvSpPr/>
          <p:nvPr/>
        </p:nvSpPr>
        <p:spPr>
          <a:xfrm>
            <a:off x="4980527" y="2121260"/>
            <a:ext cx="7211479" cy="1857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2" name="Rectangle 81"/>
          <p:cNvSpPr/>
          <p:nvPr/>
        </p:nvSpPr>
        <p:spPr>
          <a:xfrm>
            <a:off x="0" y="2121260"/>
            <a:ext cx="4980520" cy="18578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3" name="Rectangle 82"/>
          <p:cNvSpPr/>
          <p:nvPr>
            <p:custDataLst>
              <p:tags r:id="rId2"/>
            </p:custDataLst>
          </p:nvPr>
        </p:nvSpPr>
        <p:spPr>
          <a:xfrm>
            <a:off x="4986807" y="3701061"/>
            <a:ext cx="4184092" cy="25053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1" dirty="0">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a:t>
            </a:r>
          </a:p>
        </p:txBody>
      </p:sp>
      <p:grpSp>
        <p:nvGrpSpPr>
          <p:cNvPr id="84" name="Group 83"/>
          <p:cNvGrpSpPr/>
          <p:nvPr/>
        </p:nvGrpSpPr>
        <p:grpSpPr>
          <a:xfrm flipV="1">
            <a:off x="4608546" y="2121252"/>
            <a:ext cx="756529" cy="316592"/>
            <a:chOff x="5326743" y="4769370"/>
            <a:chExt cx="3780121" cy="2088630"/>
          </a:xfrm>
          <a:solidFill>
            <a:srgbClr val="EF4136">
              <a:alpha val="42000"/>
            </a:srgbClr>
          </a:solidFill>
        </p:grpSpPr>
        <p:sp>
          <p:nvSpPr>
            <p:cNvPr id="85" name="Isosceles Triangle 84"/>
            <p:cNvSpPr/>
            <p:nvPr/>
          </p:nvSpPr>
          <p:spPr>
            <a:xfrm rot="10800000" flipV="1">
              <a:off x="5326743" y="5670750"/>
              <a:ext cx="1377207" cy="11872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6" name="Isosceles Triangle 85"/>
            <p:cNvSpPr/>
            <p:nvPr/>
          </p:nvSpPr>
          <p:spPr>
            <a:xfrm rot="10800000" flipV="1">
              <a:off x="6005399" y="4769370"/>
              <a:ext cx="2422810" cy="20886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7" name="Isosceles Triangle 86"/>
            <p:cNvSpPr/>
            <p:nvPr/>
          </p:nvSpPr>
          <p:spPr>
            <a:xfrm rot="10800000" flipV="1">
              <a:off x="7729657" y="5670750"/>
              <a:ext cx="1377207" cy="11872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cxnSp>
        <p:nvCxnSpPr>
          <p:cNvPr id="88" name="Straight Connector 87"/>
          <p:cNvCxnSpPr/>
          <p:nvPr/>
        </p:nvCxnSpPr>
        <p:spPr>
          <a:xfrm>
            <a:off x="4980264" y="3651251"/>
            <a:ext cx="0" cy="1947884"/>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4602419" y="2895982"/>
            <a:ext cx="755703" cy="755703"/>
          </a:xfrm>
          <a:prstGeom prst="ellipse">
            <a:avLst/>
          </a:prstGeom>
          <a:solidFill>
            <a:srgbClr val="EF4136">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89" name="Freeform 41"/>
          <p:cNvSpPr>
            <a:spLocks noEditPoints="1"/>
          </p:cNvSpPr>
          <p:nvPr/>
        </p:nvSpPr>
        <p:spPr bwMode="auto">
          <a:xfrm>
            <a:off x="4792166" y="3102832"/>
            <a:ext cx="374759" cy="322125"/>
          </a:xfrm>
          <a:custGeom>
            <a:avLst/>
            <a:gdLst>
              <a:gd name="T0" fmla="*/ 25 w 713"/>
              <a:gd name="T1" fmla="*/ 331 h 611"/>
              <a:gd name="T2" fmla="*/ 305 w 713"/>
              <a:gd name="T3" fmla="*/ 394 h 611"/>
              <a:gd name="T4" fmla="*/ 310 w 713"/>
              <a:gd name="T5" fmla="*/ 404 h 611"/>
              <a:gd name="T6" fmla="*/ 318 w 713"/>
              <a:gd name="T7" fmla="*/ 407 h 611"/>
              <a:gd name="T8" fmla="*/ 425 w 713"/>
              <a:gd name="T9" fmla="*/ 406 h 611"/>
              <a:gd name="T10" fmla="*/ 432 w 713"/>
              <a:gd name="T11" fmla="*/ 399 h 611"/>
              <a:gd name="T12" fmla="*/ 433 w 713"/>
              <a:gd name="T13" fmla="*/ 331 h 611"/>
              <a:gd name="T14" fmla="*/ 687 w 713"/>
              <a:gd name="T15" fmla="*/ 585 h 611"/>
              <a:gd name="T16" fmla="*/ 331 w 713"/>
              <a:gd name="T17" fmla="*/ 280 h 611"/>
              <a:gd name="T18" fmla="*/ 407 w 713"/>
              <a:gd name="T19" fmla="*/ 382 h 611"/>
              <a:gd name="T20" fmla="*/ 331 w 713"/>
              <a:gd name="T21" fmla="*/ 280 h 611"/>
              <a:gd name="T22" fmla="*/ 687 w 713"/>
              <a:gd name="T23" fmla="*/ 305 h 611"/>
              <a:gd name="T24" fmla="*/ 433 w 713"/>
              <a:gd name="T25" fmla="*/ 267 h 611"/>
              <a:gd name="T26" fmla="*/ 429 w 713"/>
              <a:gd name="T27" fmla="*/ 259 h 611"/>
              <a:gd name="T28" fmla="*/ 420 w 713"/>
              <a:gd name="T29" fmla="*/ 254 h 611"/>
              <a:gd name="T30" fmla="*/ 313 w 713"/>
              <a:gd name="T31" fmla="*/ 255 h 611"/>
              <a:gd name="T32" fmla="*/ 306 w 713"/>
              <a:gd name="T33" fmla="*/ 262 h 611"/>
              <a:gd name="T34" fmla="*/ 305 w 713"/>
              <a:gd name="T35" fmla="*/ 305 h 611"/>
              <a:gd name="T36" fmla="*/ 25 w 713"/>
              <a:gd name="T37" fmla="*/ 152 h 611"/>
              <a:gd name="T38" fmla="*/ 370 w 713"/>
              <a:gd name="T39" fmla="*/ 25 h 611"/>
              <a:gd name="T40" fmla="*/ 391 w 713"/>
              <a:gd name="T41" fmla="*/ 27 h 611"/>
              <a:gd name="T42" fmla="*/ 412 w 713"/>
              <a:gd name="T43" fmla="*/ 33 h 611"/>
              <a:gd name="T44" fmla="*/ 430 w 713"/>
              <a:gd name="T45" fmla="*/ 42 h 611"/>
              <a:gd name="T46" fmla="*/ 446 w 713"/>
              <a:gd name="T47" fmla="*/ 55 h 611"/>
              <a:gd name="T48" fmla="*/ 460 w 713"/>
              <a:gd name="T49" fmla="*/ 70 h 611"/>
              <a:gd name="T50" fmla="*/ 471 w 713"/>
              <a:gd name="T51" fmla="*/ 87 h 611"/>
              <a:gd name="T52" fmla="*/ 479 w 713"/>
              <a:gd name="T53" fmla="*/ 106 h 611"/>
              <a:gd name="T54" fmla="*/ 483 w 713"/>
              <a:gd name="T55" fmla="*/ 127 h 611"/>
              <a:gd name="T56" fmla="*/ 257 w 713"/>
              <a:gd name="T57" fmla="*/ 116 h 611"/>
              <a:gd name="T58" fmla="*/ 263 w 713"/>
              <a:gd name="T59" fmla="*/ 97 h 611"/>
              <a:gd name="T60" fmla="*/ 272 w 713"/>
              <a:gd name="T61" fmla="*/ 78 h 611"/>
              <a:gd name="T62" fmla="*/ 285 w 713"/>
              <a:gd name="T63" fmla="*/ 62 h 611"/>
              <a:gd name="T64" fmla="*/ 300 w 713"/>
              <a:gd name="T65" fmla="*/ 48 h 611"/>
              <a:gd name="T66" fmla="*/ 317 w 713"/>
              <a:gd name="T67" fmla="*/ 37 h 611"/>
              <a:gd name="T68" fmla="*/ 337 w 713"/>
              <a:gd name="T69" fmla="*/ 30 h 611"/>
              <a:gd name="T70" fmla="*/ 358 w 713"/>
              <a:gd name="T71" fmla="*/ 26 h 611"/>
              <a:gd name="T72" fmla="*/ 700 w 713"/>
              <a:gd name="T73" fmla="*/ 127 h 611"/>
              <a:gd name="T74" fmla="*/ 507 w 713"/>
              <a:gd name="T75" fmla="*/ 114 h 611"/>
              <a:gd name="T76" fmla="*/ 500 w 713"/>
              <a:gd name="T77" fmla="*/ 89 h 611"/>
              <a:gd name="T78" fmla="*/ 489 w 713"/>
              <a:gd name="T79" fmla="*/ 65 h 611"/>
              <a:gd name="T80" fmla="*/ 474 w 713"/>
              <a:gd name="T81" fmla="*/ 46 h 611"/>
              <a:gd name="T82" fmla="*/ 454 w 713"/>
              <a:gd name="T83" fmla="*/ 29 h 611"/>
              <a:gd name="T84" fmla="*/ 433 w 713"/>
              <a:gd name="T85" fmla="*/ 15 h 611"/>
              <a:gd name="T86" fmla="*/ 409 w 713"/>
              <a:gd name="T87" fmla="*/ 5 h 611"/>
              <a:gd name="T88" fmla="*/ 383 w 713"/>
              <a:gd name="T89" fmla="*/ 0 h 611"/>
              <a:gd name="T90" fmla="*/ 356 w 713"/>
              <a:gd name="T91" fmla="*/ 0 h 611"/>
              <a:gd name="T92" fmla="*/ 329 w 713"/>
              <a:gd name="T93" fmla="*/ 5 h 611"/>
              <a:gd name="T94" fmla="*/ 305 w 713"/>
              <a:gd name="T95" fmla="*/ 15 h 611"/>
              <a:gd name="T96" fmla="*/ 284 w 713"/>
              <a:gd name="T97" fmla="*/ 29 h 611"/>
              <a:gd name="T98" fmla="*/ 265 w 713"/>
              <a:gd name="T99" fmla="*/ 46 h 611"/>
              <a:gd name="T100" fmla="*/ 249 w 713"/>
              <a:gd name="T101" fmla="*/ 65 h 611"/>
              <a:gd name="T102" fmla="*/ 239 w 713"/>
              <a:gd name="T103" fmla="*/ 89 h 611"/>
              <a:gd name="T104" fmla="*/ 231 w 713"/>
              <a:gd name="T105" fmla="*/ 114 h 611"/>
              <a:gd name="T106" fmla="*/ 12 w 713"/>
              <a:gd name="T107" fmla="*/ 127 h 611"/>
              <a:gd name="T108" fmla="*/ 4 w 713"/>
              <a:gd name="T109" fmla="*/ 131 h 611"/>
              <a:gd name="T110" fmla="*/ 0 w 713"/>
              <a:gd name="T111" fmla="*/ 139 h 611"/>
              <a:gd name="T112" fmla="*/ 1 w 713"/>
              <a:gd name="T113" fmla="*/ 603 h 611"/>
              <a:gd name="T114" fmla="*/ 8 w 713"/>
              <a:gd name="T115" fmla="*/ 610 h 611"/>
              <a:gd name="T116" fmla="*/ 700 w 713"/>
              <a:gd name="T117" fmla="*/ 611 h 611"/>
              <a:gd name="T118" fmla="*/ 709 w 713"/>
              <a:gd name="T119" fmla="*/ 608 h 611"/>
              <a:gd name="T120" fmla="*/ 713 w 713"/>
              <a:gd name="T121" fmla="*/ 598 h 611"/>
              <a:gd name="T122" fmla="*/ 712 w 713"/>
              <a:gd name="T123" fmla="*/ 135 h 611"/>
              <a:gd name="T124" fmla="*/ 706 w 713"/>
              <a:gd name="T125" fmla="*/ 12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3" h="611">
                <a:moveTo>
                  <a:pt x="25" y="585"/>
                </a:moveTo>
                <a:lnTo>
                  <a:pt x="25" y="331"/>
                </a:lnTo>
                <a:lnTo>
                  <a:pt x="305" y="331"/>
                </a:lnTo>
                <a:lnTo>
                  <a:pt x="305" y="394"/>
                </a:lnTo>
                <a:lnTo>
                  <a:pt x="306" y="399"/>
                </a:lnTo>
                <a:lnTo>
                  <a:pt x="310" y="404"/>
                </a:lnTo>
                <a:lnTo>
                  <a:pt x="313" y="406"/>
                </a:lnTo>
                <a:lnTo>
                  <a:pt x="318" y="407"/>
                </a:lnTo>
                <a:lnTo>
                  <a:pt x="420" y="407"/>
                </a:lnTo>
                <a:lnTo>
                  <a:pt x="425" y="406"/>
                </a:lnTo>
                <a:lnTo>
                  <a:pt x="429" y="404"/>
                </a:lnTo>
                <a:lnTo>
                  <a:pt x="432" y="399"/>
                </a:lnTo>
                <a:lnTo>
                  <a:pt x="433" y="394"/>
                </a:lnTo>
                <a:lnTo>
                  <a:pt x="433" y="331"/>
                </a:lnTo>
                <a:lnTo>
                  <a:pt x="687" y="331"/>
                </a:lnTo>
                <a:lnTo>
                  <a:pt x="687" y="585"/>
                </a:lnTo>
                <a:lnTo>
                  <a:pt x="25" y="585"/>
                </a:lnTo>
                <a:close/>
                <a:moveTo>
                  <a:pt x="331" y="280"/>
                </a:moveTo>
                <a:lnTo>
                  <a:pt x="407" y="280"/>
                </a:lnTo>
                <a:lnTo>
                  <a:pt x="407" y="382"/>
                </a:lnTo>
                <a:lnTo>
                  <a:pt x="331" y="382"/>
                </a:lnTo>
                <a:lnTo>
                  <a:pt x="331" y="280"/>
                </a:lnTo>
                <a:close/>
                <a:moveTo>
                  <a:pt x="687" y="152"/>
                </a:moveTo>
                <a:lnTo>
                  <a:pt x="687" y="305"/>
                </a:lnTo>
                <a:lnTo>
                  <a:pt x="433" y="305"/>
                </a:lnTo>
                <a:lnTo>
                  <a:pt x="433" y="267"/>
                </a:lnTo>
                <a:lnTo>
                  <a:pt x="432" y="262"/>
                </a:lnTo>
                <a:lnTo>
                  <a:pt x="429" y="259"/>
                </a:lnTo>
                <a:lnTo>
                  <a:pt x="425" y="255"/>
                </a:lnTo>
                <a:lnTo>
                  <a:pt x="420" y="254"/>
                </a:lnTo>
                <a:lnTo>
                  <a:pt x="318" y="254"/>
                </a:lnTo>
                <a:lnTo>
                  <a:pt x="313" y="255"/>
                </a:lnTo>
                <a:lnTo>
                  <a:pt x="310" y="259"/>
                </a:lnTo>
                <a:lnTo>
                  <a:pt x="306" y="262"/>
                </a:lnTo>
                <a:lnTo>
                  <a:pt x="305" y="267"/>
                </a:lnTo>
                <a:lnTo>
                  <a:pt x="305" y="305"/>
                </a:lnTo>
                <a:lnTo>
                  <a:pt x="25" y="305"/>
                </a:lnTo>
                <a:lnTo>
                  <a:pt x="25" y="152"/>
                </a:lnTo>
                <a:lnTo>
                  <a:pt x="687" y="152"/>
                </a:lnTo>
                <a:close/>
                <a:moveTo>
                  <a:pt x="370" y="25"/>
                </a:moveTo>
                <a:lnTo>
                  <a:pt x="380" y="26"/>
                </a:lnTo>
                <a:lnTo>
                  <a:pt x="391" y="27"/>
                </a:lnTo>
                <a:lnTo>
                  <a:pt x="402" y="30"/>
                </a:lnTo>
                <a:lnTo>
                  <a:pt x="412" y="33"/>
                </a:lnTo>
                <a:lnTo>
                  <a:pt x="421" y="37"/>
                </a:lnTo>
                <a:lnTo>
                  <a:pt x="430" y="42"/>
                </a:lnTo>
                <a:lnTo>
                  <a:pt x="438" y="48"/>
                </a:lnTo>
                <a:lnTo>
                  <a:pt x="446" y="55"/>
                </a:lnTo>
                <a:lnTo>
                  <a:pt x="453" y="62"/>
                </a:lnTo>
                <a:lnTo>
                  <a:pt x="460" y="70"/>
                </a:lnTo>
                <a:lnTo>
                  <a:pt x="466" y="78"/>
                </a:lnTo>
                <a:lnTo>
                  <a:pt x="471" y="87"/>
                </a:lnTo>
                <a:lnTo>
                  <a:pt x="475" y="97"/>
                </a:lnTo>
                <a:lnTo>
                  <a:pt x="479" y="106"/>
                </a:lnTo>
                <a:lnTo>
                  <a:pt x="481" y="116"/>
                </a:lnTo>
                <a:lnTo>
                  <a:pt x="483" y="127"/>
                </a:lnTo>
                <a:lnTo>
                  <a:pt x="255" y="127"/>
                </a:lnTo>
                <a:lnTo>
                  <a:pt x="257" y="116"/>
                </a:lnTo>
                <a:lnTo>
                  <a:pt x="259" y="106"/>
                </a:lnTo>
                <a:lnTo>
                  <a:pt x="263" y="97"/>
                </a:lnTo>
                <a:lnTo>
                  <a:pt x="268" y="87"/>
                </a:lnTo>
                <a:lnTo>
                  <a:pt x="272" y="78"/>
                </a:lnTo>
                <a:lnTo>
                  <a:pt x="278" y="70"/>
                </a:lnTo>
                <a:lnTo>
                  <a:pt x="285" y="62"/>
                </a:lnTo>
                <a:lnTo>
                  <a:pt x="292" y="55"/>
                </a:lnTo>
                <a:lnTo>
                  <a:pt x="300" y="48"/>
                </a:lnTo>
                <a:lnTo>
                  <a:pt x="308" y="42"/>
                </a:lnTo>
                <a:lnTo>
                  <a:pt x="317" y="37"/>
                </a:lnTo>
                <a:lnTo>
                  <a:pt x="327" y="33"/>
                </a:lnTo>
                <a:lnTo>
                  <a:pt x="337" y="30"/>
                </a:lnTo>
                <a:lnTo>
                  <a:pt x="347" y="27"/>
                </a:lnTo>
                <a:lnTo>
                  <a:pt x="358" y="26"/>
                </a:lnTo>
                <a:lnTo>
                  <a:pt x="370" y="25"/>
                </a:lnTo>
                <a:close/>
                <a:moveTo>
                  <a:pt x="700" y="127"/>
                </a:moveTo>
                <a:lnTo>
                  <a:pt x="508" y="127"/>
                </a:lnTo>
                <a:lnTo>
                  <a:pt x="507" y="114"/>
                </a:lnTo>
                <a:lnTo>
                  <a:pt x="504" y="101"/>
                </a:lnTo>
                <a:lnTo>
                  <a:pt x="500" y="89"/>
                </a:lnTo>
                <a:lnTo>
                  <a:pt x="494" y="77"/>
                </a:lnTo>
                <a:lnTo>
                  <a:pt x="489" y="65"/>
                </a:lnTo>
                <a:lnTo>
                  <a:pt x="481" y="56"/>
                </a:lnTo>
                <a:lnTo>
                  <a:pt x="474" y="46"/>
                </a:lnTo>
                <a:lnTo>
                  <a:pt x="464" y="36"/>
                </a:lnTo>
                <a:lnTo>
                  <a:pt x="454" y="29"/>
                </a:lnTo>
                <a:lnTo>
                  <a:pt x="444" y="21"/>
                </a:lnTo>
                <a:lnTo>
                  <a:pt x="433" y="15"/>
                </a:lnTo>
                <a:lnTo>
                  <a:pt x="421" y="10"/>
                </a:lnTo>
                <a:lnTo>
                  <a:pt x="409" y="5"/>
                </a:lnTo>
                <a:lnTo>
                  <a:pt x="396" y="2"/>
                </a:lnTo>
                <a:lnTo>
                  <a:pt x="383" y="0"/>
                </a:lnTo>
                <a:lnTo>
                  <a:pt x="370" y="0"/>
                </a:lnTo>
                <a:lnTo>
                  <a:pt x="356" y="0"/>
                </a:lnTo>
                <a:lnTo>
                  <a:pt x="342" y="2"/>
                </a:lnTo>
                <a:lnTo>
                  <a:pt x="329" y="5"/>
                </a:lnTo>
                <a:lnTo>
                  <a:pt x="317" y="10"/>
                </a:lnTo>
                <a:lnTo>
                  <a:pt x="305" y="15"/>
                </a:lnTo>
                <a:lnTo>
                  <a:pt x="294" y="21"/>
                </a:lnTo>
                <a:lnTo>
                  <a:pt x="284" y="29"/>
                </a:lnTo>
                <a:lnTo>
                  <a:pt x="274" y="36"/>
                </a:lnTo>
                <a:lnTo>
                  <a:pt x="265" y="46"/>
                </a:lnTo>
                <a:lnTo>
                  <a:pt x="257" y="56"/>
                </a:lnTo>
                <a:lnTo>
                  <a:pt x="249" y="65"/>
                </a:lnTo>
                <a:lnTo>
                  <a:pt x="244" y="77"/>
                </a:lnTo>
                <a:lnTo>
                  <a:pt x="239" y="89"/>
                </a:lnTo>
                <a:lnTo>
                  <a:pt x="234" y="101"/>
                </a:lnTo>
                <a:lnTo>
                  <a:pt x="231" y="114"/>
                </a:lnTo>
                <a:lnTo>
                  <a:pt x="230" y="127"/>
                </a:lnTo>
                <a:lnTo>
                  <a:pt x="12" y="127"/>
                </a:lnTo>
                <a:lnTo>
                  <a:pt x="8" y="128"/>
                </a:lnTo>
                <a:lnTo>
                  <a:pt x="4" y="131"/>
                </a:lnTo>
                <a:lnTo>
                  <a:pt x="1" y="135"/>
                </a:lnTo>
                <a:lnTo>
                  <a:pt x="0" y="139"/>
                </a:lnTo>
                <a:lnTo>
                  <a:pt x="0" y="598"/>
                </a:lnTo>
                <a:lnTo>
                  <a:pt x="1" y="603"/>
                </a:lnTo>
                <a:lnTo>
                  <a:pt x="4" y="608"/>
                </a:lnTo>
                <a:lnTo>
                  <a:pt x="8" y="610"/>
                </a:lnTo>
                <a:lnTo>
                  <a:pt x="12" y="611"/>
                </a:lnTo>
                <a:lnTo>
                  <a:pt x="700" y="611"/>
                </a:lnTo>
                <a:lnTo>
                  <a:pt x="706" y="610"/>
                </a:lnTo>
                <a:lnTo>
                  <a:pt x="709" y="608"/>
                </a:lnTo>
                <a:lnTo>
                  <a:pt x="712" y="603"/>
                </a:lnTo>
                <a:lnTo>
                  <a:pt x="713" y="598"/>
                </a:lnTo>
                <a:lnTo>
                  <a:pt x="713" y="139"/>
                </a:lnTo>
                <a:lnTo>
                  <a:pt x="712" y="135"/>
                </a:lnTo>
                <a:lnTo>
                  <a:pt x="709" y="131"/>
                </a:lnTo>
                <a:lnTo>
                  <a:pt x="706" y="128"/>
                </a:lnTo>
                <a:lnTo>
                  <a:pt x="700" y="1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7" name="Group 16"/>
          <p:cNvGrpSpPr/>
          <p:nvPr/>
        </p:nvGrpSpPr>
        <p:grpSpPr>
          <a:xfrm>
            <a:off x="1516049" y="2616532"/>
            <a:ext cx="1334100" cy="993530"/>
            <a:chOff x="8111974" y="2765981"/>
            <a:chExt cx="2364406" cy="1760820"/>
          </a:xfrm>
        </p:grpSpPr>
        <p:grpSp>
          <p:nvGrpSpPr>
            <p:cNvPr id="18" name="Group 17"/>
            <p:cNvGrpSpPr/>
            <p:nvPr/>
          </p:nvGrpSpPr>
          <p:grpSpPr>
            <a:xfrm>
              <a:off x="8665689" y="2765981"/>
              <a:ext cx="1256975" cy="1279695"/>
              <a:chOff x="8737600" y="4254500"/>
              <a:chExt cx="263525" cy="268288"/>
            </a:xfrm>
            <a:solidFill>
              <a:schemeClr val="bg1">
                <a:lumMod val="65000"/>
              </a:schemeClr>
            </a:solidFill>
          </p:grpSpPr>
          <p:sp>
            <p:nvSpPr>
              <p:cNvPr id="2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9" name="Rectangle 18"/>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grpSp>
        <p:nvGrpSpPr>
          <p:cNvPr id="23" name="Group 22"/>
          <p:cNvGrpSpPr/>
          <p:nvPr/>
        </p:nvGrpSpPr>
        <p:grpSpPr>
          <a:xfrm>
            <a:off x="8248839" y="2616532"/>
            <a:ext cx="1334100" cy="993530"/>
            <a:chOff x="8111974" y="2765981"/>
            <a:chExt cx="2364406" cy="1760820"/>
          </a:xfrm>
        </p:grpSpPr>
        <p:grpSp>
          <p:nvGrpSpPr>
            <p:cNvPr id="24" name="Group 23"/>
            <p:cNvGrpSpPr/>
            <p:nvPr/>
          </p:nvGrpSpPr>
          <p:grpSpPr>
            <a:xfrm>
              <a:off x="8665689" y="2765981"/>
              <a:ext cx="1256975" cy="1279695"/>
              <a:chOff x="8737600" y="4254500"/>
              <a:chExt cx="263525" cy="268288"/>
            </a:xfrm>
            <a:solidFill>
              <a:schemeClr val="bg1">
                <a:lumMod val="65000"/>
              </a:schemeClr>
            </a:solidFill>
          </p:grpSpPr>
          <p:sp>
            <p:nvSpPr>
              <p:cNvPr id="26"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7"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8"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25" name="Rectangle 24"/>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2736771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 name="Rectangle 312"/>
          <p:cNvSpPr/>
          <p:nvPr/>
        </p:nvSpPr>
        <p:spPr>
          <a:xfrm>
            <a:off x="6041026" y="1801459"/>
            <a:ext cx="6150975" cy="412037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Rectangle 2"/>
          <p:cNvSpPr/>
          <p:nvPr/>
        </p:nvSpPr>
        <p:spPr>
          <a:xfrm>
            <a:off x="2" y="1801459"/>
            <a:ext cx="6150975" cy="4120371"/>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solidFill>
                  <a:schemeClr val="tx1">
                    <a:lumMod val="75000"/>
                    <a:lumOff val="25000"/>
                  </a:schemeClr>
                </a:solidFill>
              </a:rPr>
              <a:t>MAP </a:t>
            </a:r>
            <a:r>
              <a:rPr lang="en-US" b="0" dirty="0" smtClean="0">
                <a:solidFill>
                  <a:schemeClr val="tx1">
                    <a:lumMod val="75000"/>
                    <a:lumOff val="25000"/>
                  </a:schemeClr>
                </a:solidFill>
              </a:rPr>
              <a:t>WORLD</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30</a:t>
            </a:fld>
            <a:endParaRPr lang="en-US" dirty="0"/>
          </a:p>
        </p:txBody>
      </p:sp>
      <p:grpSp>
        <p:nvGrpSpPr>
          <p:cNvPr id="59" name="Group 42"/>
          <p:cNvGrpSpPr>
            <a:grpSpLocks/>
          </p:cNvGrpSpPr>
          <p:nvPr/>
        </p:nvGrpSpPr>
        <p:grpSpPr bwMode="auto">
          <a:xfrm>
            <a:off x="2739948" y="1935652"/>
            <a:ext cx="6712107" cy="3851984"/>
            <a:chOff x="232" y="1135"/>
            <a:chExt cx="5250" cy="3012"/>
          </a:xfrm>
          <a:solidFill>
            <a:schemeClr val="bg1">
              <a:lumMod val="95000"/>
            </a:schemeClr>
          </a:solidFill>
        </p:grpSpPr>
        <p:sp>
          <p:nvSpPr>
            <p:cNvPr id="75" name="Freeform 43"/>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6" name="Freeform 44"/>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45"/>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46"/>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47"/>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48"/>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49"/>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50"/>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51"/>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52"/>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53"/>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54"/>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55"/>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56"/>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57"/>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58"/>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59"/>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60"/>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61"/>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62"/>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63"/>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64"/>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65"/>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9" name="Freeform 66"/>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0" name="Freeform 67"/>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1" name="Freeform 68"/>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2" name="Freeform 69"/>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3" name="Freeform 70"/>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4" name="Freeform 71"/>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5" name="Freeform 72"/>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6" name="Freeform 73"/>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7" name="Freeform 74"/>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8" name="Freeform 75"/>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9" name="Freeform 76"/>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0" name="Freeform 77"/>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1" name="Freeform 78"/>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2" name="Freeform 79"/>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3" name="Freeform 80"/>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4" name="Freeform 81"/>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5" name="Freeform 82"/>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6" name="Freeform 83"/>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7" name="Freeform 84"/>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8" name="Freeform 85"/>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9" name="Freeform 86"/>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0" name="Freeform 87"/>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1" name="Freeform 88"/>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2" name="Freeform 89"/>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3" name="Freeform 90"/>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4" name="Freeform 91"/>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5" name="Freeform 92"/>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6" name="Freeform 93"/>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7" name="Freeform 94"/>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8" name="Freeform 95"/>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9" name="Freeform 96"/>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0" name="Freeform 97"/>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1" name="Freeform 98"/>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2" name="Freeform 99"/>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3" name="Freeform 100"/>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4" name="Freeform 101"/>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5" name="Freeform 102"/>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6" name="Freeform 103"/>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7" name="Freeform 104"/>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8" name="Freeform 105"/>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9" name="Freeform 106"/>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0" name="Freeform 107"/>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1" name="Freeform 108"/>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2" name="Freeform 109"/>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3" name="Freeform 110"/>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4" name="Freeform 111"/>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5" name="Freeform 112"/>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6" name="Freeform 113"/>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7" name="Freeform 114"/>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8" name="Freeform 115"/>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9" name="Freeform 116"/>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0" name="Freeform 117"/>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1" name="Freeform 118"/>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2" name="Freeform 119"/>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3" name="Freeform 120"/>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4" name="Freeform 121"/>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5" name="Freeform 122"/>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6" name="Freeform 123"/>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7" name="Freeform 124"/>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8" name="Freeform 125"/>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9" name="Freeform 126"/>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0" name="Freeform 127"/>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1" name="Freeform 128"/>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2" name="Freeform 129"/>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3" name="Freeform 130"/>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4" name="Freeform 131"/>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5" name="Freeform 132"/>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6" name="Freeform 133"/>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7" name="Freeform 134"/>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8" name="Freeform 135"/>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9" name="Freeform 136"/>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0" name="Freeform 137"/>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1" name="Freeform 138"/>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2" name="Freeform 139"/>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3" name="Freeform 140"/>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4" name="Freeform 141"/>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5" name="Freeform 142"/>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6" name="Freeform 143"/>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7" name="Freeform 144"/>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8" name="Freeform 145"/>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9" name="Freeform 146"/>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0" name="Freeform 147"/>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1" name="Freeform 148"/>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2" name="Freeform 149"/>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3" name="Freeform 150"/>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4" name="Freeform 151"/>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5" name="Freeform 152"/>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6" name="Freeform 153"/>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7" name="Freeform 154"/>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8" name="Freeform 155"/>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9" name="Freeform 156"/>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0" name="Freeform 157"/>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1" name="Freeform 158"/>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2" name="Freeform 159"/>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3" name="Freeform 160"/>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4" name="Freeform 161"/>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5" name="Freeform 162"/>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6" name="Freeform 163"/>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7" name="Freeform 164"/>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8" name="Freeform 165"/>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9" name="Freeform 166"/>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0" name="Freeform 167"/>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1" name="Freeform 168"/>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2" name="Freeform 169"/>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3" name="Freeform 170"/>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4" name="Freeform 171"/>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5" name="Freeform 172"/>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6" name="Freeform 173"/>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7" name="Freeform 174"/>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8" name="Freeform 175"/>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9" name="Freeform 176"/>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0" name="Freeform 177"/>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1" name="Freeform 178"/>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2" name="Freeform 179"/>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3" name="Freeform 180"/>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4" name="Freeform 181"/>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5" name="Freeform 182"/>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6" name="Freeform 183"/>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7" name="Freeform 184"/>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8" name="Freeform 185"/>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9" name="Freeform 186"/>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0" name="Freeform 187"/>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1" name="Freeform 188"/>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2" name="Freeform 189"/>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3" name="Freeform 190"/>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4" name="Freeform 191"/>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5" name="Freeform 192"/>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6" name="Freeform 193"/>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7" name="Freeform 194"/>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8" name="Freeform 195"/>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9" name="Freeform 196"/>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0" name="Freeform 197"/>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1" name="Freeform 198"/>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2" name="Freeform 199"/>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3" name="Freeform 200"/>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4" name="Freeform 201"/>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5" name="Freeform 202"/>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6" name="Freeform 203"/>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7" name="Freeform 204"/>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8" name="Freeform 205"/>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9" name="Freeform 206"/>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0" name="Freeform 207"/>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1" name="Freeform 208"/>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2" name="Freeform 209"/>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3" name="Freeform 210"/>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4" name="Freeform 211"/>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5" name="Freeform 212"/>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6" name="Freeform 213"/>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7" name="Freeform 214"/>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8" name="Freeform 215"/>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9" name="Freeform 216"/>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0" name="Freeform 217"/>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1" name="Freeform 218"/>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2" name="Freeform 219"/>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3" name="Freeform 220"/>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4" name="Freeform 221"/>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5" name="Freeform 222"/>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6" name="Freeform 223"/>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7" name="Freeform 224"/>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8" name="Freeform 225"/>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9" name="Freeform 226"/>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0" name="Freeform 227"/>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1" name="Freeform 228"/>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2" name="Freeform 229"/>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3" name="Freeform 230"/>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4" name="Freeform 231"/>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5" name="Freeform 232"/>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6" name="Freeform 233"/>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7" name="Freeform 234"/>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8" name="Freeform 235"/>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9" name="Freeform 236"/>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0" name="Freeform 237"/>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1" name="Freeform 238"/>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2" name="Freeform 239"/>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3" name="Freeform 240"/>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4" name="Freeform 241"/>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5" name="Freeform 242"/>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6" name="Freeform 243"/>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7" name="Freeform 244"/>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8" name="Freeform 245"/>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9" name="Freeform 246"/>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0" name="Freeform 247"/>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1" name="Freeform 248"/>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2" name="Freeform 249"/>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3" name="Freeform 250"/>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4" name="Freeform 251"/>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5" name="Freeform 252"/>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6" name="Freeform 253"/>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7" name="Freeform 254"/>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8" name="Freeform 255"/>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9" name="Freeform 256"/>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0" name="Freeform 257"/>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1" name="Freeform 258"/>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2" name="Freeform 259"/>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3" name="Freeform 260"/>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4" name="Freeform 261"/>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5" name="Freeform 262"/>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6" name="Freeform 263"/>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7" name="Freeform 264"/>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8" name="Freeform 265"/>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9" name="Freeform 266"/>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0" name="Freeform 267"/>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1" name="Freeform 268"/>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2" name="Freeform 269"/>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3" name="Freeform 270"/>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4" name="Freeform 271"/>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5" name="Freeform 272"/>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6" name="Freeform 273"/>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7" name="Freeform 274"/>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8" name="Freeform 275"/>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9" name="Freeform 276"/>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0" name="Freeform 277"/>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1" name="Freeform 278"/>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2" name="Freeform 279"/>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grpSp>
      <p:grpSp>
        <p:nvGrpSpPr>
          <p:cNvPr id="60" name="Group 59"/>
          <p:cNvGrpSpPr/>
          <p:nvPr/>
        </p:nvGrpSpPr>
        <p:grpSpPr>
          <a:xfrm>
            <a:off x="3573393" y="2394085"/>
            <a:ext cx="296107" cy="592215"/>
            <a:chOff x="7081838" y="2503488"/>
            <a:chExt cx="142875" cy="285750"/>
          </a:xfrm>
          <a:solidFill>
            <a:schemeClr val="accent1"/>
          </a:solidFill>
        </p:grpSpPr>
        <p:sp>
          <p:nvSpPr>
            <p:cNvPr id="73"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4"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1" name="Group 60"/>
          <p:cNvGrpSpPr/>
          <p:nvPr/>
        </p:nvGrpSpPr>
        <p:grpSpPr>
          <a:xfrm>
            <a:off x="4680836" y="4098830"/>
            <a:ext cx="296107" cy="592215"/>
            <a:chOff x="7081838" y="2503488"/>
            <a:chExt cx="142875" cy="285750"/>
          </a:xfrm>
          <a:solidFill>
            <a:schemeClr val="accent1"/>
          </a:solidFill>
        </p:grpSpPr>
        <p:sp>
          <p:nvSpPr>
            <p:cNvPr id="71"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2"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2" name="Group 61"/>
          <p:cNvGrpSpPr/>
          <p:nvPr/>
        </p:nvGrpSpPr>
        <p:grpSpPr>
          <a:xfrm>
            <a:off x="7742317" y="2228902"/>
            <a:ext cx="296107" cy="592215"/>
            <a:chOff x="7081838" y="2503488"/>
            <a:chExt cx="142875" cy="285750"/>
          </a:xfrm>
          <a:solidFill>
            <a:schemeClr val="accent1"/>
          </a:solidFill>
        </p:grpSpPr>
        <p:sp>
          <p:nvSpPr>
            <p:cNvPr id="69"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0"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 name="Group 62"/>
          <p:cNvGrpSpPr/>
          <p:nvPr/>
        </p:nvGrpSpPr>
        <p:grpSpPr>
          <a:xfrm>
            <a:off x="6229469" y="3706782"/>
            <a:ext cx="296107" cy="592215"/>
            <a:chOff x="7081838" y="2503488"/>
            <a:chExt cx="142875" cy="285750"/>
          </a:xfrm>
          <a:solidFill>
            <a:schemeClr val="accent1"/>
          </a:solidFill>
        </p:grpSpPr>
        <p:sp>
          <p:nvSpPr>
            <p:cNvPr id="6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4" name="Group 63"/>
          <p:cNvGrpSpPr/>
          <p:nvPr/>
        </p:nvGrpSpPr>
        <p:grpSpPr>
          <a:xfrm>
            <a:off x="8447021" y="4397495"/>
            <a:ext cx="296107" cy="592215"/>
            <a:chOff x="7081838" y="2503488"/>
            <a:chExt cx="142875" cy="285750"/>
          </a:xfrm>
          <a:solidFill>
            <a:schemeClr val="accent1"/>
          </a:solidFill>
        </p:grpSpPr>
        <p:sp>
          <p:nvSpPr>
            <p:cNvPr id="65"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14" name="Rectangle 313"/>
          <p:cNvSpPr/>
          <p:nvPr/>
        </p:nvSpPr>
        <p:spPr>
          <a:xfrm>
            <a:off x="320140" y="4252981"/>
            <a:ext cx="3398837" cy="1384300"/>
          </a:xfrm>
          <a:prstGeom prst="rect">
            <a:avLst/>
          </a:prstGeom>
        </p:spPr>
        <p:txBody>
          <a:bodyPr>
            <a:spAutoFit/>
          </a:bodyPr>
          <a:lstStyle/>
          <a:p>
            <a:pPr algn="just" eaLnBrk="1" fontAlgn="auto" hangingPunct="1">
              <a:spcBef>
                <a:spcPts val="0"/>
              </a:spcBef>
              <a:spcAft>
                <a:spcPts val="0"/>
              </a:spcAft>
              <a:buClr>
                <a:srgbClr val="E24848"/>
              </a:buClr>
              <a:defRPr/>
            </a:pPr>
            <a:r>
              <a:rPr lang="en-US" sz="1400" noProof="1">
                <a:solidFill>
                  <a:schemeClr val="bg1"/>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315" name="Rectangle 314"/>
          <p:cNvSpPr/>
          <p:nvPr/>
        </p:nvSpPr>
        <p:spPr>
          <a:xfrm>
            <a:off x="320140" y="3879548"/>
            <a:ext cx="3235950" cy="400110"/>
          </a:xfrm>
          <a:prstGeom prst="rect">
            <a:avLst/>
          </a:prstGeom>
        </p:spPr>
        <p:txBody>
          <a:bodyPr wrap="none">
            <a:spAutoFit/>
          </a:bodyPr>
          <a:lstStyle/>
          <a:p>
            <a:pPr eaLnBrk="1" fontAlgn="auto" hangingPunct="1">
              <a:spcBef>
                <a:spcPts val="0"/>
              </a:spcBef>
              <a:spcAft>
                <a:spcPts val="0"/>
              </a:spcAft>
              <a:buClr>
                <a:srgbClr val="E24848"/>
              </a:buClr>
              <a:defRPr/>
            </a:pPr>
            <a:r>
              <a:rPr lang="en-US" sz="2000" b="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Describe Your Text In Here</a:t>
            </a:r>
          </a:p>
        </p:txBody>
      </p:sp>
      <p:grpSp>
        <p:nvGrpSpPr>
          <p:cNvPr id="316" name="Group 315"/>
          <p:cNvGrpSpPr/>
          <p:nvPr/>
        </p:nvGrpSpPr>
        <p:grpSpPr>
          <a:xfrm>
            <a:off x="513230" y="3244537"/>
            <a:ext cx="296107" cy="592215"/>
            <a:chOff x="7081838" y="2503488"/>
            <a:chExt cx="142875" cy="285750"/>
          </a:xfrm>
          <a:solidFill>
            <a:schemeClr val="accent1"/>
          </a:solidFill>
        </p:grpSpPr>
        <p:sp>
          <p:nvSpPr>
            <p:cNvPr id="31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19928742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MEETING </a:t>
            </a:r>
            <a:r>
              <a:rPr lang="en-US" b="0" dirty="0" smtClean="0">
                <a:solidFill>
                  <a:schemeClr val="tx1">
                    <a:lumMod val="75000"/>
                    <a:lumOff val="25000"/>
                  </a:schemeClr>
                </a:solidFill>
              </a:rPr>
              <a:t>PROJECT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31</a:t>
            </a:fld>
            <a:endParaRPr lang="en-US" dirty="0"/>
          </a:p>
        </p:txBody>
      </p:sp>
      <p:grpSp>
        <p:nvGrpSpPr>
          <p:cNvPr id="3" name="Group 2"/>
          <p:cNvGrpSpPr/>
          <p:nvPr/>
        </p:nvGrpSpPr>
        <p:grpSpPr>
          <a:xfrm rot="16200000">
            <a:off x="5382031" y="3062886"/>
            <a:ext cx="1427943" cy="3769069"/>
            <a:chOff x="8581787" y="1717330"/>
            <a:chExt cx="3610213" cy="3769069"/>
          </a:xfrm>
        </p:grpSpPr>
        <p:sp>
          <p:nvSpPr>
            <p:cNvPr id="586" name="Rectangle 5"/>
            <p:cNvSpPr>
              <a:spLocks noChangeArrowheads="1"/>
            </p:cNvSpPr>
            <p:nvPr/>
          </p:nvSpPr>
          <p:spPr bwMode="auto">
            <a:xfrm>
              <a:off x="8581787" y="2324390"/>
              <a:ext cx="3003152" cy="642992"/>
            </a:xfrm>
            <a:prstGeom prst="rect">
              <a:avLst/>
            </a:prstGeom>
            <a:solidFill>
              <a:srgbClr val="F26B64"/>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7" name="Rectangle 6"/>
            <p:cNvSpPr>
              <a:spLocks noChangeArrowheads="1"/>
            </p:cNvSpPr>
            <p:nvPr/>
          </p:nvSpPr>
          <p:spPr bwMode="auto">
            <a:xfrm>
              <a:off x="8581787" y="2967382"/>
              <a:ext cx="3003152" cy="642992"/>
            </a:xfrm>
            <a:prstGeom prst="rect">
              <a:avLst/>
            </a:prstGeom>
            <a:solidFill>
              <a:schemeClr val="tx1">
                <a:lumMod val="65000"/>
                <a:lumOff val="3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8" name="Rectangle 7"/>
            <p:cNvSpPr>
              <a:spLocks noChangeArrowheads="1"/>
            </p:cNvSpPr>
            <p:nvPr/>
          </p:nvSpPr>
          <p:spPr bwMode="auto">
            <a:xfrm>
              <a:off x="8581787" y="3610375"/>
              <a:ext cx="3003152" cy="644883"/>
            </a:xfrm>
            <a:prstGeom prst="rect">
              <a:avLst/>
            </a:prstGeom>
            <a:solidFill>
              <a:srgbClr val="F26B64"/>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9" name="Rectangle 8"/>
            <p:cNvSpPr>
              <a:spLocks noChangeArrowheads="1"/>
            </p:cNvSpPr>
            <p:nvPr/>
          </p:nvSpPr>
          <p:spPr bwMode="auto">
            <a:xfrm>
              <a:off x="8581787" y="4255258"/>
              <a:ext cx="3003153" cy="642992"/>
            </a:xfrm>
            <a:prstGeom prst="rect">
              <a:avLst/>
            </a:prstGeom>
            <a:solidFill>
              <a:schemeClr val="tx1">
                <a:lumMod val="65000"/>
                <a:lumOff val="3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0" name="Freeform 9"/>
            <p:cNvSpPr>
              <a:spLocks/>
            </p:cNvSpPr>
            <p:nvPr/>
          </p:nvSpPr>
          <p:spPr bwMode="auto">
            <a:xfrm>
              <a:off x="11584940" y="1717330"/>
              <a:ext cx="607060" cy="1250052"/>
            </a:xfrm>
            <a:custGeom>
              <a:avLst/>
              <a:gdLst>
                <a:gd name="T0" fmla="*/ 0 w 642"/>
                <a:gd name="T1" fmla="*/ 642 h 1322"/>
                <a:gd name="T2" fmla="*/ 642 w 642"/>
                <a:gd name="T3" fmla="*/ 0 h 1322"/>
                <a:gd name="T4" fmla="*/ 642 w 642"/>
                <a:gd name="T5" fmla="*/ 996 h 1322"/>
                <a:gd name="T6" fmla="*/ 0 w 642"/>
                <a:gd name="T7" fmla="*/ 1322 h 1322"/>
                <a:gd name="T8" fmla="*/ 0 w 642"/>
                <a:gd name="T9" fmla="*/ 642 h 1322"/>
              </a:gdLst>
              <a:ahLst/>
              <a:cxnLst>
                <a:cxn ang="0">
                  <a:pos x="T0" y="T1"/>
                </a:cxn>
                <a:cxn ang="0">
                  <a:pos x="T2" y="T3"/>
                </a:cxn>
                <a:cxn ang="0">
                  <a:pos x="T4" y="T5"/>
                </a:cxn>
                <a:cxn ang="0">
                  <a:pos x="T6" y="T7"/>
                </a:cxn>
                <a:cxn ang="0">
                  <a:pos x="T8" y="T9"/>
                </a:cxn>
              </a:cxnLst>
              <a:rect l="0" t="0" r="r" b="b"/>
              <a:pathLst>
                <a:path w="642" h="1322">
                  <a:moveTo>
                    <a:pt x="0" y="642"/>
                  </a:moveTo>
                  <a:lnTo>
                    <a:pt x="642" y="0"/>
                  </a:lnTo>
                  <a:lnTo>
                    <a:pt x="642" y="996"/>
                  </a:lnTo>
                  <a:lnTo>
                    <a:pt x="0" y="1322"/>
                  </a:lnTo>
                  <a:lnTo>
                    <a:pt x="0" y="642"/>
                  </a:lnTo>
                  <a:close/>
                </a:path>
              </a:pathLst>
            </a:custGeom>
            <a:solidFill>
              <a:srgbClr val="EF4136"/>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1" name="Freeform 10"/>
            <p:cNvSpPr>
              <a:spLocks/>
            </p:cNvSpPr>
            <p:nvPr/>
          </p:nvSpPr>
          <p:spPr bwMode="auto">
            <a:xfrm>
              <a:off x="11584940" y="2659124"/>
              <a:ext cx="607060" cy="951250"/>
            </a:xfrm>
            <a:custGeom>
              <a:avLst/>
              <a:gdLst>
                <a:gd name="T0" fmla="*/ 0 w 642"/>
                <a:gd name="T1" fmla="*/ 326 h 1006"/>
                <a:gd name="T2" fmla="*/ 642 w 642"/>
                <a:gd name="T3" fmla="*/ 0 h 1006"/>
                <a:gd name="T4" fmla="*/ 642 w 642"/>
                <a:gd name="T5" fmla="*/ 998 h 1006"/>
                <a:gd name="T6" fmla="*/ 0 w 642"/>
                <a:gd name="T7" fmla="*/ 1006 h 1006"/>
                <a:gd name="T8" fmla="*/ 0 w 642"/>
                <a:gd name="T9" fmla="*/ 326 h 1006"/>
              </a:gdLst>
              <a:ahLst/>
              <a:cxnLst>
                <a:cxn ang="0">
                  <a:pos x="T0" y="T1"/>
                </a:cxn>
                <a:cxn ang="0">
                  <a:pos x="T2" y="T3"/>
                </a:cxn>
                <a:cxn ang="0">
                  <a:pos x="T4" y="T5"/>
                </a:cxn>
                <a:cxn ang="0">
                  <a:pos x="T6" y="T7"/>
                </a:cxn>
                <a:cxn ang="0">
                  <a:pos x="T8" y="T9"/>
                </a:cxn>
              </a:cxnLst>
              <a:rect l="0" t="0" r="r" b="b"/>
              <a:pathLst>
                <a:path w="642" h="1006">
                  <a:moveTo>
                    <a:pt x="0" y="326"/>
                  </a:moveTo>
                  <a:lnTo>
                    <a:pt x="642" y="0"/>
                  </a:lnTo>
                  <a:lnTo>
                    <a:pt x="642" y="998"/>
                  </a:lnTo>
                  <a:lnTo>
                    <a:pt x="0" y="1006"/>
                  </a:lnTo>
                  <a:lnTo>
                    <a:pt x="0" y="326"/>
                  </a:lnTo>
                  <a:close/>
                </a:path>
              </a:pathLst>
            </a:custGeom>
            <a:solidFill>
              <a:schemeClr val="tx1">
                <a:lumMod val="85000"/>
                <a:lumOff val="1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2" name="Freeform 11"/>
            <p:cNvSpPr>
              <a:spLocks/>
            </p:cNvSpPr>
            <p:nvPr/>
          </p:nvSpPr>
          <p:spPr bwMode="auto">
            <a:xfrm>
              <a:off x="11584940" y="3602810"/>
              <a:ext cx="607060" cy="941794"/>
            </a:xfrm>
            <a:custGeom>
              <a:avLst/>
              <a:gdLst>
                <a:gd name="T0" fmla="*/ 0 w 642"/>
                <a:gd name="T1" fmla="*/ 8 h 996"/>
                <a:gd name="T2" fmla="*/ 642 w 642"/>
                <a:gd name="T3" fmla="*/ 0 h 996"/>
                <a:gd name="T4" fmla="*/ 642 w 642"/>
                <a:gd name="T5" fmla="*/ 996 h 996"/>
                <a:gd name="T6" fmla="*/ 0 w 642"/>
                <a:gd name="T7" fmla="*/ 690 h 996"/>
                <a:gd name="T8" fmla="*/ 0 w 642"/>
                <a:gd name="T9" fmla="*/ 8 h 996"/>
              </a:gdLst>
              <a:ahLst/>
              <a:cxnLst>
                <a:cxn ang="0">
                  <a:pos x="T0" y="T1"/>
                </a:cxn>
                <a:cxn ang="0">
                  <a:pos x="T2" y="T3"/>
                </a:cxn>
                <a:cxn ang="0">
                  <a:pos x="T4" y="T5"/>
                </a:cxn>
                <a:cxn ang="0">
                  <a:pos x="T6" y="T7"/>
                </a:cxn>
                <a:cxn ang="0">
                  <a:pos x="T8" y="T9"/>
                </a:cxn>
              </a:cxnLst>
              <a:rect l="0" t="0" r="r" b="b"/>
              <a:pathLst>
                <a:path w="642" h="996">
                  <a:moveTo>
                    <a:pt x="0" y="8"/>
                  </a:moveTo>
                  <a:lnTo>
                    <a:pt x="642" y="0"/>
                  </a:lnTo>
                  <a:lnTo>
                    <a:pt x="642" y="996"/>
                  </a:lnTo>
                  <a:lnTo>
                    <a:pt x="0" y="690"/>
                  </a:lnTo>
                  <a:lnTo>
                    <a:pt x="0" y="8"/>
                  </a:lnTo>
                  <a:close/>
                </a:path>
              </a:pathLst>
            </a:custGeom>
            <a:solidFill>
              <a:srgbClr val="EF4136"/>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3" name="Freeform 12"/>
            <p:cNvSpPr>
              <a:spLocks/>
            </p:cNvSpPr>
            <p:nvPr/>
          </p:nvSpPr>
          <p:spPr bwMode="auto">
            <a:xfrm>
              <a:off x="11584940" y="4255258"/>
              <a:ext cx="607060" cy="1231141"/>
            </a:xfrm>
            <a:custGeom>
              <a:avLst/>
              <a:gdLst>
                <a:gd name="T0" fmla="*/ 0 w 642"/>
                <a:gd name="T1" fmla="*/ 0 h 1302"/>
                <a:gd name="T2" fmla="*/ 642 w 642"/>
                <a:gd name="T3" fmla="*/ 306 h 1302"/>
                <a:gd name="T4" fmla="*/ 642 w 642"/>
                <a:gd name="T5" fmla="*/ 1302 h 1302"/>
                <a:gd name="T6" fmla="*/ 0 w 642"/>
                <a:gd name="T7" fmla="*/ 680 h 1302"/>
                <a:gd name="T8" fmla="*/ 0 w 642"/>
                <a:gd name="T9" fmla="*/ 0 h 1302"/>
              </a:gdLst>
              <a:ahLst/>
              <a:cxnLst>
                <a:cxn ang="0">
                  <a:pos x="T0" y="T1"/>
                </a:cxn>
                <a:cxn ang="0">
                  <a:pos x="T2" y="T3"/>
                </a:cxn>
                <a:cxn ang="0">
                  <a:pos x="T4" y="T5"/>
                </a:cxn>
                <a:cxn ang="0">
                  <a:pos x="T6" y="T7"/>
                </a:cxn>
                <a:cxn ang="0">
                  <a:pos x="T8" y="T9"/>
                </a:cxn>
              </a:cxnLst>
              <a:rect l="0" t="0" r="r" b="b"/>
              <a:pathLst>
                <a:path w="642" h="1302">
                  <a:moveTo>
                    <a:pt x="0" y="0"/>
                  </a:moveTo>
                  <a:lnTo>
                    <a:pt x="642" y="306"/>
                  </a:lnTo>
                  <a:lnTo>
                    <a:pt x="642" y="1302"/>
                  </a:lnTo>
                  <a:lnTo>
                    <a:pt x="0" y="680"/>
                  </a:lnTo>
                  <a:lnTo>
                    <a:pt x="0" y="0"/>
                  </a:lnTo>
                  <a:close/>
                </a:path>
              </a:pathLst>
            </a:custGeom>
            <a:solidFill>
              <a:schemeClr val="tx1">
                <a:lumMod val="85000"/>
                <a:lumOff val="1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grpSp>
      <p:sp>
        <p:nvSpPr>
          <p:cNvPr id="4" name="Rectangle 3"/>
          <p:cNvSpPr/>
          <p:nvPr/>
        </p:nvSpPr>
        <p:spPr>
          <a:xfrm>
            <a:off x="0" y="1954707"/>
            <a:ext cx="6096000"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23" name="Rectangle 622"/>
          <p:cNvSpPr/>
          <p:nvPr/>
        </p:nvSpPr>
        <p:spPr>
          <a:xfrm>
            <a:off x="7478492" y="4629423"/>
            <a:ext cx="2029227" cy="300210"/>
          </a:xfrm>
          <a:prstGeom prst="rect">
            <a:avLst/>
          </a:prstGeom>
        </p:spPr>
        <p:txBody>
          <a:bodyPr wrap="square">
            <a:spAutoFit/>
          </a:bodyPr>
          <a:lstStyle/>
          <a:p>
            <a:pPr>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4" name="Rectangle 623"/>
          <p:cNvSpPr/>
          <p:nvPr/>
        </p:nvSpPr>
        <p:spPr>
          <a:xfrm>
            <a:off x="7478482" y="4954361"/>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5" name="Rectangle 624"/>
          <p:cNvSpPr/>
          <p:nvPr/>
        </p:nvSpPr>
        <p:spPr>
          <a:xfrm>
            <a:off x="2732223" y="4629423"/>
            <a:ext cx="2029227" cy="300210"/>
          </a:xfrm>
          <a:prstGeom prst="rect">
            <a:avLst/>
          </a:prstGeom>
        </p:spPr>
        <p:txBody>
          <a:bodyPr wrap="square">
            <a:spAutoFit/>
          </a:bodyPr>
          <a:lstStyle/>
          <a:p>
            <a:pPr algn="r">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6" name="Rectangle 625"/>
          <p:cNvSpPr/>
          <p:nvPr/>
        </p:nvSpPr>
        <p:spPr>
          <a:xfrm>
            <a:off x="1556363" y="4954361"/>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7" name="Rectangle 626"/>
          <p:cNvSpPr/>
          <p:nvPr/>
        </p:nvSpPr>
        <p:spPr>
          <a:xfrm flipH="1">
            <a:off x="6033024" y="1954707"/>
            <a:ext cx="6158976"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628" name="Group 627"/>
          <p:cNvGrpSpPr/>
          <p:nvPr/>
        </p:nvGrpSpPr>
        <p:grpSpPr>
          <a:xfrm>
            <a:off x="4944793" y="4850440"/>
            <a:ext cx="345759" cy="324629"/>
            <a:chOff x="314325" y="3665538"/>
            <a:chExt cx="285750" cy="268288"/>
          </a:xfrm>
          <a:solidFill>
            <a:schemeClr val="bg1"/>
          </a:solidFill>
        </p:grpSpPr>
        <p:sp>
          <p:nvSpPr>
            <p:cNvPr id="629" name="Freeform 62"/>
            <p:cNvSpPr>
              <a:spLocks/>
            </p:cNvSpPr>
            <p:nvPr/>
          </p:nvSpPr>
          <p:spPr bwMode="auto">
            <a:xfrm>
              <a:off x="314325" y="3665538"/>
              <a:ext cx="261938" cy="220663"/>
            </a:xfrm>
            <a:custGeom>
              <a:avLst/>
              <a:gdLst>
                <a:gd name="T0" fmla="*/ 414 w 825"/>
                <a:gd name="T1" fmla="*/ 511 h 691"/>
                <a:gd name="T2" fmla="*/ 300 w 825"/>
                <a:gd name="T3" fmla="*/ 525 h 691"/>
                <a:gd name="T4" fmla="*/ 295 w 825"/>
                <a:gd name="T5" fmla="*/ 515 h 691"/>
                <a:gd name="T6" fmla="*/ 285 w 825"/>
                <a:gd name="T7" fmla="*/ 510 h 691"/>
                <a:gd name="T8" fmla="*/ 220 w 825"/>
                <a:gd name="T9" fmla="*/ 508 h 691"/>
                <a:gd name="T10" fmla="*/ 178 w 825"/>
                <a:gd name="T11" fmla="*/ 496 h 691"/>
                <a:gd name="T12" fmla="*/ 138 w 825"/>
                <a:gd name="T13" fmla="*/ 476 h 691"/>
                <a:gd name="T14" fmla="*/ 81 w 825"/>
                <a:gd name="T15" fmla="*/ 425 h 691"/>
                <a:gd name="T16" fmla="*/ 43 w 825"/>
                <a:gd name="T17" fmla="*/ 356 h 691"/>
                <a:gd name="T18" fmla="*/ 32 w 825"/>
                <a:gd name="T19" fmla="*/ 311 h 691"/>
                <a:gd name="T20" fmla="*/ 30 w 825"/>
                <a:gd name="T21" fmla="*/ 264 h 691"/>
                <a:gd name="T22" fmla="*/ 40 w 825"/>
                <a:gd name="T23" fmla="*/ 207 h 691"/>
                <a:gd name="T24" fmla="*/ 80 w 825"/>
                <a:gd name="T25" fmla="*/ 128 h 691"/>
                <a:gd name="T26" fmla="*/ 147 w 825"/>
                <a:gd name="T27" fmla="*/ 68 h 691"/>
                <a:gd name="T28" fmla="*/ 220 w 825"/>
                <a:gd name="T29" fmla="*/ 36 h 691"/>
                <a:gd name="T30" fmla="*/ 563 w 825"/>
                <a:gd name="T31" fmla="*/ 30 h 691"/>
                <a:gd name="T32" fmla="*/ 610 w 825"/>
                <a:gd name="T33" fmla="*/ 39 h 691"/>
                <a:gd name="T34" fmla="*/ 693 w 825"/>
                <a:gd name="T35" fmla="*/ 82 h 691"/>
                <a:gd name="T36" fmla="*/ 755 w 825"/>
                <a:gd name="T37" fmla="*/ 147 h 691"/>
                <a:gd name="T38" fmla="*/ 784 w 825"/>
                <a:gd name="T39" fmla="*/ 208 h 691"/>
                <a:gd name="T40" fmla="*/ 794 w 825"/>
                <a:gd name="T41" fmla="*/ 253 h 691"/>
                <a:gd name="T42" fmla="*/ 794 w 825"/>
                <a:gd name="T43" fmla="*/ 298 h 691"/>
                <a:gd name="T44" fmla="*/ 784 w 825"/>
                <a:gd name="T45" fmla="*/ 343 h 691"/>
                <a:gd name="T46" fmla="*/ 776 w 825"/>
                <a:gd name="T47" fmla="*/ 371 h 691"/>
                <a:gd name="T48" fmla="*/ 780 w 825"/>
                <a:gd name="T49" fmla="*/ 381 h 691"/>
                <a:gd name="T50" fmla="*/ 791 w 825"/>
                <a:gd name="T51" fmla="*/ 386 h 691"/>
                <a:gd name="T52" fmla="*/ 802 w 825"/>
                <a:gd name="T53" fmla="*/ 382 h 691"/>
                <a:gd name="T54" fmla="*/ 813 w 825"/>
                <a:gd name="T55" fmla="*/ 352 h 691"/>
                <a:gd name="T56" fmla="*/ 824 w 825"/>
                <a:gd name="T57" fmla="*/ 302 h 691"/>
                <a:gd name="T58" fmla="*/ 824 w 825"/>
                <a:gd name="T59" fmla="*/ 250 h 691"/>
                <a:gd name="T60" fmla="*/ 813 w 825"/>
                <a:gd name="T61" fmla="*/ 200 h 691"/>
                <a:gd name="T62" fmla="*/ 794 w 825"/>
                <a:gd name="T63" fmla="*/ 154 h 691"/>
                <a:gd name="T64" fmla="*/ 766 w 825"/>
                <a:gd name="T65" fmla="*/ 111 h 691"/>
                <a:gd name="T66" fmla="*/ 731 w 825"/>
                <a:gd name="T67" fmla="*/ 74 h 691"/>
                <a:gd name="T68" fmla="*/ 690 w 825"/>
                <a:gd name="T69" fmla="*/ 43 h 691"/>
                <a:gd name="T70" fmla="*/ 643 w 825"/>
                <a:gd name="T71" fmla="*/ 19 h 691"/>
                <a:gd name="T72" fmla="*/ 593 w 825"/>
                <a:gd name="T73" fmla="*/ 4 h 691"/>
                <a:gd name="T74" fmla="*/ 564 w 825"/>
                <a:gd name="T75" fmla="*/ 0 h 691"/>
                <a:gd name="T76" fmla="*/ 240 w 825"/>
                <a:gd name="T77" fmla="*/ 2 h 691"/>
                <a:gd name="T78" fmla="*/ 188 w 825"/>
                <a:gd name="T79" fmla="*/ 15 h 691"/>
                <a:gd name="T80" fmla="*/ 141 w 825"/>
                <a:gd name="T81" fmla="*/ 36 h 691"/>
                <a:gd name="T82" fmla="*/ 100 w 825"/>
                <a:gd name="T83" fmla="*/ 65 h 691"/>
                <a:gd name="T84" fmla="*/ 64 w 825"/>
                <a:gd name="T85" fmla="*/ 100 h 691"/>
                <a:gd name="T86" fmla="*/ 35 w 825"/>
                <a:gd name="T87" fmla="*/ 141 h 691"/>
                <a:gd name="T88" fmla="*/ 15 w 825"/>
                <a:gd name="T89" fmla="*/ 187 h 691"/>
                <a:gd name="T90" fmla="*/ 2 w 825"/>
                <a:gd name="T91" fmla="*/ 237 h 691"/>
                <a:gd name="T92" fmla="*/ 0 w 825"/>
                <a:gd name="T93" fmla="*/ 290 h 691"/>
                <a:gd name="T94" fmla="*/ 8 w 825"/>
                <a:gd name="T95" fmla="*/ 342 h 691"/>
                <a:gd name="T96" fmla="*/ 25 w 825"/>
                <a:gd name="T97" fmla="*/ 390 h 691"/>
                <a:gd name="T98" fmla="*/ 50 w 825"/>
                <a:gd name="T99" fmla="*/ 434 h 691"/>
                <a:gd name="T100" fmla="*/ 84 w 825"/>
                <a:gd name="T101" fmla="*/ 472 h 691"/>
                <a:gd name="T102" fmla="*/ 123 w 825"/>
                <a:gd name="T103" fmla="*/ 502 h 691"/>
                <a:gd name="T104" fmla="*/ 167 w 825"/>
                <a:gd name="T105" fmla="*/ 524 h 691"/>
                <a:gd name="T106" fmla="*/ 216 w 825"/>
                <a:gd name="T107" fmla="*/ 537 h 691"/>
                <a:gd name="T108" fmla="*/ 270 w 825"/>
                <a:gd name="T109" fmla="*/ 540 h 691"/>
                <a:gd name="T110" fmla="*/ 276 w 825"/>
                <a:gd name="T111" fmla="*/ 687 h 691"/>
                <a:gd name="T112" fmla="*/ 288 w 825"/>
                <a:gd name="T113" fmla="*/ 690 h 691"/>
                <a:gd name="T114" fmla="*/ 427 w 825"/>
                <a:gd name="T115" fmla="*/ 540 h 691"/>
                <a:gd name="T116" fmla="*/ 458 w 825"/>
                <a:gd name="T117" fmla="*/ 538 h 691"/>
                <a:gd name="T118" fmla="*/ 464 w 825"/>
                <a:gd name="T119" fmla="*/ 528 h 691"/>
                <a:gd name="T120" fmla="*/ 462 w 825"/>
                <a:gd name="T121" fmla="*/ 517 h 691"/>
                <a:gd name="T122" fmla="*/ 453 w 825"/>
                <a:gd name="T123" fmla="*/ 51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5" h="691">
                  <a:moveTo>
                    <a:pt x="451" y="510"/>
                  </a:moveTo>
                  <a:lnTo>
                    <a:pt x="421" y="510"/>
                  </a:lnTo>
                  <a:lnTo>
                    <a:pt x="417" y="510"/>
                  </a:lnTo>
                  <a:lnTo>
                    <a:pt x="414" y="511"/>
                  </a:lnTo>
                  <a:lnTo>
                    <a:pt x="411" y="513"/>
                  </a:lnTo>
                  <a:lnTo>
                    <a:pt x="409" y="516"/>
                  </a:lnTo>
                  <a:lnTo>
                    <a:pt x="300" y="637"/>
                  </a:lnTo>
                  <a:lnTo>
                    <a:pt x="300" y="525"/>
                  </a:lnTo>
                  <a:lnTo>
                    <a:pt x="300" y="522"/>
                  </a:lnTo>
                  <a:lnTo>
                    <a:pt x="299" y="520"/>
                  </a:lnTo>
                  <a:lnTo>
                    <a:pt x="298" y="517"/>
                  </a:lnTo>
                  <a:lnTo>
                    <a:pt x="295" y="515"/>
                  </a:lnTo>
                  <a:lnTo>
                    <a:pt x="293" y="513"/>
                  </a:lnTo>
                  <a:lnTo>
                    <a:pt x="291" y="511"/>
                  </a:lnTo>
                  <a:lnTo>
                    <a:pt x="288" y="510"/>
                  </a:lnTo>
                  <a:lnTo>
                    <a:pt x="285" y="510"/>
                  </a:lnTo>
                  <a:lnTo>
                    <a:pt x="255" y="510"/>
                  </a:lnTo>
                  <a:lnTo>
                    <a:pt x="243" y="510"/>
                  </a:lnTo>
                  <a:lnTo>
                    <a:pt x="232" y="509"/>
                  </a:lnTo>
                  <a:lnTo>
                    <a:pt x="220" y="508"/>
                  </a:lnTo>
                  <a:lnTo>
                    <a:pt x="210" y="506"/>
                  </a:lnTo>
                  <a:lnTo>
                    <a:pt x="199" y="503"/>
                  </a:lnTo>
                  <a:lnTo>
                    <a:pt x="188" y="500"/>
                  </a:lnTo>
                  <a:lnTo>
                    <a:pt x="178" y="496"/>
                  </a:lnTo>
                  <a:lnTo>
                    <a:pt x="167" y="492"/>
                  </a:lnTo>
                  <a:lnTo>
                    <a:pt x="157" y="487"/>
                  </a:lnTo>
                  <a:lnTo>
                    <a:pt x="148" y="482"/>
                  </a:lnTo>
                  <a:lnTo>
                    <a:pt x="138" y="476"/>
                  </a:lnTo>
                  <a:lnTo>
                    <a:pt x="130" y="471"/>
                  </a:lnTo>
                  <a:lnTo>
                    <a:pt x="111" y="457"/>
                  </a:lnTo>
                  <a:lnTo>
                    <a:pt x="95" y="442"/>
                  </a:lnTo>
                  <a:lnTo>
                    <a:pt x="81" y="425"/>
                  </a:lnTo>
                  <a:lnTo>
                    <a:pt x="69" y="406"/>
                  </a:lnTo>
                  <a:lnTo>
                    <a:pt x="57" y="387"/>
                  </a:lnTo>
                  <a:lnTo>
                    <a:pt x="47" y="367"/>
                  </a:lnTo>
                  <a:lnTo>
                    <a:pt x="43" y="356"/>
                  </a:lnTo>
                  <a:lnTo>
                    <a:pt x="40" y="345"/>
                  </a:lnTo>
                  <a:lnTo>
                    <a:pt x="36" y="335"/>
                  </a:lnTo>
                  <a:lnTo>
                    <a:pt x="34" y="323"/>
                  </a:lnTo>
                  <a:lnTo>
                    <a:pt x="32" y="311"/>
                  </a:lnTo>
                  <a:lnTo>
                    <a:pt x="31" y="299"/>
                  </a:lnTo>
                  <a:lnTo>
                    <a:pt x="30" y="288"/>
                  </a:lnTo>
                  <a:lnTo>
                    <a:pt x="30" y="276"/>
                  </a:lnTo>
                  <a:lnTo>
                    <a:pt x="30" y="264"/>
                  </a:lnTo>
                  <a:lnTo>
                    <a:pt x="31" y="252"/>
                  </a:lnTo>
                  <a:lnTo>
                    <a:pt x="32" y="242"/>
                  </a:lnTo>
                  <a:lnTo>
                    <a:pt x="34" y="230"/>
                  </a:lnTo>
                  <a:lnTo>
                    <a:pt x="40" y="207"/>
                  </a:lnTo>
                  <a:lnTo>
                    <a:pt x="47" y="186"/>
                  </a:lnTo>
                  <a:lnTo>
                    <a:pt x="56" y="166"/>
                  </a:lnTo>
                  <a:lnTo>
                    <a:pt x="67" y="146"/>
                  </a:lnTo>
                  <a:lnTo>
                    <a:pt x="80" y="128"/>
                  </a:lnTo>
                  <a:lnTo>
                    <a:pt x="94" y="111"/>
                  </a:lnTo>
                  <a:lnTo>
                    <a:pt x="110" y="95"/>
                  </a:lnTo>
                  <a:lnTo>
                    <a:pt x="127" y="81"/>
                  </a:lnTo>
                  <a:lnTo>
                    <a:pt x="147" y="68"/>
                  </a:lnTo>
                  <a:lnTo>
                    <a:pt x="166" y="57"/>
                  </a:lnTo>
                  <a:lnTo>
                    <a:pt x="187" y="47"/>
                  </a:lnTo>
                  <a:lnTo>
                    <a:pt x="209" y="39"/>
                  </a:lnTo>
                  <a:lnTo>
                    <a:pt x="220" y="36"/>
                  </a:lnTo>
                  <a:lnTo>
                    <a:pt x="232" y="34"/>
                  </a:lnTo>
                  <a:lnTo>
                    <a:pt x="244" y="32"/>
                  </a:lnTo>
                  <a:lnTo>
                    <a:pt x="256" y="30"/>
                  </a:lnTo>
                  <a:lnTo>
                    <a:pt x="563" y="30"/>
                  </a:lnTo>
                  <a:lnTo>
                    <a:pt x="575" y="32"/>
                  </a:lnTo>
                  <a:lnTo>
                    <a:pt x="588" y="34"/>
                  </a:lnTo>
                  <a:lnTo>
                    <a:pt x="598" y="36"/>
                  </a:lnTo>
                  <a:lnTo>
                    <a:pt x="610" y="39"/>
                  </a:lnTo>
                  <a:lnTo>
                    <a:pt x="632" y="47"/>
                  </a:lnTo>
                  <a:lnTo>
                    <a:pt x="654" y="58"/>
                  </a:lnTo>
                  <a:lnTo>
                    <a:pt x="674" y="68"/>
                  </a:lnTo>
                  <a:lnTo>
                    <a:pt x="693" y="82"/>
                  </a:lnTo>
                  <a:lnTo>
                    <a:pt x="712" y="96"/>
                  </a:lnTo>
                  <a:lnTo>
                    <a:pt x="728" y="112"/>
                  </a:lnTo>
                  <a:lnTo>
                    <a:pt x="743" y="129"/>
                  </a:lnTo>
                  <a:lnTo>
                    <a:pt x="755" y="147"/>
                  </a:lnTo>
                  <a:lnTo>
                    <a:pt x="767" y="167"/>
                  </a:lnTo>
                  <a:lnTo>
                    <a:pt x="777" y="187"/>
                  </a:lnTo>
                  <a:lnTo>
                    <a:pt x="781" y="198"/>
                  </a:lnTo>
                  <a:lnTo>
                    <a:pt x="784" y="208"/>
                  </a:lnTo>
                  <a:lnTo>
                    <a:pt x="788" y="219"/>
                  </a:lnTo>
                  <a:lnTo>
                    <a:pt x="791" y="231"/>
                  </a:lnTo>
                  <a:lnTo>
                    <a:pt x="792" y="242"/>
                  </a:lnTo>
                  <a:lnTo>
                    <a:pt x="794" y="253"/>
                  </a:lnTo>
                  <a:lnTo>
                    <a:pt x="795" y="264"/>
                  </a:lnTo>
                  <a:lnTo>
                    <a:pt x="795" y="276"/>
                  </a:lnTo>
                  <a:lnTo>
                    <a:pt x="795" y="288"/>
                  </a:lnTo>
                  <a:lnTo>
                    <a:pt x="794" y="298"/>
                  </a:lnTo>
                  <a:lnTo>
                    <a:pt x="792" y="310"/>
                  </a:lnTo>
                  <a:lnTo>
                    <a:pt x="791" y="321"/>
                  </a:lnTo>
                  <a:lnTo>
                    <a:pt x="788" y="333"/>
                  </a:lnTo>
                  <a:lnTo>
                    <a:pt x="784" y="343"/>
                  </a:lnTo>
                  <a:lnTo>
                    <a:pt x="781" y="354"/>
                  </a:lnTo>
                  <a:lnTo>
                    <a:pt x="777" y="365"/>
                  </a:lnTo>
                  <a:lnTo>
                    <a:pt x="776" y="368"/>
                  </a:lnTo>
                  <a:lnTo>
                    <a:pt x="776" y="371"/>
                  </a:lnTo>
                  <a:lnTo>
                    <a:pt x="776" y="373"/>
                  </a:lnTo>
                  <a:lnTo>
                    <a:pt x="777" y="376"/>
                  </a:lnTo>
                  <a:lnTo>
                    <a:pt x="778" y="379"/>
                  </a:lnTo>
                  <a:lnTo>
                    <a:pt x="780" y="381"/>
                  </a:lnTo>
                  <a:lnTo>
                    <a:pt x="782" y="383"/>
                  </a:lnTo>
                  <a:lnTo>
                    <a:pt x="785" y="385"/>
                  </a:lnTo>
                  <a:lnTo>
                    <a:pt x="788" y="385"/>
                  </a:lnTo>
                  <a:lnTo>
                    <a:pt x="791" y="386"/>
                  </a:lnTo>
                  <a:lnTo>
                    <a:pt x="794" y="385"/>
                  </a:lnTo>
                  <a:lnTo>
                    <a:pt x="796" y="385"/>
                  </a:lnTo>
                  <a:lnTo>
                    <a:pt x="799" y="383"/>
                  </a:lnTo>
                  <a:lnTo>
                    <a:pt x="802" y="382"/>
                  </a:lnTo>
                  <a:lnTo>
                    <a:pt x="804" y="379"/>
                  </a:lnTo>
                  <a:lnTo>
                    <a:pt x="805" y="376"/>
                  </a:lnTo>
                  <a:lnTo>
                    <a:pt x="809" y="365"/>
                  </a:lnTo>
                  <a:lnTo>
                    <a:pt x="813" y="352"/>
                  </a:lnTo>
                  <a:lnTo>
                    <a:pt x="816" y="340"/>
                  </a:lnTo>
                  <a:lnTo>
                    <a:pt x="820" y="327"/>
                  </a:lnTo>
                  <a:lnTo>
                    <a:pt x="822" y="314"/>
                  </a:lnTo>
                  <a:lnTo>
                    <a:pt x="824" y="302"/>
                  </a:lnTo>
                  <a:lnTo>
                    <a:pt x="825" y="289"/>
                  </a:lnTo>
                  <a:lnTo>
                    <a:pt x="825" y="276"/>
                  </a:lnTo>
                  <a:lnTo>
                    <a:pt x="825" y="263"/>
                  </a:lnTo>
                  <a:lnTo>
                    <a:pt x="824" y="250"/>
                  </a:lnTo>
                  <a:lnTo>
                    <a:pt x="822" y="237"/>
                  </a:lnTo>
                  <a:lnTo>
                    <a:pt x="820" y="225"/>
                  </a:lnTo>
                  <a:lnTo>
                    <a:pt x="816" y="213"/>
                  </a:lnTo>
                  <a:lnTo>
                    <a:pt x="813" y="200"/>
                  </a:lnTo>
                  <a:lnTo>
                    <a:pt x="809" y="188"/>
                  </a:lnTo>
                  <a:lnTo>
                    <a:pt x="805" y="176"/>
                  </a:lnTo>
                  <a:lnTo>
                    <a:pt x="799" y="165"/>
                  </a:lnTo>
                  <a:lnTo>
                    <a:pt x="794" y="154"/>
                  </a:lnTo>
                  <a:lnTo>
                    <a:pt x="788" y="142"/>
                  </a:lnTo>
                  <a:lnTo>
                    <a:pt x="781" y="131"/>
                  </a:lnTo>
                  <a:lnTo>
                    <a:pt x="774" y="122"/>
                  </a:lnTo>
                  <a:lnTo>
                    <a:pt x="766" y="111"/>
                  </a:lnTo>
                  <a:lnTo>
                    <a:pt x="759" y="101"/>
                  </a:lnTo>
                  <a:lnTo>
                    <a:pt x="750" y="92"/>
                  </a:lnTo>
                  <a:lnTo>
                    <a:pt x="741" y="83"/>
                  </a:lnTo>
                  <a:lnTo>
                    <a:pt x="731" y="74"/>
                  </a:lnTo>
                  <a:lnTo>
                    <a:pt x="721" y="66"/>
                  </a:lnTo>
                  <a:lnTo>
                    <a:pt x="712" y="58"/>
                  </a:lnTo>
                  <a:lnTo>
                    <a:pt x="701" y="50"/>
                  </a:lnTo>
                  <a:lnTo>
                    <a:pt x="690" y="43"/>
                  </a:lnTo>
                  <a:lnTo>
                    <a:pt x="678" y="36"/>
                  </a:lnTo>
                  <a:lnTo>
                    <a:pt x="668" y="30"/>
                  </a:lnTo>
                  <a:lnTo>
                    <a:pt x="656" y="24"/>
                  </a:lnTo>
                  <a:lnTo>
                    <a:pt x="643" y="19"/>
                  </a:lnTo>
                  <a:lnTo>
                    <a:pt x="631" y="15"/>
                  </a:lnTo>
                  <a:lnTo>
                    <a:pt x="619" y="11"/>
                  </a:lnTo>
                  <a:lnTo>
                    <a:pt x="606" y="7"/>
                  </a:lnTo>
                  <a:lnTo>
                    <a:pt x="593" y="4"/>
                  </a:lnTo>
                  <a:lnTo>
                    <a:pt x="579" y="2"/>
                  </a:lnTo>
                  <a:lnTo>
                    <a:pt x="565" y="0"/>
                  </a:lnTo>
                  <a:lnTo>
                    <a:pt x="565" y="0"/>
                  </a:lnTo>
                  <a:lnTo>
                    <a:pt x="564" y="0"/>
                  </a:lnTo>
                  <a:lnTo>
                    <a:pt x="255" y="0"/>
                  </a:lnTo>
                  <a:lnTo>
                    <a:pt x="254" y="0"/>
                  </a:lnTo>
                  <a:lnTo>
                    <a:pt x="254" y="0"/>
                  </a:lnTo>
                  <a:lnTo>
                    <a:pt x="240" y="2"/>
                  </a:lnTo>
                  <a:lnTo>
                    <a:pt x="227" y="4"/>
                  </a:lnTo>
                  <a:lnTo>
                    <a:pt x="214" y="7"/>
                  </a:lnTo>
                  <a:lnTo>
                    <a:pt x="201" y="11"/>
                  </a:lnTo>
                  <a:lnTo>
                    <a:pt x="188" y="15"/>
                  </a:lnTo>
                  <a:lnTo>
                    <a:pt x="177" y="19"/>
                  </a:lnTo>
                  <a:lnTo>
                    <a:pt x="164" y="24"/>
                  </a:lnTo>
                  <a:lnTo>
                    <a:pt x="153" y="30"/>
                  </a:lnTo>
                  <a:lnTo>
                    <a:pt x="141" y="36"/>
                  </a:lnTo>
                  <a:lnTo>
                    <a:pt x="131" y="43"/>
                  </a:lnTo>
                  <a:lnTo>
                    <a:pt x="120" y="49"/>
                  </a:lnTo>
                  <a:lnTo>
                    <a:pt x="109" y="57"/>
                  </a:lnTo>
                  <a:lnTo>
                    <a:pt x="100" y="65"/>
                  </a:lnTo>
                  <a:lnTo>
                    <a:pt x="90" y="74"/>
                  </a:lnTo>
                  <a:lnTo>
                    <a:pt x="81" y="82"/>
                  </a:lnTo>
                  <a:lnTo>
                    <a:pt x="72" y="91"/>
                  </a:lnTo>
                  <a:lnTo>
                    <a:pt x="64" y="100"/>
                  </a:lnTo>
                  <a:lnTo>
                    <a:pt x="56" y="110"/>
                  </a:lnTo>
                  <a:lnTo>
                    <a:pt x="48" y="121"/>
                  </a:lnTo>
                  <a:lnTo>
                    <a:pt x="42" y="130"/>
                  </a:lnTo>
                  <a:lnTo>
                    <a:pt x="35" y="141"/>
                  </a:lnTo>
                  <a:lnTo>
                    <a:pt x="29" y="153"/>
                  </a:lnTo>
                  <a:lnTo>
                    <a:pt x="24" y="164"/>
                  </a:lnTo>
                  <a:lnTo>
                    <a:pt x="19" y="175"/>
                  </a:lnTo>
                  <a:lnTo>
                    <a:pt x="15" y="187"/>
                  </a:lnTo>
                  <a:lnTo>
                    <a:pt x="11" y="199"/>
                  </a:lnTo>
                  <a:lnTo>
                    <a:pt x="8" y="212"/>
                  </a:lnTo>
                  <a:lnTo>
                    <a:pt x="4" y="225"/>
                  </a:lnTo>
                  <a:lnTo>
                    <a:pt x="2" y="237"/>
                  </a:lnTo>
                  <a:lnTo>
                    <a:pt x="1" y="250"/>
                  </a:lnTo>
                  <a:lnTo>
                    <a:pt x="0" y="263"/>
                  </a:lnTo>
                  <a:lnTo>
                    <a:pt x="0" y="276"/>
                  </a:lnTo>
                  <a:lnTo>
                    <a:pt x="0" y="290"/>
                  </a:lnTo>
                  <a:lnTo>
                    <a:pt x="1" y="303"/>
                  </a:lnTo>
                  <a:lnTo>
                    <a:pt x="2" y="317"/>
                  </a:lnTo>
                  <a:lnTo>
                    <a:pt x="4" y="329"/>
                  </a:lnTo>
                  <a:lnTo>
                    <a:pt x="8" y="342"/>
                  </a:lnTo>
                  <a:lnTo>
                    <a:pt x="11" y="354"/>
                  </a:lnTo>
                  <a:lnTo>
                    <a:pt x="15" y="367"/>
                  </a:lnTo>
                  <a:lnTo>
                    <a:pt x="19" y="379"/>
                  </a:lnTo>
                  <a:lnTo>
                    <a:pt x="25" y="390"/>
                  </a:lnTo>
                  <a:lnTo>
                    <a:pt x="30" y="402"/>
                  </a:lnTo>
                  <a:lnTo>
                    <a:pt x="36" y="413"/>
                  </a:lnTo>
                  <a:lnTo>
                    <a:pt x="43" y="424"/>
                  </a:lnTo>
                  <a:lnTo>
                    <a:pt x="50" y="434"/>
                  </a:lnTo>
                  <a:lnTo>
                    <a:pt x="58" y="444"/>
                  </a:lnTo>
                  <a:lnTo>
                    <a:pt x="66" y="454"/>
                  </a:lnTo>
                  <a:lnTo>
                    <a:pt x="75" y="463"/>
                  </a:lnTo>
                  <a:lnTo>
                    <a:pt x="84" y="472"/>
                  </a:lnTo>
                  <a:lnTo>
                    <a:pt x="93" y="480"/>
                  </a:lnTo>
                  <a:lnTo>
                    <a:pt x="103" y="488"/>
                  </a:lnTo>
                  <a:lnTo>
                    <a:pt x="112" y="495"/>
                  </a:lnTo>
                  <a:lnTo>
                    <a:pt x="123" y="502"/>
                  </a:lnTo>
                  <a:lnTo>
                    <a:pt x="134" y="508"/>
                  </a:lnTo>
                  <a:lnTo>
                    <a:pt x="145" y="515"/>
                  </a:lnTo>
                  <a:lnTo>
                    <a:pt x="155" y="520"/>
                  </a:lnTo>
                  <a:lnTo>
                    <a:pt x="167" y="524"/>
                  </a:lnTo>
                  <a:lnTo>
                    <a:pt x="179" y="528"/>
                  </a:lnTo>
                  <a:lnTo>
                    <a:pt x="192" y="532"/>
                  </a:lnTo>
                  <a:lnTo>
                    <a:pt x="203" y="535"/>
                  </a:lnTo>
                  <a:lnTo>
                    <a:pt x="216" y="537"/>
                  </a:lnTo>
                  <a:lnTo>
                    <a:pt x="229" y="539"/>
                  </a:lnTo>
                  <a:lnTo>
                    <a:pt x="242" y="540"/>
                  </a:lnTo>
                  <a:lnTo>
                    <a:pt x="255" y="540"/>
                  </a:lnTo>
                  <a:lnTo>
                    <a:pt x="270" y="540"/>
                  </a:lnTo>
                  <a:lnTo>
                    <a:pt x="270" y="675"/>
                  </a:lnTo>
                  <a:lnTo>
                    <a:pt x="271" y="680"/>
                  </a:lnTo>
                  <a:lnTo>
                    <a:pt x="273" y="684"/>
                  </a:lnTo>
                  <a:lnTo>
                    <a:pt x="276" y="687"/>
                  </a:lnTo>
                  <a:lnTo>
                    <a:pt x="279" y="690"/>
                  </a:lnTo>
                  <a:lnTo>
                    <a:pt x="283" y="690"/>
                  </a:lnTo>
                  <a:lnTo>
                    <a:pt x="285" y="691"/>
                  </a:lnTo>
                  <a:lnTo>
                    <a:pt x="288" y="690"/>
                  </a:lnTo>
                  <a:lnTo>
                    <a:pt x="291" y="689"/>
                  </a:lnTo>
                  <a:lnTo>
                    <a:pt x="293" y="688"/>
                  </a:lnTo>
                  <a:lnTo>
                    <a:pt x="296" y="686"/>
                  </a:lnTo>
                  <a:lnTo>
                    <a:pt x="427" y="540"/>
                  </a:lnTo>
                  <a:lnTo>
                    <a:pt x="451" y="540"/>
                  </a:lnTo>
                  <a:lnTo>
                    <a:pt x="453" y="540"/>
                  </a:lnTo>
                  <a:lnTo>
                    <a:pt x="456" y="539"/>
                  </a:lnTo>
                  <a:lnTo>
                    <a:pt x="458" y="538"/>
                  </a:lnTo>
                  <a:lnTo>
                    <a:pt x="461" y="536"/>
                  </a:lnTo>
                  <a:lnTo>
                    <a:pt x="462" y="534"/>
                  </a:lnTo>
                  <a:lnTo>
                    <a:pt x="464" y="532"/>
                  </a:lnTo>
                  <a:lnTo>
                    <a:pt x="464" y="528"/>
                  </a:lnTo>
                  <a:lnTo>
                    <a:pt x="466" y="525"/>
                  </a:lnTo>
                  <a:lnTo>
                    <a:pt x="464" y="522"/>
                  </a:lnTo>
                  <a:lnTo>
                    <a:pt x="464" y="520"/>
                  </a:lnTo>
                  <a:lnTo>
                    <a:pt x="462" y="517"/>
                  </a:lnTo>
                  <a:lnTo>
                    <a:pt x="461" y="515"/>
                  </a:lnTo>
                  <a:lnTo>
                    <a:pt x="458" y="513"/>
                  </a:lnTo>
                  <a:lnTo>
                    <a:pt x="456" y="511"/>
                  </a:lnTo>
                  <a:lnTo>
                    <a:pt x="453" y="510"/>
                  </a:lnTo>
                  <a:lnTo>
                    <a:pt x="451" y="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0" name="Freeform 63"/>
            <p:cNvSpPr>
              <a:spLocks noEditPoints="1"/>
            </p:cNvSpPr>
            <p:nvPr/>
          </p:nvSpPr>
          <p:spPr bwMode="auto">
            <a:xfrm>
              <a:off x="476250" y="3808413"/>
              <a:ext cx="123825" cy="125413"/>
            </a:xfrm>
            <a:custGeom>
              <a:avLst/>
              <a:gdLst>
                <a:gd name="T0" fmla="*/ 163 w 391"/>
                <a:gd name="T1" fmla="*/ 358 h 391"/>
                <a:gd name="T2" fmla="*/ 117 w 391"/>
                <a:gd name="T3" fmla="*/ 341 h 391"/>
                <a:gd name="T4" fmla="*/ 80 w 391"/>
                <a:gd name="T5" fmla="*/ 313 h 391"/>
                <a:gd name="T6" fmla="*/ 51 w 391"/>
                <a:gd name="T7" fmla="*/ 274 h 391"/>
                <a:gd name="T8" fmla="*/ 34 w 391"/>
                <a:gd name="T9" fmla="*/ 228 h 391"/>
                <a:gd name="T10" fmla="*/ 31 w 391"/>
                <a:gd name="T11" fmla="*/ 179 h 391"/>
                <a:gd name="T12" fmla="*/ 43 w 391"/>
                <a:gd name="T13" fmla="*/ 131 h 391"/>
                <a:gd name="T14" fmla="*/ 69 w 391"/>
                <a:gd name="T15" fmla="*/ 90 h 391"/>
                <a:gd name="T16" fmla="*/ 103 w 391"/>
                <a:gd name="T17" fmla="*/ 58 h 391"/>
                <a:gd name="T18" fmla="*/ 147 w 391"/>
                <a:gd name="T19" fmla="*/ 38 h 391"/>
                <a:gd name="T20" fmla="*/ 196 w 391"/>
                <a:gd name="T21" fmla="*/ 30 h 391"/>
                <a:gd name="T22" fmla="*/ 244 w 391"/>
                <a:gd name="T23" fmla="*/ 38 h 391"/>
                <a:gd name="T24" fmla="*/ 288 w 391"/>
                <a:gd name="T25" fmla="*/ 58 h 391"/>
                <a:gd name="T26" fmla="*/ 324 w 391"/>
                <a:gd name="T27" fmla="*/ 90 h 391"/>
                <a:gd name="T28" fmla="*/ 348 w 391"/>
                <a:gd name="T29" fmla="*/ 131 h 391"/>
                <a:gd name="T30" fmla="*/ 360 w 391"/>
                <a:gd name="T31" fmla="*/ 179 h 391"/>
                <a:gd name="T32" fmla="*/ 358 w 391"/>
                <a:gd name="T33" fmla="*/ 228 h 391"/>
                <a:gd name="T34" fmla="*/ 341 w 391"/>
                <a:gd name="T35" fmla="*/ 274 h 391"/>
                <a:gd name="T36" fmla="*/ 313 w 391"/>
                <a:gd name="T37" fmla="*/ 313 h 391"/>
                <a:gd name="T38" fmla="*/ 274 w 391"/>
                <a:gd name="T39" fmla="*/ 341 h 391"/>
                <a:gd name="T40" fmla="*/ 229 w 391"/>
                <a:gd name="T41" fmla="*/ 358 h 391"/>
                <a:gd name="T42" fmla="*/ 196 w 391"/>
                <a:gd name="T43" fmla="*/ 0 h 391"/>
                <a:gd name="T44" fmla="*/ 137 w 391"/>
                <a:gd name="T45" fmla="*/ 9 h 391"/>
                <a:gd name="T46" fmla="*/ 87 w 391"/>
                <a:gd name="T47" fmla="*/ 34 h 391"/>
                <a:gd name="T48" fmla="*/ 45 w 391"/>
                <a:gd name="T49" fmla="*/ 71 h 391"/>
                <a:gd name="T50" fmla="*/ 16 w 391"/>
                <a:gd name="T51" fmla="*/ 119 h 391"/>
                <a:gd name="T52" fmla="*/ 1 w 391"/>
                <a:gd name="T53" fmla="*/ 176 h 391"/>
                <a:gd name="T54" fmla="*/ 5 w 391"/>
                <a:gd name="T55" fmla="*/ 235 h 391"/>
                <a:gd name="T56" fmla="*/ 24 w 391"/>
                <a:gd name="T57" fmla="*/ 288 h 391"/>
                <a:gd name="T58" fmla="*/ 58 w 391"/>
                <a:gd name="T59" fmla="*/ 333 h 391"/>
                <a:gd name="T60" fmla="*/ 103 w 391"/>
                <a:gd name="T61" fmla="*/ 367 h 391"/>
                <a:gd name="T62" fmla="*/ 157 w 391"/>
                <a:gd name="T63" fmla="*/ 387 h 391"/>
                <a:gd name="T64" fmla="*/ 215 w 391"/>
                <a:gd name="T65" fmla="*/ 390 h 391"/>
                <a:gd name="T66" fmla="*/ 272 w 391"/>
                <a:gd name="T67" fmla="*/ 375 h 391"/>
                <a:gd name="T68" fmla="*/ 320 w 391"/>
                <a:gd name="T69" fmla="*/ 346 h 391"/>
                <a:gd name="T70" fmla="*/ 358 w 391"/>
                <a:gd name="T71" fmla="*/ 304 h 391"/>
                <a:gd name="T72" fmla="*/ 382 w 391"/>
                <a:gd name="T73" fmla="*/ 254 h 391"/>
                <a:gd name="T74" fmla="*/ 391 w 391"/>
                <a:gd name="T75" fmla="*/ 195 h 391"/>
                <a:gd name="T76" fmla="*/ 382 w 391"/>
                <a:gd name="T77" fmla="*/ 137 h 391"/>
                <a:gd name="T78" fmla="*/ 358 w 391"/>
                <a:gd name="T79" fmla="*/ 86 h 391"/>
                <a:gd name="T80" fmla="*/ 320 w 391"/>
                <a:gd name="T81" fmla="*/ 45 h 391"/>
                <a:gd name="T82" fmla="*/ 272 w 391"/>
                <a:gd name="T83" fmla="*/ 15 h 391"/>
                <a:gd name="T84" fmla="*/ 215 w 391"/>
                <a:gd name="T85" fmla="*/ 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1" h="391">
                  <a:moveTo>
                    <a:pt x="196" y="361"/>
                  </a:moveTo>
                  <a:lnTo>
                    <a:pt x="179" y="360"/>
                  </a:lnTo>
                  <a:lnTo>
                    <a:pt x="163" y="358"/>
                  </a:lnTo>
                  <a:lnTo>
                    <a:pt x="147" y="353"/>
                  </a:lnTo>
                  <a:lnTo>
                    <a:pt x="132" y="348"/>
                  </a:lnTo>
                  <a:lnTo>
                    <a:pt x="117" y="341"/>
                  </a:lnTo>
                  <a:lnTo>
                    <a:pt x="103" y="332"/>
                  </a:lnTo>
                  <a:lnTo>
                    <a:pt x="90" y="322"/>
                  </a:lnTo>
                  <a:lnTo>
                    <a:pt x="80" y="313"/>
                  </a:lnTo>
                  <a:lnTo>
                    <a:pt x="69" y="301"/>
                  </a:lnTo>
                  <a:lnTo>
                    <a:pt x="59" y="288"/>
                  </a:lnTo>
                  <a:lnTo>
                    <a:pt x="51" y="274"/>
                  </a:lnTo>
                  <a:lnTo>
                    <a:pt x="43" y="259"/>
                  </a:lnTo>
                  <a:lnTo>
                    <a:pt x="38" y="244"/>
                  </a:lnTo>
                  <a:lnTo>
                    <a:pt x="34" y="228"/>
                  </a:lnTo>
                  <a:lnTo>
                    <a:pt x="31" y="212"/>
                  </a:lnTo>
                  <a:lnTo>
                    <a:pt x="30" y="195"/>
                  </a:lnTo>
                  <a:lnTo>
                    <a:pt x="31" y="179"/>
                  </a:lnTo>
                  <a:lnTo>
                    <a:pt x="34" y="162"/>
                  </a:lnTo>
                  <a:lnTo>
                    <a:pt x="38" y="147"/>
                  </a:lnTo>
                  <a:lnTo>
                    <a:pt x="43" y="131"/>
                  </a:lnTo>
                  <a:lnTo>
                    <a:pt x="51" y="117"/>
                  </a:lnTo>
                  <a:lnTo>
                    <a:pt x="59" y="103"/>
                  </a:lnTo>
                  <a:lnTo>
                    <a:pt x="69" y="90"/>
                  </a:lnTo>
                  <a:lnTo>
                    <a:pt x="80" y="78"/>
                  </a:lnTo>
                  <a:lnTo>
                    <a:pt x="90" y="68"/>
                  </a:lnTo>
                  <a:lnTo>
                    <a:pt x="103" y="58"/>
                  </a:lnTo>
                  <a:lnTo>
                    <a:pt x="117" y="51"/>
                  </a:lnTo>
                  <a:lnTo>
                    <a:pt x="132" y="43"/>
                  </a:lnTo>
                  <a:lnTo>
                    <a:pt x="147" y="38"/>
                  </a:lnTo>
                  <a:lnTo>
                    <a:pt x="163" y="34"/>
                  </a:lnTo>
                  <a:lnTo>
                    <a:pt x="179" y="31"/>
                  </a:lnTo>
                  <a:lnTo>
                    <a:pt x="196" y="30"/>
                  </a:lnTo>
                  <a:lnTo>
                    <a:pt x="212" y="31"/>
                  </a:lnTo>
                  <a:lnTo>
                    <a:pt x="229" y="34"/>
                  </a:lnTo>
                  <a:lnTo>
                    <a:pt x="244" y="38"/>
                  </a:lnTo>
                  <a:lnTo>
                    <a:pt x="260" y="43"/>
                  </a:lnTo>
                  <a:lnTo>
                    <a:pt x="274" y="51"/>
                  </a:lnTo>
                  <a:lnTo>
                    <a:pt x="288" y="58"/>
                  </a:lnTo>
                  <a:lnTo>
                    <a:pt x="301" y="68"/>
                  </a:lnTo>
                  <a:lnTo>
                    <a:pt x="313" y="78"/>
                  </a:lnTo>
                  <a:lnTo>
                    <a:pt x="324" y="90"/>
                  </a:lnTo>
                  <a:lnTo>
                    <a:pt x="333" y="103"/>
                  </a:lnTo>
                  <a:lnTo>
                    <a:pt x="341" y="117"/>
                  </a:lnTo>
                  <a:lnTo>
                    <a:pt x="348" y="131"/>
                  </a:lnTo>
                  <a:lnTo>
                    <a:pt x="353" y="147"/>
                  </a:lnTo>
                  <a:lnTo>
                    <a:pt x="358" y="162"/>
                  </a:lnTo>
                  <a:lnTo>
                    <a:pt x="360" y="179"/>
                  </a:lnTo>
                  <a:lnTo>
                    <a:pt x="361" y="195"/>
                  </a:lnTo>
                  <a:lnTo>
                    <a:pt x="360" y="212"/>
                  </a:lnTo>
                  <a:lnTo>
                    <a:pt x="358" y="228"/>
                  </a:lnTo>
                  <a:lnTo>
                    <a:pt x="353" y="244"/>
                  </a:lnTo>
                  <a:lnTo>
                    <a:pt x="348" y="259"/>
                  </a:lnTo>
                  <a:lnTo>
                    <a:pt x="341" y="274"/>
                  </a:lnTo>
                  <a:lnTo>
                    <a:pt x="333" y="288"/>
                  </a:lnTo>
                  <a:lnTo>
                    <a:pt x="324" y="301"/>
                  </a:lnTo>
                  <a:lnTo>
                    <a:pt x="313" y="313"/>
                  </a:lnTo>
                  <a:lnTo>
                    <a:pt x="301" y="322"/>
                  </a:lnTo>
                  <a:lnTo>
                    <a:pt x="288" y="332"/>
                  </a:lnTo>
                  <a:lnTo>
                    <a:pt x="274" y="341"/>
                  </a:lnTo>
                  <a:lnTo>
                    <a:pt x="260" y="348"/>
                  </a:lnTo>
                  <a:lnTo>
                    <a:pt x="244" y="353"/>
                  </a:lnTo>
                  <a:lnTo>
                    <a:pt x="229" y="358"/>
                  </a:lnTo>
                  <a:lnTo>
                    <a:pt x="212" y="360"/>
                  </a:lnTo>
                  <a:lnTo>
                    <a:pt x="196" y="361"/>
                  </a:lnTo>
                  <a:close/>
                  <a:moveTo>
                    <a:pt x="196" y="0"/>
                  </a:moveTo>
                  <a:lnTo>
                    <a:pt x="176" y="1"/>
                  </a:lnTo>
                  <a:lnTo>
                    <a:pt x="157" y="5"/>
                  </a:lnTo>
                  <a:lnTo>
                    <a:pt x="137" y="9"/>
                  </a:lnTo>
                  <a:lnTo>
                    <a:pt x="120" y="15"/>
                  </a:lnTo>
                  <a:lnTo>
                    <a:pt x="103" y="24"/>
                  </a:lnTo>
                  <a:lnTo>
                    <a:pt x="87" y="34"/>
                  </a:lnTo>
                  <a:lnTo>
                    <a:pt x="72" y="45"/>
                  </a:lnTo>
                  <a:lnTo>
                    <a:pt x="58" y="57"/>
                  </a:lnTo>
                  <a:lnTo>
                    <a:pt x="45" y="71"/>
                  </a:lnTo>
                  <a:lnTo>
                    <a:pt x="34" y="86"/>
                  </a:lnTo>
                  <a:lnTo>
                    <a:pt x="24" y="103"/>
                  </a:lnTo>
                  <a:lnTo>
                    <a:pt x="16" y="119"/>
                  </a:lnTo>
                  <a:lnTo>
                    <a:pt x="9" y="137"/>
                  </a:lnTo>
                  <a:lnTo>
                    <a:pt x="5" y="157"/>
                  </a:lnTo>
                  <a:lnTo>
                    <a:pt x="1" y="176"/>
                  </a:lnTo>
                  <a:lnTo>
                    <a:pt x="0" y="195"/>
                  </a:lnTo>
                  <a:lnTo>
                    <a:pt x="1" y="215"/>
                  </a:lnTo>
                  <a:lnTo>
                    <a:pt x="5" y="235"/>
                  </a:lnTo>
                  <a:lnTo>
                    <a:pt x="9" y="254"/>
                  </a:lnTo>
                  <a:lnTo>
                    <a:pt x="16" y="271"/>
                  </a:lnTo>
                  <a:lnTo>
                    <a:pt x="24" y="288"/>
                  </a:lnTo>
                  <a:lnTo>
                    <a:pt x="34" y="304"/>
                  </a:lnTo>
                  <a:lnTo>
                    <a:pt x="45" y="319"/>
                  </a:lnTo>
                  <a:lnTo>
                    <a:pt x="58" y="333"/>
                  </a:lnTo>
                  <a:lnTo>
                    <a:pt x="72" y="346"/>
                  </a:lnTo>
                  <a:lnTo>
                    <a:pt x="87" y="358"/>
                  </a:lnTo>
                  <a:lnTo>
                    <a:pt x="103" y="367"/>
                  </a:lnTo>
                  <a:lnTo>
                    <a:pt x="120" y="376"/>
                  </a:lnTo>
                  <a:lnTo>
                    <a:pt x="137" y="382"/>
                  </a:lnTo>
                  <a:lnTo>
                    <a:pt x="157" y="387"/>
                  </a:lnTo>
                  <a:lnTo>
                    <a:pt x="176" y="390"/>
                  </a:lnTo>
                  <a:lnTo>
                    <a:pt x="196" y="391"/>
                  </a:lnTo>
                  <a:lnTo>
                    <a:pt x="215" y="390"/>
                  </a:lnTo>
                  <a:lnTo>
                    <a:pt x="235" y="387"/>
                  </a:lnTo>
                  <a:lnTo>
                    <a:pt x="254" y="382"/>
                  </a:lnTo>
                  <a:lnTo>
                    <a:pt x="272" y="375"/>
                  </a:lnTo>
                  <a:lnTo>
                    <a:pt x="289" y="367"/>
                  </a:lnTo>
                  <a:lnTo>
                    <a:pt x="305" y="358"/>
                  </a:lnTo>
                  <a:lnTo>
                    <a:pt x="320" y="346"/>
                  </a:lnTo>
                  <a:lnTo>
                    <a:pt x="334" y="333"/>
                  </a:lnTo>
                  <a:lnTo>
                    <a:pt x="346" y="319"/>
                  </a:lnTo>
                  <a:lnTo>
                    <a:pt x="358" y="304"/>
                  </a:lnTo>
                  <a:lnTo>
                    <a:pt x="367" y="288"/>
                  </a:lnTo>
                  <a:lnTo>
                    <a:pt x="376" y="271"/>
                  </a:lnTo>
                  <a:lnTo>
                    <a:pt x="382" y="254"/>
                  </a:lnTo>
                  <a:lnTo>
                    <a:pt x="387" y="235"/>
                  </a:lnTo>
                  <a:lnTo>
                    <a:pt x="390" y="215"/>
                  </a:lnTo>
                  <a:lnTo>
                    <a:pt x="391" y="195"/>
                  </a:lnTo>
                  <a:lnTo>
                    <a:pt x="390" y="176"/>
                  </a:lnTo>
                  <a:lnTo>
                    <a:pt x="387" y="157"/>
                  </a:lnTo>
                  <a:lnTo>
                    <a:pt x="382" y="137"/>
                  </a:lnTo>
                  <a:lnTo>
                    <a:pt x="376" y="119"/>
                  </a:lnTo>
                  <a:lnTo>
                    <a:pt x="367" y="103"/>
                  </a:lnTo>
                  <a:lnTo>
                    <a:pt x="358" y="86"/>
                  </a:lnTo>
                  <a:lnTo>
                    <a:pt x="346" y="71"/>
                  </a:lnTo>
                  <a:lnTo>
                    <a:pt x="334" y="57"/>
                  </a:lnTo>
                  <a:lnTo>
                    <a:pt x="320" y="45"/>
                  </a:lnTo>
                  <a:lnTo>
                    <a:pt x="305" y="34"/>
                  </a:lnTo>
                  <a:lnTo>
                    <a:pt x="289" y="24"/>
                  </a:lnTo>
                  <a:lnTo>
                    <a:pt x="272" y="15"/>
                  </a:lnTo>
                  <a:lnTo>
                    <a:pt x="254" y="9"/>
                  </a:lnTo>
                  <a:lnTo>
                    <a:pt x="235" y="5"/>
                  </a:lnTo>
                  <a:lnTo>
                    <a:pt x="215" y="1"/>
                  </a:lnTo>
                  <a:lnTo>
                    <a:pt x="196"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1" name="Freeform 64"/>
            <p:cNvSpPr>
              <a:spLocks/>
            </p:cNvSpPr>
            <p:nvPr/>
          </p:nvSpPr>
          <p:spPr bwMode="auto">
            <a:xfrm>
              <a:off x="504825" y="3836988"/>
              <a:ext cx="66675" cy="68263"/>
            </a:xfrm>
            <a:custGeom>
              <a:avLst/>
              <a:gdLst>
                <a:gd name="T0" fmla="*/ 121 w 211"/>
                <a:gd name="T1" fmla="*/ 90 h 211"/>
                <a:gd name="T2" fmla="*/ 120 w 211"/>
                <a:gd name="T3" fmla="*/ 12 h 211"/>
                <a:gd name="T4" fmla="*/ 118 w 211"/>
                <a:gd name="T5" fmla="*/ 7 h 211"/>
                <a:gd name="T6" fmla="*/ 114 w 211"/>
                <a:gd name="T7" fmla="*/ 3 h 211"/>
                <a:gd name="T8" fmla="*/ 108 w 211"/>
                <a:gd name="T9" fmla="*/ 0 h 211"/>
                <a:gd name="T10" fmla="*/ 103 w 211"/>
                <a:gd name="T11" fmla="*/ 0 h 211"/>
                <a:gd name="T12" fmla="*/ 98 w 211"/>
                <a:gd name="T13" fmla="*/ 3 h 211"/>
                <a:gd name="T14" fmla="*/ 93 w 211"/>
                <a:gd name="T15" fmla="*/ 7 h 211"/>
                <a:gd name="T16" fmla="*/ 91 w 211"/>
                <a:gd name="T17" fmla="*/ 12 h 211"/>
                <a:gd name="T18" fmla="*/ 91 w 211"/>
                <a:gd name="T19" fmla="*/ 90 h 211"/>
                <a:gd name="T20" fmla="*/ 13 w 211"/>
                <a:gd name="T21" fmla="*/ 91 h 211"/>
                <a:gd name="T22" fmla="*/ 8 w 211"/>
                <a:gd name="T23" fmla="*/ 93 h 211"/>
                <a:gd name="T24" fmla="*/ 3 w 211"/>
                <a:gd name="T25" fmla="*/ 98 h 211"/>
                <a:gd name="T26" fmla="*/ 1 w 211"/>
                <a:gd name="T27" fmla="*/ 103 h 211"/>
                <a:gd name="T28" fmla="*/ 1 w 211"/>
                <a:gd name="T29" fmla="*/ 108 h 211"/>
                <a:gd name="T30" fmla="*/ 3 w 211"/>
                <a:gd name="T31" fmla="*/ 114 h 211"/>
                <a:gd name="T32" fmla="*/ 8 w 211"/>
                <a:gd name="T33" fmla="*/ 118 h 211"/>
                <a:gd name="T34" fmla="*/ 13 w 211"/>
                <a:gd name="T35" fmla="*/ 120 h 211"/>
                <a:gd name="T36" fmla="*/ 91 w 211"/>
                <a:gd name="T37" fmla="*/ 120 h 211"/>
                <a:gd name="T38" fmla="*/ 91 w 211"/>
                <a:gd name="T39" fmla="*/ 198 h 211"/>
                <a:gd name="T40" fmla="*/ 93 w 211"/>
                <a:gd name="T41" fmla="*/ 204 h 211"/>
                <a:gd name="T42" fmla="*/ 98 w 211"/>
                <a:gd name="T43" fmla="*/ 208 h 211"/>
                <a:gd name="T44" fmla="*/ 103 w 211"/>
                <a:gd name="T45" fmla="*/ 210 h 211"/>
                <a:gd name="T46" fmla="*/ 108 w 211"/>
                <a:gd name="T47" fmla="*/ 210 h 211"/>
                <a:gd name="T48" fmla="*/ 114 w 211"/>
                <a:gd name="T49" fmla="*/ 208 h 211"/>
                <a:gd name="T50" fmla="*/ 118 w 211"/>
                <a:gd name="T51" fmla="*/ 204 h 211"/>
                <a:gd name="T52" fmla="*/ 120 w 211"/>
                <a:gd name="T53" fmla="*/ 198 h 211"/>
                <a:gd name="T54" fmla="*/ 121 w 211"/>
                <a:gd name="T55" fmla="*/ 120 h 211"/>
                <a:gd name="T56" fmla="*/ 199 w 211"/>
                <a:gd name="T57" fmla="*/ 120 h 211"/>
                <a:gd name="T58" fmla="*/ 205 w 211"/>
                <a:gd name="T59" fmla="*/ 118 h 211"/>
                <a:gd name="T60" fmla="*/ 208 w 211"/>
                <a:gd name="T61" fmla="*/ 114 h 211"/>
                <a:gd name="T62" fmla="*/ 211 w 211"/>
                <a:gd name="T63" fmla="*/ 108 h 211"/>
                <a:gd name="T64" fmla="*/ 211 w 211"/>
                <a:gd name="T65" fmla="*/ 103 h 211"/>
                <a:gd name="T66" fmla="*/ 208 w 211"/>
                <a:gd name="T67" fmla="*/ 98 h 211"/>
                <a:gd name="T68" fmla="*/ 205 w 211"/>
                <a:gd name="T69" fmla="*/ 93 h 211"/>
                <a:gd name="T70" fmla="*/ 199 w 211"/>
                <a:gd name="T71" fmla="*/ 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211">
                  <a:moveTo>
                    <a:pt x="196" y="90"/>
                  </a:moveTo>
                  <a:lnTo>
                    <a:pt x="121" y="90"/>
                  </a:lnTo>
                  <a:lnTo>
                    <a:pt x="121" y="15"/>
                  </a:lnTo>
                  <a:lnTo>
                    <a:pt x="120" y="12"/>
                  </a:lnTo>
                  <a:lnTo>
                    <a:pt x="120" y="10"/>
                  </a:lnTo>
                  <a:lnTo>
                    <a:pt x="118" y="7"/>
                  </a:lnTo>
                  <a:lnTo>
                    <a:pt x="117" y="5"/>
                  </a:lnTo>
                  <a:lnTo>
                    <a:pt x="114" y="3"/>
                  </a:lnTo>
                  <a:lnTo>
                    <a:pt x="112" y="1"/>
                  </a:lnTo>
                  <a:lnTo>
                    <a:pt x="108" y="0"/>
                  </a:lnTo>
                  <a:lnTo>
                    <a:pt x="106" y="0"/>
                  </a:lnTo>
                  <a:lnTo>
                    <a:pt x="103" y="0"/>
                  </a:lnTo>
                  <a:lnTo>
                    <a:pt x="100" y="1"/>
                  </a:lnTo>
                  <a:lnTo>
                    <a:pt x="98" y="3"/>
                  </a:lnTo>
                  <a:lnTo>
                    <a:pt x="96" y="5"/>
                  </a:lnTo>
                  <a:lnTo>
                    <a:pt x="93" y="7"/>
                  </a:lnTo>
                  <a:lnTo>
                    <a:pt x="92" y="10"/>
                  </a:lnTo>
                  <a:lnTo>
                    <a:pt x="91" y="12"/>
                  </a:lnTo>
                  <a:lnTo>
                    <a:pt x="91" y="15"/>
                  </a:lnTo>
                  <a:lnTo>
                    <a:pt x="91" y="90"/>
                  </a:lnTo>
                  <a:lnTo>
                    <a:pt x="15" y="90"/>
                  </a:lnTo>
                  <a:lnTo>
                    <a:pt x="13" y="91"/>
                  </a:lnTo>
                  <a:lnTo>
                    <a:pt x="10" y="92"/>
                  </a:lnTo>
                  <a:lnTo>
                    <a:pt x="8" y="93"/>
                  </a:lnTo>
                  <a:lnTo>
                    <a:pt x="5" y="95"/>
                  </a:lnTo>
                  <a:lnTo>
                    <a:pt x="3" y="98"/>
                  </a:lnTo>
                  <a:lnTo>
                    <a:pt x="1" y="100"/>
                  </a:lnTo>
                  <a:lnTo>
                    <a:pt x="1" y="103"/>
                  </a:lnTo>
                  <a:lnTo>
                    <a:pt x="0" y="105"/>
                  </a:lnTo>
                  <a:lnTo>
                    <a:pt x="1" y="108"/>
                  </a:lnTo>
                  <a:lnTo>
                    <a:pt x="1" y="112"/>
                  </a:lnTo>
                  <a:lnTo>
                    <a:pt x="3" y="114"/>
                  </a:lnTo>
                  <a:lnTo>
                    <a:pt x="5" y="116"/>
                  </a:lnTo>
                  <a:lnTo>
                    <a:pt x="8" y="118"/>
                  </a:lnTo>
                  <a:lnTo>
                    <a:pt x="10" y="119"/>
                  </a:lnTo>
                  <a:lnTo>
                    <a:pt x="13" y="120"/>
                  </a:lnTo>
                  <a:lnTo>
                    <a:pt x="15" y="120"/>
                  </a:lnTo>
                  <a:lnTo>
                    <a:pt x="91" y="120"/>
                  </a:lnTo>
                  <a:lnTo>
                    <a:pt x="91" y="196"/>
                  </a:lnTo>
                  <a:lnTo>
                    <a:pt x="91" y="198"/>
                  </a:lnTo>
                  <a:lnTo>
                    <a:pt x="92" y="201"/>
                  </a:lnTo>
                  <a:lnTo>
                    <a:pt x="93" y="204"/>
                  </a:lnTo>
                  <a:lnTo>
                    <a:pt x="96" y="207"/>
                  </a:lnTo>
                  <a:lnTo>
                    <a:pt x="98" y="208"/>
                  </a:lnTo>
                  <a:lnTo>
                    <a:pt x="100" y="210"/>
                  </a:lnTo>
                  <a:lnTo>
                    <a:pt x="103" y="210"/>
                  </a:lnTo>
                  <a:lnTo>
                    <a:pt x="106" y="211"/>
                  </a:lnTo>
                  <a:lnTo>
                    <a:pt x="108" y="210"/>
                  </a:lnTo>
                  <a:lnTo>
                    <a:pt x="112" y="210"/>
                  </a:lnTo>
                  <a:lnTo>
                    <a:pt x="114" y="208"/>
                  </a:lnTo>
                  <a:lnTo>
                    <a:pt x="117" y="207"/>
                  </a:lnTo>
                  <a:lnTo>
                    <a:pt x="118" y="204"/>
                  </a:lnTo>
                  <a:lnTo>
                    <a:pt x="120" y="201"/>
                  </a:lnTo>
                  <a:lnTo>
                    <a:pt x="120" y="198"/>
                  </a:lnTo>
                  <a:lnTo>
                    <a:pt x="121" y="196"/>
                  </a:lnTo>
                  <a:lnTo>
                    <a:pt x="121" y="120"/>
                  </a:lnTo>
                  <a:lnTo>
                    <a:pt x="196" y="120"/>
                  </a:lnTo>
                  <a:lnTo>
                    <a:pt x="199" y="120"/>
                  </a:lnTo>
                  <a:lnTo>
                    <a:pt x="201" y="119"/>
                  </a:lnTo>
                  <a:lnTo>
                    <a:pt x="205" y="118"/>
                  </a:lnTo>
                  <a:lnTo>
                    <a:pt x="207" y="116"/>
                  </a:lnTo>
                  <a:lnTo>
                    <a:pt x="208" y="114"/>
                  </a:lnTo>
                  <a:lnTo>
                    <a:pt x="210" y="112"/>
                  </a:lnTo>
                  <a:lnTo>
                    <a:pt x="211" y="108"/>
                  </a:lnTo>
                  <a:lnTo>
                    <a:pt x="211" y="105"/>
                  </a:lnTo>
                  <a:lnTo>
                    <a:pt x="211" y="103"/>
                  </a:lnTo>
                  <a:lnTo>
                    <a:pt x="210" y="100"/>
                  </a:lnTo>
                  <a:lnTo>
                    <a:pt x="208" y="98"/>
                  </a:lnTo>
                  <a:lnTo>
                    <a:pt x="207" y="95"/>
                  </a:lnTo>
                  <a:lnTo>
                    <a:pt x="205" y="93"/>
                  </a:lnTo>
                  <a:lnTo>
                    <a:pt x="201" y="92"/>
                  </a:lnTo>
                  <a:lnTo>
                    <a:pt x="199" y="91"/>
                  </a:lnTo>
                  <a:lnTo>
                    <a:pt x="196"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2" name="Group 631"/>
          <p:cNvGrpSpPr/>
          <p:nvPr/>
        </p:nvGrpSpPr>
        <p:grpSpPr>
          <a:xfrm>
            <a:off x="5642287" y="4851401"/>
            <a:ext cx="345759" cy="322707"/>
            <a:chOff x="3175000" y="2522538"/>
            <a:chExt cx="285750" cy="266700"/>
          </a:xfrm>
          <a:solidFill>
            <a:schemeClr val="bg1"/>
          </a:solidFill>
        </p:grpSpPr>
        <p:sp>
          <p:nvSpPr>
            <p:cNvPr id="633" name="Freeform 122"/>
            <p:cNvSpPr>
              <a:spLocks noEditPoints="1"/>
            </p:cNvSpPr>
            <p:nvPr/>
          </p:nvSpPr>
          <p:spPr bwMode="auto">
            <a:xfrm>
              <a:off x="3175000" y="2522538"/>
              <a:ext cx="285750" cy="266700"/>
            </a:xfrm>
            <a:custGeom>
              <a:avLst/>
              <a:gdLst>
                <a:gd name="T0" fmla="*/ 375 w 901"/>
                <a:gd name="T1" fmla="*/ 705 h 841"/>
                <a:gd name="T2" fmla="*/ 297 w 901"/>
                <a:gd name="T3" fmla="*/ 688 h 841"/>
                <a:gd name="T4" fmla="*/ 161 w 901"/>
                <a:gd name="T5" fmla="*/ 620 h 841"/>
                <a:gd name="T6" fmla="*/ 114 w 901"/>
                <a:gd name="T7" fmla="*/ 573 h 841"/>
                <a:gd name="T8" fmla="*/ 63 w 901"/>
                <a:gd name="T9" fmla="*/ 500 h 841"/>
                <a:gd name="T10" fmla="*/ 35 w 901"/>
                <a:gd name="T11" fmla="*/ 420 h 841"/>
                <a:gd name="T12" fmla="*/ 33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5 w 901"/>
                <a:gd name="T55" fmla="*/ 36 h 841"/>
                <a:gd name="T56" fmla="*/ 164 w 901"/>
                <a:gd name="T57" fmla="*/ 84 h 841"/>
                <a:gd name="T58" fmla="*/ 90 w 901"/>
                <a:gd name="T59" fmla="*/ 148 h 841"/>
                <a:gd name="T60" fmla="*/ 36 w 901"/>
                <a:gd name="T61" fmla="*/ 225 h 841"/>
                <a:gd name="T62" fmla="*/ 6 w 901"/>
                <a:gd name="T63" fmla="*/ 313 h 841"/>
                <a:gd name="T64" fmla="*/ 3 w 901"/>
                <a:gd name="T65" fmla="*/ 406 h 841"/>
                <a:gd name="T66" fmla="*/ 25 w 901"/>
                <a:gd name="T67" fmla="*/ 493 h 841"/>
                <a:gd name="T68" fmla="*/ 73 w 901"/>
                <a:gd name="T69" fmla="*/ 571 h 841"/>
                <a:gd name="T70" fmla="*/ 32 w 901"/>
                <a:gd name="T71" fmla="*/ 818 h 841"/>
                <a:gd name="T72" fmla="*/ 37 w 901"/>
                <a:gd name="T73" fmla="*/ 838 h 841"/>
                <a:gd name="T74" fmla="*/ 52 w 901"/>
                <a:gd name="T75" fmla="*/ 839 h 841"/>
                <a:gd name="T76" fmla="*/ 374 w 901"/>
                <a:gd name="T77" fmla="*/ 735 h 841"/>
                <a:gd name="T78" fmla="*/ 473 w 901"/>
                <a:gd name="T79" fmla="*/ 739 h 841"/>
                <a:gd name="T80" fmla="*/ 585 w 901"/>
                <a:gd name="T81" fmla="*/ 723 h 841"/>
                <a:gd name="T82" fmla="*/ 684 w 901"/>
                <a:gd name="T83" fmla="*/ 687 h 841"/>
                <a:gd name="T84" fmla="*/ 769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1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9" y="697"/>
                  </a:lnTo>
                  <a:lnTo>
                    <a:pt x="320" y="693"/>
                  </a:lnTo>
                  <a:lnTo>
                    <a:pt x="302" y="689"/>
                  </a:lnTo>
                  <a:lnTo>
                    <a:pt x="297" y="688"/>
                  </a:lnTo>
                  <a:lnTo>
                    <a:pt x="292" y="689"/>
                  </a:lnTo>
                  <a:lnTo>
                    <a:pt x="79" y="793"/>
                  </a:lnTo>
                  <a:lnTo>
                    <a:pt x="159"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3" y="500"/>
                  </a:lnTo>
                  <a:lnTo>
                    <a:pt x="55" y="485"/>
                  </a:lnTo>
                  <a:lnTo>
                    <a:pt x="49" y="469"/>
                  </a:lnTo>
                  <a:lnTo>
                    <a:pt x="43" y="453"/>
                  </a:lnTo>
                  <a:lnTo>
                    <a:pt x="38" y="437"/>
                  </a:lnTo>
                  <a:lnTo>
                    <a:pt x="35" y="420"/>
                  </a:lnTo>
                  <a:lnTo>
                    <a:pt x="33" y="404"/>
                  </a:lnTo>
                  <a:lnTo>
                    <a:pt x="30" y="387"/>
                  </a:lnTo>
                  <a:lnTo>
                    <a:pt x="30" y="370"/>
                  </a:lnTo>
                  <a:lnTo>
                    <a:pt x="30" y="352"/>
                  </a:lnTo>
                  <a:lnTo>
                    <a:pt x="33" y="335"/>
                  </a:lnTo>
                  <a:lnTo>
                    <a:pt x="35" y="317"/>
                  </a:lnTo>
                  <a:lnTo>
                    <a:pt x="39" y="301"/>
                  </a:lnTo>
                  <a:lnTo>
                    <a:pt x="43" y="284"/>
                  </a:lnTo>
                  <a:lnTo>
                    <a:pt x="50" y="268"/>
                  </a:lnTo>
                  <a:lnTo>
                    <a:pt x="56" y="253"/>
                  </a:lnTo>
                  <a:lnTo>
                    <a:pt x="64" y="237"/>
                  </a:lnTo>
                  <a:lnTo>
                    <a:pt x="72" y="222"/>
                  </a:lnTo>
                  <a:lnTo>
                    <a:pt x="81" y="207"/>
                  </a:lnTo>
                  <a:lnTo>
                    <a:pt x="91" y="193"/>
                  </a:lnTo>
                  <a:lnTo>
                    <a:pt x="102" y="179"/>
                  </a:lnTo>
                  <a:lnTo>
                    <a:pt x="114" y="167"/>
                  </a:lnTo>
                  <a:lnTo>
                    <a:pt x="127" y="154"/>
                  </a:lnTo>
                  <a:lnTo>
                    <a:pt x="140" y="141"/>
                  </a:lnTo>
                  <a:lnTo>
                    <a:pt x="153" y="129"/>
                  </a:lnTo>
                  <a:lnTo>
                    <a:pt x="168" y="117"/>
                  </a:lnTo>
                  <a:lnTo>
                    <a:pt x="183" y="107"/>
                  </a:lnTo>
                  <a:lnTo>
                    <a:pt x="199" y="97"/>
                  </a:lnTo>
                  <a:lnTo>
                    <a:pt x="216" y="87"/>
                  </a:lnTo>
                  <a:lnTo>
                    <a:pt x="233" y="79"/>
                  </a:lnTo>
                  <a:lnTo>
                    <a:pt x="251" y="70"/>
                  </a:lnTo>
                  <a:lnTo>
                    <a:pt x="269" y="63"/>
                  </a:lnTo>
                  <a:lnTo>
                    <a:pt x="287" y="56"/>
                  </a:lnTo>
                  <a:lnTo>
                    <a:pt x="306" y="50"/>
                  </a:lnTo>
                  <a:lnTo>
                    <a:pt x="326" y="45"/>
                  </a:lnTo>
                  <a:lnTo>
                    <a:pt x="346" y="40"/>
                  </a:lnTo>
                  <a:lnTo>
                    <a:pt x="366" y="36"/>
                  </a:lnTo>
                  <a:lnTo>
                    <a:pt x="387" y="33"/>
                  </a:lnTo>
                  <a:lnTo>
                    <a:pt x="408" y="31"/>
                  </a:lnTo>
                  <a:lnTo>
                    <a:pt x="430"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8"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8"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9" y="11"/>
                  </a:lnTo>
                  <a:lnTo>
                    <a:pt x="317" y="16"/>
                  </a:lnTo>
                  <a:lnTo>
                    <a:pt x="296" y="22"/>
                  </a:lnTo>
                  <a:lnTo>
                    <a:pt x="275" y="29"/>
                  </a:lnTo>
                  <a:lnTo>
                    <a:pt x="255" y="36"/>
                  </a:lnTo>
                  <a:lnTo>
                    <a:pt x="236" y="45"/>
                  </a:lnTo>
                  <a:lnTo>
                    <a:pt x="218" y="53"/>
                  </a:lnTo>
                  <a:lnTo>
                    <a:pt x="199" y="63"/>
                  </a:lnTo>
                  <a:lnTo>
                    <a:pt x="181" y="73"/>
                  </a:lnTo>
                  <a:lnTo>
                    <a:pt x="164" y="84"/>
                  </a:lnTo>
                  <a:lnTo>
                    <a:pt x="148" y="96"/>
                  </a:lnTo>
                  <a:lnTo>
                    <a:pt x="132" y="108"/>
                  </a:lnTo>
                  <a:lnTo>
                    <a:pt x="117" y="121"/>
                  </a:lnTo>
                  <a:lnTo>
                    <a:pt x="103" y="134"/>
                  </a:lnTo>
                  <a:lnTo>
                    <a:pt x="90" y="148"/>
                  </a:lnTo>
                  <a:lnTo>
                    <a:pt x="78" y="162"/>
                  </a:lnTo>
                  <a:lnTo>
                    <a:pt x="66" y="177"/>
                  </a:lnTo>
                  <a:lnTo>
                    <a:pt x="55" y="193"/>
                  </a:lnTo>
                  <a:lnTo>
                    <a:pt x="44" y="209"/>
                  </a:lnTo>
                  <a:lnTo>
                    <a:pt x="36" y="225"/>
                  </a:lnTo>
                  <a:lnTo>
                    <a:pt x="27" y="243"/>
                  </a:lnTo>
                  <a:lnTo>
                    <a:pt x="21" y="260"/>
                  </a:lnTo>
                  <a:lnTo>
                    <a:pt x="14" y="277"/>
                  </a:lnTo>
                  <a:lnTo>
                    <a:pt x="9" y="295"/>
                  </a:lnTo>
                  <a:lnTo>
                    <a:pt x="6" y="313"/>
                  </a:lnTo>
                  <a:lnTo>
                    <a:pt x="3" y="331"/>
                  </a:lnTo>
                  <a:lnTo>
                    <a:pt x="0" y="351"/>
                  </a:lnTo>
                  <a:lnTo>
                    <a:pt x="0" y="370"/>
                  </a:lnTo>
                  <a:lnTo>
                    <a:pt x="0" y="388"/>
                  </a:lnTo>
                  <a:lnTo>
                    <a:pt x="3" y="406"/>
                  </a:lnTo>
                  <a:lnTo>
                    <a:pt x="5" y="423"/>
                  </a:lnTo>
                  <a:lnTo>
                    <a:pt x="9" y="442"/>
                  </a:lnTo>
                  <a:lnTo>
                    <a:pt x="13" y="459"/>
                  </a:lnTo>
                  <a:lnTo>
                    <a:pt x="19" y="476"/>
                  </a:lnTo>
                  <a:lnTo>
                    <a:pt x="25" y="493"/>
                  </a:lnTo>
                  <a:lnTo>
                    <a:pt x="33" y="509"/>
                  </a:lnTo>
                  <a:lnTo>
                    <a:pt x="41" y="525"/>
                  </a:lnTo>
                  <a:lnTo>
                    <a:pt x="51" y="541"/>
                  </a:lnTo>
                  <a:lnTo>
                    <a:pt x="61" y="556"/>
                  </a:lnTo>
                  <a:lnTo>
                    <a:pt x="73" y="571"/>
                  </a:lnTo>
                  <a:lnTo>
                    <a:pt x="85" y="586"/>
                  </a:lnTo>
                  <a:lnTo>
                    <a:pt x="98" y="600"/>
                  </a:lnTo>
                  <a:lnTo>
                    <a:pt x="112" y="614"/>
                  </a:lnTo>
                  <a:lnTo>
                    <a:pt x="127" y="628"/>
                  </a:lnTo>
                  <a:lnTo>
                    <a:pt x="32" y="818"/>
                  </a:lnTo>
                  <a:lnTo>
                    <a:pt x="30" y="824"/>
                  </a:lnTo>
                  <a:lnTo>
                    <a:pt x="30" y="828"/>
                  </a:lnTo>
                  <a:lnTo>
                    <a:pt x="32" y="832"/>
                  </a:lnTo>
                  <a:lnTo>
                    <a:pt x="35" y="835"/>
                  </a:lnTo>
                  <a:lnTo>
                    <a:pt x="37" y="838"/>
                  </a:lnTo>
                  <a:lnTo>
                    <a:pt x="40" y="840"/>
                  </a:lnTo>
                  <a:lnTo>
                    <a:pt x="42" y="840"/>
                  </a:lnTo>
                  <a:lnTo>
                    <a:pt x="45" y="841"/>
                  </a:lnTo>
                  <a:lnTo>
                    <a:pt x="49" y="840"/>
                  </a:lnTo>
                  <a:lnTo>
                    <a:pt x="52" y="839"/>
                  </a:lnTo>
                  <a:lnTo>
                    <a:pt x="299" y="719"/>
                  </a:lnTo>
                  <a:lnTo>
                    <a:pt x="317" y="724"/>
                  </a:lnTo>
                  <a:lnTo>
                    <a:pt x="336" y="728"/>
                  </a:lnTo>
                  <a:lnTo>
                    <a:pt x="355" y="732"/>
                  </a:lnTo>
                  <a:lnTo>
                    <a:pt x="374" y="735"/>
                  </a:lnTo>
                  <a:lnTo>
                    <a:pt x="393" y="737"/>
                  </a:lnTo>
                  <a:lnTo>
                    <a:pt x="412" y="739"/>
                  </a:lnTo>
                  <a:lnTo>
                    <a:pt x="432" y="740"/>
                  </a:lnTo>
                  <a:lnTo>
                    <a:pt x="451" y="740"/>
                  </a:lnTo>
                  <a:lnTo>
                    <a:pt x="473" y="739"/>
                  </a:lnTo>
                  <a:lnTo>
                    <a:pt x="497" y="738"/>
                  </a:lnTo>
                  <a:lnTo>
                    <a:pt x="519" y="736"/>
                  </a:lnTo>
                  <a:lnTo>
                    <a:pt x="542" y="733"/>
                  </a:lnTo>
                  <a:lnTo>
                    <a:pt x="563" y="728"/>
                  </a:lnTo>
                  <a:lnTo>
                    <a:pt x="585" y="723"/>
                  </a:lnTo>
                  <a:lnTo>
                    <a:pt x="605" y="718"/>
                  </a:lnTo>
                  <a:lnTo>
                    <a:pt x="626" y="711"/>
                  </a:lnTo>
                  <a:lnTo>
                    <a:pt x="646" y="704"/>
                  </a:lnTo>
                  <a:lnTo>
                    <a:pt x="665" y="695"/>
                  </a:lnTo>
                  <a:lnTo>
                    <a:pt x="684" y="687"/>
                  </a:lnTo>
                  <a:lnTo>
                    <a:pt x="702" y="677"/>
                  </a:lnTo>
                  <a:lnTo>
                    <a:pt x="721" y="666"/>
                  </a:lnTo>
                  <a:lnTo>
                    <a:pt x="737" y="656"/>
                  </a:lnTo>
                  <a:lnTo>
                    <a:pt x="754" y="644"/>
                  </a:lnTo>
                  <a:lnTo>
                    <a:pt x="769" y="631"/>
                  </a:lnTo>
                  <a:lnTo>
                    <a:pt x="784" y="618"/>
                  </a:lnTo>
                  <a:lnTo>
                    <a:pt x="799" y="605"/>
                  </a:lnTo>
                  <a:lnTo>
                    <a:pt x="812" y="591"/>
                  </a:lnTo>
                  <a:lnTo>
                    <a:pt x="824" y="576"/>
                  </a:lnTo>
                  <a:lnTo>
                    <a:pt x="836" y="561"/>
                  </a:lnTo>
                  <a:lnTo>
                    <a:pt x="847" y="546"/>
                  </a:lnTo>
                  <a:lnTo>
                    <a:pt x="856" y="530"/>
                  </a:lnTo>
                  <a:lnTo>
                    <a:pt x="866" y="513"/>
                  </a:lnTo>
                  <a:lnTo>
                    <a:pt x="874" y="497"/>
                  </a:lnTo>
                  <a:lnTo>
                    <a:pt x="881" y="480"/>
                  </a:lnTo>
                  <a:lnTo>
                    <a:pt x="888" y="462"/>
                  </a:lnTo>
                  <a:lnTo>
                    <a:pt x="892" y="444"/>
                  </a:lnTo>
                  <a:lnTo>
                    <a:pt x="896" y="426"/>
                  </a:lnTo>
                  <a:lnTo>
                    <a:pt x="899" y="407"/>
                  </a:lnTo>
                  <a:lnTo>
                    <a:pt x="900" y="389"/>
                  </a:lnTo>
                  <a:lnTo>
                    <a:pt x="901" y="370"/>
                  </a:lnTo>
                  <a:lnTo>
                    <a:pt x="900" y="351"/>
                  </a:lnTo>
                  <a:lnTo>
                    <a:pt x="899" y="331"/>
                  </a:lnTo>
                  <a:lnTo>
                    <a:pt x="896" y="313"/>
                  </a:lnTo>
                  <a:lnTo>
                    <a:pt x="892" y="295"/>
                  </a:lnTo>
                  <a:lnTo>
                    <a:pt x="888" y="277"/>
                  </a:lnTo>
                  <a:lnTo>
                    <a:pt x="881" y="260"/>
                  </a:lnTo>
                  <a:lnTo>
                    <a:pt x="874" y="243"/>
                  </a:lnTo>
                  <a:lnTo>
                    <a:pt x="866" y="225"/>
                  </a:lnTo>
                  <a:lnTo>
                    <a:pt x="856" y="209"/>
                  </a:lnTo>
                  <a:lnTo>
                    <a:pt x="847" y="193"/>
                  </a:lnTo>
                  <a:lnTo>
                    <a:pt x="836" y="177"/>
                  </a:lnTo>
                  <a:lnTo>
                    <a:pt x="824" y="162"/>
                  </a:lnTo>
                  <a:lnTo>
                    <a:pt x="812" y="148"/>
                  </a:lnTo>
                  <a:lnTo>
                    <a:pt x="799" y="134"/>
                  </a:lnTo>
                  <a:lnTo>
                    <a:pt x="784" y="121"/>
                  </a:lnTo>
                  <a:lnTo>
                    <a:pt x="769" y="108"/>
                  </a:lnTo>
                  <a:lnTo>
                    <a:pt x="754" y="96"/>
                  </a:lnTo>
                  <a:lnTo>
                    <a:pt x="737" y="84"/>
                  </a:lnTo>
                  <a:lnTo>
                    <a:pt x="721" y="73"/>
                  </a:lnTo>
                  <a:lnTo>
                    <a:pt x="702" y="63"/>
                  </a:lnTo>
                  <a:lnTo>
                    <a:pt x="684" y="53"/>
                  </a:lnTo>
                  <a:lnTo>
                    <a:pt x="665" y="45"/>
                  </a:lnTo>
                  <a:lnTo>
                    <a:pt x="646" y="36"/>
                  </a:lnTo>
                  <a:lnTo>
                    <a:pt x="626" y="29"/>
                  </a:lnTo>
                  <a:lnTo>
                    <a:pt x="605" y="22"/>
                  </a:lnTo>
                  <a:lnTo>
                    <a:pt x="585" y="16"/>
                  </a:lnTo>
                  <a:lnTo>
                    <a:pt x="563" y="11"/>
                  </a:lnTo>
                  <a:lnTo>
                    <a:pt x="542" y="7"/>
                  </a:lnTo>
                  <a:lnTo>
                    <a:pt x="519" y="4"/>
                  </a:lnTo>
                  <a:lnTo>
                    <a:pt x="497" y="2"/>
                  </a:lnTo>
                  <a:lnTo>
                    <a:pt x="473"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3"/>
            <p:cNvSpPr>
              <a:spLocks/>
            </p:cNvSpPr>
            <p:nvPr/>
          </p:nvSpPr>
          <p:spPr bwMode="auto">
            <a:xfrm>
              <a:off x="3308350" y="2578101"/>
              <a:ext cx="9525" cy="82550"/>
            </a:xfrm>
            <a:custGeom>
              <a:avLst/>
              <a:gdLst>
                <a:gd name="T0" fmla="*/ 15 w 30"/>
                <a:gd name="T1" fmla="*/ 257 h 257"/>
                <a:gd name="T2" fmla="*/ 18 w 30"/>
                <a:gd name="T3" fmla="*/ 257 h 257"/>
                <a:gd name="T4" fmla="*/ 20 w 30"/>
                <a:gd name="T5" fmla="*/ 256 h 257"/>
                <a:gd name="T6" fmla="*/ 24 w 30"/>
                <a:gd name="T7" fmla="*/ 255 h 257"/>
                <a:gd name="T8" fmla="*/ 26 w 30"/>
                <a:gd name="T9" fmla="*/ 253 h 257"/>
                <a:gd name="T10" fmla="*/ 27 w 30"/>
                <a:gd name="T11" fmla="*/ 251 h 257"/>
                <a:gd name="T12" fmla="*/ 29 w 30"/>
                <a:gd name="T13" fmla="*/ 249 h 257"/>
                <a:gd name="T14" fmla="*/ 29 w 30"/>
                <a:gd name="T15" fmla="*/ 245 h 257"/>
                <a:gd name="T16" fmla="*/ 30 w 30"/>
                <a:gd name="T17" fmla="*/ 242 h 257"/>
                <a:gd name="T18" fmla="*/ 30 w 30"/>
                <a:gd name="T19" fmla="*/ 15 h 257"/>
                <a:gd name="T20" fmla="*/ 30 w 30"/>
                <a:gd name="T21" fmla="*/ 12 h 257"/>
                <a:gd name="T22" fmla="*/ 29 w 30"/>
                <a:gd name="T23" fmla="*/ 10 h 257"/>
                <a:gd name="T24" fmla="*/ 27 w 30"/>
                <a:gd name="T25" fmla="*/ 7 h 257"/>
                <a:gd name="T26" fmla="*/ 26 w 30"/>
                <a:gd name="T27" fmla="*/ 5 h 257"/>
                <a:gd name="T28" fmla="*/ 24 w 30"/>
                <a:gd name="T29" fmla="*/ 4 h 257"/>
                <a:gd name="T30" fmla="*/ 20 w 30"/>
                <a:gd name="T31" fmla="*/ 2 h 257"/>
                <a:gd name="T32" fmla="*/ 18 w 30"/>
                <a:gd name="T33" fmla="*/ 0 h 257"/>
                <a:gd name="T34" fmla="*/ 15 w 30"/>
                <a:gd name="T35" fmla="*/ 0 h 257"/>
                <a:gd name="T36" fmla="*/ 12 w 30"/>
                <a:gd name="T37" fmla="*/ 0 h 257"/>
                <a:gd name="T38" fmla="*/ 9 w 30"/>
                <a:gd name="T39" fmla="*/ 2 h 257"/>
                <a:gd name="T40" fmla="*/ 6 w 30"/>
                <a:gd name="T41" fmla="*/ 4 h 257"/>
                <a:gd name="T42" fmla="*/ 4 w 30"/>
                <a:gd name="T43" fmla="*/ 5 h 257"/>
                <a:gd name="T44" fmla="*/ 2 w 30"/>
                <a:gd name="T45" fmla="*/ 7 h 257"/>
                <a:gd name="T46" fmla="*/ 1 w 30"/>
                <a:gd name="T47" fmla="*/ 10 h 257"/>
                <a:gd name="T48" fmla="*/ 0 w 30"/>
                <a:gd name="T49" fmla="*/ 12 h 257"/>
                <a:gd name="T50" fmla="*/ 0 w 30"/>
                <a:gd name="T51" fmla="*/ 15 h 257"/>
                <a:gd name="T52" fmla="*/ 0 w 30"/>
                <a:gd name="T53" fmla="*/ 242 h 257"/>
                <a:gd name="T54" fmla="*/ 0 w 30"/>
                <a:gd name="T55" fmla="*/ 245 h 257"/>
                <a:gd name="T56" fmla="*/ 1 w 30"/>
                <a:gd name="T57" fmla="*/ 249 h 257"/>
                <a:gd name="T58" fmla="*/ 2 w 30"/>
                <a:gd name="T59" fmla="*/ 251 h 257"/>
                <a:gd name="T60" fmla="*/ 4 w 30"/>
                <a:gd name="T61" fmla="*/ 253 h 257"/>
                <a:gd name="T62" fmla="*/ 6 w 30"/>
                <a:gd name="T63" fmla="*/ 255 h 257"/>
                <a:gd name="T64" fmla="*/ 9 w 30"/>
                <a:gd name="T65" fmla="*/ 256 h 257"/>
                <a:gd name="T66" fmla="*/ 12 w 30"/>
                <a:gd name="T67" fmla="*/ 257 h 257"/>
                <a:gd name="T68" fmla="*/ 15 w 30"/>
                <a:gd name="T69"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 h="257">
                  <a:moveTo>
                    <a:pt x="15" y="257"/>
                  </a:moveTo>
                  <a:lnTo>
                    <a:pt x="18" y="257"/>
                  </a:lnTo>
                  <a:lnTo>
                    <a:pt x="20" y="256"/>
                  </a:lnTo>
                  <a:lnTo>
                    <a:pt x="24" y="255"/>
                  </a:lnTo>
                  <a:lnTo>
                    <a:pt x="26" y="253"/>
                  </a:lnTo>
                  <a:lnTo>
                    <a:pt x="27" y="251"/>
                  </a:lnTo>
                  <a:lnTo>
                    <a:pt x="29" y="249"/>
                  </a:lnTo>
                  <a:lnTo>
                    <a:pt x="29" y="245"/>
                  </a:lnTo>
                  <a:lnTo>
                    <a:pt x="30" y="242"/>
                  </a:lnTo>
                  <a:lnTo>
                    <a:pt x="30" y="15"/>
                  </a:lnTo>
                  <a:lnTo>
                    <a:pt x="30" y="12"/>
                  </a:lnTo>
                  <a:lnTo>
                    <a:pt x="29" y="10"/>
                  </a:lnTo>
                  <a:lnTo>
                    <a:pt x="27" y="7"/>
                  </a:lnTo>
                  <a:lnTo>
                    <a:pt x="26" y="5"/>
                  </a:lnTo>
                  <a:lnTo>
                    <a:pt x="24" y="4"/>
                  </a:lnTo>
                  <a:lnTo>
                    <a:pt x="20" y="2"/>
                  </a:lnTo>
                  <a:lnTo>
                    <a:pt x="18" y="0"/>
                  </a:lnTo>
                  <a:lnTo>
                    <a:pt x="15" y="0"/>
                  </a:lnTo>
                  <a:lnTo>
                    <a:pt x="12" y="0"/>
                  </a:lnTo>
                  <a:lnTo>
                    <a:pt x="9" y="2"/>
                  </a:lnTo>
                  <a:lnTo>
                    <a:pt x="6" y="4"/>
                  </a:lnTo>
                  <a:lnTo>
                    <a:pt x="4" y="5"/>
                  </a:lnTo>
                  <a:lnTo>
                    <a:pt x="2" y="7"/>
                  </a:lnTo>
                  <a:lnTo>
                    <a:pt x="1" y="10"/>
                  </a:lnTo>
                  <a:lnTo>
                    <a:pt x="0" y="12"/>
                  </a:lnTo>
                  <a:lnTo>
                    <a:pt x="0" y="15"/>
                  </a:lnTo>
                  <a:lnTo>
                    <a:pt x="0" y="242"/>
                  </a:lnTo>
                  <a:lnTo>
                    <a:pt x="0" y="245"/>
                  </a:lnTo>
                  <a:lnTo>
                    <a:pt x="1" y="249"/>
                  </a:lnTo>
                  <a:lnTo>
                    <a:pt x="2" y="251"/>
                  </a:lnTo>
                  <a:lnTo>
                    <a:pt x="4" y="253"/>
                  </a:lnTo>
                  <a:lnTo>
                    <a:pt x="6" y="255"/>
                  </a:lnTo>
                  <a:lnTo>
                    <a:pt x="9" y="256"/>
                  </a:lnTo>
                  <a:lnTo>
                    <a:pt x="12" y="257"/>
                  </a:lnTo>
                  <a:lnTo>
                    <a:pt x="15"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4"/>
            <p:cNvSpPr>
              <a:spLocks/>
            </p:cNvSpPr>
            <p:nvPr/>
          </p:nvSpPr>
          <p:spPr bwMode="auto">
            <a:xfrm>
              <a:off x="3303588" y="2670176"/>
              <a:ext cx="19050" cy="19050"/>
            </a:xfrm>
            <a:custGeom>
              <a:avLst/>
              <a:gdLst>
                <a:gd name="T0" fmla="*/ 29 w 60"/>
                <a:gd name="T1" fmla="*/ 0 h 60"/>
                <a:gd name="T2" fmla="*/ 24 w 60"/>
                <a:gd name="T3" fmla="*/ 0 h 60"/>
                <a:gd name="T4" fmla="*/ 18 w 60"/>
                <a:gd name="T5" fmla="*/ 2 h 60"/>
                <a:gd name="T6" fmla="*/ 13 w 60"/>
                <a:gd name="T7" fmla="*/ 6 h 60"/>
                <a:gd name="T8" fmla="*/ 9 w 60"/>
                <a:gd name="T9" fmla="*/ 9 h 60"/>
                <a:gd name="T10" fmla="*/ 4 w 60"/>
                <a:gd name="T11" fmla="*/ 14 h 60"/>
                <a:gd name="T12" fmla="*/ 2 w 60"/>
                <a:gd name="T13" fmla="*/ 19 h 60"/>
                <a:gd name="T14" fmla="*/ 0 w 60"/>
                <a:gd name="T15" fmla="*/ 25 h 60"/>
                <a:gd name="T16" fmla="*/ 0 w 60"/>
                <a:gd name="T17" fmla="*/ 30 h 60"/>
                <a:gd name="T18" fmla="*/ 0 w 60"/>
                <a:gd name="T19" fmla="*/ 37 h 60"/>
                <a:gd name="T20" fmla="*/ 2 w 60"/>
                <a:gd name="T21" fmla="*/ 42 h 60"/>
                <a:gd name="T22" fmla="*/ 5 w 60"/>
                <a:gd name="T23" fmla="*/ 47 h 60"/>
                <a:gd name="T24" fmla="*/ 9 w 60"/>
                <a:gd name="T25" fmla="*/ 52 h 60"/>
                <a:gd name="T26" fmla="*/ 13 w 60"/>
                <a:gd name="T27" fmla="*/ 55 h 60"/>
                <a:gd name="T28" fmla="*/ 18 w 60"/>
                <a:gd name="T29" fmla="*/ 58 h 60"/>
                <a:gd name="T30" fmla="*/ 24 w 60"/>
                <a:gd name="T31" fmla="*/ 59 h 60"/>
                <a:gd name="T32" fmla="*/ 30 w 60"/>
                <a:gd name="T33" fmla="*/ 60 h 60"/>
                <a:gd name="T34" fmla="*/ 30 w 60"/>
                <a:gd name="T35" fmla="*/ 60 h 60"/>
                <a:gd name="T36" fmla="*/ 30 w 60"/>
                <a:gd name="T37" fmla="*/ 60 h 60"/>
                <a:gd name="T38" fmla="*/ 36 w 60"/>
                <a:gd name="T39" fmla="*/ 59 h 60"/>
                <a:gd name="T40" fmla="*/ 42 w 60"/>
                <a:gd name="T41" fmla="*/ 58 h 60"/>
                <a:gd name="T42" fmla="*/ 47 w 60"/>
                <a:gd name="T43" fmla="*/ 55 h 60"/>
                <a:gd name="T44" fmla="*/ 51 w 60"/>
                <a:gd name="T45" fmla="*/ 50 h 60"/>
                <a:gd name="T46" fmla="*/ 55 w 60"/>
                <a:gd name="T47" fmla="*/ 46 h 60"/>
                <a:gd name="T48" fmla="*/ 58 w 60"/>
                <a:gd name="T49" fmla="*/ 41 h 60"/>
                <a:gd name="T50" fmla="*/ 59 w 60"/>
                <a:gd name="T51" fmla="*/ 35 h 60"/>
                <a:gd name="T52" fmla="*/ 60 w 60"/>
                <a:gd name="T53" fmla="*/ 29 h 60"/>
                <a:gd name="T54" fmla="*/ 59 w 60"/>
                <a:gd name="T55" fmla="*/ 24 h 60"/>
                <a:gd name="T56" fmla="*/ 57 w 60"/>
                <a:gd name="T57" fmla="*/ 18 h 60"/>
                <a:gd name="T58" fmla="*/ 55 w 60"/>
                <a:gd name="T59" fmla="*/ 13 h 60"/>
                <a:gd name="T60" fmla="*/ 50 w 60"/>
                <a:gd name="T61" fmla="*/ 9 h 60"/>
                <a:gd name="T62" fmla="*/ 46 w 60"/>
                <a:gd name="T63" fmla="*/ 4 h 60"/>
                <a:gd name="T64" fmla="*/ 41 w 60"/>
                <a:gd name="T65" fmla="*/ 2 h 60"/>
                <a:gd name="T66" fmla="*/ 35 w 60"/>
                <a:gd name="T67" fmla="*/ 0 h 60"/>
                <a:gd name="T68" fmla="*/ 29 w 60"/>
                <a:gd name="T6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60">
                  <a:moveTo>
                    <a:pt x="29" y="0"/>
                  </a:moveTo>
                  <a:lnTo>
                    <a:pt x="24" y="0"/>
                  </a:lnTo>
                  <a:lnTo>
                    <a:pt x="18" y="2"/>
                  </a:lnTo>
                  <a:lnTo>
                    <a:pt x="13" y="6"/>
                  </a:lnTo>
                  <a:lnTo>
                    <a:pt x="9" y="9"/>
                  </a:lnTo>
                  <a:lnTo>
                    <a:pt x="4" y="14"/>
                  </a:lnTo>
                  <a:lnTo>
                    <a:pt x="2" y="19"/>
                  </a:lnTo>
                  <a:lnTo>
                    <a:pt x="0" y="25"/>
                  </a:lnTo>
                  <a:lnTo>
                    <a:pt x="0" y="30"/>
                  </a:lnTo>
                  <a:lnTo>
                    <a:pt x="0" y="37"/>
                  </a:lnTo>
                  <a:lnTo>
                    <a:pt x="2" y="42"/>
                  </a:lnTo>
                  <a:lnTo>
                    <a:pt x="5" y="47"/>
                  </a:lnTo>
                  <a:lnTo>
                    <a:pt x="9" y="52"/>
                  </a:lnTo>
                  <a:lnTo>
                    <a:pt x="13" y="55"/>
                  </a:lnTo>
                  <a:lnTo>
                    <a:pt x="18" y="58"/>
                  </a:lnTo>
                  <a:lnTo>
                    <a:pt x="24" y="59"/>
                  </a:lnTo>
                  <a:lnTo>
                    <a:pt x="30" y="60"/>
                  </a:lnTo>
                  <a:lnTo>
                    <a:pt x="30" y="60"/>
                  </a:lnTo>
                  <a:lnTo>
                    <a:pt x="30" y="60"/>
                  </a:lnTo>
                  <a:lnTo>
                    <a:pt x="36" y="59"/>
                  </a:lnTo>
                  <a:lnTo>
                    <a:pt x="42" y="58"/>
                  </a:lnTo>
                  <a:lnTo>
                    <a:pt x="47" y="55"/>
                  </a:lnTo>
                  <a:lnTo>
                    <a:pt x="51" y="50"/>
                  </a:lnTo>
                  <a:lnTo>
                    <a:pt x="55" y="46"/>
                  </a:lnTo>
                  <a:lnTo>
                    <a:pt x="58" y="41"/>
                  </a:lnTo>
                  <a:lnTo>
                    <a:pt x="59" y="35"/>
                  </a:lnTo>
                  <a:lnTo>
                    <a:pt x="60" y="29"/>
                  </a:lnTo>
                  <a:lnTo>
                    <a:pt x="59" y="24"/>
                  </a:lnTo>
                  <a:lnTo>
                    <a:pt x="57" y="18"/>
                  </a:lnTo>
                  <a:lnTo>
                    <a:pt x="55" y="13"/>
                  </a:lnTo>
                  <a:lnTo>
                    <a:pt x="50" y="9"/>
                  </a:lnTo>
                  <a:lnTo>
                    <a:pt x="46" y="4"/>
                  </a:lnTo>
                  <a:lnTo>
                    <a:pt x="41" y="2"/>
                  </a:lnTo>
                  <a:lnTo>
                    <a:pt x="35"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6" name="Group 635"/>
          <p:cNvGrpSpPr/>
          <p:nvPr/>
        </p:nvGrpSpPr>
        <p:grpSpPr>
          <a:xfrm>
            <a:off x="6949194" y="4851401"/>
            <a:ext cx="347679" cy="322707"/>
            <a:chOff x="3746500" y="2522538"/>
            <a:chExt cx="287338" cy="266700"/>
          </a:xfrm>
          <a:solidFill>
            <a:schemeClr val="bg1"/>
          </a:solidFill>
        </p:grpSpPr>
        <p:sp>
          <p:nvSpPr>
            <p:cNvPr id="637" name="Freeform 125"/>
            <p:cNvSpPr>
              <a:spLocks noEditPoints="1"/>
            </p:cNvSpPr>
            <p:nvPr/>
          </p:nvSpPr>
          <p:spPr bwMode="auto">
            <a:xfrm>
              <a:off x="3746500" y="2522538"/>
              <a:ext cx="287338" cy="266700"/>
            </a:xfrm>
            <a:custGeom>
              <a:avLst/>
              <a:gdLst>
                <a:gd name="T0" fmla="*/ 375 w 901"/>
                <a:gd name="T1" fmla="*/ 705 h 841"/>
                <a:gd name="T2" fmla="*/ 297 w 901"/>
                <a:gd name="T3" fmla="*/ 688 h 841"/>
                <a:gd name="T4" fmla="*/ 161 w 901"/>
                <a:gd name="T5" fmla="*/ 620 h 841"/>
                <a:gd name="T6" fmla="*/ 114 w 901"/>
                <a:gd name="T7" fmla="*/ 573 h 841"/>
                <a:gd name="T8" fmla="*/ 62 w 901"/>
                <a:gd name="T9" fmla="*/ 500 h 841"/>
                <a:gd name="T10" fmla="*/ 35 w 901"/>
                <a:gd name="T11" fmla="*/ 420 h 841"/>
                <a:gd name="T12" fmla="*/ 32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6 w 901"/>
                <a:gd name="T55" fmla="*/ 36 h 841"/>
                <a:gd name="T56" fmla="*/ 164 w 901"/>
                <a:gd name="T57" fmla="*/ 84 h 841"/>
                <a:gd name="T58" fmla="*/ 90 w 901"/>
                <a:gd name="T59" fmla="*/ 148 h 841"/>
                <a:gd name="T60" fmla="*/ 36 w 901"/>
                <a:gd name="T61" fmla="*/ 225 h 841"/>
                <a:gd name="T62" fmla="*/ 6 w 901"/>
                <a:gd name="T63" fmla="*/ 313 h 841"/>
                <a:gd name="T64" fmla="*/ 2 w 901"/>
                <a:gd name="T65" fmla="*/ 406 h 841"/>
                <a:gd name="T66" fmla="*/ 25 w 901"/>
                <a:gd name="T67" fmla="*/ 493 h 841"/>
                <a:gd name="T68" fmla="*/ 73 w 901"/>
                <a:gd name="T69" fmla="*/ 571 h 841"/>
                <a:gd name="T70" fmla="*/ 31 w 901"/>
                <a:gd name="T71" fmla="*/ 818 h 841"/>
                <a:gd name="T72" fmla="*/ 37 w 901"/>
                <a:gd name="T73" fmla="*/ 838 h 841"/>
                <a:gd name="T74" fmla="*/ 52 w 901"/>
                <a:gd name="T75" fmla="*/ 839 h 841"/>
                <a:gd name="T76" fmla="*/ 374 w 901"/>
                <a:gd name="T77" fmla="*/ 735 h 841"/>
                <a:gd name="T78" fmla="*/ 474 w 901"/>
                <a:gd name="T79" fmla="*/ 739 h 841"/>
                <a:gd name="T80" fmla="*/ 585 w 901"/>
                <a:gd name="T81" fmla="*/ 723 h 841"/>
                <a:gd name="T82" fmla="*/ 684 w 901"/>
                <a:gd name="T83" fmla="*/ 687 h 841"/>
                <a:gd name="T84" fmla="*/ 770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0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8" y="697"/>
                  </a:lnTo>
                  <a:lnTo>
                    <a:pt x="320" y="693"/>
                  </a:lnTo>
                  <a:lnTo>
                    <a:pt x="302" y="689"/>
                  </a:lnTo>
                  <a:lnTo>
                    <a:pt x="297" y="688"/>
                  </a:lnTo>
                  <a:lnTo>
                    <a:pt x="291" y="689"/>
                  </a:lnTo>
                  <a:lnTo>
                    <a:pt x="78" y="793"/>
                  </a:lnTo>
                  <a:lnTo>
                    <a:pt x="160"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2" y="500"/>
                  </a:lnTo>
                  <a:lnTo>
                    <a:pt x="55" y="485"/>
                  </a:lnTo>
                  <a:lnTo>
                    <a:pt x="49" y="469"/>
                  </a:lnTo>
                  <a:lnTo>
                    <a:pt x="43" y="453"/>
                  </a:lnTo>
                  <a:lnTo>
                    <a:pt x="39" y="437"/>
                  </a:lnTo>
                  <a:lnTo>
                    <a:pt x="35" y="420"/>
                  </a:lnTo>
                  <a:lnTo>
                    <a:pt x="32" y="404"/>
                  </a:lnTo>
                  <a:lnTo>
                    <a:pt x="30" y="387"/>
                  </a:lnTo>
                  <a:lnTo>
                    <a:pt x="30" y="370"/>
                  </a:lnTo>
                  <a:lnTo>
                    <a:pt x="30" y="352"/>
                  </a:lnTo>
                  <a:lnTo>
                    <a:pt x="32" y="335"/>
                  </a:lnTo>
                  <a:lnTo>
                    <a:pt x="35" y="317"/>
                  </a:lnTo>
                  <a:lnTo>
                    <a:pt x="39" y="301"/>
                  </a:lnTo>
                  <a:lnTo>
                    <a:pt x="43" y="284"/>
                  </a:lnTo>
                  <a:lnTo>
                    <a:pt x="50" y="268"/>
                  </a:lnTo>
                  <a:lnTo>
                    <a:pt x="56" y="253"/>
                  </a:lnTo>
                  <a:lnTo>
                    <a:pt x="63" y="237"/>
                  </a:lnTo>
                  <a:lnTo>
                    <a:pt x="72" y="222"/>
                  </a:lnTo>
                  <a:lnTo>
                    <a:pt x="81" y="207"/>
                  </a:lnTo>
                  <a:lnTo>
                    <a:pt x="91" y="193"/>
                  </a:lnTo>
                  <a:lnTo>
                    <a:pt x="102" y="179"/>
                  </a:lnTo>
                  <a:lnTo>
                    <a:pt x="114" y="167"/>
                  </a:lnTo>
                  <a:lnTo>
                    <a:pt x="127" y="154"/>
                  </a:lnTo>
                  <a:lnTo>
                    <a:pt x="139" y="141"/>
                  </a:lnTo>
                  <a:lnTo>
                    <a:pt x="153" y="129"/>
                  </a:lnTo>
                  <a:lnTo>
                    <a:pt x="168" y="117"/>
                  </a:lnTo>
                  <a:lnTo>
                    <a:pt x="183" y="107"/>
                  </a:lnTo>
                  <a:lnTo>
                    <a:pt x="199" y="97"/>
                  </a:lnTo>
                  <a:lnTo>
                    <a:pt x="215" y="87"/>
                  </a:lnTo>
                  <a:lnTo>
                    <a:pt x="233" y="79"/>
                  </a:lnTo>
                  <a:lnTo>
                    <a:pt x="251" y="70"/>
                  </a:lnTo>
                  <a:lnTo>
                    <a:pt x="269" y="63"/>
                  </a:lnTo>
                  <a:lnTo>
                    <a:pt x="287" y="56"/>
                  </a:lnTo>
                  <a:lnTo>
                    <a:pt x="306" y="50"/>
                  </a:lnTo>
                  <a:lnTo>
                    <a:pt x="326" y="45"/>
                  </a:lnTo>
                  <a:lnTo>
                    <a:pt x="346" y="40"/>
                  </a:lnTo>
                  <a:lnTo>
                    <a:pt x="366" y="36"/>
                  </a:lnTo>
                  <a:lnTo>
                    <a:pt x="387" y="33"/>
                  </a:lnTo>
                  <a:lnTo>
                    <a:pt x="408" y="31"/>
                  </a:lnTo>
                  <a:lnTo>
                    <a:pt x="429"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9"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9"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8" y="11"/>
                  </a:lnTo>
                  <a:lnTo>
                    <a:pt x="317" y="16"/>
                  </a:lnTo>
                  <a:lnTo>
                    <a:pt x="296" y="22"/>
                  </a:lnTo>
                  <a:lnTo>
                    <a:pt x="275" y="29"/>
                  </a:lnTo>
                  <a:lnTo>
                    <a:pt x="256" y="36"/>
                  </a:lnTo>
                  <a:lnTo>
                    <a:pt x="236" y="45"/>
                  </a:lnTo>
                  <a:lnTo>
                    <a:pt x="218" y="53"/>
                  </a:lnTo>
                  <a:lnTo>
                    <a:pt x="199" y="63"/>
                  </a:lnTo>
                  <a:lnTo>
                    <a:pt x="181" y="73"/>
                  </a:lnTo>
                  <a:lnTo>
                    <a:pt x="164" y="84"/>
                  </a:lnTo>
                  <a:lnTo>
                    <a:pt x="148" y="96"/>
                  </a:lnTo>
                  <a:lnTo>
                    <a:pt x="132" y="108"/>
                  </a:lnTo>
                  <a:lnTo>
                    <a:pt x="117" y="121"/>
                  </a:lnTo>
                  <a:lnTo>
                    <a:pt x="103" y="134"/>
                  </a:lnTo>
                  <a:lnTo>
                    <a:pt x="90" y="148"/>
                  </a:lnTo>
                  <a:lnTo>
                    <a:pt x="77" y="162"/>
                  </a:lnTo>
                  <a:lnTo>
                    <a:pt x="66" y="177"/>
                  </a:lnTo>
                  <a:lnTo>
                    <a:pt x="55" y="193"/>
                  </a:lnTo>
                  <a:lnTo>
                    <a:pt x="44" y="209"/>
                  </a:lnTo>
                  <a:lnTo>
                    <a:pt x="36" y="225"/>
                  </a:lnTo>
                  <a:lnTo>
                    <a:pt x="27" y="243"/>
                  </a:lnTo>
                  <a:lnTo>
                    <a:pt x="21" y="260"/>
                  </a:lnTo>
                  <a:lnTo>
                    <a:pt x="14" y="277"/>
                  </a:lnTo>
                  <a:lnTo>
                    <a:pt x="9" y="295"/>
                  </a:lnTo>
                  <a:lnTo>
                    <a:pt x="6" y="313"/>
                  </a:lnTo>
                  <a:lnTo>
                    <a:pt x="2" y="331"/>
                  </a:lnTo>
                  <a:lnTo>
                    <a:pt x="0" y="351"/>
                  </a:lnTo>
                  <a:lnTo>
                    <a:pt x="0" y="370"/>
                  </a:lnTo>
                  <a:lnTo>
                    <a:pt x="0" y="388"/>
                  </a:lnTo>
                  <a:lnTo>
                    <a:pt x="2" y="406"/>
                  </a:lnTo>
                  <a:lnTo>
                    <a:pt x="5" y="423"/>
                  </a:lnTo>
                  <a:lnTo>
                    <a:pt x="9" y="442"/>
                  </a:lnTo>
                  <a:lnTo>
                    <a:pt x="13" y="459"/>
                  </a:lnTo>
                  <a:lnTo>
                    <a:pt x="19" y="476"/>
                  </a:lnTo>
                  <a:lnTo>
                    <a:pt x="25" y="493"/>
                  </a:lnTo>
                  <a:lnTo>
                    <a:pt x="32" y="509"/>
                  </a:lnTo>
                  <a:lnTo>
                    <a:pt x="41" y="525"/>
                  </a:lnTo>
                  <a:lnTo>
                    <a:pt x="51" y="541"/>
                  </a:lnTo>
                  <a:lnTo>
                    <a:pt x="61" y="556"/>
                  </a:lnTo>
                  <a:lnTo>
                    <a:pt x="73" y="571"/>
                  </a:lnTo>
                  <a:lnTo>
                    <a:pt x="85" y="586"/>
                  </a:lnTo>
                  <a:lnTo>
                    <a:pt x="98" y="600"/>
                  </a:lnTo>
                  <a:lnTo>
                    <a:pt x="113" y="614"/>
                  </a:lnTo>
                  <a:lnTo>
                    <a:pt x="127" y="628"/>
                  </a:lnTo>
                  <a:lnTo>
                    <a:pt x="31" y="818"/>
                  </a:lnTo>
                  <a:lnTo>
                    <a:pt x="30" y="824"/>
                  </a:lnTo>
                  <a:lnTo>
                    <a:pt x="30" y="828"/>
                  </a:lnTo>
                  <a:lnTo>
                    <a:pt x="31" y="832"/>
                  </a:lnTo>
                  <a:lnTo>
                    <a:pt x="35" y="835"/>
                  </a:lnTo>
                  <a:lnTo>
                    <a:pt x="37" y="838"/>
                  </a:lnTo>
                  <a:lnTo>
                    <a:pt x="40" y="840"/>
                  </a:lnTo>
                  <a:lnTo>
                    <a:pt x="42" y="840"/>
                  </a:lnTo>
                  <a:lnTo>
                    <a:pt x="45" y="841"/>
                  </a:lnTo>
                  <a:lnTo>
                    <a:pt x="49" y="840"/>
                  </a:lnTo>
                  <a:lnTo>
                    <a:pt x="52" y="839"/>
                  </a:lnTo>
                  <a:lnTo>
                    <a:pt x="300" y="719"/>
                  </a:lnTo>
                  <a:lnTo>
                    <a:pt x="318" y="724"/>
                  </a:lnTo>
                  <a:lnTo>
                    <a:pt x="336" y="728"/>
                  </a:lnTo>
                  <a:lnTo>
                    <a:pt x="355" y="732"/>
                  </a:lnTo>
                  <a:lnTo>
                    <a:pt x="374" y="735"/>
                  </a:lnTo>
                  <a:lnTo>
                    <a:pt x="393" y="737"/>
                  </a:lnTo>
                  <a:lnTo>
                    <a:pt x="412" y="739"/>
                  </a:lnTo>
                  <a:lnTo>
                    <a:pt x="432" y="740"/>
                  </a:lnTo>
                  <a:lnTo>
                    <a:pt x="451" y="740"/>
                  </a:lnTo>
                  <a:lnTo>
                    <a:pt x="474" y="739"/>
                  </a:lnTo>
                  <a:lnTo>
                    <a:pt x="497" y="738"/>
                  </a:lnTo>
                  <a:lnTo>
                    <a:pt x="519" y="736"/>
                  </a:lnTo>
                  <a:lnTo>
                    <a:pt x="542" y="733"/>
                  </a:lnTo>
                  <a:lnTo>
                    <a:pt x="563" y="728"/>
                  </a:lnTo>
                  <a:lnTo>
                    <a:pt x="585" y="723"/>
                  </a:lnTo>
                  <a:lnTo>
                    <a:pt x="606" y="718"/>
                  </a:lnTo>
                  <a:lnTo>
                    <a:pt x="626" y="711"/>
                  </a:lnTo>
                  <a:lnTo>
                    <a:pt x="646" y="704"/>
                  </a:lnTo>
                  <a:lnTo>
                    <a:pt x="665" y="695"/>
                  </a:lnTo>
                  <a:lnTo>
                    <a:pt x="684" y="687"/>
                  </a:lnTo>
                  <a:lnTo>
                    <a:pt x="702" y="677"/>
                  </a:lnTo>
                  <a:lnTo>
                    <a:pt x="720" y="666"/>
                  </a:lnTo>
                  <a:lnTo>
                    <a:pt x="738" y="656"/>
                  </a:lnTo>
                  <a:lnTo>
                    <a:pt x="754" y="644"/>
                  </a:lnTo>
                  <a:lnTo>
                    <a:pt x="770" y="631"/>
                  </a:lnTo>
                  <a:lnTo>
                    <a:pt x="784" y="618"/>
                  </a:lnTo>
                  <a:lnTo>
                    <a:pt x="799" y="605"/>
                  </a:lnTo>
                  <a:lnTo>
                    <a:pt x="811" y="591"/>
                  </a:lnTo>
                  <a:lnTo>
                    <a:pt x="824" y="576"/>
                  </a:lnTo>
                  <a:lnTo>
                    <a:pt x="836" y="561"/>
                  </a:lnTo>
                  <a:lnTo>
                    <a:pt x="847" y="546"/>
                  </a:lnTo>
                  <a:lnTo>
                    <a:pt x="856" y="530"/>
                  </a:lnTo>
                  <a:lnTo>
                    <a:pt x="866" y="513"/>
                  </a:lnTo>
                  <a:lnTo>
                    <a:pt x="873" y="497"/>
                  </a:lnTo>
                  <a:lnTo>
                    <a:pt x="881" y="480"/>
                  </a:lnTo>
                  <a:lnTo>
                    <a:pt x="887" y="462"/>
                  </a:lnTo>
                  <a:lnTo>
                    <a:pt x="892" y="444"/>
                  </a:lnTo>
                  <a:lnTo>
                    <a:pt x="896" y="426"/>
                  </a:lnTo>
                  <a:lnTo>
                    <a:pt x="899" y="407"/>
                  </a:lnTo>
                  <a:lnTo>
                    <a:pt x="900" y="389"/>
                  </a:lnTo>
                  <a:lnTo>
                    <a:pt x="901" y="370"/>
                  </a:lnTo>
                  <a:lnTo>
                    <a:pt x="900" y="351"/>
                  </a:lnTo>
                  <a:lnTo>
                    <a:pt x="899" y="331"/>
                  </a:lnTo>
                  <a:lnTo>
                    <a:pt x="896" y="313"/>
                  </a:lnTo>
                  <a:lnTo>
                    <a:pt x="892" y="295"/>
                  </a:lnTo>
                  <a:lnTo>
                    <a:pt x="887" y="277"/>
                  </a:lnTo>
                  <a:lnTo>
                    <a:pt x="881" y="260"/>
                  </a:lnTo>
                  <a:lnTo>
                    <a:pt x="873" y="243"/>
                  </a:lnTo>
                  <a:lnTo>
                    <a:pt x="866" y="225"/>
                  </a:lnTo>
                  <a:lnTo>
                    <a:pt x="856" y="209"/>
                  </a:lnTo>
                  <a:lnTo>
                    <a:pt x="847" y="193"/>
                  </a:lnTo>
                  <a:lnTo>
                    <a:pt x="836" y="177"/>
                  </a:lnTo>
                  <a:lnTo>
                    <a:pt x="824" y="162"/>
                  </a:lnTo>
                  <a:lnTo>
                    <a:pt x="811" y="148"/>
                  </a:lnTo>
                  <a:lnTo>
                    <a:pt x="799" y="134"/>
                  </a:lnTo>
                  <a:lnTo>
                    <a:pt x="784" y="121"/>
                  </a:lnTo>
                  <a:lnTo>
                    <a:pt x="770" y="108"/>
                  </a:lnTo>
                  <a:lnTo>
                    <a:pt x="754" y="96"/>
                  </a:lnTo>
                  <a:lnTo>
                    <a:pt x="738" y="84"/>
                  </a:lnTo>
                  <a:lnTo>
                    <a:pt x="720" y="73"/>
                  </a:lnTo>
                  <a:lnTo>
                    <a:pt x="702" y="63"/>
                  </a:lnTo>
                  <a:lnTo>
                    <a:pt x="684" y="53"/>
                  </a:lnTo>
                  <a:lnTo>
                    <a:pt x="665" y="45"/>
                  </a:lnTo>
                  <a:lnTo>
                    <a:pt x="646" y="36"/>
                  </a:lnTo>
                  <a:lnTo>
                    <a:pt x="626" y="29"/>
                  </a:lnTo>
                  <a:lnTo>
                    <a:pt x="606" y="22"/>
                  </a:lnTo>
                  <a:lnTo>
                    <a:pt x="585" y="16"/>
                  </a:lnTo>
                  <a:lnTo>
                    <a:pt x="563" y="11"/>
                  </a:lnTo>
                  <a:lnTo>
                    <a:pt x="542" y="7"/>
                  </a:lnTo>
                  <a:lnTo>
                    <a:pt x="519" y="4"/>
                  </a:lnTo>
                  <a:lnTo>
                    <a:pt x="497" y="2"/>
                  </a:lnTo>
                  <a:lnTo>
                    <a:pt x="474"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6"/>
            <p:cNvSpPr>
              <a:spLocks/>
            </p:cNvSpPr>
            <p:nvPr/>
          </p:nvSpPr>
          <p:spPr bwMode="auto">
            <a:xfrm>
              <a:off x="3886200" y="2684463"/>
              <a:ext cx="19050" cy="19050"/>
            </a:xfrm>
            <a:custGeom>
              <a:avLst/>
              <a:gdLst>
                <a:gd name="T0" fmla="*/ 30 w 60"/>
                <a:gd name="T1" fmla="*/ 0 h 60"/>
                <a:gd name="T2" fmla="*/ 23 w 60"/>
                <a:gd name="T3" fmla="*/ 0 h 60"/>
                <a:gd name="T4" fmla="*/ 18 w 60"/>
                <a:gd name="T5" fmla="*/ 2 h 60"/>
                <a:gd name="T6" fmla="*/ 13 w 60"/>
                <a:gd name="T7" fmla="*/ 5 h 60"/>
                <a:gd name="T8" fmla="*/ 8 w 60"/>
                <a:gd name="T9" fmla="*/ 9 h 60"/>
                <a:gd name="T10" fmla="*/ 5 w 60"/>
                <a:gd name="T11" fmla="*/ 13 h 60"/>
                <a:gd name="T12" fmla="*/ 2 w 60"/>
                <a:gd name="T13" fmla="*/ 18 h 60"/>
                <a:gd name="T14" fmla="*/ 0 w 60"/>
                <a:gd name="T15" fmla="*/ 24 h 60"/>
                <a:gd name="T16" fmla="*/ 0 w 60"/>
                <a:gd name="T17" fmla="*/ 30 h 60"/>
                <a:gd name="T18" fmla="*/ 0 w 60"/>
                <a:gd name="T19" fmla="*/ 36 h 60"/>
                <a:gd name="T20" fmla="*/ 2 w 60"/>
                <a:gd name="T21" fmla="*/ 42 h 60"/>
                <a:gd name="T22" fmla="*/ 5 w 60"/>
                <a:gd name="T23" fmla="*/ 47 h 60"/>
                <a:gd name="T24" fmla="*/ 8 w 60"/>
                <a:gd name="T25" fmla="*/ 51 h 60"/>
                <a:gd name="T26" fmla="*/ 13 w 60"/>
                <a:gd name="T27" fmla="*/ 55 h 60"/>
                <a:gd name="T28" fmla="*/ 18 w 60"/>
                <a:gd name="T29" fmla="*/ 58 h 60"/>
                <a:gd name="T30" fmla="*/ 23 w 60"/>
                <a:gd name="T31" fmla="*/ 59 h 60"/>
                <a:gd name="T32" fmla="*/ 30 w 60"/>
                <a:gd name="T33" fmla="*/ 60 h 60"/>
                <a:gd name="T34" fmla="*/ 36 w 60"/>
                <a:gd name="T35" fmla="*/ 59 h 60"/>
                <a:gd name="T36" fmla="*/ 42 w 60"/>
                <a:gd name="T37" fmla="*/ 58 h 60"/>
                <a:gd name="T38" fmla="*/ 47 w 60"/>
                <a:gd name="T39" fmla="*/ 55 h 60"/>
                <a:gd name="T40" fmla="*/ 51 w 60"/>
                <a:gd name="T41" fmla="*/ 51 h 60"/>
                <a:gd name="T42" fmla="*/ 54 w 60"/>
                <a:gd name="T43" fmla="*/ 47 h 60"/>
                <a:gd name="T44" fmla="*/ 58 w 60"/>
                <a:gd name="T45" fmla="*/ 42 h 60"/>
                <a:gd name="T46" fmla="*/ 59 w 60"/>
                <a:gd name="T47" fmla="*/ 36 h 60"/>
                <a:gd name="T48" fmla="*/ 60 w 60"/>
                <a:gd name="T49" fmla="*/ 30 h 60"/>
                <a:gd name="T50" fmla="*/ 59 w 60"/>
                <a:gd name="T51" fmla="*/ 24 h 60"/>
                <a:gd name="T52" fmla="*/ 58 w 60"/>
                <a:gd name="T53" fmla="*/ 18 h 60"/>
                <a:gd name="T54" fmla="*/ 54 w 60"/>
                <a:gd name="T55" fmla="*/ 13 h 60"/>
                <a:gd name="T56" fmla="*/ 51 w 60"/>
                <a:gd name="T57" fmla="*/ 9 h 60"/>
                <a:gd name="T58" fmla="*/ 47 w 60"/>
                <a:gd name="T59" fmla="*/ 5 h 60"/>
                <a:gd name="T60" fmla="*/ 42 w 60"/>
                <a:gd name="T61" fmla="*/ 2 h 60"/>
                <a:gd name="T62" fmla="*/ 36 w 60"/>
                <a:gd name="T63" fmla="*/ 0 h 60"/>
                <a:gd name="T64" fmla="*/ 30 w 60"/>
                <a:gd name="T65" fmla="*/ 0 h 60"/>
                <a:gd name="T66" fmla="*/ 30 w 60"/>
                <a:gd name="T6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60">
                  <a:moveTo>
                    <a:pt x="30" y="0"/>
                  </a:moveTo>
                  <a:lnTo>
                    <a:pt x="23" y="0"/>
                  </a:lnTo>
                  <a:lnTo>
                    <a:pt x="18" y="2"/>
                  </a:lnTo>
                  <a:lnTo>
                    <a:pt x="13" y="5"/>
                  </a:lnTo>
                  <a:lnTo>
                    <a:pt x="8" y="9"/>
                  </a:lnTo>
                  <a:lnTo>
                    <a:pt x="5" y="13"/>
                  </a:lnTo>
                  <a:lnTo>
                    <a:pt x="2" y="18"/>
                  </a:lnTo>
                  <a:lnTo>
                    <a:pt x="0" y="24"/>
                  </a:lnTo>
                  <a:lnTo>
                    <a:pt x="0" y="30"/>
                  </a:lnTo>
                  <a:lnTo>
                    <a:pt x="0" y="36"/>
                  </a:lnTo>
                  <a:lnTo>
                    <a:pt x="2" y="42"/>
                  </a:lnTo>
                  <a:lnTo>
                    <a:pt x="5" y="47"/>
                  </a:lnTo>
                  <a:lnTo>
                    <a:pt x="8" y="51"/>
                  </a:lnTo>
                  <a:lnTo>
                    <a:pt x="13" y="55"/>
                  </a:lnTo>
                  <a:lnTo>
                    <a:pt x="18" y="58"/>
                  </a:lnTo>
                  <a:lnTo>
                    <a:pt x="23" y="59"/>
                  </a:lnTo>
                  <a:lnTo>
                    <a:pt x="30" y="60"/>
                  </a:lnTo>
                  <a:lnTo>
                    <a:pt x="36" y="59"/>
                  </a:lnTo>
                  <a:lnTo>
                    <a:pt x="42" y="58"/>
                  </a:lnTo>
                  <a:lnTo>
                    <a:pt x="47" y="55"/>
                  </a:lnTo>
                  <a:lnTo>
                    <a:pt x="51" y="51"/>
                  </a:lnTo>
                  <a:lnTo>
                    <a:pt x="54" y="47"/>
                  </a:lnTo>
                  <a:lnTo>
                    <a:pt x="58" y="42"/>
                  </a:lnTo>
                  <a:lnTo>
                    <a:pt x="59" y="36"/>
                  </a:lnTo>
                  <a:lnTo>
                    <a:pt x="60" y="30"/>
                  </a:lnTo>
                  <a:lnTo>
                    <a:pt x="59" y="24"/>
                  </a:lnTo>
                  <a:lnTo>
                    <a:pt x="58" y="18"/>
                  </a:lnTo>
                  <a:lnTo>
                    <a:pt x="54" y="13"/>
                  </a:lnTo>
                  <a:lnTo>
                    <a:pt x="51" y="9"/>
                  </a:lnTo>
                  <a:lnTo>
                    <a:pt x="47" y="5"/>
                  </a:lnTo>
                  <a:lnTo>
                    <a:pt x="42" y="2"/>
                  </a:lnTo>
                  <a:lnTo>
                    <a:pt x="36" y="0"/>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7"/>
            <p:cNvSpPr>
              <a:spLocks/>
            </p:cNvSpPr>
            <p:nvPr/>
          </p:nvSpPr>
          <p:spPr bwMode="auto">
            <a:xfrm>
              <a:off x="3856038" y="2576513"/>
              <a:ext cx="80963" cy="98425"/>
            </a:xfrm>
            <a:custGeom>
              <a:avLst/>
              <a:gdLst>
                <a:gd name="T0" fmla="*/ 102 w 257"/>
                <a:gd name="T1" fmla="*/ 3 h 308"/>
                <a:gd name="T2" fmla="*/ 67 w 257"/>
                <a:gd name="T3" fmla="*/ 16 h 308"/>
                <a:gd name="T4" fmla="*/ 38 w 257"/>
                <a:gd name="T5" fmla="*/ 38 h 308"/>
                <a:gd name="T6" fmla="*/ 16 w 257"/>
                <a:gd name="T7" fmla="*/ 68 h 308"/>
                <a:gd name="T8" fmla="*/ 3 w 257"/>
                <a:gd name="T9" fmla="*/ 105 h 308"/>
                <a:gd name="T10" fmla="*/ 1 w 257"/>
                <a:gd name="T11" fmla="*/ 134 h 308"/>
                <a:gd name="T12" fmla="*/ 5 w 257"/>
                <a:gd name="T13" fmla="*/ 141 h 308"/>
                <a:gd name="T14" fmla="*/ 12 w 257"/>
                <a:gd name="T15" fmla="*/ 145 h 308"/>
                <a:gd name="T16" fmla="*/ 21 w 257"/>
                <a:gd name="T17" fmla="*/ 144 h 308"/>
                <a:gd name="T18" fmla="*/ 27 w 257"/>
                <a:gd name="T19" fmla="*/ 139 h 308"/>
                <a:gd name="T20" fmla="*/ 30 w 257"/>
                <a:gd name="T21" fmla="*/ 132 h 308"/>
                <a:gd name="T22" fmla="*/ 35 w 257"/>
                <a:gd name="T23" fmla="*/ 102 h 308"/>
                <a:gd name="T24" fmla="*/ 47 w 257"/>
                <a:gd name="T25" fmla="*/ 75 h 308"/>
                <a:gd name="T26" fmla="*/ 66 w 257"/>
                <a:gd name="T27" fmla="*/ 53 h 308"/>
                <a:gd name="T28" fmla="*/ 91 w 257"/>
                <a:gd name="T29" fmla="*/ 38 h 308"/>
                <a:gd name="T30" fmla="*/ 118 w 257"/>
                <a:gd name="T31" fmla="*/ 31 h 308"/>
                <a:gd name="T32" fmla="*/ 148 w 257"/>
                <a:gd name="T33" fmla="*/ 32 h 308"/>
                <a:gd name="T34" fmla="*/ 176 w 257"/>
                <a:gd name="T35" fmla="*/ 42 h 308"/>
                <a:gd name="T36" fmla="*/ 199 w 257"/>
                <a:gd name="T37" fmla="*/ 59 h 308"/>
                <a:gd name="T38" fmla="*/ 216 w 257"/>
                <a:gd name="T39" fmla="*/ 81 h 308"/>
                <a:gd name="T40" fmla="*/ 225 w 257"/>
                <a:gd name="T41" fmla="*/ 108 h 308"/>
                <a:gd name="T42" fmla="*/ 226 w 257"/>
                <a:gd name="T43" fmla="*/ 137 h 308"/>
                <a:gd name="T44" fmla="*/ 219 w 257"/>
                <a:gd name="T45" fmla="*/ 164 h 308"/>
                <a:gd name="T46" fmla="*/ 204 w 257"/>
                <a:gd name="T47" fmla="*/ 186 h 308"/>
                <a:gd name="T48" fmla="*/ 183 w 257"/>
                <a:gd name="T49" fmla="*/ 203 h 308"/>
                <a:gd name="T50" fmla="*/ 156 w 257"/>
                <a:gd name="T51" fmla="*/ 214 h 308"/>
                <a:gd name="T52" fmla="*/ 125 w 257"/>
                <a:gd name="T53" fmla="*/ 218 h 308"/>
                <a:gd name="T54" fmla="*/ 116 w 257"/>
                <a:gd name="T55" fmla="*/ 220 h 308"/>
                <a:gd name="T56" fmla="*/ 111 w 257"/>
                <a:gd name="T57" fmla="*/ 227 h 308"/>
                <a:gd name="T58" fmla="*/ 110 w 257"/>
                <a:gd name="T59" fmla="*/ 293 h 308"/>
                <a:gd name="T60" fmla="*/ 112 w 257"/>
                <a:gd name="T61" fmla="*/ 302 h 308"/>
                <a:gd name="T62" fmla="*/ 119 w 257"/>
                <a:gd name="T63" fmla="*/ 307 h 308"/>
                <a:gd name="T64" fmla="*/ 128 w 257"/>
                <a:gd name="T65" fmla="*/ 308 h 308"/>
                <a:gd name="T66" fmla="*/ 136 w 257"/>
                <a:gd name="T67" fmla="*/ 304 h 308"/>
                <a:gd name="T68" fmla="*/ 140 w 257"/>
                <a:gd name="T69" fmla="*/ 296 h 308"/>
                <a:gd name="T70" fmla="*/ 153 w 257"/>
                <a:gd name="T71" fmla="*/ 245 h 308"/>
                <a:gd name="T72" fmla="*/ 187 w 257"/>
                <a:gd name="T73" fmla="*/ 234 h 308"/>
                <a:gd name="T74" fmla="*/ 216 w 257"/>
                <a:gd name="T75" fmla="*/ 216 h 308"/>
                <a:gd name="T76" fmla="*/ 238 w 257"/>
                <a:gd name="T77" fmla="*/ 191 h 308"/>
                <a:gd name="T78" fmla="*/ 252 w 257"/>
                <a:gd name="T79" fmla="*/ 162 h 308"/>
                <a:gd name="T80" fmla="*/ 257 w 257"/>
                <a:gd name="T81" fmla="*/ 127 h 308"/>
                <a:gd name="T82" fmla="*/ 251 w 257"/>
                <a:gd name="T83" fmla="*/ 90 h 308"/>
                <a:gd name="T84" fmla="*/ 235 w 257"/>
                <a:gd name="T85" fmla="*/ 57 h 308"/>
                <a:gd name="T86" fmla="*/ 210 w 257"/>
                <a:gd name="T87" fmla="*/ 29 h 308"/>
                <a:gd name="T88" fmla="*/ 178 w 257"/>
                <a:gd name="T89" fmla="*/ 11 h 308"/>
                <a:gd name="T90" fmla="*/ 142 w 257"/>
                <a:gd name="T91" fmla="*/ 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308">
                  <a:moveTo>
                    <a:pt x="129" y="0"/>
                  </a:moveTo>
                  <a:lnTo>
                    <a:pt x="115" y="1"/>
                  </a:lnTo>
                  <a:lnTo>
                    <a:pt x="102" y="3"/>
                  </a:lnTo>
                  <a:lnTo>
                    <a:pt x="91" y="6"/>
                  </a:lnTo>
                  <a:lnTo>
                    <a:pt x="79" y="11"/>
                  </a:lnTo>
                  <a:lnTo>
                    <a:pt x="67" y="16"/>
                  </a:lnTo>
                  <a:lnTo>
                    <a:pt x="56" y="22"/>
                  </a:lnTo>
                  <a:lnTo>
                    <a:pt x="47" y="30"/>
                  </a:lnTo>
                  <a:lnTo>
                    <a:pt x="38" y="38"/>
                  </a:lnTo>
                  <a:lnTo>
                    <a:pt x="30" y="48"/>
                  </a:lnTo>
                  <a:lnTo>
                    <a:pt x="22" y="58"/>
                  </a:lnTo>
                  <a:lnTo>
                    <a:pt x="16" y="68"/>
                  </a:lnTo>
                  <a:lnTo>
                    <a:pt x="10" y="80"/>
                  </a:lnTo>
                  <a:lnTo>
                    <a:pt x="6" y="92"/>
                  </a:lnTo>
                  <a:lnTo>
                    <a:pt x="3" y="105"/>
                  </a:lnTo>
                  <a:lnTo>
                    <a:pt x="1" y="118"/>
                  </a:lnTo>
                  <a:lnTo>
                    <a:pt x="0" y="132"/>
                  </a:lnTo>
                  <a:lnTo>
                    <a:pt x="1" y="134"/>
                  </a:lnTo>
                  <a:lnTo>
                    <a:pt x="2" y="137"/>
                  </a:lnTo>
                  <a:lnTo>
                    <a:pt x="3" y="139"/>
                  </a:lnTo>
                  <a:lnTo>
                    <a:pt x="5" y="141"/>
                  </a:lnTo>
                  <a:lnTo>
                    <a:pt x="7" y="143"/>
                  </a:lnTo>
                  <a:lnTo>
                    <a:pt x="9" y="144"/>
                  </a:lnTo>
                  <a:lnTo>
                    <a:pt x="12" y="145"/>
                  </a:lnTo>
                  <a:lnTo>
                    <a:pt x="15" y="147"/>
                  </a:lnTo>
                  <a:lnTo>
                    <a:pt x="18" y="145"/>
                  </a:lnTo>
                  <a:lnTo>
                    <a:pt x="21" y="144"/>
                  </a:lnTo>
                  <a:lnTo>
                    <a:pt x="23" y="143"/>
                  </a:lnTo>
                  <a:lnTo>
                    <a:pt x="25" y="141"/>
                  </a:lnTo>
                  <a:lnTo>
                    <a:pt x="27" y="139"/>
                  </a:lnTo>
                  <a:lnTo>
                    <a:pt x="29" y="137"/>
                  </a:lnTo>
                  <a:lnTo>
                    <a:pt x="30" y="134"/>
                  </a:lnTo>
                  <a:lnTo>
                    <a:pt x="30" y="132"/>
                  </a:lnTo>
                  <a:lnTo>
                    <a:pt x="31" y="121"/>
                  </a:lnTo>
                  <a:lnTo>
                    <a:pt x="32" y="111"/>
                  </a:lnTo>
                  <a:lnTo>
                    <a:pt x="35" y="102"/>
                  </a:lnTo>
                  <a:lnTo>
                    <a:pt x="38" y="92"/>
                  </a:lnTo>
                  <a:lnTo>
                    <a:pt x="42" y="83"/>
                  </a:lnTo>
                  <a:lnTo>
                    <a:pt x="47" y="75"/>
                  </a:lnTo>
                  <a:lnTo>
                    <a:pt x="53" y="67"/>
                  </a:lnTo>
                  <a:lnTo>
                    <a:pt x="60" y="60"/>
                  </a:lnTo>
                  <a:lnTo>
                    <a:pt x="66" y="53"/>
                  </a:lnTo>
                  <a:lnTo>
                    <a:pt x="75" y="48"/>
                  </a:lnTo>
                  <a:lnTo>
                    <a:pt x="82" y="43"/>
                  </a:lnTo>
                  <a:lnTo>
                    <a:pt x="91" y="38"/>
                  </a:lnTo>
                  <a:lnTo>
                    <a:pt x="100" y="35"/>
                  </a:lnTo>
                  <a:lnTo>
                    <a:pt x="109" y="32"/>
                  </a:lnTo>
                  <a:lnTo>
                    <a:pt x="118" y="31"/>
                  </a:lnTo>
                  <a:lnTo>
                    <a:pt x="129" y="30"/>
                  </a:lnTo>
                  <a:lnTo>
                    <a:pt x="139" y="31"/>
                  </a:lnTo>
                  <a:lnTo>
                    <a:pt x="148" y="32"/>
                  </a:lnTo>
                  <a:lnTo>
                    <a:pt x="158" y="34"/>
                  </a:lnTo>
                  <a:lnTo>
                    <a:pt x="167" y="37"/>
                  </a:lnTo>
                  <a:lnTo>
                    <a:pt x="176" y="42"/>
                  </a:lnTo>
                  <a:lnTo>
                    <a:pt x="184" y="47"/>
                  </a:lnTo>
                  <a:lnTo>
                    <a:pt x="191" y="52"/>
                  </a:lnTo>
                  <a:lnTo>
                    <a:pt x="199" y="59"/>
                  </a:lnTo>
                  <a:lnTo>
                    <a:pt x="205" y="65"/>
                  </a:lnTo>
                  <a:lnTo>
                    <a:pt x="210" y="73"/>
                  </a:lnTo>
                  <a:lnTo>
                    <a:pt x="216" y="81"/>
                  </a:lnTo>
                  <a:lnTo>
                    <a:pt x="220" y="90"/>
                  </a:lnTo>
                  <a:lnTo>
                    <a:pt x="223" y="98"/>
                  </a:lnTo>
                  <a:lnTo>
                    <a:pt x="225" y="108"/>
                  </a:lnTo>
                  <a:lnTo>
                    <a:pt x="226" y="118"/>
                  </a:lnTo>
                  <a:lnTo>
                    <a:pt x="228" y="127"/>
                  </a:lnTo>
                  <a:lnTo>
                    <a:pt x="226" y="137"/>
                  </a:lnTo>
                  <a:lnTo>
                    <a:pt x="225" y="147"/>
                  </a:lnTo>
                  <a:lnTo>
                    <a:pt x="223" y="155"/>
                  </a:lnTo>
                  <a:lnTo>
                    <a:pt x="219" y="164"/>
                  </a:lnTo>
                  <a:lnTo>
                    <a:pt x="216" y="171"/>
                  </a:lnTo>
                  <a:lnTo>
                    <a:pt x="210" y="179"/>
                  </a:lnTo>
                  <a:lnTo>
                    <a:pt x="204" y="186"/>
                  </a:lnTo>
                  <a:lnTo>
                    <a:pt x="198" y="191"/>
                  </a:lnTo>
                  <a:lnTo>
                    <a:pt x="191" y="198"/>
                  </a:lnTo>
                  <a:lnTo>
                    <a:pt x="183" y="203"/>
                  </a:lnTo>
                  <a:lnTo>
                    <a:pt x="174" y="208"/>
                  </a:lnTo>
                  <a:lnTo>
                    <a:pt x="165" y="211"/>
                  </a:lnTo>
                  <a:lnTo>
                    <a:pt x="156" y="214"/>
                  </a:lnTo>
                  <a:lnTo>
                    <a:pt x="146" y="216"/>
                  </a:lnTo>
                  <a:lnTo>
                    <a:pt x="136" y="217"/>
                  </a:lnTo>
                  <a:lnTo>
                    <a:pt x="125" y="218"/>
                  </a:lnTo>
                  <a:lnTo>
                    <a:pt x="122" y="218"/>
                  </a:lnTo>
                  <a:lnTo>
                    <a:pt x="119" y="219"/>
                  </a:lnTo>
                  <a:lnTo>
                    <a:pt x="116" y="220"/>
                  </a:lnTo>
                  <a:lnTo>
                    <a:pt x="114" y="223"/>
                  </a:lnTo>
                  <a:lnTo>
                    <a:pt x="112" y="225"/>
                  </a:lnTo>
                  <a:lnTo>
                    <a:pt x="111" y="227"/>
                  </a:lnTo>
                  <a:lnTo>
                    <a:pt x="110" y="230"/>
                  </a:lnTo>
                  <a:lnTo>
                    <a:pt x="110" y="233"/>
                  </a:lnTo>
                  <a:lnTo>
                    <a:pt x="110" y="293"/>
                  </a:lnTo>
                  <a:lnTo>
                    <a:pt x="110" y="296"/>
                  </a:lnTo>
                  <a:lnTo>
                    <a:pt x="111" y="299"/>
                  </a:lnTo>
                  <a:lnTo>
                    <a:pt x="112" y="302"/>
                  </a:lnTo>
                  <a:lnTo>
                    <a:pt x="114" y="304"/>
                  </a:lnTo>
                  <a:lnTo>
                    <a:pt x="116" y="305"/>
                  </a:lnTo>
                  <a:lnTo>
                    <a:pt x="119" y="307"/>
                  </a:lnTo>
                  <a:lnTo>
                    <a:pt x="122" y="308"/>
                  </a:lnTo>
                  <a:lnTo>
                    <a:pt x="125" y="308"/>
                  </a:lnTo>
                  <a:lnTo>
                    <a:pt x="128" y="308"/>
                  </a:lnTo>
                  <a:lnTo>
                    <a:pt x="130" y="307"/>
                  </a:lnTo>
                  <a:lnTo>
                    <a:pt x="133" y="305"/>
                  </a:lnTo>
                  <a:lnTo>
                    <a:pt x="136" y="304"/>
                  </a:lnTo>
                  <a:lnTo>
                    <a:pt x="138" y="302"/>
                  </a:lnTo>
                  <a:lnTo>
                    <a:pt x="139" y="299"/>
                  </a:lnTo>
                  <a:lnTo>
                    <a:pt x="140" y="296"/>
                  </a:lnTo>
                  <a:lnTo>
                    <a:pt x="140" y="293"/>
                  </a:lnTo>
                  <a:lnTo>
                    <a:pt x="140" y="247"/>
                  </a:lnTo>
                  <a:lnTo>
                    <a:pt x="153" y="245"/>
                  </a:lnTo>
                  <a:lnTo>
                    <a:pt x="164" y="243"/>
                  </a:lnTo>
                  <a:lnTo>
                    <a:pt x="175" y="239"/>
                  </a:lnTo>
                  <a:lnTo>
                    <a:pt x="187" y="234"/>
                  </a:lnTo>
                  <a:lnTo>
                    <a:pt x="196" y="229"/>
                  </a:lnTo>
                  <a:lnTo>
                    <a:pt x="206" y="223"/>
                  </a:lnTo>
                  <a:lnTo>
                    <a:pt x="216" y="216"/>
                  </a:lnTo>
                  <a:lnTo>
                    <a:pt x="223" y="209"/>
                  </a:lnTo>
                  <a:lnTo>
                    <a:pt x="231" y="200"/>
                  </a:lnTo>
                  <a:lnTo>
                    <a:pt x="238" y="191"/>
                  </a:lnTo>
                  <a:lnTo>
                    <a:pt x="244" y="182"/>
                  </a:lnTo>
                  <a:lnTo>
                    <a:pt x="248" y="172"/>
                  </a:lnTo>
                  <a:lnTo>
                    <a:pt x="252" y="162"/>
                  </a:lnTo>
                  <a:lnTo>
                    <a:pt x="255" y="151"/>
                  </a:lnTo>
                  <a:lnTo>
                    <a:pt x="256" y="139"/>
                  </a:lnTo>
                  <a:lnTo>
                    <a:pt x="257" y="127"/>
                  </a:lnTo>
                  <a:lnTo>
                    <a:pt x="256" y="114"/>
                  </a:lnTo>
                  <a:lnTo>
                    <a:pt x="254" y="102"/>
                  </a:lnTo>
                  <a:lnTo>
                    <a:pt x="251" y="90"/>
                  </a:lnTo>
                  <a:lnTo>
                    <a:pt x="247" y="78"/>
                  </a:lnTo>
                  <a:lnTo>
                    <a:pt x="241" y="67"/>
                  </a:lnTo>
                  <a:lnTo>
                    <a:pt x="235" y="57"/>
                  </a:lnTo>
                  <a:lnTo>
                    <a:pt x="228" y="47"/>
                  </a:lnTo>
                  <a:lnTo>
                    <a:pt x="220" y="37"/>
                  </a:lnTo>
                  <a:lnTo>
                    <a:pt x="210" y="29"/>
                  </a:lnTo>
                  <a:lnTo>
                    <a:pt x="201" y="22"/>
                  </a:lnTo>
                  <a:lnTo>
                    <a:pt x="190" y="16"/>
                  </a:lnTo>
                  <a:lnTo>
                    <a:pt x="178" y="11"/>
                  </a:lnTo>
                  <a:lnTo>
                    <a:pt x="167" y="6"/>
                  </a:lnTo>
                  <a:lnTo>
                    <a:pt x="155" y="3"/>
                  </a:lnTo>
                  <a:lnTo>
                    <a:pt x="142" y="1"/>
                  </a:lnTo>
                  <a:lnTo>
                    <a:pt x="129" y="0"/>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40" name="Group 639"/>
          <p:cNvGrpSpPr/>
          <p:nvPr/>
        </p:nvGrpSpPr>
        <p:grpSpPr>
          <a:xfrm>
            <a:off x="6285279" y="4851401"/>
            <a:ext cx="345759" cy="322707"/>
            <a:chOff x="2603500" y="2522538"/>
            <a:chExt cx="285750" cy="266700"/>
          </a:xfrm>
          <a:solidFill>
            <a:schemeClr val="bg1"/>
          </a:solidFill>
        </p:grpSpPr>
        <p:sp>
          <p:nvSpPr>
            <p:cNvPr id="641" name="Freeform 130"/>
            <p:cNvSpPr>
              <a:spLocks noEditPoints="1"/>
            </p:cNvSpPr>
            <p:nvPr/>
          </p:nvSpPr>
          <p:spPr bwMode="auto">
            <a:xfrm>
              <a:off x="2603500" y="2522538"/>
              <a:ext cx="285750" cy="266700"/>
            </a:xfrm>
            <a:custGeom>
              <a:avLst/>
              <a:gdLst>
                <a:gd name="T0" fmla="*/ 374 w 901"/>
                <a:gd name="T1" fmla="*/ 705 h 841"/>
                <a:gd name="T2" fmla="*/ 296 w 901"/>
                <a:gd name="T3" fmla="*/ 688 h 841"/>
                <a:gd name="T4" fmla="*/ 159 w 901"/>
                <a:gd name="T5" fmla="*/ 620 h 841"/>
                <a:gd name="T6" fmla="*/ 113 w 901"/>
                <a:gd name="T7" fmla="*/ 573 h 841"/>
                <a:gd name="T8" fmla="*/ 62 w 901"/>
                <a:gd name="T9" fmla="*/ 500 h 841"/>
                <a:gd name="T10" fmla="*/ 34 w 901"/>
                <a:gd name="T11" fmla="*/ 420 h 841"/>
                <a:gd name="T12" fmla="*/ 32 w 901"/>
                <a:gd name="T13" fmla="*/ 335 h 841"/>
                <a:gd name="T14" fmla="*/ 55 w 901"/>
                <a:gd name="T15" fmla="*/ 253 h 841"/>
                <a:gd name="T16" fmla="*/ 101 w 901"/>
                <a:gd name="T17" fmla="*/ 179 h 841"/>
                <a:gd name="T18" fmla="*/ 168 w 901"/>
                <a:gd name="T19" fmla="*/ 117 h 841"/>
                <a:gd name="T20" fmla="*/ 249 w 901"/>
                <a:gd name="T21" fmla="*/ 70 h 841"/>
                <a:gd name="T22" fmla="*/ 345 w 901"/>
                <a:gd name="T23" fmla="*/ 40 h 841"/>
                <a:gd name="T24" fmla="*/ 450 w 901"/>
                <a:gd name="T25" fmla="*/ 30 h 841"/>
                <a:gd name="T26" fmla="*/ 555 w 901"/>
                <a:gd name="T27" fmla="*/ 40 h 841"/>
                <a:gd name="T28" fmla="*/ 650 w 901"/>
                <a:gd name="T29" fmla="*/ 70 h 841"/>
                <a:gd name="T30" fmla="*/ 733 w 901"/>
                <a:gd name="T31" fmla="*/ 117 h 841"/>
                <a:gd name="T32" fmla="*/ 798 w 901"/>
                <a:gd name="T33" fmla="*/ 179 h 841"/>
                <a:gd name="T34" fmla="*/ 845 w 901"/>
                <a:gd name="T35" fmla="*/ 253 h 841"/>
                <a:gd name="T36" fmla="*/ 868 w 901"/>
                <a:gd name="T37" fmla="*/ 335 h 841"/>
                <a:gd name="T38" fmla="*/ 865 w 901"/>
                <a:gd name="T39" fmla="*/ 421 h 841"/>
                <a:gd name="T40" fmla="*/ 837 w 901"/>
                <a:gd name="T41" fmla="*/ 502 h 841"/>
                <a:gd name="T42" fmla="*/ 786 w 901"/>
                <a:gd name="T43" fmla="*/ 573 h 841"/>
                <a:gd name="T44" fmla="*/ 716 w 901"/>
                <a:gd name="T45" fmla="*/ 632 h 841"/>
                <a:gd name="T46" fmla="*/ 632 w 901"/>
                <a:gd name="T47" fmla="*/ 676 h 841"/>
                <a:gd name="T48" fmla="*/ 535 w 901"/>
                <a:gd name="T49" fmla="*/ 703 h 841"/>
                <a:gd name="T50" fmla="*/ 450 w 901"/>
                <a:gd name="T51" fmla="*/ 710 h 841"/>
                <a:gd name="T52" fmla="*/ 359 w 901"/>
                <a:gd name="T53" fmla="*/ 7 h 841"/>
                <a:gd name="T54" fmla="*/ 254 w 901"/>
                <a:gd name="T55" fmla="*/ 36 h 841"/>
                <a:gd name="T56" fmla="*/ 163 w 901"/>
                <a:gd name="T57" fmla="*/ 84 h 841"/>
                <a:gd name="T58" fmla="*/ 88 w 901"/>
                <a:gd name="T59" fmla="*/ 148 h 841"/>
                <a:gd name="T60" fmla="*/ 35 w 901"/>
                <a:gd name="T61" fmla="*/ 225 h 841"/>
                <a:gd name="T62" fmla="*/ 4 w 901"/>
                <a:gd name="T63" fmla="*/ 313 h 841"/>
                <a:gd name="T64" fmla="*/ 2 w 901"/>
                <a:gd name="T65" fmla="*/ 406 h 841"/>
                <a:gd name="T66" fmla="*/ 24 w 901"/>
                <a:gd name="T67" fmla="*/ 493 h 841"/>
                <a:gd name="T68" fmla="*/ 71 w 901"/>
                <a:gd name="T69" fmla="*/ 571 h 841"/>
                <a:gd name="T70" fmla="*/ 31 w 901"/>
                <a:gd name="T71" fmla="*/ 818 h 841"/>
                <a:gd name="T72" fmla="*/ 36 w 901"/>
                <a:gd name="T73" fmla="*/ 838 h 841"/>
                <a:gd name="T74" fmla="*/ 51 w 901"/>
                <a:gd name="T75" fmla="*/ 839 h 841"/>
                <a:gd name="T76" fmla="*/ 373 w 901"/>
                <a:gd name="T77" fmla="*/ 735 h 841"/>
                <a:gd name="T78" fmla="*/ 473 w 901"/>
                <a:gd name="T79" fmla="*/ 739 h 841"/>
                <a:gd name="T80" fmla="*/ 584 w 901"/>
                <a:gd name="T81" fmla="*/ 723 h 841"/>
                <a:gd name="T82" fmla="*/ 683 w 901"/>
                <a:gd name="T83" fmla="*/ 687 h 841"/>
                <a:gd name="T84" fmla="*/ 768 w 901"/>
                <a:gd name="T85" fmla="*/ 631 h 841"/>
                <a:gd name="T86" fmla="*/ 835 w 901"/>
                <a:gd name="T87" fmla="*/ 561 h 841"/>
                <a:gd name="T88" fmla="*/ 880 w 901"/>
                <a:gd name="T89" fmla="*/ 480 h 841"/>
                <a:gd name="T90" fmla="*/ 899 w 901"/>
                <a:gd name="T91" fmla="*/ 389 h 841"/>
                <a:gd name="T92" fmla="*/ 891 w 901"/>
                <a:gd name="T93" fmla="*/ 295 h 841"/>
                <a:gd name="T94" fmla="*/ 856 w 901"/>
                <a:gd name="T95" fmla="*/ 209 h 841"/>
                <a:gd name="T96" fmla="*/ 797 w 901"/>
                <a:gd name="T97" fmla="*/ 134 h 841"/>
                <a:gd name="T98" fmla="*/ 719 w 901"/>
                <a:gd name="T99" fmla="*/ 73 h 841"/>
                <a:gd name="T100" fmla="*/ 624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0" y="710"/>
                  </a:moveTo>
                  <a:lnTo>
                    <a:pt x="431" y="709"/>
                  </a:lnTo>
                  <a:lnTo>
                    <a:pt x="412" y="709"/>
                  </a:lnTo>
                  <a:lnTo>
                    <a:pt x="393" y="707"/>
                  </a:lnTo>
                  <a:lnTo>
                    <a:pt x="374" y="705"/>
                  </a:lnTo>
                  <a:lnTo>
                    <a:pt x="356" y="702"/>
                  </a:lnTo>
                  <a:lnTo>
                    <a:pt x="338" y="697"/>
                  </a:lnTo>
                  <a:lnTo>
                    <a:pt x="320" y="693"/>
                  </a:lnTo>
                  <a:lnTo>
                    <a:pt x="301" y="689"/>
                  </a:lnTo>
                  <a:lnTo>
                    <a:pt x="296" y="688"/>
                  </a:lnTo>
                  <a:lnTo>
                    <a:pt x="291" y="689"/>
                  </a:lnTo>
                  <a:lnTo>
                    <a:pt x="78" y="793"/>
                  </a:lnTo>
                  <a:lnTo>
                    <a:pt x="158" y="630"/>
                  </a:lnTo>
                  <a:lnTo>
                    <a:pt x="160" y="626"/>
                  </a:lnTo>
                  <a:lnTo>
                    <a:pt x="159" y="620"/>
                  </a:lnTo>
                  <a:lnTo>
                    <a:pt x="158" y="616"/>
                  </a:lnTo>
                  <a:lnTo>
                    <a:pt x="155" y="612"/>
                  </a:lnTo>
                  <a:lnTo>
                    <a:pt x="140" y="599"/>
                  </a:lnTo>
                  <a:lnTo>
                    <a:pt x="126" y="586"/>
                  </a:lnTo>
                  <a:lnTo>
                    <a:pt x="113" y="573"/>
                  </a:lnTo>
                  <a:lnTo>
                    <a:pt x="100" y="559"/>
                  </a:lnTo>
                  <a:lnTo>
                    <a:pt x="89" y="545"/>
                  </a:lnTo>
                  <a:lnTo>
                    <a:pt x="79" y="532"/>
                  </a:lnTo>
                  <a:lnTo>
                    <a:pt x="70" y="517"/>
                  </a:lnTo>
                  <a:lnTo>
                    <a:pt x="62" y="500"/>
                  </a:lnTo>
                  <a:lnTo>
                    <a:pt x="54" y="485"/>
                  </a:lnTo>
                  <a:lnTo>
                    <a:pt x="48" y="469"/>
                  </a:lnTo>
                  <a:lnTo>
                    <a:pt x="42" y="453"/>
                  </a:lnTo>
                  <a:lnTo>
                    <a:pt x="37" y="437"/>
                  </a:lnTo>
                  <a:lnTo>
                    <a:pt x="34" y="420"/>
                  </a:lnTo>
                  <a:lnTo>
                    <a:pt x="32" y="404"/>
                  </a:lnTo>
                  <a:lnTo>
                    <a:pt x="30" y="387"/>
                  </a:lnTo>
                  <a:lnTo>
                    <a:pt x="30" y="370"/>
                  </a:lnTo>
                  <a:lnTo>
                    <a:pt x="30" y="352"/>
                  </a:lnTo>
                  <a:lnTo>
                    <a:pt x="32" y="335"/>
                  </a:lnTo>
                  <a:lnTo>
                    <a:pt x="34" y="317"/>
                  </a:lnTo>
                  <a:lnTo>
                    <a:pt x="38" y="301"/>
                  </a:lnTo>
                  <a:lnTo>
                    <a:pt x="42" y="284"/>
                  </a:lnTo>
                  <a:lnTo>
                    <a:pt x="48" y="268"/>
                  </a:lnTo>
                  <a:lnTo>
                    <a:pt x="55" y="253"/>
                  </a:lnTo>
                  <a:lnTo>
                    <a:pt x="63" y="237"/>
                  </a:lnTo>
                  <a:lnTo>
                    <a:pt x="70" y="222"/>
                  </a:lnTo>
                  <a:lnTo>
                    <a:pt x="80" y="207"/>
                  </a:lnTo>
                  <a:lnTo>
                    <a:pt x="91" y="193"/>
                  </a:lnTo>
                  <a:lnTo>
                    <a:pt x="101" y="179"/>
                  </a:lnTo>
                  <a:lnTo>
                    <a:pt x="113" y="167"/>
                  </a:lnTo>
                  <a:lnTo>
                    <a:pt x="126" y="154"/>
                  </a:lnTo>
                  <a:lnTo>
                    <a:pt x="139" y="141"/>
                  </a:lnTo>
                  <a:lnTo>
                    <a:pt x="153" y="129"/>
                  </a:lnTo>
                  <a:lnTo>
                    <a:pt x="168" y="117"/>
                  </a:lnTo>
                  <a:lnTo>
                    <a:pt x="183" y="107"/>
                  </a:lnTo>
                  <a:lnTo>
                    <a:pt x="199" y="97"/>
                  </a:lnTo>
                  <a:lnTo>
                    <a:pt x="215" y="87"/>
                  </a:lnTo>
                  <a:lnTo>
                    <a:pt x="232" y="79"/>
                  </a:lnTo>
                  <a:lnTo>
                    <a:pt x="249" y="70"/>
                  </a:lnTo>
                  <a:lnTo>
                    <a:pt x="267" y="63"/>
                  </a:lnTo>
                  <a:lnTo>
                    <a:pt x="286" y="56"/>
                  </a:lnTo>
                  <a:lnTo>
                    <a:pt x="306" y="50"/>
                  </a:lnTo>
                  <a:lnTo>
                    <a:pt x="325" y="45"/>
                  </a:lnTo>
                  <a:lnTo>
                    <a:pt x="345" y="40"/>
                  </a:lnTo>
                  <a:lnTo>
                    <a:pt x="366" y="36"/>
                  </a:lnTo>
                  <a:lnTo>
                    <a:pt x="386" y="33"/>
                  </a:lnTo>
                  <a:lnTo>
                    <a:pt x="407" y="31"/>
                  </a:lnTo>
                  <a:lnTo>
                    <a:pt x="428" y="30"/>
                  </a:lnTo>
                  <a:lnTo>
                    <a:pt x="450" y="30"/>
                  </a:lnTo>
                  <a:lnTo>
                    <a:pt x="471" y="30"/>
                  </a:lnTo>
                  <a:lnTo>
                    <a:pt x="493" y="31"/>
                  </a:lnTo>
                  <a:lnTo>
                    <a:pt x="513" y="33"/>
                  </a:lnTo>
                  <a:lnTo>
                    <a:pt x="535" y="36"/>
                  </a:lnTo>
                  <a:lnTo>
                    <a:pt x="555" y="40"/>
                  </a:lnTo>
                  <a:lnTo>
                    <a:pt x="574" y="45"/>
                  </a:lnTo>
                  <a:lnTo>
                    <a:pt x="595" y="50"/>
                  </a:lnTo>
                  <a:lnTo>
                    <a:pt x="613" y="56"/>
                  </a:lnTo>
                  <a:lnTo>
                    <a:pt x="632" y="63"/>
                  </a:lnTo>
                  <a:lnTo>
                    <a:pt x="650" y="70"/>
                  </a:lnTo>
                  <a:lnTo>
                    <a:pt x="667" y="79"/>
                  </a:lnTo>
                  <a:lnTo>
                    <a:pt x="684" y="87"/>
                  </a:lnTo>
                  <a:lnTo>
                    <a:pt x="702" y="97"/>
                  </a:lnTo>
                  <a:lnTo>
                    <a:pt x="716" y="107"/>
                  </a:lnTo>
                  <a:lnTo>
                    <a:pt x="733" y="117"/>
                  </a:lnTo>
                  <a:lnTo>
                    <a:pt x="746" y="129"/>
                  </a:lnTo>
                  <a:lnTo>
                    <a:pt x="760" y="141"/>
                  </a:lnTo>
                  <a:lnTo>
                    <a:pt x="774" y="154"/>
                  </a:lnTo>
                  <a:lnTo>
                    <a:pt x="786" y="167"/>
                  </a:lnTo>
                  <a:lnTo>
                    <a:pt x="798" y="179"/>
                  </a:lnTo>
                  <a:lnTo>
                    <a:pt x="810" y="193"/>
                  </a:lnTo>
                  <a:lnTo>
                    <a:pt x="819" y="207"/>
                  </a:lnTo>
                  <a:lnTo>
                    <a:pt x="829" y="222"/>
                  </a:lnTo>
                  <a:lnTo>
                    <a:pt x="837" y="237"/>
                  </a:lnTo>
                  <a:lnTo>
                    <a:pt x="845" y="253"/>
                  </a:lnTo>
                  <a:lnTo>
                    <a:pt x="851" y="268"/>
                  </a:lnTo>
                  <a:lnTo>
                    <a:pt x="857" y="284"/>
                  </a:lnTo>
                  <a:lnTo>
                    <a:pt x="862" y="301"/>
                  </a:lnTo>
                  <a:lnTo>
                    <a:pt x="865" y="317"/>
                  </a:lnTo>
                  <a:lnTo>
                    <a:pt x="868" y="335"/>
                  </a:lnTo>
                  <a:lnTo>
                    <a:pt x="870" y="352"/>
                  </a:lnTo>
                  <a:lnTo>
                    <a:pt x="871" y="370"/>
                  </a:lnTo>
                  <a:lnTo>
                    <a:pt x="870" y="387"/>
                  </a:lnTo>
                  <a:lnTo>
                    <a:pt x="868" y="404"/>
                  </a:lnTo>
                  <a:lnTo>
                    <a:pt x="865" y="421"/>
                  </a:lnTo>
                  <a:lnTo>
                    <a:pt x="862" y="438"/>
                  </a:lnTo>
                  <a:lnTo>
                    <a:pt x="857" y="454"/>
                  </a:lnTo>
                  <a:lnTo>
                    <a:pt x="851" y="471"/>
                  </a:lnTo>
                  <a:lnTo>
                    <a:pt x="845" y="487"/>
                  </a:lnTo>
                  <a:lnTo>
                    <a:pt x="837" y="502"/>
                  </a:lnTo>
                  <a:lnTo>
                    <a:pt x="829" y="518"/>
                  </a:lnTo>
                  <a:lnTo>
                    <a:pt x="819" y="532"/>
                  </a:lnTo>
                  <a:lnTo>
                    <a:pt x="810" y="546"/>
                  </a:lnTo>
                  <a:lnTo>
                    <a:pt x="798" y="559"/>
                  </a:lnTo>
                  <a:lnTo>
                    <a:pt x="786" y="573"/>
                  </a:lnTo>
                  <a:lnTo>
                    <a:pt x="774" y="586"/>
                  </a:lnTo>
                  <a:lnTo>
                    <a:pt x="760" y="599"/>
                  </a:lnTo>
                  <a:lnTo>
                    <a:pt x="746" y="611"/>
                  </a:lnTo>
                  <a:lnTo>
                    <a:pt x="733" y="621"/>
                  </a:lnTo>
                  <a:lnTo>
                    <a:pt x="716" y="632"/>
                  </a:lnTo>
                  <a:lnTo>
                    <a:pt x="702" y="643"/>
                  </a:lnTo>
                  <a:lnTo>
                    <a:pt x="684" y="651"/>
                  </a:lnTo>
                  <a:lnTo>
                    <a:pt x="667" y="661"/>
                  </a:lnTo>
                  <a:lnTo>
                    <a:pt x="650" y="668"/>
                  </a:lnTo>
                  <a:lnTo>
                    <a:pt x="632" y="676"/>
                  </a:lnTo>
                  <a:lnTo>
                    <a:pt x="613" y="683"/>
                  </a:lnTo>
                  <a:lnTo>
                    <a:pt x="595" y="690"/>
                  </a:lnTo>
                  <a:lnTo>
                    <a:pt x="574" y="695"/>
                  </a:lnTo>
                  <a:lnTo>
                    <a:pt x="555" y="700"/>
                  </a:lnTo>
                  <a:lnTo>
                    <a:pt x="535" y="703"/>
                  </a:lnTo>
                  <a:lnTo>
                    <a:pt x="513" y="706"/>
                  </a:lnTo>
                  <a:lnTo>
                    <a:pt x="493" y="708"/>
                  </a:lnTo>
                  <a:lnTo>
                    <a:pt x="471" y="709"/>
                  </a:lnTo>
                  <a:lnTo>
                    <a:pt x="450" y="710"/>
                  </a:lnTo>
                  <a:lnTo>
                    <a:pt x="450" y="710"/>
                  </a:lnTo>
                  <a:close/>
                  <a:moveTo>
                    <a:pt x="450" y="0"/>
                  </a:moveTo>
                  <a:lnTo>
                    <a:pt x="427" y="0"/>
                  </a:lnTo>
                  <a:lnTo>
                    <a:pt x="404" y="1"/>
                  </a:lnTo>
                  <a:lnTo>
                    <a:pt x="382" y="4"/>
                  </a:lnTo>
                  <a:lnTo>
                    <a:pt x="359" y="7"/>
                  </a:lnTo>
                  <a:lnTo>
                    <a:pt x="338" y="11"/>
                  </a:lnTo>
                  <a:lnTo>
                    <a:pt x="316" y="16"/>
                  </a:lnTo>
                  <a:lnTo>
                    <a:pt x="295" y="22"/>
                  </a:lnTo>
                  <a:lnTo>
                    <a:pt x="275" y="29"/>
                  </a:lnTo>
                  <a:lnTo>
                    <a:pt x="254" y="36"/>
                  </a:lnTo>
                  <a:lnTo>
                    <a:pt x="235" y="45"/>
                  </a:lnTo>
                  <a:lnTo>
                    <a:pt x="216" y="53"/>
                  </a:lnTo>
                  <a:lnTo>
                    <a:pt x="198" y="63"/>
                  </a:lnTo>
                  <a:lnTo>
                    <a:pt x="180" y="73"/>
                  </a:lnTo>
                  <a:lnTo>
                    <a:pt x="163" y="84"/>
                  </a:lnTo>
                  <a:lnTo>
                    <a:pt x="147" y="96"/>
                  </a:lnTo>
                  <a:lnTo>
                    <a:pt x="131" y="108"/>
                  </a:lnTo>
                  <a:lnTo>
                    <a:pt x="116" y="121"/>
                  </a:lnTo>
                  <a:lnTo>
                    <a:pt x="102" y="134"/>
                  </a:lnTo>
                  <a:lnTo>
                    <a:pt x="88" y="148"/>
                  </a:lnTo>
                  <a:lnTo>
                    <a:pt x="77" y="162"/>
                  </a:lnTo>
                  <a:lnTo>
                    <a:pt x="65" y="177"/>
                  </a:lnTo>
                  <a:lnTo>
                    <a:pt x="53" y="193"/>
                  </a:lnTo>
                  <a:lnTo>
                    <a:pt x="43" y="209"/>
                  </a:lnTo>
                  <a:lnTo>
                    <a:pt x="35" y="225"/>
                  </a:lnTo>
                  <a:lnTo>
                    <a:pt x="26" y="243"/>
                  </a:lnTo>
                  <a:lnTo>
                    <a:pt x="20" y="260"/>
                  </a:lnTo>
                  <a:lnTo>
                    <a:pt x="14" y="277"/>
                  </a:lnTo>
                  <a:lnTo>
                    <a:pt x="8" y="295"/>
                  </a:lnTo>
                  <a:lnTo>
                    <a:pt x="4" y="313"/>
                  </a:lnTo>
                  <a:lnTo>
                    <a:pt x="2" y="331"/>
                  </a:lnTo>
                  <a:lnTo>
                    <a:pt x="0" y="351"/>
                  </a:lnTo>
                  <a:lnTo>
                    <a:pt x="0" y="370"/>
                  </a:lnTo>
                  <a:lnTo>
                    <a:pt x="0" y="388"/>
                  </a:lnTo>
                  <a:lnTo>
                    <a:pt x="2" y="406"/>
                  </a:lnTo>
                  <a:lnTo>
                    <a:pt x="4" y="423"/>
                  </a:lnTo>
                  <a:lnTo>
                    <a:pt x="7" y="442"/>
                  </a:lnTo>
                  <a:lnTo>
                    <a:pt x="12" y="459"/>
                  </a:lnTo>
                  <a:lnTo>
                    <a:pt x="18" y="476"/>
                  </a:lnTo>
                  <a:lnTo>
                    <a:pt x="24" y="493"/>
                  </a:lnTo>
                  <a:lnTo>
                    <a:pt x="32" y="509"/>
                  </a:lnTo>
                  <a:lnTo>
                    <a:pt x="40" y="525"/>
                  </a:lnTo>
                  <a:lnTo>
                    <a:pt x="50" y="541"/>
                  </a:lnTo>
                  <a:lnTo>
                    <a:pt x="61" y="556"/>
                  </a:lnTo>
                  <a:lnTo>
                    <a:pt x="71" y="571"/>
                  </a:lnTo>
                  <a:lnTo>
                    <a:pt x="84" y="586"/>
                  </a:lnTo>
                  <a:lnTo>
                    <a:pt x="97" y="600"/>
                  </a:lnTo>
                  <a:lnTo>
                    <a:pt x="111" y="614"/>
                  </a:lnTo>
                  <a:lnTo>
                    <a:pt x="126" y="628"/>
                  </a:lnTo>
                  <a:lnTo>
                    <a:pt x="31" y="818"/>
                  </a:lnTo>
                  <a:lnTo>
                    <a:pt x="30" y="824"/>
                  </a:lnTo>
                  <a:lnTo>
                    <a:pt x="30" y="828"/>
                  </a:lnTo>
                  <a:lnTo>
                    <a:pt x="31" y="832"/>
                  </a:lnTo>
                  <a:lnTo>
                    <a:pt x="34" y="835"/>
                  </a:lnTo>
                  <a:lnTo>
                    <a:pt x="36" y="838"/>
                  </a:lnTo>
                  <a:lnTo>
                    <a:pt x="38" y="840"/>
                  </a:lnTo>
                  <a:lnTo>
                    <a:pt x="41" y="840"/>
                  </a:lnTo>
                  <a:lnTo>
                    <a:pt x="45" y="841"/>
                  </a:lnTo>
                  <a:lnTo>
                    <a:pt x="48" y="840"/>
                  </a:lnTo>
                  <a:lnTo>
                    <a:pt x="51" y="839"/>
                  </a:lnTo>
                  <a:lnTo>
                    <a:pt x="298" y="719"/>
                  </a:lnTo>
                  <a:lnTo>
                    <a:pt x="316" y="724"/>
                  </a:lnTo>
                  <a:lnTo>
                    <a:pt x="336" y="728"/>
                  </a:lnTo>
                  <a:lnTo>
                    <a:pt x="354" y="732"/>
                  </a:lnTo>
                  <a:lnTo>
                    <a:pt x="373" y="735"/>
                  </a:lnTo>
                  <a:lnTo>
                    <a:pt x="391" y="737"/>
                  </a:lnTo>
                  <a:lnTo>
                    <a:pt x="410" y="739"/>
                  </a:lnTo>
                  <a:lnTo>
                    <a:pt x="430" y="740"/>
                  </a:lnTo>
                  <a:lnTo>
                    <a:pt x="450" y="740"/>
                  </a:lnTo>
                  <a:lnTo>
                    <a:pt x="473" y="739"/>
                  </a:lnTo>
                  <a:lnTo>
                    <a:pt x="496" y="738"/>
                  </a:lnTo>
                  <a:lnTo>
                    <a:pt x="519" y="736"/>
                  </a:lnTo>
                  <a:lnTo>
                    <a:pt x="540" y="733"/>
                  </a:lnTo>
                  <a:lnTo>
                    <a:pt x="562" y="728"/>
                  </a:lnTo>
                  <a:lnTo>
                    <a:pt x="584" y="723"/>
                  </a:lnTo>
                  <a:lnTo>
                    <a:pt x="604" y="718"/>
                  </a:lnTo>
                  <a:lnTo>
                    <a:pt x="624" y="711"/>
                  </a:lnTo>
                  <a:lnTo>
                    <a:pt x="645" y="704"/>
                  </a:lnTo>
                  <a:lnTo>
                    <a:pt x="664" y="695"/>
                  </a:lnTo>
                  <a:lnTo>
                    <a:pt x="683" y="687"/>
                  </a:lnTo>
                  <a:lnTo>
                    <a:pt x="702" y="677"/>
                  </a:lnTo>
                  <a:lnTo>
                    <a:pt x="719" y="666"/>
                  </a:lnTo>
                  <a:lnTo>
                    <a:pt x="736" y="656"/>
                  </a:lnTo>
                  <a:lnTo>
                    <a:pt x="753" y="644"/>
                  </a:lnTo>
                  <a:lnTo>
                    <a:pt x="768" y="631"/>
                  </a:lnTo>
                  <a:lnTo>
                    <a:pt x="783" y="618"/>
                  </a:lnTo>
                  <a:lnTo>
                    <a:pt x="797" y="605"/>
                  </a:lnTo>
                  <a:lnTo>
                    <a:pt x="811" y="591"/>
                  </a:lnTo>
                  <a:lnTo>
                    <a:pt x="823" y="576"/>
                  </a:lnTo>
                  <a:lnTo>
                    <a:pt x="835" y="561"/>
                  </a:lnTo>
                  <a:lnTo>
                    <a:pt x="846" y="546"/>
                  </a:lnTo>
                  <a:lnTo>
                    <a:pt x="856" y="530"/>
                  </a:lnTo>
                  <a:lnTo>
                    <a:pt x="865" y="513"/>
                  </a:lnTo>
                  <a:lnTo>
                    <a:pt x="873" y="497"/>
                  </a:lnTo>
                  <a:lnTo>
                    <a:pt x="880" y="480"/>
                  </a:lnTo>
                  <a:lnTo>
                    <a:pt x="886" y="462"/>
                  </a:lnTo>
                  <a:lnTo>
                    <a:pt x="891" y="444"/>
                  </a:lnTo>
                  <a:lnTo>
                    <a:pt x="895" y="426"/>
                  </a:lnTo>
                  <a:lnTo>
                    <a:pt x="897" y="407"/>
                  </a:lnTo>
                  <a:lnTo>
                    <a:pt x="899" y="389"/>
                  </a:lnTo>
                  <a:lnTo>
                    <a:pt x="901" y="370"/>
                  </a:lnTo>
                  <a:lnTo>
                    <a:pt x="899" y="351"/>
                  </a:lnTo>
                  <a:lnTo>
                    <a:pt x="897" y="331"/>
                  </a:lnTo>
                  <a:lnTo>
                    <a:pt x="895" y="313"/>
                  </a:lnTo>
                  <a:lnTo>
                    <a:pt x="891" y="295"/>
                  </a:lnTo>
                  <a:lnTo>
                    <a:pt x="886" y="277"/>
                  </a:lnTo>
                  <a:lnTo>
                    <a:pt x="880" y="260"/>
                  </a:lnTo>
                  <a:lnTo>
                    <a:pt x="873" y="243"/>
                  </a:lnTo>
                  <a:lnTo>
                    <a:pt x="865" y="225"/>
                  </a:lnTo>
                  <a:lnTo>
                    <a:pt x="856" y="209"/>
                  </a:lnTo>
                  <a:lnTo>
                    <a:pt x="846" y="193"/>
                  </a:lnTo>
                  <a:lnTo>
                    <a:pt x="835" y="177"/>
                  </a:lnTo>
                  <a:lnTo>
                    <a:pt x="823" y="162"/>
                  </a:lnTo>
                  <a:lnTo>
                    <a:pt x="811" y="148"/>
                  </a:lnTo>
                  <a:lnTo>
                    <a:pt x="797" y="134"/>
                  </a:lnTo>
                  <a:lnTo>
                    <a:pt x="783" y="121"/>
                  </a:lnTo>
                  <a:lnTo>
                    <a:pt x="768" y="108"/>
                  </a:lnTo>
                  <a:lnTo>
                    <a:pt x="753" y="96"/>
                  </a:lnTo>
                  <a:lnTo>
                    <a:pt x="736" y="84"/>
                  </a:lnTo>
                  <a:lnTo>
                    <a:pt x="719" y="73"/>
                  </a:lnTo>
                  <a:lnTo>
                    <a:pt x="702" y="63"/>
                  </a:lnTo>
                  <a:lnTo>
                    <a:pt x="683" y="53"/>
                  </a:lnTo>
                  <a:lnTo>
                    <a:pt x="664" y="45"/>
                  </a:lnTo>
                  <a:lnTo>
                    <a:pt x="645" y="36"/>
                  </a:lnTo>
                  <a:lnTo>
                    <a:pt x="624" y="29"/>
                  </a:lnTo>
                  <a:lnTo>
                    <a:pt x="604" y="22"/>
                  </a:lnTo>
                  <a:lnTo>
                    <a:pt x="584" y="16"/>
                  </a:lnTo>
                  <a:lnTo>
                    <a:pt x="562" y="11"/>
                  </a:lnTo>
                  <a:lnTo>
                    <a:pt x="540" y="7"/>
                  </a:lnTo>
                  <a:lnTo>
                    <a:pt x="519" y="4"/>
                  </a:lnTo>
                  <a:lnTo>
                    <a:pt x="496" y="2"/>
                  </a:lnTo>
                  <a:lnTo>
                    <a:pt x="473" y="0"/>
                  </a:lnTo>
                  <a:lnTo>
                    <a:pt x="450" y="0"/>
                  </a:lnTo>
                  <a:lnTo>
                    <a:pt x="4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2" name="Freeform 131"/>
            <p:cNvSpPr>
              <a:spLocks noEditPoints="1"/>
            </p:cNvSpPr>
            <p:nvPr/>
          </p:nvSpPr>
          <p:spPr bwMode="auto">
            <a:xfrm>
              <a:off x="2681288" y="2581276"/>
              <a:ext cx="141288" cy="130175"/>
            </a:xfrm>
            <a:custGeom>
              <a:avLst/>
              <a:gdLst>
                <a:gd name="T0" fmla="*/ 151 w 446"/>
                <a:gd name="T1" fmla="*/ 314 h 409"/>
                <a:gd name="T2" fmla="*/ 89 w 446"/>
                <a:gd name="T3" fmla="*/ 248 h 409"/>
                <a:gd name="T4" fmla="*/ 41 w 446"/>
                <a:gd name="T5" fmla="*/ 179 h 409"/>
                <a:gd name="T6" fmla="*/ 30 w 446"/>
                <a:gd name="T7" fmla="*/ 137 h 409"/>
                <a:gd name="T8" fmla="*/ 34 w 446"/>
                <a:gd name="T9" fmla="*/ 97 h 409"/>
                <a:gd name="T10" fmla="*/ 51 w 446"/>
                <a:gd name="T11" fmla="*/ 63 h 409"/>
                <a:gd name="T12" fmla="*/ 78 w 446"/>
                <a:gd name="T13" fmla="*/ 41 h 409"/>
                <a:gd name="T14" fmla="*/ 109 w 446"/>
                <a:gd name="T15" fmla="*/ 30 h 409"/>
                <a:gd name="T16" fmla="*/ 141 w 446"/>
                <a:gd name="T17" fmla="*/ 33 h 409"/>
                <a:gd name="T18" fmla="*/ 168 w 446"/>
                <a:gd name="T19" fmla="*/ 48 h 409"/>
                <a:gd name="T20" fmla="*/ 190 w 446"/>
                <a:gd name="T21" fmla="*/ 74 h 409"/>
                <a:gd name="T22" fmla="*/ 205 w 446"/>
                <a:gd name="T23" fmla="*/ 110 h 409"/>
                <a:gd name="T24" fmla="*/ 218 w 446"/>
                <a:gd name="T25" fmla="*/ 131 h 409"/>
                <a:gd name="T26" fmla="*/ 235 w 446"/>
                <a:gd name="T27" fmla="*/ 125 h 409"/>
                <a:gd name="T28" fmla="*/ 247 w 446"/>
                <a:gd name="T29" fmla="*/ 91 h 409"/>
                <a:gd name="T30" fmla="*/ 266 w 446"/>
                <a:gd name="T31" fmla="*/ 60 h 409"/>
                <a:gd name="T32" fmla="*/ 291 w 446"/>
                <a:gd name="T33" fmla="*/ 40 h 409"/>
                <a:gd name="T34" fmla="*/ 320 w 446"/>
                <a:gd name="T35" fmla="*/ 30 h 409"/>
                <a:gd name="T36" fmla="*/ 352 w 446"/>
                <a:gd name="T37" fmla="*/ 33 h 409"/>
                <a:gd name="T38" fmla="*/ 382 w 446"/>
                <a:gd name="T39" fmla="*/ 50 h 409"/>
                <a:gd name="T40" fmla="*/ 404 w 446"/>
                <a:gd name="T41" fmla="*/ 79 h 409"/>
                <a:gd name="T42" fmla="*/ 415 w 446"/>
                <a:gd name="T43" fmla="*/ 119 h 409"/>
                <a:gd name="T44" fmla="*/ 413 w 446"/>
                <a:gd name="T45" fmla="*/ 153 h 409"/>
                <a:gd name="T46" fmla="*/ 384 w 446"/>
                <a:gd name="T47" fmla="*/ 213 h 409"/>
                <a:gd name="T48" fmla="*/ 327 w 446"/>
                <a:gd name="T49" fmla="*/ 283 h 409"/>
                <a:gd name="T50" fmla="*/ 249 w 446"/>
                <a:gd name="T51" fmla="*/ 354 h 409"/>
                <a:gd name="T52" fmla="*/ 299 w 446"/>
                <a:gd name="T53" fmla="*/ 3 h 409"/>
                <a:gd name="T54" fmla="*/ 271 w 446"/>
                <a:gd name="T55" fmla="*/ 16 h 409"/>
                <a:gd name="T56" fmla="*/ 245 w 446"/>
                <a:gd name="T57" fmla="*/ 39 h 409"/>
                <a:gd name="T58" fmla="*/ 222 w 446"/>
                <a:gd name="T59" fmla="*/ 72 h 409"/>
                <a:gd name="T60" fmla="*/ 201 w 446"/>
                <a:gd name="T61" fmla="*/ 39 h 409"/>
                <a:gd name="T62" fmla="*/ 174 w 446"/>
                <a:gd name="T63" fmla="*/ 16 h 409"/>
                <a:gd name="T64" fmla="*/ 145 w 446"/>
                <a:gd name="T65" fmla="*/ 3 h 409"/>
                <a:gd name="T66" fmla="*/ 96 w 446"/>
                <a:gd name="T67" fmla="*/ 2 h 409"/>
                <a:gd name="T68" fmla="*/ 54 w 446"/>
                <a:gd name="T69" fmla="*/ 19 h 409"/>
                <a:gd name="T70" fmla="*/ 21 w 446"/>
                <a:gd name="T71" fmla="*/ 53 h 409"/>
                <a:gd name="T72" fmla="*/ 2 w 446"/>
                <a:gd name="T73" fmla="*/ 101 h 409"/>
                <a:gd name="T74" fmla="*/ 2 w 446"/>
                <a:gd name="T75" fmla="*/ 152 h 409"/>
                <a:gd name="T76" fmla="*/ 18 w 446"/>
                <a:gd name="T77" fmla="*/ 199 h 409"/>
                <a:gd name="T78" fmla="*/ 65 w 446"/>
                <a:gd name="T79" fmla="*/ 268 h 409"/>
                <a:gd name="T80" fmla="*/ 142 w 446"/>
                <a:gd name="T81" fmla="*/ 347 h 409"/>
                <a:gd name="T82" fmla="*/ 214 w 446"/>
                <a:gd name="T83" fmla="*/ 406 h 409"/>
                <a:gd name="T84" fmla="*/ 232 w 446"/>
                <a:gd name="T85" fmla="*/ 406 h 409"/>
                <a:gd name="T86" fmla="*/ 304 w 446"/>
                <a:gd name="T87" fmla="*/ 347 h 409"/>
                <a:gd name="T88" fmla="*/ 381 w 446"/>
                <a:gd name="T89" fmla="*/ 268 h 409"/>
                <a:gd name="T90" fmla="*/ 427 w 446"/>
                <a:gd name="T91" fmla="*/ 199 h 409"/>
                <a:gd name="T92" fmla="*/ 444 w 446"/>
                <a:gd name="T93" fmla="*/ 152 h 409"/>
                <a:gd name="T94" fmla="*/ 444 w 446"/>
                <a:gd name="T95" fmla="*/ 101 h 409"/>
                <a:gd name="T96" fmla="*/ 423 w 446"/>
                <a:gd name="T97" fmla="*/ 53 h 409"/>
                <a:gd name="T98" fmla="*/ 390 w 446"/>
                <a:gd name="T99" fmla="*/ 19 h 409"/>
                <a:gd name="T100" fmla="*/ 350 w 446"/>
                <a:gd name="T101" fmla="*/ 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6" h="409">
                  <a:moveTo>
                    <a:pt x="222" y="375"/>
                  </a:moveTo>
                  <a:lnTo>
                    <a:pt x="197" y="354"/>
                  </a:lnTo>
                  <a:lnTo>
                    <a:pt x="167" y="329"/>
                  </a:lnTo>
                  <a:lnTo>
                    <a:pt x="151" y="314"/>
                  </a:lnTo>
                  <a:lnTo>
                    <a:pt x="135" y="299"/>
                  </a:lnTo>
                  <a:lnTo>
                    <a:pt x="118" y="283"/>
                  </a:lnTo>
                  <a:lnTo>
                    <a:pt x="103" y="265"/>
                  </a:lnTo>
                  <a:lnTo>
                    <a:pt x="89" y="248"/>
                  </a:lnTo>
                  <a:lnTo>
                    <a:pt x="75" y="231"/>
                  </a:lnTo>
                  <a:lnTo>
                    <a:pt x="62" y="213"/>
                  </a:lnTo>
                  <a:lnTo>
                    <a:pt x="51" y="196"/>
                  </a:lnTo>
                  <a:lnTo>
                    <a:pt x="41" y="179"/>
                  </a:lnTo>
                  <a:lnTo>
                    <a:pt x="35" y="162"/>
                  </a:lnTo>
                  <a:lnTo>
                    <a:pt x="33" y="153"/>
                  </a:lnTo>
                  <a:lnTo>
                    <a:pt x="31" y="146"/>
                  </a:lnTo>
                  <a:lnTo>
                    <a:pt x="30" y="137"/>
                  </a:lnTo>
                  <a:lnTo>
                    <a:pt x="30" y="130"/>
                  </a:lnTo>
                  <a:lnTo>
                    <a:pt x="30" y="119"/>
                  </a:lnTo>
                  <a:lnTo>
                    <a:pt x="32" y="107"/>
                  </a:lnTo>
                  <a:lnTo>
                    <a:pt x="34" y="97"/>
                  </a:lnTo>
                  <a:lnTo>
                    <a:pt x="37" y="88"/>
                  </a:lnTo>
                  <a:lnTo>
                    <a:pt x="41" y="79"/>
                  </a:lnTo>
                  <a:lnTo>
                    <a:pt x="46" y="71"/>
                  </a:lnTo>
                  <a:lnTo>
                    <a:pt x="51" y="63"/>
                  </a:lnTo>
                  <a:lnTo>
                    <a:pt x="57" y="57"/>
                  </a:lnTo>
                  <a:lnTo>
                    <a:pt x="64" y="50"/>
                  </a:lnTo>
                  <a:lnTo>
                    <a:pt x="70" y="45"/>
                  </a:lnTo>
                  <a:lnTo>
                    <a:pt x="78" y="41"/>
                  </a:lnTo>
                  <a:lnTo>
                    <a:pt x="85" y="36"/>
                  </a:lnTo>
                  <a:lnTo>
                    <a:pt x="93" y="33"/>
                  </a:lnTo>
                  <a:lnTo>
                    <a:pt x="101" y="31"/>
                  </a:lnTo>
                  <a:lnTo>
                    <a:pt x="109" y="30"/>
                  </a:lnTo>
                  <a:lnTo>
                    <a:pt x="117" y="30"/>
                  </a:lnTo>
                  <a:lnTo>
                    <a:pt x="126" y="30"/>
                  </a:lnTo>
                  <a:lnTo>
                    <a:pt x="133" y="31"/>
                  </a:lnTo>
                  <a:lnTo>
                    <a:pt x="141" y="33"/>
                  </a:lnTo>
                  <a:lnTo>
                    <a:pt x="147" y="36"/>
                  </a:lnTo>
                  <a:lnTo>
                    <a:pt x="155" y="40"/>
                  </a:lnTo>
                  <a:lnTo>
                    <a:pt x="161" y="44"/>
                  </a:lnTo>
                  <a:lnTo>
                    <a:pt x="168" y="48"/>
                  </a:lnTo>
                  <a:lnTo>
                    <a:pt x="174" y="54"/>
                  </a:lnTo>
                  <a:lnTo>
                    <a:pt x="179" y="60"/>
                  </a:lnTo>
                  <a:lnTo>
                    <a:pt x="185" y="66"/>
                  </a:lnTo>
                  <a:lnTo>
                    <a:pt x="190" y="74"/>
                  </a:lnTo>
                  <a:lnTo>
                    <a:pt x="194" y="82"/>
                  </a:lnTo>
                  <a:lnTo>
                    <a:pt x="199" y="91"/>
                  </a:lnTo>
                  <a:lnTo>
                    <a:pt x="202" y="101"/>
                  </a:lnTo>
                  <a:lnTo>
                    <a:pt x="205" y="110"/>
                  </a:lnTo>
                  <a:lnTo>
                    <a:pt x="208" y="120"/>
                  </a:lnTo>
                  <a:lnTo>
                    <a:pt x="210" y="125"/>
                  </a:lnTo>
                  <a:lnTo>
                    <a:pt x="214" y="128"/>
                  </a:lnTo>
                  <a:lnTo>
                    <a:pt x="218" y="131"/>
                  </a:lnTo>
                  <a:lnTo>
                    <a:pt x="222" y="132"/>
                  </a:lnTo>
                  <a:lnTo>
                    <a:pt x="228" y="131"/>
                  </a:lnTo>
                  <a:lnTo>
                    <a:pt x="232" y="128"/>
                  </a:lnTo>
                  <a:lnTo>
                    <a:pt x="235" y="125"/>
                  </a:lnTo>
                  <a:lnTo>
                    <a:pt x="237" y="120"/>
                  </a:lnTo>
                  <a:lnTo>
                    <a:pt x="240" y="110"/>
                  </a:lnTo>
                  <a:lnTo>
                    <a:pt x="244" y="101"/>
                  </a:lnTo>
                  <a:lnTo>
                    <a:pt x="247" y="91"/>
                  </a:lnTo>
                  <a:lnTo>
                    <a:pt x="251" y="82"/>
                  </a:lnTo>
                  <a:lnTo>
                    <a:pt x="255" y="74"/>
                  </a:lnTo>
                  <a:lnTo>
                    <a:pt x="261" y="66"/>
                  </a:lnTo>
                  <a:lnTo>
                    <a:pt x="266" y="60"/>
                  </a:lnTo>
                  <a:lnTo>
                    <a:pt x="271" y="54"/>
                  </a:lnTo>
                  <a:lnTo>
                    <a:pt x="278" y="48"/>
                  </a:lnTo>
                  <a:lnTo>
                    <a:pt x="283" y="44"/>
                  </a:lnTo>
                  <a:lnTo>
                    <a:pt x="291" y="40"/>
                  </a:lnTo>
                  <a:lnTo>
                    <a:pt x="297" y="36"/>
                  </a:lnTo>
                  <a:lnTo>
                    <a:pt x="305" y="33"/>
                  </a:lnTo>
                  <a:lnTo>
                    <a:pt x="312" y="31"/>
                  </a:lnTo>
                  <a:lnTo>
                    <a:pt x="320" y="30"/>
                  </a:lnTo>
                  <a:lnTo>
                    <a:pt x="328" y="30"/>
                  </a:lnTo>
                  <a:lnTo>
                    <a:pt x="336" y="30"/>
                  </a:lnTo>
                  <a:lnTo>
                    <a:pt x="344" y="31"/>
                  </a:lnTo>
                  <a:lnTo>
                    <a:pt x="352" y="33"/>
                  </a:lnTo>
                  <a:lnTo>
                    <a:pt x="360" y="36"/>
                  </a:lnTo>
                  <a:lnTo>
                    <a:pt x="368" y="41"/>
                  </a:lnTo>
                  <a:lnTo>
                    <a:pt x="374" y="45"/>
                  </a:lnTo>
                  <a:lnTo>
                    <a:pt x="382" y="50"/>
                  </a:lnTo>
                  <a:lnTo>
                    <a:pt x="388" y="57"/>
                  </a:lnTo>
                  <a:lnTo>
                    <a:pt x="395" y="63"/>
                  </a:lnTo>
                  <a:lnTo>
                    <a:pt x="400" y="71"/>
                  </a:lnTo>
                  <a:lnTo>
                    <a:pt x="404" y="79"/>
                  </a:lnTo>
                  <a:lnTo>
                    <a:pt x="408" y="88"/>
                  </a:lnTo>
                  <a:lnTo>
                    <a:pt x="412" y="97"/>
                  </a:lnTo>
                  <a:lnTo>
                    <a:pt x="414" y="107"/>
                  </a:lnTo>
                  <a:lnTo>
                    <a:pt x="415" y="119"/>
                  </a:lnTo>
                  <a:lnTo>
                    <a:pt x="416" y="130"/>
                  </a:lnTo>
                  <a:lnTo>
                    <a:pt x="416" y="137"/>
                  </a:lnTo>
                  <a:lnTo>
                    <a:pt x="415" y="146"/>
                  </a:lnTo>
                  <a:lnTo>
                    <a:pt x="413" y="153"/>
                  </a:lnTo>
                  <a:lnTo>
                    <a:pt x="411" y="162"/>
                  </a:lnTo>
                  <a:lnTo>
                    <a:pt x="403" y="179"/>
                  </a:lnTo>
                  <a:lnTo>
                    <a:pt x="395" y="196"/>
                  </a:lnTo>
                  <a:lnTo>
                    <a:pt x="384" y="213"/>
                  </a:lnTo>
                  <a:lnTo>
                    <a:pt x="371" y="231"/>
                  </a:lnTo>
                  <a:lnTo>
                    <a:pt x="357" y="248"/>
                  </a:lnTo>
                  <a:lnTo>
                    <a:pt x="342" y="265"/>
                  </a:lnTo>
                  <a:lnTo>
                    <a:pt x="327" y="283"/>
                  </a:lnTo>
                  <a:lnTo>
                    <a:pt x="311" y="299"/>
                  </a:lnTo>
                  <a:lnTo>
                    <a:pt x="295" y="314"/>
                  </a:lnTo>
                  <a:lnTo>
                    <a:pt x="279" y="329"/>
                  </a:lnTo>
                  <a:lnTo>
                    <a:pt x="249" y="354"/>
                  </a:lnTo>
                  <a:lnTo>
                    <a:pt x="222" y="375"/>
                  </a:lnTo>
                  <a:close/>
                  <a:moveTo>
                    <a:pt x="328" y="0"/>
                  </a:moveTo>
                  <a:lnTo>
                    <a:pt x="314" y="1"/>
                  </a:lnTo>
                  <a:lnTo>
                    <a:pt x="299" y="3"/>
                  </a:lnTo>
                  <a:lnTo>
                    <a:pt x="293" y="5"/>
                  </a:lnTo>
                  <a:lnTo>
                    <a:pt x="285" y="9"/>
                  </a:lnTo>
                  <a:lnTo>
                    <a:pt x="278" y="12"/>
                  </a:lnTo>
                  <a:lnTo>
                    <a:pt x="271" y="16"/>
                  </a:lnTo>
                  <a:lnTo>
                    <a:pt x="264" y="20"/>
                  </a:lnTo>
                  <a:lnTo>
                    <a:pt x="258" y="26"/>
                  </a:lnTo>
                  <a:lnTo>
                    <a:pt x="251" y="32"/>
                  </a:lnTo>
                  <a:lnTo>
                    <a:pt x="245" y="39"/>
                  </a:lnTo>
                  <a:lnTo>
                    <a:pt x="238" y="46"/>
                  </a:lnTo>
                  <a:lnTo>
                    <a:pt x="233" y="54"/>
                  </a:lnTo>
                  <a:lnTo>
                    <a:pt x="228" y="62"/>
                  </a:lnTo>
                  <a:lnTo>
                    <a:pt x="222" y="72"/>
                  </a:lnTo>
                  <a:lnTo>
                    <a:pt x="218" y="62"/>
                  </a:lnTo>
                  <a:lnTo>
                    <a:pt x="213" y="54"/>
                  </a:lnTo>
                  <a:lnTo>
                    <a:pt x="206" y="46"/>
                  </a:lnTo>
                  <a:lnTo>
                    <a:pt x="201" y="39"/>
                  </a:lnTo>
                  <a:lnTo>
                    <a:pt x="194" y="32"/>
                  </a:lnTo>
                  <a:lnTo>
                    <a:pt x="188" y="26"/>
                  </a:lnTo>
                  <a:lnTo>
                    <a:pt x="181" y="20"/>
                  </a:lnTo>
                  <a:lnTo>
                    <a:pt x="174" y="16"/>
                  </a:lnTo>
                  <a:lnTo>
                    <a:pt x="167" y="12"/>
                  </a:lnTo>
                  <a:lnTo>
                    <a:pt x="160" y="9"/>
                  </a:lnTo>
                  <a:lnTo>
                    <a:pt x="153" y="5"/>
                  </a:lnTo>
                  <a:lnTo>
                    <a:pt x="145" y="3"/>
                  </a:lnTo>
                  <a:lnTo>
                    <a:pt x="131" y="1"/>
                  </a:lnTo>
                  <a:lnTo>
                    <a:pt x="117" y="0"/>
                  </a:lnTo>
                  <a:lnTo>
                    <a:pt x="107" y="0"/>
                  </a:lnTo>
                  <a:lnTo>
                    <a:pt x="96" y="2"/>
                  </a:lnTo>
                  <a:lnTo>
                    <a:pt x="85" y="4"/>
                  </a:lnTo>
                  <a:lnTo>
                    <a:pt x="75" y="9"/>
                  </a:lnTo>
                  <a:lnTo>
                    <a:pt x="64" y="14"/>
                  </a:lnTo>
                  <a:lnTo>
                    <a:pt x="54" y="19"/>
                  </a:lnTo>
                  <a:lnTo>
                    <a:pt x="46" y="27"/>
                  </a:lnTo>
                  <a:lnTo>
                    <a:pt x="36" y="34"/>
                  </a:lnTo>
                  <a:lnTo>
                    <a:pt x="29" y="43"/>
                  </a:lnTo>
                  <a:lnTo>
                    <a:pt x="21" y="53"/>
                  </a:lnTo>
                  <a:lnTo>
                    <a:pt x="15" y="63"/>
                  </a:lnTo>
                  <a:lnTo>
                    <a:pt x="9" y="75"/>
                  </a:lnTo>
                  <a:lnTo>
                    <a:pt x="5" y="88"/>
                  </a:lnTo>
                  <a:lnTo>
                    <a:pt x="2" y="101"/>
                  </a:lnTo>
                  <a:lnTo>
                    <a:pt x="0" y="115"/>
                  </a:lnTo>
                  <a:lnTo>
                    <a:pt x="0" y="130"/>
                  </a:lnTo>
                  <a:lnTo>
                    <a:pt x="0" y="141"/>
                  </a:lnTo>
                  <a:lnTo>
                    <a:pt x="2" y="152"/>
                  </a:lnTo>
                  <a:lnTo>
                    <a:pt x="4" y="164"/>
                  </a:lnTo>
                  <a:lnTo>
                    <a:pt x="8" y="176"/>
                  </a:lnTo>
                  <a:lnTo>
                    <a:pt x="13" y="187"/>
                  </a:lnTo>
                  <a:lnTo>
                    <a:pt x="18" y="199"/>
                  </a:lnTo>
                  <a:lnTo>
                    <a:pt x="24" y="211"/>
                  </a:lnTo>
                  <a:lnTo>
                    <a:pt x="32" y="222"/>
                  </a:lnTo>
                  <a:lnTo>
                    <a:pt x="47" y="245"/>
                  </a:lnTo>
                  <a:lnTo>
                    <a:pt x="65" y="268"/>
                  </a:lnTo>
                  <a:lnTo>
                    <a:pt x="84" y="289"/>
                  </a:lnTo>
                  <a:lnTo>
                    <a:pt x="103" y="309"/>
                  </a:lnTo>
                  <a:lnTo>
                    <a:pt x="123" y="329"/>
                  </a:lnTo>
                  <a:lnTo>
                    <a:pt x="142" y="347"/>
                  </a:lnTo>
                  <a:lnTo>
                    <a:pt x="160" y="363"/>
                  </a:lnTo>
                  <a:lnTo>
                    <a:pt x="176" y="377"/>
                  </a:lnTo>
                  <a:lnTo>
                    <a:pt x="202" y="397"/>
                  </a:lnTo>
                  <a:lnTo>
                    <a:pt x="214" y="406"/>
                  </a:lnTo>
                  <a:lnTo>
                    <a:pt x="218" y="408"/>
                  </a:lnTo>
                  <a:lnTo>
                    <a:pt x="222" y="409"/>
                  </a:lnTo>
                  <a:lnTo>
                    <a:pt x="228" y="408"/>
                  </a:lnTo>
                  <a:lnTo>
                    <a:pt x="232" y="406"/>
                  </a:lnTo>
                  <a:lnTo>
                    <a:pt x="244" y="397"/>
                  </a:lnTo>
                  <a:lnTo>
                    <a:pt x="268" y="377"/>
                  </a:lnTo>
                  <a:lnTo>
                    <a:pt x="285" y="363"/>
                  </a:lnTo>
                  <a:lnTo>
                    <a:pt x="304" y="347"/>
                  </a:lnTo>
                  <a:lnTo>
                    <a:pt x="323" y="329"/>
                  </a:lnTo>
                  <a:lnTo>
                    <a:pt x="342" y="309"/>
                  </a:lnTo>
                  <a:lnTo>
                    <a:pt x="361" y="289"/>
                  </a:lnTo>
                  <a:lnTo>
                    <a:pt x="381" y="268"/>
                  </a:lnTo>
                  <a:lnTo>
                    <a:pt x="398" y="245"/>
                  </a:lnTo>
                  <a:lnTo>
                    <a:pt x="414" y="222"/>
                  </a:lnTo>
                  <a:lnTo>
                    <a:pt x="420" y="211"/>
                  </a:lnTo>
                  <a:lnTo>
                    <a:pt x="427" y="199"/>
                  </a:lnTo>
                  <a:lnTo>
                    <a:pt x="432" y="187"/>
                  </a:lnTo>
                  <a:lnTo>
                    <a:pt x="437" y="176"/>
                  </a:lnTo>
                  <a:lnTo>
                    <a:pt x="441" y="164"/>
                  </a:lnTo>
                  <a:lnTo>
                    <a:pt x="444" y="152"/>
                  </a:lnTo>
                  <a:lnTo>
                    <a:pt x="445" y="141"/>
                  </a:lnTo>
                  <a:lnTo>
                    <a:pt x="446" y="130"/>
                  </a:lnTo>
                  <a:lnTo>
                    <a:pt x="445" y="115"/>
                  </a:lnTo>
                  <a:lnTo>
                    <a:pt x="444" y="101"/>
                  </a:lnTo>
                  <a:lnTo>
                    <a:pt x="439" y="88"/>
                  </a:lnTo>
                  <a:lnTo>
                    <a:pt x="435" y="75"/>
                  </a:lnTo>
                  <a:lnTo>
                    <a:pt x="430" y="63"/>
                  </a:lnTo>
                  <a:lnTo>
                    <a:pt x="423" y="53"/>
                  </a:lnTo>
                  <a:lnTo>
                    <a:pt x="417" y="43"/>
                  </a:lnTo>
                  <a:lnTo>
                    <a:pt x="408" y="34"/>
                  </a:lnTo>
                  <a:lnTo>
                    <a:pt x="400" y="27"/>
                  </a:lnTo>
                  <a:lnTo>
                    <a:pt x="390" y="19"/>
                  </a:lnTo>
                  <a:lnTo>
                    <a:pt x="381" y="14"/>
                  </a:lnTo>
                  <a:lnTo>
                    <a:pt x="371" y="9"/>
                  </a:lnTo>
                  <a:lnTo>
                    <a:pt x="360" y="4"/>
                  </a:lnTo>
                  <a:lnTo>
                    <a:pt x="350" y="2"/>
                  </a:lnTo>
                  <a:lnTo>
                    <a:pt x="339" y="0"/>
                  </a:lnTo>
                  <a:lnTo>
                    <a:pt x="328" y="0"/>
                  </a:lnTo>
                  <a:lnTo>
                    <a:pt x="3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5" name="Group 34"/>
          <p:cNvGrpSpPr/>
          <p:nvPr/>
        </p:nvGrpSpPr>
        <p:grpSpPr>
          <a:xfrm>
            <a:off x="5531860" y="2735303"/>
            <a:ext cx="1002329" cy="748205"/>
            <a:chOff x="8111974" y="2765981"/>
            <a:chExt cx="2364406" cy="1764950"/>
          </a:xfrm>
        </p:grpSpPr>
        <p:grpSp>
          <p:nvGrpSpPr>
            <p:cNvPr id="36" name="Group 35"/>
            <p:cNvGrpSpPr/>
            <p:nvPr/>
          </p:nvGrpSpPr>
          <p:grpSpPr>
            <a:xfrm>
              <a:off x="8665689" y="2765981"/>
              <a:ext cx="1256975" cy="1279695"/>
              <a:chOff x="8737600" y="4254500"/>
              <a:chExt cx="263525" cy="268288"/>
            </a:xfrm>
            <a:solidFill>
              <a:schemeClr val="bg1">
                <a:lumMod val="65000"/>
              </a:schemeClr>
            </a:solidFill>
          </p:grpSpPr>
          <p:sp>
            <p:nvSpPr>
              <p:cNvPr id="3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3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37" name="Rectangle 36"/>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7736474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TABLE</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32</a:t>
            </a:fld>
            <a:endParaRPr lang="en-US" dirty="0"/>
          </a:p>
        </p:txBody>
      </p:sp>
      <p:graphicFrame>
        <p:nvGraphicFramePr>
          <p:cNvPr id="32" name="Table 31"/>
          <p:cNvGraphicFramePr>
            <a:graphicFrameLocks noGrp="1"/>
          </p:cNvGraphicFramePr>
          <p:nvPr>
            <p:extLst>
              <p:ext uri="{D42A27DB-BD31-4B8C-83A1-F6EECF244321}">
                <p14:modId xmlns:p14="http://schemas.microsoft.com/office/powerpoint/2010/main" val="1199358471"/>
              </p:ext>
            </p:extLst>
          </p:nvPr>
        </p:nvGraphicFramePr>
        <p:xfrm>
          <a:off x="438151" y="1672281"/>
          <a:ext cx="11315699" cy="4125147"/>
        </p:xfrm>
        <a:graphic>
          <a:graphicData uri="http://schemas.openxmlformats.org/drawingml/2006/table">
            <a:tbl>
              <a:tblPr>
                <a:tableStyleId>{5C22544A-7EE6-4342-B048-85BDC9FD1C3A}</a:tableStyleId>
              </a:tblPr>
              <a:tblGrid>
                <a:gridCol w="2301877"/>
                <a:gridCol w="1377805"/>
                <a:gridCol w="1377805"/>
                <a:gridCol w="1145400"/>
                <a:gridCol w="1161999"/>
                <a:gridCol w="1377805"/>
                <a:gridCol w="1328003"/>
                <a:gridCol w="1245005"/>
              </a:tblGrid>
              <a:tr h="367974">
                <a:tc gridSpan="8">
                  <a:txBody>
                    <a:bodyPr/>
                    <a:lstStyle/>
                    <a:p>
                      <a:pPr marL="274320" algn="ctr" fontAlgn="b">
                        <a:lnSpc>
                          <a:spcPct val="100000"/>
                        </a:lnSpc>
                        <a:spcBef>
                          <a:spcPts val="0"/>
                        </a:spcBef>
                      </a:pPr>
                      <a:r>
                        <a:rPr lang="id-ID" sz="1400" b="0" u="none" strike="noStrike" dirty="0" smtClean="0">
                          <a:solidFill>
                            <a:schemeClr val="bg1"/>
                          </a:solidFill>
                          <a:effectLst/>
                          <a:latin typeface="+mj-lt"/>
                        </a:rPr>
                        <a:t>SALES</a:t>
                      </a: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EF4136"/>
                    </a:solidFill>
                  </a:tcPr>
                </a:tc>
                <a:tc hMerge="1">
                  <a:txBody>
                    <a:bodyPr/>
                    <a:lstStyle/>
                    <a:p>
                      <a:pPr algn="ctr" fontAlgn="b">
                        <a:lnSpc>
                          <a:spcPct val="100000"/>
                        </a:lnSpc>
                      </a:pP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4CC1BA"/>
                    </a:solidFill>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4599">
                <a:tc>
                  <a:txBody>
                    <a:bodyPr/>
                    <a:lstStyle/>
                    <a:p>
                      <a:pPr marL="274320" algn="l" fontAlgn="b">
                        <a:lnSpc>
                          <a:spcPct val="100000"/>
                        </a:lnSpc>
                        <a:spcBef>
                          <a:spcPts val="0"/>
                        </a:spcBef>
                      </a:pPr>
                      <a:r>
                        <a:rPr lang="en-US" sz="1200" b="0" u="none" strike="noStrike" dirty="0" smtClean="0">
                          <a:solidFill>
                            <a:schemeClr val="bg1"/>
                          </a:solidFill>
                          <a:effectLst/>
                          <a:latin typeface="+mj-lt"/>
                        </a:rPr>
                        <a:t>YEAR </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2000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2005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2010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2015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i="0" u="none" strike="noStrike" dirty="0" smtClean="0">
                          <a:solidFill>
                            <a:schemeClr val="bg1"/>
                          </a:solidFill>
                          <a:effectLst/>
                          <a:latin typeface="+mj-lt"/>
                        </a:rPr>
                        <a:t>2020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tx1">
                        <a:lumMod val="75000"/>
                        <a:lumOff val="25000"/>
                      </a:schemeClr>
                    </a:solidFill>
                  </a:tcPr>
                </a:tc>
              </a:tr>
              <a:tr h="273014">
                <a:tc>
                  <a:txBody>
                    <a:bodyPr/>
                    <a:lstStyle/>
                    <a:p>
                      <a:pPr marL="274320" algn="l" fontAlgn="ctr">
                        <a:lnSpc>
                          <a:spcPct val="100000"/>
                        </a:lnSpc>
                        <a:spcBef>
                          <a:spcPts val="0"/>
                        </a:spcBef>
                      </a:pPr>
                      <a:r>
                        <a:rPr lang="id-ID" sz="1200" b="0" u="none" strike="noStrike" dirty="0" smtClean="0">
                          <a:solidFill>
                            <a:schemeClr val="bg1"/>
                          </a:solidFill>
                          <a:effectLst/>
                          <a:latin typeface="+mj-lt"/>
                        </a:rPr>
                        <a:t>TOTAL </a:t>
                      </a:r>
                      <a:endParaRPr lang="id-ID" sz="1200" b="0" i="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84680">
                <a:tc>
                  <a:txBody>
                    <a:bodyPr/>
                    <a:lstStyle/>
                    <a:p>
                      <a:pPr marL="274320" algn="l" fontAlgn="b">
                        <a:lnSpc>
                          <a:spcPct val="100000"/>
                        </a:lnSpc>
                        <a:spcBef>
                          <a:spcPts val="0"/>
                        </a:spcBef>
                      </a:pPr>
                      <a:r>
                        <a:rPr lang="en-US" sz="1000" b="0" u="none" strike="noStrike" dirty="0" smtClean="0">
                          <a:solidFill>
                            <a:schemeClr val="bg1"/>
                          </a:solidFill>
                          <a:effectLst/>
                          <a:latin typeface="+mj-lt"/>
                        </a:rPr>
                        <a:t>SERVICE 1</a:t>
                      </a:r>
                      <a:endParaRPr lang="id-ID" sz="1000" b="0" i="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a:solidFill>
                            <a:schemeClr val="bg1"/>
                          </a:solidFill>
                          <a:effectLst/>
                          <a:latin typeface="+mj-lt"/>
                        </a:rPr>
                        <a:t>217.511</a:t>
                      </a:r>
                      <a:endParaRPr lang="id-ID" sz="10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dirty="0" smtClean="0">
                          <a:solidFill>
                            <a:schemeClr val="tx1">
                              <a:lumMod val="75000"/>
                              <a:lumOff val="25000"/>
                            </a:schemeClr>
                          </a:solidFill>
                          <a:effectLst/>
                          <a:latin typeface="+mj-lt"/>
                        </a:rPr>
                        <a:t>58.881</a:t>
                      </a:r>
                      <a:endParaRPr lang="id-ID" sz="1000" b="0" i="0" u="none" strike="noStrike" dirty="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i="0" u="none" strike="noStrike" dirty="0" smtClean="0">
                          <a:solidFill>
                            <a:schemeClr val="bg1"/>
                          </a:solidFill>
                          <a:effectLst/>
                          <a:latin typeface="+mj-lt"/>
                        </a:rPr>
                        <a:t>SERVICE</a:t>
                      </a:r>
                      <a:r>
                        <a:rPr lang="en-US" sz="1000" b="0" i="0" u="none" strike="noStrike" baseline="0" dirty="0" smtClean="0">
                          <a:solidFill>
                            <a:schemeClr val="bg1"/>
                          </a:solidFill>
                          <a:effectLst/>
                          <a:latin typeface="+mj-lt"/>
                        </a:rPr>
                        <a:t> 2</a:t>
                      </a:r>
                      <a:endParaRPr lang="id-ID" sz="1000" b="0" i="0" u="none" strike="noStrike" dirty="0" smtClean="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bg1"/>
                          </a:solidFill>
                          <a:effectLst/>
                          <a:latin typeface="+mj-lt"/>
                        </a:rPr>
                        <a:t>SERVICE</a:t>
                      </a:r>
                      <a:r>
                        <a:rPr lang="en-US" sz="1000" b="0" u="none" strike="noStrike" dirty="0" smtClean="0">
                          <a:solidFill>
                            <a:schemeClr val="bg1"/>
                          </a:solidFill>
                          <a:effectLst/>
                          <a:latin typeface="+mj-lt"/>
                        </a:rPr>
                        <a:t> 3</a:t>
                      </a:r>
                      <a:endParaRPr lang="id-ID" sz="1000" b="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bg1"/>
                          </a:solidFill>
                          <a:effectLst/>
                          <a:latin typeface="+mj-lt"/>
                        </a:rPr>
                        <a:t>SERVICE</a:t>
                      </a:r>
                      <a:r>
                        <a:rPr lang="en-US" sz="1000" b="0" u="none" strike="noStrike" dirty="0" smtClean="0">
                          <a:solidFill>
                            <a:schemeClr val="bg1"/>
                          </a:solidFill>
                          <a:effectLst/>
                          <a:latin typeface="+mj-lt"/>
                        </a:rPr>
                        <a:t> 4</a:t>
                      </a:r>
                      <a:endParaRPr lang="id-ID" sz="1000" b="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dirty="0"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dirty="0"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Tree>
    <p:extLst>
      <p:ext uri="{BB962C8B-B14F-4D97-AF65-F5344CB8AC3E}">
        <p14:creationId xmlns:p14="http://schemas.microsoft.com/office/powerpoint/2010/main" val="1889238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TABLE</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33</a:t>
            </a:fld>
            <a:endParaRPr lang="en-US" dirty="0"/>
          </a:p>
        </p:txBody>
      </p:sp>
      <p:sp>
        <p:nvSpPr>
          <p:cNvPr id="90" name="Freeform 14"/>
          <p:cNvSpPr>
            <a:spLocks noEditPoints="1"/>
          </p:cNvSpPr>
          <p:nvPr/>
        </p:nvSpPr>
        <p:spPr bwMode="auto">
          <a:xfrm>
            <a:off x="1619044" y="2481360"/>
            <a:ext cx="1219647" cy="3217651"/>
          </a:xfrm>
          <a:custGeom>
            <a:avLst/>
            <a:gdLst>
              <a:gd name="T0" fmla="*/ 685 w 1099"/>
              <a:gd name="T1" fmla="*/ 463 h 2902"/>
              <a:gd name="T2" fmla="*/ 612 w 1099"/>
              <a:gd name="T3" fmla="*/ 357 h 2902"/>
              <a:gd name="T4" fmla="*/ 587 w 1099"/>
              <a:gd name="T5" fmla="*/ 272 h 2902"/>
              <a:gd name="T6" fmla="*/ 562 w 1099"/>
              <a:gd name="T7" fmla="*/ 195 h 2902"/>
              <a:gd name="T8" fmla="*/ 752 w 1099"/>
              <a:gd name="T9" fmla="*/ 0 h 2902"/>
              <a:gd name="T10" fmla="*/ 902 w 1099"/>
              <a:gd name="T11" fmla="*/ 110 h 2902"/>
              <a:gd name="T12" fmla="*/ 919 w 1099"/>
              <a:gd name="T13" fmla="*/ 231 h 2902"/>
              <a:gd name="T14" fmla="*/ 866 w 1099"/>
              <a:gd name="T15" fmla="*/ 316 h 2902"/>
              <a:gd name="T16" fmla="*/ 933 w 1099"/>
              <a:gd name="T17" fmla="*/ 434 h 2902"/>
              <a:gd name="T18" fmla="*/ 1091 w 1099"/>
              <a:gd name="T19" fmla="*/ 589 h 2902"/>
              <a:gd name="T20" fmla="*/ 1050 w 1099"/>
              <a:gd name="T21" fmla="*/ 847 h 2902"/>
              <a:gd name="T22" fmla="*/ 937 w 1099"/>
              <a:gd name="T23" fmla="*/ 1207 h 2902"/>
              <a:gd name="T24" fmla="*/ 1001 w 1099"/>
              <a:gd name="T25" fmla="*/ 1318 h 2902"/>
              <a:gd name="T26" fmla="*/ 1029 w 1099"/>
              <a:gd name="T27" fmla="*/ 1485 h 2902"/>
              <a:gd name="T28" fmla="*/ 976 w 1099"/>
              <a:gd name="T29" fmla="*/ 1505 h 2902"/>
              <a:gd name="T30" fmla="*/ 910 w 1099"/>
              <a:gd name="T31" fmla="*/ 1817 h 2902"/>
              <a:gd name="T32" fmla="*/ 904 w 1099"/>
              <a:gd name="T33" fmla="*/ 2119 h 2902"/>
              <a:gd name="T34" fmla="*/ 913 w 1099"/>
              <a:gd name="T35" fmla="*/ 2469 h 2902"/>
              <a:gd name="T36" fmla="*/ 897 w 1099"/>
              <a:gd name="T37" fmla="*/ 2609 h 2902"/>
              <a:gd name="T38" fmla="*/ 915 w 1099"/>
              <a:gd name="T39" fmla="*/ 2795 h 2902"/>
              <a:gd name="T40" fmla="*/ 877 w 1099"/>
              <a:gd name="T41" fmla="*/ 2839 h 2902"/>
              <a:gd name="T42" fmla="*/ 787 w 1099"/>
              <a:gd name="T43" fmla="*/ 2871 h 2902"/>
              <a:gd name="T44" fmla="*/ 685 w 1099"/>
              <a:gd name="T45" fmla="*/ 2894 h 2902"/>
              <a:gd name="T46" fmla="*/ 549 w 1099"/>
              <a:gd name="T47" fmla="*/ 2858 h 2902"/>
              <a:gd name="T48" fmla="*/ 609 w 1099"/>
              <a:gd name="T49" fmla="*/ 2763 h 2902"/>
              <a:gd name="T50" fmla="*/ 710 w 1099"/>
              <a:gd name="T51" fmla="*/ 2658 h 2902"/>
              <a:gd name="T52" fmla="*/ 675 w 1099"/>
              <a:gd name="T53" fmla="*/ 2595 h 2902"/>
              <a:gd name="T54" fmla="*/ 694 w 1099"/>
              <a:gd name="T55" fmla="*/ 2537 h 2902"/>
              <a:gd name="T56" fmla="*/ 603 w 1099"/>
              <a:gd name="T57" fmla="*/ 2055 h 2902"/>
              <a:gd name="T58" fmla="*/ 497 w 1099"/>
              <a:gd name="T59" fmla="*/ 2371 h 2902"/>
              <a:gd name="T60" fmla="*/ 423 w 1099"/>
              <a:gd name="T61" fmla="*/ 2510 h 2902"/>
              <a:gd name="T62" fmla="*/ 428 w 1099"/>
              <a:gd name="T63" fmla="*/ 2573 h 2902"/>
              <a:gd name="T64" fmla="*/ 448 w 1099"/>
              <a:gd name="T65" fmla="*/ 2691 h 2902"/>
              <a:gd name="T66" fmla="*/ 414 w 1099"/>
              <a:gd name="T67" fmla="*/ 2781 h 2902"/>
              <a:gd name="T68" fmla="*/ 277 w 1099"/>
              <a:gd name="T69" fmla="*/ 2768 h 2902"/>
              <a:gd name="T70" fmla="*/ 176 w 1099"/>
              <a:gd name="T71" fmla="*/ 2806 h 2902"/>
              <a:gd name="T72" fmla="*/ 58 w 1099"/>
              <a:gd name="T73" fmla="*/ 2789 h 2902"/>
              <a:gd name="T74" fmla="*/ 110 w 1099"/>
              <a:gd name="T75" fmla="*/ 2685 h 2902"/>
              <a:gd name="T76" fmla="*/ 204 w 1099"/>
              <a:gd name="T77" fmla="*/ 2592 h 2902"/>
              <a:gd name="T78" fmla="*/ 228 w 1099"/>
              <a:gd name="T79" fmla="*/ 2456 h 2902"/>
              <a:gd name="T80" fmla="*/ 261 w 1099"/>
              <a:gd name="T81" fmla="*/ 2308 h 2902"/>
              <a:gd name="T82" fmla="*/ 316 w 1099"/>
              <a:gd name="T83" fmla="*/ 1866 h 2902"/>
              <a:gd name="T84" fmla="*/ 396 w 1099"/>
              <a:gd name="T85" fmla="*/ 1455 h 2902"/>
              <a:gd name="T86" fmla="*/ 470 w 1099"/>
              <a:gd name="T87" fmla="*/ 1231 h 2902"/>
              <a:gd name="T88" fmla="*/ 511 w 1099"/>
              <a:gd name="T89" fmla="*/ 1094 h 2902"/>
              <a:gd name="T90" fmla="*/ 400 w 1099"/>
              <a:gd name="T91" fmla="*/ 1048 h 2902"/>
              <a:gd name="T92" fmla="*/ 192 w 1099"/>
              <a:gd name="T93" fmla="*/ 952 h 2902"/>
              <a:gd name="T94" fmla="*/ 107 w 1099"/>
              <a:gd name="T95" fmla="*/ 852 h 2902"/>
              <a:gd name="T96" fmla="*/ 91 w 1099"/>
              <a:gd name="T97" fmla="*/ 763 h 2902"/>
              <a:gd name="T98" fmla="*/ 37 w 1099"/>
              <a:gd name="T99" fmla="*/ 680 h 2902"/>
              <a:gd name="T100" fmla="*/ 55 w 1099"/>
              <a:gd name="T101" fmla="*/ 552 h 2902"/>
              <a:gd name="T102" fmla="*/ 242 w 1099"/>
              <a:gd name="T103" fmla="*/ 669 h 2902"/>
              <a:gd name="T104" fmla="*/ 420 w 1099"/>
              <a:gd name="T105" fmla="*/ 766 h 2902"/>
              <a:gd name="T106" fmla="*/ 563 w 1099"/>
              <a:gd name="T107" fmla="*/ 774 h 2902"/>
              <a:gd name="T108" fmla="*/ 636 w 1099"/>
              <a:gd name="T109" fmla="*/ 592 h 2902"/>
              <a:gd name="T110" fmla="*/ 395 w 1099"/>
              <a:gd name="T111" fmla="*/ 880 h 2902"/>
              <a:gd name="T112" fmla="*/ 261 w 1099"/>
              <a:gd name="T113" fmla="*/ 845 h 2902"/>
              <a:gd name="T114" fmla="*/ 433 w 1099"/>
              <a:gd name="T115" fmla="*/ 935 h 2902"/>
              <a:gd name="T116" fmla="*/ 904 w 1099"/>
              <a:gd name="T117" fmla="*/ 1578 h 2902"/>
              <a:gd name="T118" fmla="*/ 648 w 1099"/>
              <a:gd name="T119" fmla="*/ 2727 h 2902"/>
              <a:gd name="T120" fmla="*/ 648 w 1099"/>
              <a:gd name="T121" fmla="*/ 2727 h 2902"/>
              <a:gd name="T122" fmla="*/ 659 w 1099"/>
              <a:gd name="T123" fmla="*/ 2604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9" h="2902">
                <a:moveTo>
                  <a:pt x="705" y="543"/>
                </a:moveTo>
                <a:lnTo>
                  <a:pt x="705" y="543"/>
                </a:lnTo>
                <a:lnTo>
                  <a:pt x="710" y="522"/>
                </a:lnTo>
                <a:lnTo>
                  <a:pt x="710" y="522"/>
                </a:lnTo>
                <a:lnTo>
                  <a:pt x="711" y="508"/>
                </a:lnTo>
                <a:lnTo>
                  <a:pt x="711" y="508"/>
                </a:lnTo>
                <a:lnTo>
                  <a:pt x="710" y="503"/>
                </a:lnTo>
                <a:lnTo>
                  <a:pt x="711" y="499"/>
                </a:lnTo>
                <a:lnTo>
                  <a:pt x="711" y="499"/>
                </a:lnTo>
                <a:lnTo>
                  <a:pt x="713" y="492"/>
                </a:lnTo>
                <a:lnTo>
                  <a:pt x="713" y="488"/>
                </a:lnTo>
                <a:lnTo>
                  <a:pt x="711" y="475"/>
                </a:lnTo>
                <a:lnTo>
                  <a:pt x="711" y="475"/>
                </a:lnTo>
                <a:lnTo>
                  <a:pt x="710" y="467"/>
                </a:lnTo>
                <a:lnTo>
                  <a:pt x="708" y="464"/>
                </a:lnTo>
                <a:lnTo>
                  <a:pt x="705" y="463"/>
                </a:lnTo>
                <a:lnTo>
                  <a:pt x="705" y="463"/>
                </a:lnTo>
                <a:lnTo>
                  <a:pt x="694" y="463"/>
                </a:lnTo>
                <a:lnTo>
                  <a:pt x="685" y="463"/>
                </a:lnTo>
                <a:lnTo>
                  <a:pt x="685" y="463"/>
                </a:lnTo>
                <a:lnTo>
                  <a:pt x="675" y="461"/>
                </a:lnTo>
                <a:lnTo>
                  <a:pt x="666" y="458"/>
                </a:lnTo>
                <a:lnTo>
                  <a:pt x="666" y="458"/>
                </a:lnTo>
                <a:lnTo>
                  <a:pt x="661" y="456"/>
                </a:lnTo>
                <a:lnTo>
                  <a:pt x="661" y="456"/>
                </a:lnTo>
                <a:lnTo>
                  <a:pt x="653" y="453"/>
                </a:lnTo>
                <a:lnTo>
                  <a:pt x="645" y="448"/>
                </a:lnTo>
                <a:lnTo>
                  <a:pt x="640" y="440"/>
                </a:lnTo>
                <a:lnTo>
                  <a:pt x="639" y="431"/>
                </a:lnTo>
                <a:lnTo>
                  <a:pt x="639" y="431"/>
                </a:lnTo>
                <a:lnTo>
                  <a:pt x="639" y="423"/>
                </a:lnTo>
                <a:lnTo>
                  <a:pt x="636" y="415"/>
                </a:lnTo>
                <a:lnTo>
                  <a:pt x="629" y="401"/>
                </a:lnTo>
                <a:lnTo>
                  <a:pt x="629" y="401"/>
                </a:lnTo>
                <a:lnTo>
                  <a:pt x="625" y="392"/>
                </a:lnTo>
                <a:lnTo>
                  <a:pt x="625" y="392"/>
                </a:lnTo>
                <a:lnTo>
                  <a:pt x="615" y="368"/>
                </a:lnTo>
                <a:lnTo>
                  <a:pt x="612" y="357"/>
                </a:lnTo>
                <a:lnTo>
                  <a:pt x="611" y="344"/>
                </a:lnTo>
                <a:lnTo>
                  <a:pt x="611" y="344"/>
                </a:lnTo>
                <a:lnTo>
                  <a:pt x="611" y="343"/>
                </a:lnTo>
                <a:lnTo>
                  <a:pt x="611" y="343"/>
                </a:lnTo>
                <a:lnTo>
                  <a:pt x="604" y="341"/>
                </a:lnTo>
                <a:lnTo>
                  <a:pt x="604" y="341"/>
                </a:lnTo>
                <a:lnTo>
                  <a:pt x="596" y="340"/>
                </a:lnTo>
                <a:lnTo>
                  <a:pt x="592" y="335"/>
                </a:lnTo>
                <a:lnTo>
                  <a:pt x="590" y="327"/>
                </a:lnTo>
                <a:lnTo>
                  <a:pt x="592" y="319"/>
                </a:lnTo>
                <a:lnTo>
                  <a:pt x="592" y="319"/>
                </a:lnTo>
                <a:lnTo>
                  <a:pt x="598" y="299"/>
                </a:lnTo>
                <a:lnTo>
                  <a:pt x="598" y="299"/>
                </a:lnTo>
                <a:lnTo>
                  <a:pt x="600" y="292"/>
                </a:lnTo>
                <a:lnTo>
                  <a:pt x="598" y="286"/>
                </a:lnTo>
                <a:lnTo>
                  <a:pt x="595" y="280"/>
                </a:lnTo>
                <a:lnTo>
                  <a:pt x="590" y="275"/>
                </a:lnTo>
                <a:lnTo>
                  <a:pt x="590" y="275"/>
                </a:lnTo>
                <a:lnTo>
                  <a:pt x="587" y="272"/>
                </a:lnTo>
                <a:lnTo>
                  <a:pt x="584" y="267"/>
                </a:lnTo>
                <a:lnTo>
                  <a:pt x="584" y="263"/>
                </a:lnTo>
                <a:lnTo>
                  <a:pt x="584" y="256"/>
                </a:lnTo>
                <a:lnTo>
                  <a:pt x="584" y="256"/>
                </a:lnTo>
                <a:lnTo>
                  <a:pt x="584" y="250"/>
                </a:lnTo>
                <a:lnTo>
                  <a:pt x="584" y="244"/>
                </a:lnTo>
                <a:lnTo>
                  <a:pt x="581" y="231"/>
                </a:lnTo>
                <a:lnTo>
                  <a:pt x="581" y="231"/>
                </a:lnTo>
                <a:lnTo>
                  <a:pt x="538" y="226"/>
                </a:lnTo>
                <a:lnTo>
                  <a:pt x="538" y="226"/>
                </a:lnTo>
                <a:lnTo>
                  <a:pt x="535" y="217"/>
                </a:lnTo>
                <a:lnTo>
                  <a:pt x="535" y="217"/>
                </a:lnTo>
                <a:lnTo>
                  <a:pt x="551" y="207"/>
                </a:lnTo>
                <a:lnTo>
                  <a:pt x="551" y="207"/>
                </a:lnTo>
                <a:lnTo>
                  <a:pt x="555" y="206"/>
                </a:lnTo>
                <a:lnTo>
                  <a:pt x="559" y="203"/>
                </a:lnTo>
                <a:lnTo>
                  <a:pt x="560" y="200"/>
                </a:lnTo>
                <a:lnTo>
                  <a:pt x="562" y="195"/>
                </a:lnTo>
                <a:lnTo>
                  <a:pt x="562" y="195"/>
                </a:lnTo>
                <a:lnTo>
                  <a:pt x="565" y="179"/>
                </a:lnTo>
                <a:lnTo>
                  <a:pt x="565" y="179"/>
                </a:lnTo>
                <a:lnTo>
                  <a:pt x="573" y="154"/>
                </a:lnTo>
                <a:lnTo>
                  <a:pt x="584" y="129"/>
                </a:lnTo>
                <a:lnTo>
                  <a:pt x="596" y="105"/>
                </a:lnTo>
                <a:lnTo>
                  <a:pt x="611" y="81"/>
                </a:lnTo>
                <a:lnTo>
                  <a:pt x="611" y="81"/>
                </a:lnTo>
                <a:lnTo>
                  <a:pt x="625" y="63"/>
                </a:lnTo>
                <a:lnTo>
                  <a:pt x="640" y="47"/>
                </a:lnTo>
                <a:lnTo>
                  <a:pt x="640" y="47"/>
                </a:lnTo>
                <a:lnTo>
                  <a:pt x="652" y="37"/>
                </a:lnTo>
                <a:lnTo>
                  <a:pt x="663" y="29"/>
                </a:lnTo>
                <a:lnTo>
                  <a:pt x="674" y="22"/>
                </a:lnTo>
                <a:lnTo>
                  <a:pt x="686" y="17"/>
                </a:lnTo>
                <a:lnTo>
                  <a:pt x="699" y="11"/>
                </a:lnTo>
                <a:lnTo>
                  <a:pt x="713" y="7"/>
                </a:lnTo>
                <a:lnTo>
                  <a:pt x="740" y="1"/>
                </a:lnTo>
                <a:lnTo>
                  <a:pt x="740" y="1"/>
                </a:lnTo>
                <a:lnTo>
                  <a:pt x="752" y="0"/>
                </a:lnTo>
                <a:lnTo>
                  <a:pt x="766" y="0"/>
                </a:lnTo>
                <a:lnTo>
                  <a:pt x="766" y="0"/>
                </a:lnTo>
                <a:lnTo>
                  <a:pt x="789" y="3"/>
                </a:lnTo>
                <a:lnTo>
                  <a:pt x="801" y="4"/>
                </a:lnTo>
                <a:lnTo>
                  <a:pt x="812" y="9"/>
                </a:lnTo>
                <a:lnTo>
                  <a:pt x="831" y="18"/>
                </a:lnTo>
                <a:lnTo>
                  <a:pt x="831" y="18"/>
                </a:lnTo>
                <a:lnTo>
                  <a:pt x="842" y="26"/>
                </a:lnTo>
                <a:lnTo>
                  <a:pt x="853" y="34"/>
                </a:lnTo>
                <a:lnTo>
                  <a:pt x="863" y="42"/>
                </a:lnTo>
                <a:lnTo>
                  <a:pt x="872" y="52"/>
                </a:lnTo>
                <a:lnTo>
                  <a:pt x="880" y="61"/>
                </a:lnTo>
                <a:lnTo>
                  <a:pt x="886" y="72"/>
                </a:lnTo>
                <a:lnTo>
                  <a:pt x="892" y="83"/>
                </a:lnTo>
                <a:lnTo>
                  <a:pt x="896" y="97"/>
                </a:lnTo>
                <a:lnTo>
                  <a:pt x="896" y="97"/>
                </a:lnTo>
                <a:lnTo>
                  <a:pt x="899" y="103"/>
                </a:lnTo>
                <a:lnTo>
                  <a:pt x="899" y="103"/>
                </a:lnTo>
                <a:lnTo>
                  <a:pt x="902" y="110"/>
                </a:lnTo>
                <a:lnTo>
                  <a:pt x="905" y="116"/>
                </a:lnTo>
                <a:lnTo>
                  <a:pt x="908" y="130"/>
                </a:lnTo>
                <a:lnTo>
                  <a:pt x="908" y="130"/>
                </a:lnTo>
                <a:lnTo>
                  <a:pt x="910" y="138"/>
                </a:lnTo>
                <a:lnTo>
                  <a:pt x="913" y="146"/>
                </a:lnTo>
                <a:lnTo>
                  <a:pt x="913" y="146"/>
                </a:lnTo>
                <a:lnTo>
                  <a:pt x="918" y="154"/>
                </a:lnTo>
                <a:lnTo>
                  <a:pt x="921" y="163"/>
                </a:lnTo>
                <a:lnTo>
                  <a:pt x="921" y="163"/>
                </a:lnTo>
                <a:lnTo>
                  <a:pt x="926" y="187"/>
                </a:lnTo>
                <a:lnTo>
                  <a:pt x="926" y="187"/>
                </a:lnTo>
                <a:lnTo>
                  <a:pt x="927" y="201"/>
                </a:lnTo>
                <a:lnTo>
                  <a:pt x="930" y="207"/>
                </a:lnTo>
                <a:lnTo>
                  <a:pt x="935" y="214"/>
                </a:lnTo>
                <a:lnTo>
                  <a:pt x="935" y="214"/>
                </a:lnTo>
                <a:lnTo>
                  <a:pt x="937" y="217"/>
                </a:lnTo>
                <a:lnTo>
                  <a:pt x="937" y="217"/>
                </a:lnTo>
                <a:lnTo>
                  <a:pt x="929" y="225"/>
                </a:lnTo>
                <a:lnTo>
                  <a:pt x="919" y="231"/>
                </a:lnTo>
                <a:lnTo>
                  <a:pt x="919" y="231"/>
                </a:lnTo>
                <a:lnTo>
                  <a:pt x="894" y="239"/>
                </a:lnTo>
                <a:lnTo>
                  <a:pt x="894" y="239"/>
                </a:lnTo>
                <a:lnTo>
                  <a:pt x="891" y="240"/>
                </a:lnTo>
                <a:lnTo>
                  <a:pt x="888" y="244"/>
                </a:lnTo>
                <a:lnTo>
                  <a:pt x="886" y="247"/>
                </a:lnTo>
                <a:lnTo>
                  <a:pt x="886" y="250"/>
                </a:lnTo>
                <a:lnTo>
                  <a:pt x="886" y="250"/>
                </a:lnTo>
                <a:lnTo>
                  <a:pt x="883" y="269"/>
                </a:lnTo>
                <a:lnTo>
                  <a:pt x="883" y="269"/>
                </a:lnTo>
                <a:lnTo>
                  <a:pt x="881" y="272"/>
                </a:lnTo>
                <a:lnTo>
                  <a:pt x="881" y="272"/>
                </a:lnTo>
                <a:lnTo>
                  <a:pt x="875" y="277"/>
                </a:lnTo>
                <a:lnTo>
                  <a:pt x="875" y="277"/>
                </a:lnTo>
                <a:lnTo>
                  <a:pt x="872" y="286"/>
                </a:lnTo>
                <a:lnTo>
                  <a:pt x="870" y="296"/>
                </a:lnTo>
                <a:lnTo>
                  <a:pt x="870" y="296"/>
                </a:lnTo>
                <a:lnTo>
                  <a:pt x="867" y="305"/>
                </a:lnTo>
                <a:lnTo>
                  <a:pt x="866" y="316"/>
                </a:lnTo>
                <a:lnTo>
                  <a:pt x="866" y="337"/>
                </a:lnTo>
                <a:lnTo>
                  <a:pt x="866" y="337"/>
                </a:lnTo>
                <a:lnTo>
                  <a:pt x="866" y="351"/>
                </a:lnTo>
                <a:lnTo>
                  <a:pt x="869" y="363"/>
                </a:lnTo>
                <a:lnTo>
                  <a:pt x="875" y="387"/>
                </a:lnTo>
                <a:lnTo>
                  <a:pt x="875" y="387"/>
                </a:lnTo>
                <a:lnTo>
                  <a:pt x="877" y="395"/>
                </a:lnTo>
                <a:lnTo>
                  <a:pt x="880" y="401"/>
                </a:lnTo>
                <a:lnTo>
                  <a:pt x="885" y="407"/>
                </a:lnTo>
                <a:lnTo>
                  <a:pt x="889" y="412"/>
                </a:lnTo>
                <a:lnTo>
                  <a:pt x="889" y="412"/>
                </a:lnTo>
                <a:lnTo>
                  <a:pt x="894" y="415"/>
                </a:lnTo>
                <a:lnTo>
                  <a:pt x="899" y="417"/>
                </a:lnTo>
                <a:lnTo>
                  <a:pt x="899" y="417"/>
                </a:lnTo>
                <a:lnTo>
                  <a:pt x="927" y="428"/>
                </a:lnTo>
                <a:lnTo>
                  <a:pt x="927" y="428"/>
                </a:lnTo>
                <a:lnTo>
                  <a:pt x="930" y="431"/>
                </a:lnTo>
                <a:lnTo>
                  <a:pt x="930" y="431"/>
                </a:lnTo>
                <a:lnTo>
                  <a:pt x="933" y="434"/>
                </a:lnTo>
                <a:lnTo>
                  <a:pt x="938" y="437"/>
                </a:lnTo>
                <a:lnTo>
                  <a:pt x="948" y="440"/>
                </a:lnTo>
                <a:lnTo>
                  <a:pt x="948" y="440"/>
                </a:lnTo>
                <a:lnTo>
                  <a:pt x="957" y="444"/>
                </a:lnTo>
                <a:lnTo>
                  <a:pt x="957" y="444"/>
                </a:lnTo>
                <a:lnTo>
                  <a:pt x="989" y="463"/>
                </a:lnTo>
                <a:lnTo>
                  <a:pt x="1020" y="481"/>
                </a:lnTo>
                <a:lnTo>
                  <a:pt x="1020" y="481"/>
                </a:lnTo>
                <a:lnTo>
                  <a:pt x="1031" y="488"/>
                </a:lnTo>
                <a:lnTo>
                  <a:pt x="1041" y="496"/>
                </a:lnTo>
                <a:lnTo>
                  <a:pt x="1050" y="505"/>
                </a:lnTo>
                <a:lnTo>
                  <a:pt x="1058" y="515"/>
                </a:lnTo>
                <a:lnTo>
                  <a:pt x="1066" y="524"/>
                </a:lnTo>
                <a:lnTo>
                  <a:pt x="1072" y="535"/>
                </a:lnTo>
                <a:lnTo>
                  <a:pt x="1077" y="546"/>
                </a:lnTo>
                <a:lnTo>
                  <a:pt x="1081" y="559"/>
                </a:lnTo>
                <a:lnTo>
                  <a:pt x="1081" y="559"/>
                </a:lnTo>
                <a:lnTo>
                  <a:pt x="1091" y="589"/>
                </a:lnTo>
                <a:lnTo>
                  <a:pt x="1091" y="589"/>
                </a:lnTo>
                <a:lnTo>
                  <a:pt x="1096" y="601"/>
                </a:lnTo>
                <a:lnTo>
                  <a:pt x="1097" y="614"/>
                </a:lnTo>
                <a:lnTo>
                  <a:pt x="1099" y="626"/>
                </a:lnTo>
                <a:lnTo>
                  <a:pt x="1099" y="639"/>
                </a:lnTo>
                <a:lnTo>
                  <a:pt x="1099" y="652"/>
                </a:lnTo>
                <a:lnTo>
                  <a:pt x="1096" y="664"/>
                </a:lnTo>
                <a:lnTo>
                  <a:pt x="1092" y="675"/>
                </a:lnTo>
                <a:lnTo>
                  <a:pt x="1088" y="688"/>
                </a:lnTo>
                <a:lnTo>
                  <a:pt x="1088" y="688"/>
                </a:lnTo>
                <a:lnTo>
                  <a:pt x="1083" y="699"/>
                </a:lnTo>
                <a:lnTo>
                  <a:pt x="1081" y="710"/>
                </a:lnTo>
                <a:lnTo>
                  <a:pt x="1081" y="710"/>
                </a:lnTo>
                <a:lnTo>
                  <a:pt x="1077" y="740"/>
                </a:lnTo>
                <a:lnTo>
                  <a:pt x="1072" y="770"/>
                </a:lnTo>
                <a:lnTo>
                  <a:pt x="1064" y="798"/>
                </a:lnTo>
                <a:lnTo>
                  <a:pt x="1055" y="828"/>
                </a:lnTo>
                <a:lnTo>
                  <a:pt x="1055" y="828"/>
                </a:lnTo>
                <a:lnTo>
                  <a:pt x="1052" y="837"/>
                </a:lnTo>
                <a:lnTo>
                  <a:pt x="1050" y="847"/>
                </a:lnTo>
                <a:lnTo>
                  <a:pt x="1050" y="847"/>
                </a:lnTo>
                <a:lnTo>
                  <a:pt x="1034" y="919"/>
                </a:lnTo>
                <a:lnTo>
                  <a:pt x="1034" y="919"/>
                </a:lnTo>
                <a:lnTo>
                  <a:pt x="1007" y="1033"/>
                </a:lnTo>
                <a:lnTo>
                  <a:pt x="1007" y="1033"/>
                </a:lnTo>
                <a:lnTo>
                  <a:pt x="989" y="1115"/>
                </a:lnTo>
                <a:lnTo>
                  <a:pt x="989" y="1115"/>
                </a:lnTo>
                <a:lnTo>
                  <a:pt x="984" y="1130"/>
                </a:lnTo>
                <a:lnTo>
                  <a:pt x="978" y="1143"/>
                </a:lnTo>
                <a:lnTo>
                  <a:pt x="973" y="1149"/>
                </a:lnTo>
                <a:lnTo>
                  <a:pt x="966" y="1154"/>
                </a:lnTo>
                <a:lnTo>
                  <a:pt x="960" y="1159"/>
                </a:lnTo>
                <a:lnTo>
                  <a:pt x="951" y="1162"/>
                </a:lnTo>
                <a:lnTo>
                  <a:pt x="951" y="1162"/>
                </a:lnTo>
                <a:lnTo>
                  <a:pt x="946" y="1184"/>
                </a:lnTo>
                <a:lnTo>
                  <a:pt x="946" y="1184"/>
                </a:lnTo>
                <a:lnTo>
                  <a:pt x="944" y="1192"/>
                </a:lnTo>
                <a:lnTo>
                  <a:pt x="941" y="1200"/>
                </a:lnTo>
                <a:lnTo>
                  <a:pt x="937" y="1207"/>
                </a:lnTo>
                <a:lnTo>
                  <a:pt x="929" y="1214"/>
                </a:lnTo>
                <a:lnTo>
                  <a:pt x="929" y="1214"/>
                </a:lnTo>
                <a:lnTo>
                  <a:pt x="932" y="1230"/>
                </a:lnTo>
                <a:lnTo>
                  <a:pt x="932" y="1230"/>
                </a:lnTo>
                <a:lnTo>
                  <a:pt x="960" y="1241"/>
                </a:lnTo>
                <a:lnTo>
                  <a:pt x="960" y="1241"/>
                </a:lnTo>
                <a:lnTo>
                  <a:pt x="979" y="1247"/>
                </a:lnTo>
                <a:lnTo>
                  <a:pt x="979" y="1247"/>
                </a:lnTo>
                <a:lnTo>
                  <a:pt x="985" y="1250"/>
                </a:lnTo>
                <a:lnTo>
                  <a:pt x="989" y="1253"/>
                </a:lnTo>
                <a:lnTo>
                  <a:pt x="989" y="1258"/>
                </a:lnTo>
                <a:lnTo>
                  <a:pt x="989" y="1264"/>
                </a:lnTo>
                <a:lnTo>
                  <a:pt x="989" y="1264"/>
                </a:lnTo>
                <a:lnTo>
                  <a:pt x="987" y="1275"/>
                </a:lnTo>
                <a:lnTo>
                  <a:pt x="987" y="1275"/>
                </a:lnTo>
                <a:lnTo>
                  <a:pt x="987" y="1307"/>
                </a:lnTo>
                <a:lnTo>
                  <a:pt x="987" y="1307"/>
                </a:lnTo>
                <a:lnTo>
                  <a:pt x="1001" y="1318"/>
                </a:lnTo>
                <a:lnTo>
                  <a:pt x="1001" y="1318"/>
                </a:lnTo>
                <a:lnTo>
                  <a:pt x="1006" y="1322"/>
                </a:lnTo>
                <a:lnTo>
                  <a:pt x="1009" y="1326"/>
                </a:lnTo>
                <a:lnTo>
                  <a:pt x="1009" y="1332"/>
                </a:lnTo>
                <a:lnTo>
                  <a:pt x="1007" y="1338"/>
                </a:lnTo>
                <a:lnTo>
                  <a:pt x="1007" y="1338"/>
                </a:lnTo>
                <a:lnTo>
                  <a:pt x="1004" y="1348"/>
                </a:lnTo>
                <a:lnTo>
                  <a:pt x="1004" y="1357"/>
                </a:lnTo>
                <a:lnTo>
                  <a:pt x="1004" y="1357"/>
                </a:lnTo>
                <a:lnTo>
                  <a:pt x="1003" y="1379"/>
                </a:lnTo>
                <a:lnTo>
                  <a:pt x="1001" y="1400"/>
                </a:lnTo>
                <a:lnTo>
                  <a:pt x="1001" y="1400"/>
                </a:lnTo>
                <a:lnTo>
                  <a:pt x="998" y="1423"/>
                </a:lnTo>
                <a:lnTo>
                  <a:pt x="998" y="1423"/>
                </a:lnTo>
                <a:lnTo>
                  <a:pt x="1007" y="1431"/>
                </a:lnTo>
                <a:lnTo>
                  <a:pt x="1014" y="1441"/>
                </a:lnTo>
                <a:lnTo>
                  <a:pt x="1018" y="1452"/>
                </a:lnTo>
                <a:lnTo>
                  <a:pt x="1023" y="1463"/>
                </a:lnTo>
                <a:lnTo>
                  <a:pt x="1023" y="1463"/>
                </a:lnTo>
                <a:lnTo>
                  <a:pt x="1029" y="1485"/>
                </a:lnTo>
                <a:lnTo>
                  <a:pt x="1031" y="1497"/>
                </a:lnTo>
                <a:lnTo>
                  <a:pt x="1031" y="1510"/>
                </a:lnTo>
                <a:lnTo>
                  <a:pt x="1031" y="1510"/>
                </a:lnTo>
                <a:lnTo>
                  <a:pt x="1020" y="1508"/>
                </a:lnTo>
                <a:lnTo>
                  <a:pt x="1020" y="1508"/>
                </a:lnTo>
                <a:lnTo>
                  <a:pt x="1014" y="1491"/>
                </a:lnTo>
                <a:lnTo>
                  <a:pt x="1007" y="1474"/>
                </a:lnTo>
                <a:lnTo>
                  <a:pt x="1007" y="1474"/>
                </a:lnTo>
                <a:lnTo>
                  <a:pt x="1007" y="1481"/>
                </a:lnTo>
                <a:lnTo>
                  <a:pt x="1007" y="1489"/>
                </a:lnTo>
                <a:lnTo>
                  <a:pt x="1006" y="1497"/>
                </a:lnTo>
                <a:lnTo>
                  <a:pt x="1003" y="1504"/>
                </a:lnTo>
                <a:lnTo>
                  <a:pt x="1003" y="1504"/>
                </a:lnTo>
                <a:lnTo>
                  <a:pt x="990" y="1500"/>
                </a:lnTo>
                <a:lnTo>
                  <a:pt x="990" y="1500"/>
                </a:lnTo>
                <a:lnTo>
                  <a:pt x="984" y="1489"/>
                </a:lnTo>
                <a:lnTo>
                  <a:pt x="984" y="1489"/>
                </a:lnTo>
                <a:lnTo>
                  <a:pt x="976" y="1505"/>
                </a:lnTo>
                <a:lnTo>
                  <a:pt x="976" y="1505"/>
                </a:lnTo>
                <a:lnTo>
                  <a:pt x="974" y="1510"/>
                </a:lnTo>
                <a:lnTo>
                  <a:pt x="971" y="1513"/>
                </a:lnTo>
                <a:lnTo>
                  <a:pt x="971" y="1513"/>
                </a:lnTo>
                <a:lnTo>
                  <a:pt x="968" y="1515"/>
                </a:lnTo>
                <a:lnTo>
                  <a:pt x="966" y="1518"/>
                </a:lnTo>
                <a:lnTo>
                  <a:pt x="965" y="1524"/>
                </a:lnTo>
                <a:lnTo>
                  <a:pt x="965" y="1524"/>
                </a:lnTo>
                <a:lnTo>
                  <a:pt x="949" y="1592"/>
                </a:lnTo>
                <a:lnTo>
                  <a:pt x="949" y="1592"/>
                </a:lnTo>
                <a:lnTo>
                  <a:pt x="937" y="1644"/>
                </a:lnTo>
                <a:lnTo>
                  <a:pt x="937" y="1644"/>
                </a:lnTo>
                <a:lnTo>
                  <a:pt x="940" y="1652"/>
                </a:lnTo>
                <a:lnTo>
                  <a:pt x="940" y="1658"/>
                </a:lnTo>
                <a:lnTo>
                  <a:pt x="940" y="1658"/>
                </a:lnTo>
                <a:lnTo>
                  <a:pt x="935" y="1691"/>
                </a:lnTo>
                <a:lnTo>
                  <a:pt x="930" y="1724"/>
                </a:lnTo>
                <a:lnTo>
                  <a:pt x="930" y="1724"/>
                </a:lnTo>
                <a:lnTo>
                  <a:pt x="921" y="1771"/>
                </a:lnTo>
                <a:lnTo>
                  <a:pt x="910" y="1817"/>
                </a:lnTo>
                <a:lnTo>
                  <a:pt x="900" y="1863"/>
                </a:lnTo>
                <a:lnTo>
                  <a:pt x="896" y="1886"/>
                </a:lnTo>
                <a:lnTo>
                  <a:pt x="892" y="1910"/>
                </a:lnTo>
                <a:lnTo>
                  <a:pt x="892" y="1910"/>
                </a:lnTo>
                <a:lnTo>
                  <a:pt x="891" y="1916"/>
                </a:lnTo>
                <a:lnTo>
                  <a:pt x="888" y="1918"/>
                </a:lnTo>
                <a:lnTo>
                  <a:pt x="886" y="1919"/>
                </a:lnTo>
                <a:lnTo>
                  <a:pt x="886" y="1919"/>
                </a:lnTo>
                <a:lnTo>
                  <a:pt x="866" y="1926"/>
                </a:lnTo>
                <a:lnTo>
                  <a:pt x="866" y="1926"/>
                </a:lnTo>
                <a:lnTo>
                  <a:pt x="869" y="1938"/>
                </a:lnTo>
                <a:lnTo>
                  <a:pt x="869" y="1938"/>
                </a:lnTo>
                <a:lnTo>
                  <a:pt x="889" y="2012"/>
                </a:lnTo>
                <a:lnTo>
                  <a:pt x="889" y="2012"/>
                </a:lnTo>
                <a:lnTo>
                  <a:pt x="896" y="2039"/>
                </a:lnTo>
                <a:lnTo>
                  <a:pt x="900" y="2066"/>
                </a:lnTo>
                <a:lnTo>
                  <a:pt x="902" y="2093"/>
                </a:lnTo>
                <a:lnTo>
                  <a:pt x="904" y="2119"/>
                </a:lnTo>
                <a:lnTo>
                  <a:pt x="904" y="2119"/>
                </a:lnTo>
                <a:lnTo>
                  <a:pt x="905" y="2135"/>
                </a:lnTo>
                <a:lnTo>
                  <a:pt x="908" y="2151"/>
                </a:lnTo>
                <a:lnTo>
                  <a:pt x="908" y="2151"/>
                </a:lnTo>
                <a:lnTo>
                  <a:pt x="911" y="2160"/>
                </a:lnTo>
                <a:lnTo>
                  <a:pt x="913" y="2171"/>
                </a:lnTo>
                <a:lnTo>
                  <a:pt x="913" y="2171"/>
                </a:lnTo>
                <a:lnTo>
                  <a:pt x="916" y="2217"/>
                </a:lnTo>
                <a:lnTo>
                  <a:pt x="919" y="2263"/>
                </a:lnTo>
                <a:lnTo>
                  <a:pt x="919" y="2263"/>
                </a:lnTo>
                <a:lnTo>
                  <a:pt x="919" y="2288"/>
                </a:lnTo>
                <a:lnTo>
                  <a:pt x="918" y="2313"/>
                </a:lnTo>
                <a:lnTo>
                  <a:pt x="918" y="2313"/>
                </a:lnTo>
                <a:lnTo>
                  <a:pt x="915" y="2356"/>
                </a:lnTo>
                <a:lnTo>
                  <a:pt x="913" y="2378"/>
                </a:lnTo>
                <a:lnTo>
                  <a:pt x="915" y="2400"/>
                </a:lnTo>
                <a:lnTo>
                  <a:pt x="915" y="2400"/>
                </a:lnTo>
                <a:lnTo>
                  <a:pt x="916" y="2423"/>
                </a:lnTo>
                <a:lnTo>
                  <a:pt x="916" y="2447"/>
                </a:lnTo>
                <a:lnTo>
                  <a:pt x="913" y="2469"/>
                </a:lnTo>
                <a:lnTo>
                  <a:pt x="910" y="2482"/>
                </a:lnTo>
                <a:lnTo>
                  <a:pt x="905" y="2493"/>
                </a:lnTo>
                <a:lnTo>
                  <a:pt x="905" y="2493"/>
                </a:lnTo>
                <a:lnTo>
                  <a:pt x="911" y="2504"/>
                </a:lnTo>
                <a:lnTo>
                  <a:pt x="911" y="2504"/>
                </a:lnTo>
                <a:lnTo>
                  <a:pt x="922" y="2521"/>
                </a:lnTo>
                <a:lnTo>
                  <a:pt x="922" y="2521"/>
                </a:lnTo>
                <a:lnTo>
                  <a:pt x="929" y="2533"/>
                </a:lnTo>
                <a:lnTo>
                  <a:pt x="933" y="2548"/>
                </a:lnTo>
                <a:lnTo>
                  <a:pt x="933" y="2548"/>
                </a:lnTo>
                <a:lnTo>
                  <a:pt x="935" y="2557"/>
                </a:lnTo>
                <a:lnTo>
                  <a:pt x="932" y="2565"/>
                </a:lnTo>
                <a:lnTo>
                  <a:pt x="927" y="2573"/>
                </a:lnTo>
                <a:lnTo>
                  <a:pt x="919" y="2578"/>
                </a:lnTo>
                <a:lnTo>
                  <a:pt x="919" y="2578"/>
                </a:lnTo>
                <a:lnTo>
                  <a:pt x="891" y="2590"/>
                </a:lnTo>
                <a:lnTo>
                  <a:pt x="891" y="2590"/>
                </a:lnTo>
                <a:lnTo>
                  <a:pt x="896" y="2600"/>
                </a:lnTo>
                <a:lnTo>
                  <a:pt x="897" y="2609"/>
                </a:lnTo>
                <a:lnTo>
                  <a:pt x="897" y="2631"/>
                </a:lnTo>
                <a:lnTo>
                  <a:pt x="897" y="2631"/>
                </a:lnTo>
                <a:lnTo>
                  <a:pt x="897" y="2639"/>
                </a:lnTo>
                <a:lnTo>
                  <a:pt x="897" y="2639"/>
                </a:lnTo>
                <a:lnTo>
                  <a:pt x="899" y="2661"/>
                </a:lnTo>
                <a:lnTo>
                  <a:pt x="899" y="2672"/>
                </a:lnTo>
                <a:lnTo>
                  <a:pt x="902" y="2683"/>
                </a:lnTo>
                <a:lnTo>
                  <a:pt x="902" y="2683"/>
                </a:lnTo>
                <a:lnTo>
                  <a:pt x="905" y="2705"/>
                </a:lnTo>
                <a:lnTo>
                  <a:pt x="907" y="2727"/>
                </a:lnTo>
                <a:lnTo>
                  <a:pt x="907" y="2727"/>
                </a:lnTo>
                <a:lnTo>
                  <a:pt x="908" y="2738"/>
                </a:lnTo>
                <a:lnTo>
                  <a:pt x="908" y="2738"/>
                </a:lnTo>
                <a:lnTo>
                  <a:pt x="911" y="2751"/>
                </a:lnTo>
                <a:lnTo>
                  <a:pt x="915" y="2763"/>
                </a:lnTo>
                <a:lnTo>
                  <a:pt x="915" y="2776"/>
                </a:lnTo>
                <a:lnTo>
                  <a:pt x="915" y="2790"/>
                </a:lnTo>
                <a:lnTo>
                  <a:pt x="915" y="2790"/>
                </a:lnTo>
                <a:lnTo>
                  <a:pt x="915" y="2795"/>
                </a:lnTo>
                <a:lnTo>
                  <a:pt x="915" y="2800"/>
                </a:lnTo>
                <a:lnTo>
                  <a:pt x="915" y="2800"/>
                </a:lnTo>
                <a:lnTo>
                  <a:pt x="918" y="2808"/>
                </a:lnTo>
                <a:lnTo>
                  <a:pt x="918" y="2808"/>
                </a:lnTo>
                <a:lnTo>
                  <a:pt x="911" y="2809"/>
                </a:lnTo>
                <a:lnTo>
                  <a:pt x="910" y="2811"/>
                </a:lnTo>
                <a:lnTo>
                  <a:pt x="908" y="2814"/>
                </a:lnTo>
                <a:lnTo>
                  <a:pt x="908" y="2819"/>
                </a:lnTo>
                <a:lnTo>
                  <a:pt x="908" y="2819"/>
                </a:lnTo>
                <a:lnTo>
                  <a:pt x="908" y="2822"/>
                </a:lnTo>
                <a:lnTo>
                  <a:pt x="908" y="2822"/>
                </a:lnTo>
                <a:lnTo>
                  <a:pt x="907" y="2826"/>
                </a:lnTo>
                <a:lnTo>
                  <a:pt x="905" y="2831"/>
                </a:lnTo>
                <a:lnTo>
                  <a:pt x="900" y="2834"/>
                </a:lnTo>
                <a:lnTo>
                  <a:pt x="896" y="2834"/>
                </a:lnTo>
                <a:lnTo>
                  <a:pt x="896" y="2834"/>
                </a:lnTo>
                <a:lnTo>
                  <a:pt x="888" y="2834"/>
                </a:lnTo>
                <a:lnTo>
                  <a:pt x="881" y="2836"/>
                </a:lnTo>
                <a:lnTo>
                  <a:pt x="877" y="2839"/>
                </a:lnTo>
                <a:lnTo>
                  <a:pt x="872" y="2845"/>
                </a:lnTo>
                <a:lnTo>
                  <a:pt x="872" y="2845"/>
                </a:lnTo>
                <a:lnTo>
                  <a:pt x="845" y="2847"/>
                </a:lnTo>
                <a:lnTo>
                  <a:pt x="845" y="2847"/>
                </a:lnTo>
                <a:lnTo>
                  <a:pt x="841" y="2847"/>
                </a:lnTo>
                <a:lnTo>
                  <a:pt x="836" y="2845"/>
                </a:lnTo>
                <a:lnTo>
                  <a:pt x="836" y="2845"/>
                </a:lnTo>
                <a:lnTo>
                  <a:pt x="829" y="2842"/>
                </a:lnTo>
                <a:lnTo>
                  <a:pt x="823" y="2842"/>
                </a:lnTo>
                <a:lnTo>
                  <a:pt x="817" y="2842"/>
                </a:lnTo>
                <a:lnTo>
                  <a:pt x="809" y="2845"/>
                </a:lnTo>
                <a:lnTo>
                  <a:pt x="803" y="2848"/>
                </a:lnTo>
                <a:lnTo>
                  <a:pt x="796" y="2852"/>
                </a:lnTo>
                <a:lnTo>
                  <a:pt x="792" y="2856"/>
                </a:lnTo>
                <a:lnTo>
                  <a:pt x="789" y="2861"/>
                </a:lnTo>
                <a:lnTo>
                  <a:pt x="789" y="2861"/>
                </a:lnTo>
                <a:lnTo>
                  <a:pt x="787" y="2866"/>
                </a:lnTo>
                <a:lnTo>
                  <a:pt x="787" y="2866"/>
                </a:lnTo>
                <a:lnTo>
                  <a:pt x="787" y="2871"/>
                </a:lnTo>
                <a:lnTo>
                  <a:pt x="784" y="2875"/>
                </a:lnTo>
                <a:lnTo>
                  <a:pt x="781" y="2878"/>
                </a:lnTo>
                <a:lnTo>
                  <a:pt x="778" y="2880"/>
                </a:lnTo>
                <a:lnTo>
                  <a:pt x="778" y="2880"/>
                </a:lnTo>
                <a:lnTo>
                  <a:pt x="765" y="2878"/>
                </a:lnTo>
                <a:lnTo>
                  <a:pt x="765" y="2878"/>
                </a:lnTo>
                <a:lnTo>
                  <a:pt x="762" y="2888"/>
                </a:lnTo>
                <a:lnTo>
                  <a:pt x="762" y="2888"/>
                </a:lnTo>
                <a:lnTo>
                  <a:pt x="754" y="2893"/>
                </a:lnTo>
                <a:lnTo>
                  <a:pt x="746" y="2894"/>
                </a:lnTo>
                <a:lnTo>
                  <a:pt x="738" y="2893"/>
                </a:lnTo>
                <a:lnTo>
                  <a:pt x="730" y="2888"/>
                </a:lnTo>
                <a:lnTo>
                  <a:pt x="730" y="2888"/>
                </a:lnTo>
                <a:lnTo>
                  <a:pt x="719" y="2900"/>
                </a:lnTo>
                <a:lnTo>
                  <a:pt x="719" y="2900"/>
                </a:lnTo>
                <a:lnTo>
                  <a:pt x="710" y="2902"/>
                </a:lnTo>
                <a:lnTo>
                  <a:pt x="702" y="2902"/>
                </a:lnTo>
                <a:lnTo>
                  <a:pt x="692" y="2899"/>
                </a:lnTo>
                <a:lnTo>
                  <a:pt x="685" y="2894"/>
                </a:lnTo>
                <a:lnTo>
                  <a:pt x="685" y="2894"/>
                </a:lnTo>
                <a:lnTo>
                  <a:pt x="678" y="2897"/>
                </a:lnTo>
                <a:lnTo>
                  <a:pt x="672" y="2899"/>
                </a:lnTo>
                <a:lnTo>
                  <a:pt x="664" y="2899"/>
                </a:lnTo>
                <a:lnTo>
                  <a:pt x="658" y="2897"/>
                </a:lnTo>
                <a:lnTo>
                  <a:pt x="658" y="2897"/>
                </a:lnTo>
                <a:lnTo>
                  <a:pt x="642" y="2893"/>
                </a:lnTo>
                <a:lnTo>
                  <a:pt x="642" y="2893"/>
                </a:lnTo>
                <a:lnTo>
                  <a:pt x="611" y="2882"/>
                </a:lnTo>
                <a:lnTo>
                  <a:pt x="611" y="2882"/>
                </a:lnTo>
                <a:lnTo>
                  <a:pt x="603" y="2880"/>
                </a:lnTo>
                <a:lnTo>
                  <a:pt x="593" y="2878"/>
                </a:lnTo>
                <a:lnTo>
                  <a:pt x="593" y="2878"/>
                </a:lnTo>
                <a:lnTo>
                  <a:pt x="578" y="2872"/>
                </a:lnTo>
                <a:lnTo>
                  <a:pt x="570" y="2869"/>
                </a:lnTo>
                <a:lnTo>
                  <a:pt x="562" y="2864"/>
                </a:lnTo>
                <a:lnTo>
                  <a:pt x="562" y="2864"/>
                </a:lnTo>
                <a:lnTo>
                  <a:pt x="555" y="2861"/>
                </a:lnTo>
                <a:lnTo>
                  <a:pt x="549" y="2858"/>
                </a:lnTo>
                <a:lnTo>
                  <a:pt x="549" y="2858"/>
                </a:lnTo>
                <a:lnTo>
                  <a:pt x="538" y="2853"/>
                </a:lnTo>
                <a:lnTo>
                  <a:pt x="533" y="2848"/>
                </a:lnTo>
                <a:lnTo>
                  <a:pt x="529" y="2845"/>
                </a:lnTo>
                <a:lnTo>
                  <a:pt x="529" y="2845"/>
                </a:lnTo>
                <a:lnTo>
                  <a:pt x="533" y="2820"/>
                </a:lnTo>
                <a:lnTo>
                  <a:pt x="533" y="2820"/>
                </a:lnTo>
                <a:lnTo>
                  <a:pt x="535" y="2812"/>
                </a:lnTo>
                <a:lnTo>
                  <a:pt x="540" y="2806"/>
                </a:lnTo>
                <a:lnTo>
                  <a:pt x="540" y="2806"/>
                </a:lnTo>
                <a:lnTo>
                  <a:pt x="546" y="2798"/>
                </a:lnTo>
                <a:lnTo>
                  <a:pt x="555" y="2792"/>
                </a:lnTo>
                <a:lnTo>
                  <a:pt x="563" y="2785"/>
                </a:lnTo>
                <a:lnTo>
                  <a:pt x="574" y="2782"/>
                </a:lnTo>
                <a:lnTo>
                  <a:pt x="574" y="2782"/>
                </a:lnTo>
                <a:lnTo>
                  <a:pt x="578" y="2779"/>
                </a:lnTo>
                <a:lnTo>
                  <a:pt x="578" y="2779"/>
                </a:lnTo>
                <a:lnTo>
                  <a:pt x="609" y="2763"/>
                </a:lnTo>
                <a:lnTo>
                  <a:pt x="609" y="2763"/>
                </a:lnTo>
                <a:lnTo>
                  <a:pt x="617" y="2759"/>
                </a:lnTo>
                <a:lnTo>
                  <a:pt x="625" y="2754"/>
                </a:lnTo>
                <a:lnTo>
                  <a:pt x="629" y="2748"/>
                </a:lnTo>
                <a:lnTo>
                  <a:pt x="634" y="2740"/>
                </a:lnTo>
                <a:lnTo>
                  <a:pt x="634" y="2740"/>
                </a:lnTo>
                <a:lnTo>
                  <a:pt x="631" y="2735"/>
                </a:lnTo>
                <a:lnTo>
                  <a:pt x="629" y="2730"/>
                </a:lnTo>
                <a:lnTo>
                  <a:pt x="631" y="2726"/>
                </a:lnTo>
                <a:lnTo>
                  <a:pt x="634" y="2719"/>
                </a:lnTo>
                <a:lnTo>
                  <a:pt x="634" y="2719"/>
                </a:lnTo>
                <a:lnTo>
                  <a:pt x="640" y="2713"/>
                </a:lnTo>
                <a:lnTo>
                  <a:pt x="640" y="2713"/>
                </a:lnTo>
                <a:lnTo>
                  <a:pt x="670" y="2689"/>
                </a:lnTo>
                <a:lnTo>
                  <a:pt x="685" y="2678"/>
                </a:lnTo>
                <a:lnTo>
                  <a:pt x="700" y="2669"/>
                </a:lnTo>
                <a:lnTo>
                  <a:pt x="700" y="2669"/>
                </a:lnTo>
                <a:lnTo>
                  <a:pt x="708" y="2664"/>
                </a:lnTo>
                <a:lnTo>
                  <a:pt x="708" y="2664"/>
                </a:lnTo>
                <a:lnTo>
                  <a:pt x="710" y="2658"/>
                </a:lnTo>
                <a:lnTo>
                  <a:pt x="708" y="2653"/>
                </a:lnTo>
                <a:lnTo>
                  <a:pt x="707" y="2648"/>
                </a:lnTo>
                <a:lnTo>
                  <a:pt x="702" y="2644"/>
                </a:lnTo>
                <a:lnTo>
                  <a:pt x="702" y="2644"/>
                </a:lnTo>
                <a:lnTo>
                  <a:pt x="680" y="2630"/>
                </a:lnTo>
                <a:lnTo>
                  <a:pt x="680" y="2630"/>
                </a:lnTo>
                <a:lnTo>
                  <a:pt x="670" y="2625"/>
                </a:lnTo>
                <a:lnTo>
                  <a:pt x="661" y="2619"/>
                </a:lnTo>
                <a:lnTo>
                  <a:pt x="661" y="2619"/>
                </a:lnTo>
                <a:lnTo>
                  <a:pt x="658" y="2614"/>
                </a:lnTo>
                <a:lnTo>
                  <a:pt x="655" y="2608"/>
                </a:lnTo>
                <a:lnTo>
                  <a:pt x="655" y="2608"/>
                </a:lnTo>
                <a:lnTo>
                  <a:pt x="655" y="2601"/>
                </a:lnTo>
                <a:lnTo>
                  <a:pt x="656" y="2598"/>
                </a:lnTo>
                <a:lnTo>
                  <a:pt x="661" y="2595"/>
                </a:lnTo>
                <a:lnTo>
                  <a:pt x="667" y="2593"/>
                </a:lnTo>
                <a:lnTo>
                  <a:pt x="667" y="2593"/>
                </a:lnTo>
                <a:lnTo>
                  <a:pt x="675" y="2595"/>
                </a:lnTo>
                <a:lnTo>
                  <a:pt x="675" y="2595"/>
                </a:lnTo>
                <a:lnTo>
                  <a:pt x="680" y="2587"/>
                </a:lnTo>
                <a:lnTo>
                  <a:pt x="681" y="2579"/>
                </a:lnTo>
                <a:lnTo>
                  <a:pt x="683" y="2571"/>
                </a:lnTo>
                <a:lnTo>
                  <a:pt x="683" y="2563"/>
                </a:lnTo>
                <a:lnTo>
                  <a:pt x="683" y="2563"/>
                </a:lnTo>
                <a:lnTo>
                  <a:pt x="681" y="2557"/>
                </a:lnTo>
                <a:lnTo>
                  <a:pt x="683" y="2552"/>
                </a:lnTo>
                <a:lnTo>
                  <a:pt x="686" y="2548"/>
                </a:lnTo>
                <a:lnTo>
                  <a:pt x="691" y="2545"/>
                </a:lnTo>
                <a:lnTo>
                  <a:pt x="691" y="2545"/>
                </a:lnTo>
                <a:lnTo>
                  <a:pt x="696" y="2546"/>
                </a:lnTo>
                <a:lnTo>
                  <a:pt x="696" y="2546"/>
                </a:lnTo>
                <a:lnTo>
                  <a:pt x="700" y="2548"/>
                </a:lnTo>
                <a:lnTo>
                  <a:pt x="700" y="2548"/>
                </a:lnTo>
                <a:lnTo>
                  <a:pt x="700" y="2545"/>
                </a:lnTo>
                <a:lnTo>
                  <a:pt x="700" y="2541"/>
                </a:lnTo>
                <a:lnTo>
                  <a:pt x="697" y="2538"/>
                </a:lnTo>
                <a:lnTo>
                  <a:pt x="694" y="2537"/>
                </a:lnTo>
                <a:lnTo>
                  <a:pt x="694" y="2537"/>
                </a:lnTo>
                <a:lnTo>
                  <a:pt x="686" y="2532"/>
                </a:lnTo>
                <a:lnTo>
                  <a:pt x="681" y="2524"/>
                </a:lnTo>
                <a:lnTo>
                  <a:pt x="678" y="2516"/>
                </a:lnTo>
                <a:lnTo>
                  <a:pt x="678" y="2507"/>
                </a:lnTo>
                <a:lnTo>
                  <a:pt x="678" y="2507"/>
                </a:lnTo>
                <a:lnTo>
                  <a:pt x="678" y="2488"/>
                </a:lnTo>
                <a:lnTo>
                  <a:pt x="677" y="2469"/>
                </a:lnTo>
                <a:lnTo>
                  <a:pt x="677" y="2469"/>
                </a:lnTo>
                <a:lnTo>
                  <a:pt x="661" y="2376"/>
                </a:lnTo>
                <a:lnTo>
                  <a:pt x="661" y="2376"/>
                </a:lnTo>
                <a:lnTo>
                  <a:pt x="647" y="2289"/>
                </a:lnTo>
                <a:lnTo>
                  <a:pt x="647" y="2289"/>
                </a:lnTo>
                <a:lnTo>
                  <a:pt x="644" y="2258"/>
                </a:lnTo>
                <a:lnTo>
                  <a:pt x="637" y="2226"/>
                </a:lnTo>
                <a:lnTo>
                  <a:pt x="637" y="2226"/>
                </a:lnTo>
                <a:lnTo>
                  <a:pt x="620" y="2141"/>
                </a:lnTo>
                <a:lnTo>
                  <a:pt x="611" y="2099"/>
                </a:lnTo>
                <a:lnTo>
                  <a:pt x="603" y="2055"/>
                </a:lnTo>
                <a:lnTo>
                  <a:pt x="603" y="2055"/>
                </a:lnTo>
                <a:lnTo>
                  <a:pt x="600" y="2047"/>
                </a:lnTo>
                <a:lnTo>
                  <a:pt x="600" y="2047"/>
                </a:lnTo>
                <a:lnTo>
                  <a:pt x="592" y="2067"/>
                </a:lnTo>
                <a:lnTo>
                  <a:pt x="592" y="2067"/>
                </a:lnTo>
                <a:lnTo>
                  <a:pt x="559" y="2151"/>
                </a:lnTo>
                <a:lnTo>
                  <a:pt x="559" y="2151"/>
                </a:lnTo>
                <a:lnTo>
                  <a:pt x="552" y="2168"/>
                </a:lnTo>
                <a:lnTo>
                  <a:pt x="544" y="2185"/>
                </a:lnTo>
                <a:lnTo>
                  <a:pt x="544" y="2185"/>
                </a:lnTo>
                <a:lnTo>
                  <a:pt x="538" y="2201"/>
                </a:lnTo>
                <a:lnTo>
                  <a:pt x="535" y="2219"/>
                </a:lnTo>
                <a:lnTo>
                  <a:pt x="535" y="2219"/>
                </a:lnTo>
                <a:lnTo>
                  <a:pt x="530" y="2248"/>
                </a:lnTo>
                <a:lnTo>
                  <a:pt x="526" y="2277"/>
                </a:lnTo>
                <a:lnTo>
                  <a:pt x="518" y="2307"/>
                </a:lnTo>
                <a:lnTo>
                  <a:pt x="510" y="2335"/>
                </a:lnTo>
                <a:lnTo>
                  <a:pt x="510" y="2335"/>
                </a:lnTo>
                <a:lnTo>
                  <a:pt x="503" y="2354"/>
                </a:lnTo>
                <a:lnTo>
                  <a:pt x="497" y="2371"/>
                </a:lnTo>
                <a:lnTo>
                  <a:pt x="488" y="2387"/>
                </a:lnTo>
                <a:lnTo>
                  <a:pt x="478" y="2404"/>
                </a:lnTo>
                <a:lnTo>
                  <a:pt x="478" y="2404"/>
                </a:lnTo>
                <a:lnTo>
                  <a:pt x="475" y="2412"/>
                </a:lnTo>
                <a:lnTo>
                  <a:pt x="472" y="2420"/>
                </a:lnTo>
                <a:lnTo>
                  <a:pt x="469" y="2428"/>
                </a:lnTo>
                <a:lnTo>
                  <a:pt x="469" y="2437"/>
                </a:lnTo>
                <a:lnTo>
                  <a:pt x="469" y="2437"/>
                </a:lnTo>
                <a:lnTo>
                  <a:pt x="466" y="2459"/>
                </a:lnTo>
                <a:lnTo>
                  <a:pt x="461" y="2482"/>
                </a:lnTo>
                <a:lnTo>
                  <a:pt x="461" y="2482"/>
                </a:lnTo>
                <a:lnTo>
                  <a:pt x="456" y="2491"/>
                </a:lnTo>
                <a:lnTo>
                  <a:pt x="450" y="2499"/>
                </a:lnTo>
                <a:lnTo>
                  <a:pt x="442" y="2504"/>
                </a:lnTo>
                <a:lnTo>
                  <a:pt x="431" y="2505"/>
                </a:lnTo>
                <a:lnTo>
                  <a:pt x="431" y="2505"/>
                </a:lnTo>
                <a:lnTo>
                  <a:pt x="422" y="2507"/>
                </a:lnTo>
                <a:lnTo>
                  <a:pt x="422" y="2507"/>
                </a:lnTo>
                <a:lnTo>
                  <a:pt x="423" y="2510"/>
                </a:lnTo>
                <a:lnTo>
                  <a:pt x="425" y="2513"/>
                </a:lnTo>
                <a:lnTo>
                  <a:pt x="425" y="2513"/>
                </a:lnTo>
                <a:lnTo>
                  <a:pt x="431" y="2515"/>
                </a:lnTo>
                <a:lnTo>
                  <a:pt x="431" y="2515"/>
                </a:lnTo>
                <a:lnTo>
                  <a:pt x="437" y="2518"/>
                </a:lnTo>
                <a:lnTo>
                  <a:pt x="440" y="2524"/>
                </a:lnTo>
                <a:lnTo>
                  <a:pt x="442" y="2530"/>
                </a:lnTo>
                <a:lnTo>
                  <a:pt x="439" y="2538"/>
                </a:lnTo>
                <a:lnTo>
                  <a:pt x="439" y="2538"/>
                </a:lnTo>
                <a:lnTo>
                  <a:pt x="437" y="2540"/>
                </a:lnTo>
                <a:lnTo>
                  <a:pt x="436" y="2543"/>
                </a:lnTo>
                <a:lnTo>
                  <a:pt x="436" y="2543"/>
                </a:lnTo>
                <a:lnTo>
                  <a:pt x="436" y="2549"/>
                </a:lnTo>
                <a:lnTo>
                  <a:pt x="433" y="2554"/>
                </a:lnTo>
                <a:lnTo>
                  <a:pt x="429" y="2559"/>
                </a:lnTo>
                <a:lnTo>
                  <a:pt x="425" y="2562"/>
                </a:lnTo>
                <a:lnTo>
                  <a:pt x="425" y="2562"/>
                </a:lnTo>
                <a:lnTo>
                  <a:pt x="425" y="2568"/>
                </a:lnTo>
                <a:lnTo>
                  <a:pt x="428" y="2573"/>
                </a:lnTo>
                <a:lnTo>
                  <a:pt x="433" y="2582"/>
                </a:lnTo>
                <a:lnTo>
                  <a:pt x="433" y="2582"/>
                </a:lnTo>
                <a:lnTo>
                  <a:pt x="437" y="2589"/>
                </a:lnTo>
                <a:lnTo>
                  <a:pt x="439" y="2595"/>
                </a:lnTo>
                <a:lnTo>
                  <a:pt x="442" y="2609"/>
                </a:lnTo>
                <a:lnTo>
                  <a:pt x="442" y="2609"/>
                </a:lnTo>
                <a:lnTo>
                  <a:pt x="433" y="2608"/>
                </a:lnTo>
                <a:lnTo>
                  <a:pt x="433" y="2608"/>
                </a:lnTo>
                <a:lnTo>
                  <a:pt x="429" y="2612"/>
                </a:lnTo>
                <a:lnTo>
                  <a:pt x="431" y="2617"/>
                </a:lnTo>
                <a:lnTo>
                  <a:pt x="434" y="2626"/>
                </a:lnTo>
                <a:lnTo>
                  <a:pt x="434" y="2626"/>
                </a:lnTo>
                <a:lnTo>
                  <a:pt x="433" y="2633"/>
                </a:lnTo>
                <a:lnTo>
                  <a:pt x="433" y="2633"/>
                </a:lnTo>
                <a:lnTo>
                  <a:pt x="439" y="2655"/>
                </a:lnTo>
                <a:lnTo>
                  <a:pt x="439" y="2655"/>
                </a:lnTo>
                <a:lnTo>
                  <a:pt x="442" y="2674"/>
                </a:lnTo>
                <a:lnTo>
                  <a:pt x="448" y="2691"/>
                </a:lnTo>
                <a:lnTo>
                  <a:pt x="448" y="2691"/>
                </a:lnTo>
                <a:lnTo>
                  <a:pt x="452" y="2699"/>
                </a:lnTo>
                <a:lnTo>
                  <a:pt x="453" y="2708"/>
                </a:lnTo>
                <a:lnTo>
                  <a:pt x="455" y="2718"/>
                </a:lnTo>
                <a:lnTo>
                  <a:pt x="453" y="2727"/>
                </a:lnTo>
                <a:lnTo>
                  <a:pt x="453" y="2727"/>
                </a:lnTo>
                <a:lnTo>
                  <a:pt x="453" y="2730"/>
                </a:lnTo>
                <a:lnTo>
                  <a:pt x="456" y="2735"/>
                </a:lnTo>
                <a:lnTo>
                  <a:pt x="456" y="2735"/>
                </a:lnTo>
                <a:lnTo>
                  <a:pt x="458" y="2740"/>
                </a:lnTo>
                <a:lnTo>
                  <a:pt x="458" y="2745"/>
                </a:lnTo>
                <a:lnTo>
                  <a:pt x="456" y="2749"/>
                </a:lnTo>
                <a:lnTo>
                  <a:pt x="453" y="2754"/>
                </a:lnTo>
                <a:lnTo>
                  <a:pt x="453" y="2754"/>
                </a:lnTo>
                <a:lnTo>
                  <a:pt x="444" y="2767"/>
                </a:lnTo>
                <a:lnTo>
                  <a:pt x="444" y="2767"/>
                </a:lnTo>
                <a:lnTo>
                  <a:pt x="431" y="2771"/>
                </a:lnTo>
                <a:lnTo>
                  <a:pt x="420" y="2778"/>
                </a:lnTo>
                <a:lnTo>
                  <a:pt x="420" y="2778"/>
                </a:lnTo>
                <a:lnTo>
                  <a:pt x="414" y="2781"/>
                </a:lnTo>
                <a:lnTo>
                  <a:pt x="406" y="2782"/>
                </a:lnTo>
                <a:lnTo>
                  <a:pt x="400" y="2784"/>
                </a:lnTo>
                <a:lnTo>
                  <a:pt x="392" y="2782"/>
                </a:lnTo>
                <a:lnTo>
                  <a:pt x="392" y="2782"/>
                </a:lnTo>
                <a:lnTo>
                  <a:pt x="379" y="2782"/>
                </a:lnTo>
                <a:lnTo>
                  <a:pt x="366" y="2784"/>
                </a:lnTo>
                <a:lnTo>
                  <a:pt x="366" y="2784"/>
                </a:lnTo>
                <a:lnTo>
                  <a:pt x="354" y="2784"/>
                </a:lnTo>
                <a:lnTo>
                  <a:pt x="344" y="2784"/>
                </a:lnTo>
                <a:lnTo>
                  <a:pt x="335" y="2779"/>
                </a:lnTo>
                <a:lnTo>
                  <a:pt x="330" y="2776"/>
                </a:lnTo>
                <a:lnTo>
                  <a:pt x="326" y="2773"/>
                </a:lnTo>
                <a:lnTo>
                  <a:pt x="326" y="2773"/>
                </a:lnTo>
                <a:lnTo>
                  <a:pt x="307" y="2768"/>
                </a:lnTo>
                <a:lnTo>
                  <a:pt x="307" y="2768"/>
                </a:lnTo>
                <a:lnTo>
                  <a:pt x="299" y="2767"/>
                </a:lnTo>
                <a:lnTo>
                  <a:pt x="299" y="2767"/>
                </a:lnTo>
                <a:lnTo>
                  <a:pt x="288" y="2767"/>
                </a:lnTo>
                <a:lnTo>
                  <a:pt x="277" y="2768"/>
                </a:lnTo>
                <a:lnTo>
                  <a:pt x="266" y="2770"/>
                </a:lnTo>
                <a:lnTo>
                  <a:pt x="255" y="2773"/>
                </a:lnTo>
                <a:lnTo>
                  <a:pt x="255" y="2773"/>
                </a:lnTo>
                <a:lnTo>
                  <a:pt x="247" y="2778"/>
                </a:lnTo>
                <a:lnTo>
                  <a:pt x="244" y="2781"/>
                </a:lnTo>
                <a:lnTo>
                  <a:pt x="240" y="2784"/>
                </a:lnTo>
                <a:lnTo>
                  <a:pt x="240" y="2784"/>
                </a:lnTo>
                <a:lnTo>
                  <a:pt x="236" y="2790"/>
                </a:lnTo>
                <a:lnTo>
                  <a:pt x="231" y="2793"/>
                </a:lnTo>
                <a:lnTo>
                  <a:pt x="225" y="2796"/>
                </a:lnTo>
                <a:lnTo>
                  <a:pt x="218" y="2796"/>
                </a:lnTo>
                <a:lnTo>
                  <a:pt x="218" y="2796"/>
                </a:lnTo>
                <a:lnTo>
                  <a:pt x="212" y="2796"/>
                </a:lnTo>
                <a:lnTo>
                  <a:pt x="207" y="2796"/>
                </a:lnTo>
                <a:lnTo>
                  <a:pt x="198" y="2801"/>
                </a:lnTo>
                <a:lnTo>
                  <a:pt x="198" y="2801"/>
                </a:lnTo>
                <a:lnTo>
                  <a:pt x="190" y="2804"/>
                </a:lnTo>
                <a:lnTo>
                  <a:pt x="182" y="2806"/>
                </a:lnTo>
                <a:lnTo>
                  <a:pt x="176" y="2806"/>
                </a:lnTo>
                <a:lnTo>
                  <a:pt x="168" y="2801"/>
                </a:lnTo>
                <a:lnTo>
                  <a:pt x="168" y="2801"/>
                </a:lnTo>
                <a:lnTo>
                  <a:pt x="160" y="2803"/>
                </a:lnTo>
                <a:lnTo>
                  <a:pt x="152" y="2804"/>
                </a:lnTo>
                <a:lnTo>
                  <a:pt x="152" y="2804"/>
                </a:lnTo>
                <a:lnTo>
                  <a:pt x="143" y="2808"/>
                </a:lnTo>
                <a:lnTo>
                  <a:pt x="133" y="2809"/>
                </a:lnTo>
                <a:lnTo>
                  <a:pt x="124" y="2808"/>
                </a:lnTo>
                <a:lnTo>
                  <a:pt x="116" y="2803"/>
                </a:lnTo>
                <a:lnTo>
                  <a:pt x="116" y="2803"/>
                </a:lnTo>
                <a:lnTo>
                  <a:pt x="103" y="2803"/>
                </a:lnTo>
                <a:lnTo>
                  <a:pt x="91" y="2803"/>
                </a:lnTo>
                <a:lnTo>
                  <a:pt x="78" y="2798"/>
                </a:lnTo>
                <a:lnTo>
                  <a:pt x="74" y="2795"/>
                </a:lnTo>
                <a:lnTo>
                  <a:pt x="67" y="2790"/>
                </a:lnTo>
                <a:lnTo>
                  <a:pt x="67" y="2790"/>
                </a:lnTo>
                <a:lnTo>
                  <a:pt x="63" y="2789"/>
                </a:lnTo>
                <a:lnTo>
                  <a:pt x="58" y="2789"/>
                </a:lnTo>
                <a:lnTo>
                  <a:pt x="58" y="2789"/>
                </a:lnTo>
                <a:lnTo>
                  <a:pt x="45" y="2782"/>
                </a:lnTo>
                <a:lnTo>
                  <a:pt x="33" y="2774"/>
                </a:lnTo>
                <a:lnTo>
                  <a:pt x="22" y="2765"/>
                </a:lnTo>
                <a:lnTo>
                  <a:pt x="12" y="2754"/>
                </a:lnTo>
                <a:lnTo>
                  <a:pt x="12" y="2754"/>
                </a:lnTo>
                <a:lnTo>
                  <a:pt x="9" y="2748"/>
                </a:lnTo>
                <a:lnTo>
                  <a:pt x="7" y="2743"/>
                </a:lnTo>
                <a:lnTo>
                  <a:pt x="7" y="2735"/>
                </a:lnTo>
                <a:lnTo>
                  <a:pt x="7" y="2729"/>
                </a:lnTo>
                <a:lnTo>
                  <a:pt x="9" y="2722"/>
                </a:lnTo>
                <a:lnTo>
                  <a:pt x="11" y="2716"/>
                </a:lnTo>
                <a:lnTo>
                  <a:pt x="15" y="2710"/>
                </a:lnTo>
                <a:lnTo>
                  <a:pt x="20" y="2705"/>
                </a:lnTo>
                <a:lnTo>
                  <a:pt x="20" y="2705"/>
                </a:lnTo>
                <a:lnTo>
                  <a:pt x="33" y="2699"/>
                </a:lnTo>
                <a:lnTo>
                  <a:pt x="47" y="2694"/>
                </a:lnTo>
                <a:lnTo>
                  <a:pt x="47" y="2694"/>
                </a:lnTo>
                <a:lnTo>
                  <a:pt x="110" y="2685"/>
                </a:lnTo>
                <a:lnTo>
                  <a:pt x="110" y="2685"/>
                </a:lnTo>
                <a:lnTo>
                  <a:pt x="127" y="2683"/>
                </a:lnTo>
                <a:lnTo>
                  <a:pt x="127" y="2683"/>
                </a:lnTo>
                <a:lnTo>
                  <a:pt x="130" y="2677"/>
                </a:lnTo>
                <a:lnTo>
                  <a:pt x="133" y="2672"/>
                </a:lnTo>
                <a:lnTo>
                  <a:pt x="137" y="2667"/>
                </a:lnTo>
                <a:lnTo>
                  <a:pt x="141" y="2664"/>
                </a:lnTo>
                <a:lnTo>
                  <a:pt x="141" y="2664"/>
                </a:lnTo>
                <a:lnTo>
                  <a:pt x="173" y="2648"/>
                </a:lnTo>
                <a:lnTo>
                  <a:pt x="173" y="2648"/>
                </a:lnTo>
                <a:lnTo>
                  <a:pt x="182" y="2642"/>
                </a:lnTo>
                <a:lnTo>
                  <a:pt x="190" y="2634"/>
                </a:lnTo>
                <a:lnTo>
                  <a:pt x="190" y="2634"/>
                </a:lnTo>
                <a:lnTo>
                  <a:pt x="190" y="2628"/>
                </a:lnTo>
                <a:lnTo>
                  <a:pt x="190" y="2628"/>
                </a:lnTo>
                <a:lnTo>
                  <a:pt x="192" y="2611"/>
                </a:lnTo>
                <a:lnTo>
                  <a:pt x="193" y="2604"/>
                </a:lnTo>
                <a:lnTo>
                  <a:pt x="195" y="2600"/>
                </a:lnTo>
                <a:lnTo>
                  <a:pt x="200" y="2596"/>
                </a:lnTo>
                <a:lnTo>
                  <a:pt x="204" y="2592"/>
                </a:lnTo>
                <a:lnTo>
                  <a:pt x="220" y="2587"/>
                </a:lnTo>
                <a:lnTo>
                  <a:pt x="220" y="2587"/>
                </a:lnTo>
                <a:lnTo>
                  <a:pt x="228" y="2582"/>
                </a:lnTo>
                <a:lnTo>
                  <a:pt x="228" y="2582"/>
                </a:lnTo>
                <a:lnTo>
                  <a:pt x="218" y="2578"/>
                </a:lnTo>
                <a:lnTo>
                  <a:pt x="218" y="2578"/>
                </a:lnTo>
                <a:lnTo>
                  <a:pt x="214" y="2574"/>
                </a:lnTo>
                <a:lnTo>
                  <a:pt x="211" y="2571"/>
                </a:lnTo>
                <a:lnTo>
                  <a:pt x="209" y="2565"/>
                </a:lnTo>
                <a:lnTo>
                  <a:pt x="207" y="2560"/>
                </a:lnTo>
                <a:lnTo>
                  <a:pt x="207" y="2560"/>
                </a:lnTo>
                <a:lnTo>
                  <a:pt x="207" y="2521"/>
                </a:lnTo>
                <a:lnTo>
                  <a:pt x="207" y="2521"/>
                </a:lnTo>
                <a:lnTo>
                  <a:pt x="209" y="2508"/>
                </a:lnTo>
                <a:lnTo>
                  <a:pt x="212" y="2496"/>
                </a:lnTo>
                <a:lnTo>
                  <a:pt x="212" y="2496"/>
                </a:lnTo>
                <a:lnTo>
                  <a:pt x="220" y="2475"/>
                </a:lnTo>
                <a:lnTo>
                  <a:pt x="228" y="2456"/>
                </a:lnTo>
                <a:lnTo>
                  <a:pt x="228" y="2456"/>
                </a:lnTo>
                <a:lnTo>
                  <a:pt x="231" y="2448"/>
                </a:lnTo>
                <a:lnTo>
                  <a:pt x="234" y="2444"/>
                </a:lnTo>
                <a:lnTo>
                  <a:pt x="239" y="2437"/>
                </a:lnTo>
                <a:lnTo>
                  <a:pt x="245" y="2434"/>
                </a:lnTo>
                <a:lnTo>
                  <a:pt x="245" y="2434"/>
                </a:lnTo>
                <a:lnTo>
                  <a:pt x="250" y="2431"/>
                </a:lnTo>
                <a:lnTo>
                  <a:pt x="253" y="2426"/>
                </a:lnTo>
                <a:lnTo>
                  <a:pt x="253" y="2426"/>
                </a:lnTo>
                <a:lnTo>
                  <a:pt x="266" y="2398"/>
                </a:lnTo>
                <a:lnTo>
                  <a:pt x="266" y="2398"/>
                </a:lnTo>
                <a:lnTo>
                  <a:pt x="259" y="2379"/>
                </a:lnTo>
                <a:lnTo>
                  <a:pt x="259" y="2379"/>
                </a:lnTo>
                <a:lnTo>
                  <a:pt x="256" y="2368"/>
                </a:lnTo>
                <a:lnTo>
                  <a:pt x="253" y="2359"/>
                </a:lnTo>
                <a:lnTo>
                  <a:pt x="253" y="2348"/>
                </a:lnTo>
                <a:lnTo>
                  <a:pt x="253" y="2338"/>
                </a:lnTo>
                <a:lnTo>
                  <a:pt x="253" y="2327"/>
                </a:lnTo>
                <a:lnTo>
                  <a:pt x="256" y="2318"/>
                </a:lnTo>
                <a:lnTo>
                  <a:pt x="261" y="2308"/>
                </a:lnTo>
                <a:lnTo>
                  <a:pt x="266" y="2299"/>
                </a:lnTo>
                <a:lnTo>
                  <a:pt x="266" y="2299"/>
                </a:lnTo>
                <a:lnTo>
                  <a:pt x="288" y="2263"/>
                </a:lnTo>
                <a:lnTo>
                  <a:pt x="288" y="2263"/>
                </a:lnTo>
                <a:lnTo>
                  <a:pt x="291" y="2255"/>
                </a:lnTo>
                <a:lnTo>
                  <a:pt x="289" y="2247"/>
                </a:lnTo>
                <a:lnTo>
                  <a:pt x="289" y="2247"/>
                </a:lnTo>
                <a:lnTo>
                  <a:pt x="283" y="2207"/>
                </a:lnTo>
                <a:lnTo>
                  <a:pt x="281" y="2189"/>
                </a:lnTo>
                <a:lnTo>
                  <a:pt x="280" y="2170"/>
                </a:lnTo>
                <a:lnTo>
                  <a:pt x="280" y="2170"/>
                </a:lnTo>
                <a:lnTo>
                  <a:pt x="278" y="2146"/>
                </a:lnTo>
                <a:lnTo>
                  <a:pt x="278" y="2122"/>
                </a:lnTo>
                <a:lnTo>
                  <a:pt x="283" y="2075"/>
                </a:lnTo>
                <a:lnTo>
                  <a:pt x="283" y="2075"/>
                </a:lnTo>
                <a:lnTo>
                  <a:pt x="288" y="2033"/>
                </a:lnTo>
                <a:lnTo>
                  <a:pt x="294" y="1992"/>
                </a:lnTo>
                <a:lnTo>
                  <a:pt x="294" y="1992"/>
                </a:lnTo>
                <a:lnTo>
                  <a:pt x="316" y="1866"/>
                </a:lnTo>
                <a:lnTo>
                  <a:pt x="316" y="1866"/>
                </a:lnTo>
                <a:lnTo>
                  <a:pt x="324" y="1823"/>
                </a:lnTo>
                <a:lnTo>
                  <a:pt x="327" y="1801"/>
                </a:lnTo>
                <a:lnTo>
                  <a:pt x="329" y="1779"/>
                </a:lnTo>
                <a:lnTo>
                  <a:pt x="329" y="1779"/>
                </a:lnTo>
                <a:lnTo>
                  <a:pt x="332" y="1767"/>
                </a:lnTo>
                <a:lnTo>
                  <a:pt x="332" y="1767"/>
                </a:lnTo>
                <a:lnTo>
                  <a:pt x="337" y="1729"/>
                </a:lnTo>
                <a:lnTo>
                  <a:pt x="337" y="1729"/>
                </a:lnTo>
                <a:lnTo>
                  <a:pt x="340" y="1713"/>
                </a:lnTo>
                <a:lnTo>
                  <a:pt x="340" y="1713"/>
                </a:lnTo>
                <a:lnTo>
                  <a:pt x="354" y="1658"/>
                </a:lnTo>
                <a:lnTo>
                  <a:pt x="360" y="1630"/>
                </a:lnTo>
                <a:lnTo>
                  <a:pt x="365" y="1601"/>
                </a:lnTo>
                <a:lnTo>
                  <a:pt x="365" y="1601"/>
                </a:lnTo>
                <a:lnTo>
                  <a:pt x="371" y="1565"/>
                </a:lnTo>
                <a:lnTo>
                  <a:pt x="377" y="1529"/>
                </a:lnTo>
                <a:lnTo>
                  <a:pt x="396" y="1455"/>
                </a:lnTo>
                <a:lnTo>
                  <a:pt x="396" y="1455"/>
                </a:lnTo>
                <a:lnTo>
                  <a:pt x="401" y="1436"/>
                </a:lnTo>
                <a:lnTo>
                  <a:pt x="401" y="1436"/>
                </a:lnTo>
                <a:lnTo>
                  <a:pt x="406" y="1417"/>
                </a:lnTo>
                <a:lnTo>
                  <a:pt x="411" y="1400"/>
                </a:lnTo>
                <a:lnTo>
                  <a:pt x="415" y="1381"/>
                </a:lnTo>
                <a:lnTo>
                  <a:pt x="423" y="1363"/>
                </a:lnTo>
                <a:lnTo>
                  <a:pt x="429" y="1346"/>
                </a:lnTo>
                <a:lnTo>
                  <a:pt x="439" y="1329"/>
                </a:lnTo>
                <a:lnTo>
                  <a:pt x="448" y="1313"/>
                </a:lnTo>
                <a:lnTo>
                  <a:pt x="458" y="1296"/>
                </a:lnTo>
                <a:lnTo>
                  <a:pt x="458" y="1296"/>
                </a:lnTo>
                <a:lnTo>
                  <a:pt x="461" y="1291"/>
                </a:lnTo>
                <a:lnTo>
                  <a:pt x="464" y="1285"/>
                </a:lnTo>
                <a:lnTo>
                  <a:pt x="466" y="1274"/>
                </a:lnTo>
                <a:lnTo>
                  <a:pt x="466" y="1274"/>
                </a:lnTo>
                <a:lnTo>
                  <a:pt x="467" y="1239"/>
                </a:lnTo>
                <a:lnTo>
                  <a:pt x="467" y="1239"/>
                </a:lnTo>
                <a:lnTo>
                  <a:pt x="470" y="1231"/>
                </a:lnTo>
                <a:lnTo>
                  <a:pt x="470" y="1231"/>
                </a:lnTo>
                <a:lnTo>
                  <a:pt x="481" y="1228"/>
                </a:lnTo>
                <a:lnTo>
                  <a:pt x="481" y="1228"/>
                </a:lnTo>
                <a:lnTo>
                  <a:pt x="481" y="1220"/>
                </a:lnTo>
                <a:lnTo>
                  <a:pt x="481" y="1217"/>
                </a:lnTo>
                <a:lnTo>
                  <a:pt x="480" y="1214"/>
                </a:lnTo>
                <a:lnTo>
                  <a:pt x="480" y="1214"/>
                </a:lnTo>
                <a:lnTo>
                  <a:pt x="477" y="1211"/>
                </a:lnTo>
                <a:lnTo>
                  <a:pt x="477" y="1206"/>
                </a:lnTo>
                <a:lnTo>
                  <a:pt x="477" y="1198"/>
                </a:lnTo>
                <a:lnTo>
                  <a:pt x="477" y="1198"/>
                </a:lnTo>
                <a:lnTo>
                  <a:pt x="480" y="1159"/>
                </a:lnTo>
                <a:lnTo>
                  <a:pt x="485" y="1141"/>
                </a:lnTo>
                <a:lnTo>
                  <a:pt x="488" y="1132"/>
                </a:lnTo>
                <a:lnTo>
                  <a:pt x="491" y="1122"/>
                </a:lnTo>
                <a:lnTo>
                  <a:pt x="491" y="1122"/>
                </a:lnTo>
                <a:lnTo>
                  <a:pt x="496" y="1113"/>
                </a:lnTo>
                <a:lnTo>
                  <a:pt x="502" y="1104"/>
                </a:lnTo>
                <a:lnTo>
                  <a:pt x="502" y="1104"/>
                </a:lnTo>
                <a:lnTo>
                  <a:pt x="511" y="1094"/>
                </a:lnTo>
                <a:lnTo>
                  <a:pt x="511" y="1094"/>
                </a:lnTo>
                <a:lnTo>
                  <a:pt x="507" y="1077"/>
                </a:lnTo>
                <a:lnTo>
                  <a:pt x="507" y="1077"/>
                </a:lnTo>
                <a:lnTo>
                  <a:pt x="503" y="1070"/>
                </a:lnTo>
                <a:lnTo>
                  <a:pt x="500" y="1069"/>
                </a:lnTo>
                <a:lnTo>
                  <a:pt x="497" y="1067"/>
                </a:lnTo>
                <a:lnTo>
                  <a:pt x="497" y="1067"/>
                </a:lnTo>
                <a:lnTo>
                  <a:pt x="480" y="1064"/>
                </a:lnTo>
                <a:lnTo>
                  <a:pt x="470" y="1063"/>
                </a:lnTo>
                <a:lnTo>
                  <a:pt x="461" y="1063"/>
                </a:lnTo>
                <a:lnTo>
                  <a:pt x="461" y="1063"/>
                </a:lnTo>
                <a:lnTo>
                  <a:pt x="453" y="1064"/>
                </a:lnTo>
                <a:lnTo>
                  <a:pt x="445" y="1063"/>
                </a:lnTo>
                <a:lnTo>
                  <a:pt x="437" y="1061"/>
                </a:lnTo>
                <a:lnTo>
                  <a:pt x="429" y="1058"/>
                </a:lnTo>
                <a:lnTo>
                  <a:pt x="429" y="1058"/>
                </a:lnTo>
                <a:lnTo>
                  <a:pt x="422" y="1055"/>
                </a:lnTo>
                <a:lnTo>
                  <a:pt x="422" y="1055"/>
                </a:lnTo>
                <a:lnTo>
                  <a:pt x="400" y="1048"/>
                </a:lnTo>
                <a:lnTo>
                  <a:pt x="377" y="1041"/>
                </a:lnTo>
                <a:lnTo>
                  <a:pt x="377" y="1041"/>
                </a:lnTo>
                <a:lnTo>
                  <a:pt x="327" y="1018"/>
                </a:lnTo>
                <a:lnTo>
                  <a:pt x="327" y="1018"/>
                </a:lnTo>
                <a:lnTo>
                  <a:pt x="305" y="1006"/>
                </a:lnTo>
                <a:lnTo>
                  <a:pt x="285" y="993"/>
                </a:lnTo>
                <a:lnTo>
                  <a:pt x="285" y="993"/>
                </a:lnTo>
                <a:lnTo>
                  <a:pt x="275" y="989"/>
                </a:lnTo>
                <a:lnTo>
                  <a:pt x="264" y="982"/>
                </a:lnTo>
                <a:lnTo>
                  <a:pt x="244" y="974"/>
                </a:lnTo>
                <a:lnTo>
                  <a:pt x="244" y="974"/>
                </a:lnTo>
                <a:lnTo>
                  <a:pt x="234" y="970"/>
                </a:lnTo>
                <a:lnTo>
                  <a:pt x="226" y="963"/>
                </a:lnTo>
                <a:lnTo>
                  <a:pt x="226" y="963"/>
                </a:lnTo>
                <a:lnTo>
                  <a:pt x="222" y="960"/>
                </a:lnTo>
                <a:lnTo>
                  <a:pt x="217" y="957"/>
                </a:lnTo>
                <a:lnTo>
                  <a:pt x="206" y="955"/>
                </a:lnTo>
                <a:lnTo>
                  <a:pt x="206" y="955"/>
                </a:lnTo>
                <a:lnTo>
                  <a:pt x="192" y="952"/>
                </a:lnTo>
                <a:lnTo>
                  <a:pt x="179" y="949"/>
                </a:lnTo>
                <a:lnTo>
                  <a:pt x="165" y="943"/>
                </a:lnTo>
                <a:lnTo>
                  <a:pt x="152" y="937"/>
                </a:lnTo>
                <a:lnTo>
                  <a:pt x="152" y="937"/>
                </a:lnTo>
                <a:lnTo>
                  <a:pt x="144" y="932"/>
                </a:lnTo>
                <a:lnTo>
                  <a:pt x="135" y="926"/>
                </a:lnTo>
                <a:lnTo>
                  <a:pt x="119" y="913"/>
                </a:lnTo>
                <a:lnTo>
                  <a:pt x="119" y="913"/>
                </a:lnTo>
                <a:lnTo>
                  <a:pt x="116" y="908"/>
                </a:lnTo>
                <a:lnTo>
                  <a:pt x="113" y="902"/>
                </a:lnTo>
                <a:lnTo>
                  <a:pt x="113" y="902"/>
                </a:lnTo>
                <a:lnTo>
                  <a:pt x="110" y="878"/>
                </a:lnTo>
                <a:lnTo>
                  <a:pt x="110" y="878"/>
                </a:lnTo>
                <a:lnTo>
                  <a:pt x="111" y="875"/>
                </a:lnTo>
                <a:lnTo>
                  <a:pt x="111" y="875"/>
                </a:lnTo>
                <a:lnTo>
                  <a:pt x="108" y="866"/>
                </a:lnTo>
                <a:lnTo>
                  <a:pt x="107" y="858"/>
                </a:lnTo>
                <a:lnTo>
                  <a:pt x="107" y="858"/>
                </a:lnTo>
                <a:lnTo>
                  <a:pt x="107" y="852"/>
                </a:lnTo>
                <a:lnTo>
                  <a:pt x="105" y="845"/>
                </a:lnTo>
                <a:lnTo>
                  <a:pt x="102" y="839"/>
                </a:lnTo>
                <a:lnTo>
                  <a:pt x="97" y="834"/>
                </a:lnTo>
                <a:lnTo>
                  <a:pt x="97" y="834"/>
                </a:lnTo>
                <a:lnTo>
                  <a:pt x="94" y="829"/>
                </a:lnTo>
                <a:lnTo>
                  <a:pt x="91" y="823"/>
                </a:lnTo>
                <a:lnTo>
                  <a:pt x="91" y="817"/>
                </a:lnTo>
                <a:lnTo>
                  <a:pt x="91" y="811"/>
                </a:lnTo>
                <a:lnTo>
                  <a:pt x="91" y="811"/>
                </a:lnTo>
                <a:lnTo>
                  <a:pt x="91" y="807"/>
                </a:lnTo>
                <a:lnTo>
                  <a:pt x="91" y="807"/>
                </a:lnTo>
                <a:lnTo>
                  <a:pt x="80" y="800"/>
                </a:lnTo>
                <a:lnTo>
                  <a:pt x="75" y="795"/>
                </a:lnTo>
                <a:lnTo>
                  <a:pt x="72" y="790"/>
                </a:lnTo>
                <a:lnTo>
                  <a:pt x="72" y="790"/>
                </a:lnTo>
                <a:lnTo>
                  <a:pt x="75" y="782"/>
                </a:lnTo>
                <a:lnTo>
                  <a:pt x="78" y="774"/>
                </a:lnTo>
                <a:lnTo>
                  <a:pt x="83" y="768"/>
                </a:lnTo>
                <a:lnTo>
                  <a:pt x="91" y="763"/>
                </a:lnTo>
                <a:lnTo>
                  <a:pt x="91" y="763"/>
                </a:lnTo>
                <a:lnTo>
                  <a:pt x="88" y="755"/>
                </a:lnTo>
                <a:lnTo>
                  <a:pt x="88" y="755"/>
                </a:lnTo>
                <a:lnTo>
                  <a:pt x="81" y="744"/>
                </a:lnTo>
                <a:lnTo>
                  <a:pt x="81" y="744"/>
                </a:lnTo>
                <a:lnTo>
                  <a:pt x="70" y="729"/>
                </a:lnTo>
                <a:lnTo>
                  <a:pt x="66" y="721"/>
                </a:lnTo>
                <a:lnTo>
                  <a:pt x="61" y="713"/>
                </a:lnTo>
                <a:lnTo>
                  <a:pt x="61" y="713"/>
                </a:lnTo>
                <a:lnTo>
                  <a:pt x="59" y="710"/>
                </a:lnTo>
                <a:lnTo>
                  <a:pt x="56" y="707"/>
                </a:lnTo>
                <a:lnTo>
                  <a:pt x="56" y="707"/>
                </a:lnTo>
                <a:lnTo>
                  <a:pt x="51" y="702"/>
                </a:lnTo>
                <a:lnTo>
                  <a:pt x="48" y="697"/>
                </a:lnTo>
                <a:lnTo>
                  <a:pt x="45" y="692"/>
                </a:lnTo>
                <a:lnTo>
                  <a:pt x="42" y="686"/>
                </a:lnTo>
                <a:lnTo>
                  <a:pt x="42" y="686"/>
                </a:lnTo>
                <a:lnTo>
                  <a:pt x="40" y="683"/>
                </a:lnTo>
                <a:lnTo>
                  <a:pt x="37" y="680"/>
                </a:lnTo>
                <a:lnTo>
                  <a:pt x="37" y="680"/>
                </a:lnTo>
                <a:lnTo>
                  <a:pt x="29" y="672"/>
                </a:lnTo>
                <a:lnTo>
                  <a:pt x="23" y="664"/>
                </a:lnTo>
                <a:lnTo>
                  <a:pt x="23" y="664"/>
                </a:lnTo>
                <a:lnTo>
                  <a:pt x="3" y="634"/>
                </a:lnTo>
                <a:lnTo>
                  <a:pt x="3" y="634"/>
                </a:lnTo>
                <a:lnTo>
                  <a:pt x="1" y="629"/>
                </a:lnTo>
                <a:lnTo>
                  <a:pt x="0" y="626"/>
                </a:lnTo>
                <a:lnTo>
                  <a:pt x="1" y="622"/>
                </a:lnTo>
                <a:lnTo>
                  <a:pt x="4" y="618"/>
                </a:lnTo>
                <a:lnTo>
                  <a:pt x="4" y="618"/>
                </a:lnTo>
                <a:lnTo>
                  <a:pt x="9" y="612"/>
                </a:lnTo>
                <a:lnTo>
                  <a:pt x="9" y="612"/>
                </a:lnTo>
                <a:lnTo>
                  <a:pt x="23" y="595"/>
                </a:lnTo>
                <a:lnTo>
                  <a:pt x="36" y="576"/>
                </a:lnTo>
                <a:lnTo>
                  <a:pt x="36" y="576"/>
                </a:lnTo>
                <a:lnTo>
                  <a:pt x="45" y="563"/>
                </a:lnTo>
                <a:lnTo>
                  <a:pt x="55" y="552"/>
                </a:lnTo>
                <a:lnTo>
                  <a:pt x="55" y="552"/>
                </a:lnTo>
                <a:lnTo>
                  <a:pt x="64" y="541"/>
                </a:lnTo>
                <a:lnTo>
                  <a:pt x="64" y="541"/>
                </a:lnTo>
                <a:lnTo>
                  <a:pt x="75" y="530"/>
                </a:lnTo>
                <a:lnTo>
                  <a:pt x="85" y="521"/>
                </a:lnTo>
                <a:lnTo>
                  <a:pt x="85" y="521"/>
                </a:lnTo>
                <a:lnTo>
                  <a:pt x="89" y="516"/>
                </a:lnTo>
                <a:lnTo>
                  <a:pt x="94" y="510"/>
                </a:lnTo>
                <a:lnTo>
                  <a:pt x="94" y="510"/>
                </a:lnTo>
                <a:lnTo>
                  <a:pt x="97" y="505"/>
                </a:lnTo>
                <a:lnTo>
                  <a:pt x="100" y="502"/>
                </a:lnTo>
                <a:lnTo>
                  <a:pt x="103" y="500"/>
                </a:lnTo>
                <a:lnTo>
                  <a:pt x="103" y="500"/>
                </a:lnTo>
                <a:lnTo>
                  <a:pt x="126" y="519"/>
                </a:lnTo>
                <a:lnTo>
                  <a:pt x="126" y="519"/>
                </a:lnTo>
                <a:lnTo>
                  <a:pt x="130" y="524"/>
                </a:lnTo>
                <a:lnTo>
                  <a:pt x="135" y="530"/>
                </a:lnTo>
                <a:lnTo>
                  <a:pt x="135" y="530"/>
                </a:lnTo>
                <a:lnTo>
                  <a:pt x="242" y="669"/>
                </a:lnTo>
                <a:lnTo>
                  <a:pt x="242" y="669"/>
                </a:lnTo>
                <a:lnTo>
                  <a:pt x="247" y="674"/>
                </a:lnTo>
                <a:lnTo>
                  <a:pt x="250" y="675"/>
                </a:lnTo>
                <a:lnTo>
                  <a:pt x="253" y="675"/>
                </a:lnTo>
                <a:lnTo>
                  <a:pt x="253" y="675"/>
                </a:lnTo>
                <a:lnTo>
                  <a:pt x="272" y="678"/>
                </a:lnTo>
                <a:lnTo>
                  <a:pt x="291" y="681"/>
                </a:lnTo>
                <a:lnTo>
                  <a:pt x="291" y="681"/>
                </a:lnTo>
                <a:lnTo>
                  <a:pt x="307" y="685"/>
                </a:lnTo>
                <a:lnTo>
                  <a:pt x="322" y="689"/>
                </a:lnTo>
                <a:lnTo>
                  <a:pt x="338" y="696"/>
                </a:lnTo>
                <a:lnTo>
                  <a:pt x="352" y="703"/>
                </a:lnTo>
                <a:lnTo>
                  <a:pt x="352" y="703"/>
                </a:lnTo>
                <a:lnTo>
                  <a:pt x="370" y="718"/>
                </a:lnTo>
                <a:lnTo>
                  <a:pt x="384" y="733"/>
                </a:lnTo>
                <a:lnTo>
                  <a:pt x="384" y="733"/>
                </a:lnTo>
                <a:lnTo>
                  <a:pt x="396" y="746"/>
                </a:lnTo>
                <a:lnTo>
                  <a:pt x="409" y="757"/>
                </a:lnTo>
                <a:lnTo>
                  <a:pt x="409" y="757"/>
                </a:lnTo>
                <a:lnTo>
                  <a:pt x="420" y="766"/>
                </a:lnTo>
                <a:lnTo>
                  <a:pt x="420" y="766"/>
                </a:lnTo>
                <a:lnTo>
                  <a:pt x="428" y="774"/>
                </a:lnTo>
                <a:lnTo>
                  <a:pt x="436" y="779"/>
                </a:lnTo>
                <a:lnTo>
                  <a:pt x="445" y="782"/>
                </a:lnTo>
                <a:lnTo>
                  <a:pt x="455" y="785"/>
                </a:lnTo>
                <a:lnTo>
                  <a:pt x="455" y="785"/>
                </a:lnTo>
                <a:lnTo>
                  <a:pt x="496" y="793"/>
                </a:lnTo>
                <a:lnTo>
                  <a:pt x="516" y="800"/>
                </a:lnTo>
                <a:lnTo>
                  <a:pt x="535" y="807"/>
                </a:lnTo>
                <a:lnTo>
                  <a:pt x="535" y="807"/>
                </a:lnTo>
                <a:lnTo>
                  <a:pt x="543" y="809"/>
                </a:lnTo>
                <a:lnTo>
                  <a:pt x="546" y="809"/>
                </a:lnTo>
                <a:lnTo>
                  <a:pt x="549" y="807"/>
                </a:lnTo>
                <a:lnTo>
                  <a:pt x="549" y="807"/>
                </a:lnTo>
                <a:lnTo>
                  <a:pt x="549" y="803"/>
                </a:lnTo>
                <a:lnTo>
                  <a:pt x="551" y="798"/>
                </a:lnTo>
                <a:lnTo>
                  <a:pt x="555" y="789"/>
                </a:lnTo>
                <a:lnTo>
                  <a:pt x="555" y="789"/>
                </a:lnTo>
                <a:lnTo>
                  <a:pt x="563" y="774"/>
                </a:lnTo>
                <a:lnTo>
                  <a:pt x="566" y="766"/>
                </a:lnTo>
                <a:lnTo>
                  <a:pt x="568" y="759"/>
                </a:lnTo>
                <a:lnTo>
                  <a:pt x="568" y="759"/>
                </a:lnTo>
                <a:lnTo>
                  <a:pt x="570" y="752"/>
                </a:lnTo>
                <a:lnTo>
                  <a:pt x="573" y="748"/>
                </a:lnTo>
                <a:lnTo>
                  <a:pt x="573" y="748"/>
                </a:lnTo>
                <a:lnTo>
                  <a:pt x="576" y="740"/>
                </a:lnTo>
                <a:lnTo>
                  <a:pt x="579" y="732"/>
                </a:lnTo>
                <a:lnTo>
                  <a:pt x="581" y="715"/>
                </a:lnTo>
                <a:lnTo>
                  <a:pt x="581" y="715"/>
                </a:lnTo>
                <a:lnTo>
                  <a:pt x="584" y="692"/>
                </a:lnTo>
                <a:lnTo>
                  <a:pt x="589" y="669"/>
                </a:lnTo>
                <a:lnTo>
                  <a:pt x="596" y="648"/>
                </a:lnTo>
                <a:lnTo>
                  <a:pt x="606" y="626"/>
                </a:lnTo>
                <a:lnTo>
                  <a:pt x="606" y="626"/>
                </a:lnTo>
                <a:lnTo>
                  <a:pt x="611" y="617"/>
                </a:lnTo>
                <a:lnTo>
                  <a:pt x="618" y="607"/>
                </a:lnTo>
                <a:lnTo>
                  <a:pt x="626" y="600"/>
                </a:lnTo>
                <a:lnTo>
                  <a:pt x="636" y="592"/>
                </a:lnTo>
                <a:lnTo>
                  <a:pt x="636" y="592"/>
                </a:lnTo>
                <a:lnTo>
                  <a:pt x="640" y="589"/>
                </a:lnTo>
                <a:lnTo>
                  <a:pt x="640" y="589"/>
                </a:lnTo>
                <a:lnTo>
                  <a:pt x="652" y="578"/>
                </a:lnTo>
                <a:lnTo>
                  <a:pt x="663" y="570"/>
                </a:lnTo>
                <a:lnTo>
                  <a:pt x="675" y="562"/>
                </a:lnTo>
                <a:lnTo>
                  <a:pt x="688" y="555"/>
                </a:lnTo>
                <a:lnTo>
                  <a:pt x="688" y="555"/>
                </a:lnTo>
                <a:lnTo>
                  <a:pt x="697" y="551"/>
                </a:lnTo>
                <a:lnTo>
                  <a:pt x="707" y="544"/>
                </a:lnTo>
                <a:lnTo>
                  <a:pt x="707" y="544"/>
                </a:lnTo>
                <a:lnTo>
                  <a:pt x="705" y="543"/>
                </a:lnTo>
                <a:lnTo>
                  <a:pt x="705" y="543"/>
                </a:lnTo>
                <a:close/>
                <a:moveTo>
                  <a:pt x="475" y="913"/>
                </a:moveTo>
                <a:lnTo>
                  <a:pt x="475" y="913"/>
                </a:lnTo>
                <a:lnTo>
                  <a:pt x="425" y="888"/>
                </a:lnTo>
                <a:lnTo>
                  <a:pt x="425" y="888"/>
                </a:lnTo>
                <a:lnTo>
                  <a:pt x="411" y="883"/>
                </a:lnTo>
                <a:lnTo>
                  <a:pt x="395" y="880"/>
                </a:lnTo>
                <a:lnTo>
                  <a:pt x="395" y="880"/>
                </a:lnTo>
                <a:lnTo>
                  <a:pt x="352" y="870"/>
                </a:lnTo>
                <a:lnTo>
                  <a:pt x="332" y="866"/>
                </a:lnTo>
                <a:lnTo>
                  <a:pt x="311" y="858"/>
                </a:lnTo>
                <a:lnTo>
                  <a:pt x="311" y="858"/>
                </a:lnTo>
                <a:lnTo>
                  <a:pt x="308" y="856"/>
                </a:lnTo>
                <a:lnTo>
                  <a:pt x="303" y="855"/>
                </a:lnTo>
                <a:lnTo>
                  <a:pt x="303" y="855"/>
                </a:lnTo>
                <a:lnTo>
                  <a:pt x="299" y="855"/>
                </a:lnTo>
                <a:lnTo>
                  <a:pt x="294" y="853"/>
                </a:lnTo>
                <a:lnTo>
                  <a:pt x="291" y="850"/>
                </a:lnTo>
                <a:lnTo>
                  <a:pt x="288" y="845"/>
                </a:lnTo>
                <a:lnTo>
                  <a:pt x="288" y="845"/>
                </a:lnTo>
                <a:lnTo>
                  <a:pt x="285" y="842"/>
                </a:lnTo>
                <a:lnTo>
                  <a:pt x="280" y="841"/>
                </a:lnTo>
                <a:lnTo>
                  <a:pt x="275" y="839"/>
                </a:lnTo>
                <a:lnTo>
                  <a:pt x="272" y="841"/>
                </a:lnTo>
                <a:lnTo>
                  <a:pt x="272" y="841"/>
                </a:lnTo>
                <a:lnTo>
                  <a:pt x="261" y="845"/>
                </a:lnTo>
                <a:lnTo>
                  <a:pt x="250" y="852"/>
                </a:lnTo>
                <a:lnTo>
                  <a:pt x="250" y="852"/>
                </a:lnTo>
                <a:lnTo>
                  <a:pt x="252" y="858"/>
                </a:lnTo>
                <a:lnTo>
                  <a:pt x="252" y="858"/>
                </a:lnTo>
                <a:lnTo>
                  <a:pt x="253" y="869"/>
                </a:lnTo>
                <a:lnTo>
                  <a:pt x="258" y="877"/>
                </a:lnTo>
                <a:lnTo>
                  <a:pt x="264" y="883"/>
                </a:lnTo>
                <a:lnTo>
                  <a:pt x="272" y="886"/>
                </a:lnTo>
                <a:lnTo>
                  <a:pt x="272" y="886"/>
                </a:lnTo>
                <a:lnTo>
                  <a:pt x="281" y="892"/>
                </a:lnTo>
                <a:lnTo>
                  <a:pt x="291" y="899"/>
                </a:lnTo>
                <a:lnTo>
                  <a:pt x="311" y="907"/>
                </a:lnTo>
                <a:lnTo>
                  <a:pt x="332" y="915"/>
                </a:lnTo>
                <a:lnTo>
                  <a:pt x="351" y="922"/>
                </a:lnTo>
                <a:lnTo>
                  <a:pt x="351" y="922"/>
                </a:lnTo>
                <a:lnTo>
                  <a:pt x="371" y="929"/>
                </a:lnTo>
                <a:lnTo>
                  <a:pt x="392" y="932"/>
                </a:lnTo>
                <a:lnTo>
                  <a:pt x="412" y="933"/>
                </a:lnTo>
                <a:lnTo>
                  <a:pt x="433" y="935"/>
                </a:lnTo>
                <a:lnTo>
                  <a:pt x="433" y="935"/>
                </a:lnTo>
                <a:lnTo>
                  <a:pt x="450" y="935"/>
                </a:lnTo>
                <a:lnTo>
                  <a:pt x="469" y="935"/>
                </a:lnTo>
                <a:lnTo>
                  <a:pt x="469" y="935"/>
                </a:lnTo>
                <a:lnTo>
                  <a:pt x="475" y="935"/>
                </a:lnTo>
                <a:lnTo>
                  <a:pt x="481" y="932"/>
                </a:lnTo>
                <a:lnTo>
                  <a:pt x="488" y="929"/>
                </a:lnTo>
                <a:lnTo>
                  <a:pt x="494" y="924"/>
                </a:lnTo>
                <a:lnTo>
                  <a:pt x="494" y="924"/>
                </a:lnTo>
                <a:lnTo>
                  <a:pt x="475" y="913"/>
                </a:lnTo>
                <a:lnTo>
                  <a:pt x="475" y="913"/>
                </a:lnTo>
                <a:close/>
                <a:moveTo>
                  <a:pt x="930" y="1522"/>
                </a:moveTo>
                <a:lnTo>
                  <a:pt x="930" y="1522"/>
                </a:lnTo>
                <a:lnTo>
                  <a:pt x="926" y="1538"/>
                </a:lnTo>
                <a:lnTo>
                  <a:pt x="926" y="1538"/>
                </a:lnTo>
                <a:lnTo>
                  <a:pt x="918" y="1555"/>
                </a:lnTo>
                <a:lnTo>
                  <a:pt x="908" y="1570"/>
                </a:lnTo>
                <a:lnTo>
                  <a:pt x="908" y="1570"/>
                </a:lnTo>
                <a:lnTo>
                  <a:pt x="904" y="1578"/>
                </a:lnTo>
                <a:lnTo>
                  <a:pt x="902" y="1582"/>
                </a:lnTo>
                <a:lnTo>
                  <a:pt x="902" y="1587"/>
                </a:lnTo>
                <a:lnTo>
                  <a:pt x="902" y="1587"/>
                </a:lnTo>
                <a:lnTo>
                  <a:pt x="910" y="1641"/>
                </a:lnTo>
                <a:lnTo>
                  <a:pt x="910" y="1641"/>
                </a:lnTo>
                <a:lnTo>
                  <a:pt x="913" y="1641"/>
                </a:lnTo>
                <a:lnTo>
                  <a:pt x="915" y="1639"/>
                </a:lnTo>
                <a:lnTo>
                  <a:pt x="916" y="1636"/>
                </a:lnTo>
                <a:lnTo>
                  <a:pt x="916" y="1636"/>
                </a:lnTo>
                <a:lnTo>
                  <a:pt x="921" y="1612"/>
                </a:lnTo>
                <a:lnTo>
                  <a:pt x="921" y="1612"/>
                </a:lnTo>
                <a:lnTo>
                  <a:pt x="938" y="1533"/>
                </a:lnTo>
                <a:lnTo>
                  <a:pt x="938" y="1533"/>
                </a:lnTo>
                <a:lnTo>
                  <a:pt x="940" y="1522"/>
                </a:lnTo>
                <a:lnTo>
                  <a:pt x="940" y="1522"/>
                </a:lnTo>
                <a:lnTo>
                  <a:pt x="930" y="1522"/>
                </a:lnTo>
                <a:lnTo>
                  <a:pt x="930" y="1522"/>
                </a:lnTo>
                <a:close/>
                <a:moveTo>
                  <a:pt x="648" y="2727"/>
                </a:moveTo>
                <a:lnTo>
                  <a:pt x="648" y="2727"/>
                </a:lnTo>
                <a:lnTo>
                  <a:pt x="669" y="2707"/>
                </a:lnTo>
                <a:lnTo>
                  <a:pt x="669" y="2707"/>
                </a:lnTo>
                <a:lnTo>
                  <a:pt x="691" y="2686"/>
                </a:lnTo>
                <a:lnTo>
                  <a:pt x="691" y="2686"/>
                </a:lnTo>
                <a:lnTo>
                  <a:pt x="694" y="2683"/>
                </a:lnTo>
                <a:lnTo>
                  <a:pt x="697" y="2678"/>
                </a:lnTo>
                <a:lnTo>
                  <a:pt x="697" y="2678"/>
                </a:lnTo>
                <a:lnTo>
                  <a:pt x="683" y="2686"/>
                </a:lnTo>
                <a:lnTo>
                  <a:pt x="683" y="2686"/>
                </a:lnTo>
                <a:lnTo>
                  <a:pt x="653" y="2711"/>
                </a:lnTo>
                <a:lnTo>
                  <a:pt x="653" y="2711"/>
                </a:lnTo>
                <a:lnTo>
                  <a:pt x="644" y="2719"/>
                </a:lnTo>
                <a:lnTo>
                  <a:pt x="640" y="2724"/>
                </a:lnTo>
                <a:lnTo>
                  <a:pt x="637" y="2729"/>
                </a:lnTo>
                <a:lnTo>
                  <a:pt x="637" y="2729"/>
                </a:lnTo>
                <a:lnTo>
                  <a:pt x="640" y="2730"/>
                </a:lnTo>
                <a:lnTo>
                  <a:pt x="644" y="2730"/>
                </a:lnTo>
                <a:lnTo>
                  <a:pt x="648" y="2727"/>
                </a:lnTo>
                <a:lnTo>
                  <a:pt x="648" y="2727"/>
                </a:lnTo>
                <a:close/>
                <a:moveTo>
                  <a:pt x="196" y="2620"/>
                </a:moveTo>
                <a:lnTo>
                  <a:pt x="196" y="2620"/>
                </a:lnTo>
                <a:lnTo>
                  <a:pt x="215" y="2593"/>
                </a:lnTo>
                <a:lnTo>
                  <a:pt x="215" y="2593"/>
                </a:lnTo>
                <a:lnTo>
                  <a:pt x="206" y="2596"/>
                </a:lnTo>
                <a:lnTo>
                  <a:pt x="203" y="2598"/>
                </a:lnTo>
                <a:lnTo>
                  <a:pt x="200" y="2601"/>
                </a:lnTo>
                <a:lnTo>
                  <a:pt x="198" y="2604"/>
                </a:lnTo>
                <a:lnTo>
                  <a:pt x="196" y="2609"/>
                </a:lnTo>
                <a:lnTo>
                  <a:pt x="196" y="2620"/>
                </a:lnTo>
                <a:lnTo>
                  <a:pt x="196" y="2620"/>
                </a:lnTo>
                <a:close/>
                <a:moveTo>
                  <a:pt x="674" y="2604"/>
                </a:moveTo>
                <a:lnTo>
                  <a:pt x="674" y="2604"/>
                </a:lnTo>
                <a:lnTo>
                  <a:pt x="669" y="2601"/>
                </a:lnTo>
                <a:lnTo>
                  <a:pt x="666" y="2600"/>
                </a:lnTo>
                <a:lnTo>
                  <a:pt x="663" y="2600"/>
                </a:lnTo>
                <a:lnTo>
                  <a:pt x="661" y="2601"/>
                </a:lnTo>
                <a:lnTo>
                  <a:pt x="661" y="2601"/>
                </a:lnTo>
                <a:lnTo>
                  <a:pt x="659" y="2604"/>
                </a:lnTo>
                <a:lnTo>
                  <a:pt x="659" y="2608"/>
                </a:lnTo>
                <a:lnTo>
                  <a:pt x="663" y="2612"/>
                </a:lnTo>
                <a:lnTo>
                  <a:pt x="667" y="2617"/>
                </a:lnTo>
                <a:lnTo>
                  <a:pt x="667" y="2617"/>
                </a:lnTo>
                <a:lnTo>
                  <a:pt x="674" y="2604"/>
                </a:lnTo>
                <a:lnTo>
                  <a:pt x="674" y="2604"/>
                </a:lnTo>
                <a:close/>
                <a:moveTo>
                  <a:pt x="214" y="2608"/>
                </a:moveTo>
                <a:lnTo>
                  <a:pt x="214" y="2608"/>
                </a:lnTo>
                <a:lnTo>
                  <a:pt x="217" y="2611"/>
                </a:lnTo>
                <a:lnTo>
                  <a:pt x="217" y="2611"/>
                </a:lnTo>
                <a:lnTo>
                  <a:pt x="214" y="2604"/>
                </a:lnTo>
                <a:lnTo>
                  <a:pt x="214" y="2604"/>
                </a:lnTo>
                <a:lnTo>
                  <a:pt x="209" y="2609"/>
                </a:lnTo>
                <a:lnTo>
                  <a:pt x="207" y="2612"/>
                </a:lnTo>
                <a:lnTo>
                  <a:pt x="204" y="2622"/>
                </a:lnTo>
                <a:lnTo>
                  <a:pt x="204" y="2622"/>
                </a:lnTo>
                <a:lnTo>
                  <a:pt x="214" y="2608"/>
                </a:lnTo>
                <a:lnTo>
                  <a:pt x="214" y="2608"/>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Rectangle 90"/>
          <p:cNvSpPr/>
          <p:nvPr/>
        </p:nvSpPr>
        <p:spPr>
          <a:xfrm>
            <a:off x="622904" y="1733532"/>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aphicFrame>
        <p:nvGraphicFramePr>
          <p:cNvPr id="2" name="Table 1"/>
          <p:cNvGraphicFramePr>
            <a:graphicFrameLocks noGrp="1"/>
          </p:cNvGraphicFramePr>
          <p:nvPr>
            <p:extLst>
              <p:ext uri="{D42A27DB-BD31-4B8C-83A1-F6EECF244321}">
                <p14:modId xmlns:p14="http://schemas.microsoft.com/office/powerpoint/2010/main" val="4087737824"/>
              </p:ext>
            </p:extLst>
          </p:nvPr>
        </p:nvGraphicFramePr>
        <p:xfrm>
          <a:off x="3061278" y="1825144"/>
          <a:ext cx="8519530" cy="3748504"/>
        </p:xfrm>
        <a:graphic>
          <a:graphicData uri="http://schemas.openxmlformats.org/drawingml/2006/table">
            <a:tbl>
              <a:tblPr firstRow="1" bandRow="1">
                <a:tableStyleId>{5C22544A-7EE6-4342-B048-85BDC9FD1C3A}</a:tableStyleId>
              </a:tblPr>
              <a:tblGrid>
                <a:gridCol w="1703906"/>
                <a:gridCol w="851953"/>
                <a:gridCol w="851953"/>
                <a:gridCol w="851953"/>
                <a:gridCol w="851953"/>
                <a:gridCol w="851953"/>
                <a:gridCol w="851953"/>
                <a:gridCol w="851953"/>
                <a:gridCol w="851953"/>
              </a:tblGrid>
              <a:tr h="468563">
                <a:tc>
                  <a:txBody>
                    <a:bodyPr/>
                    <a:lstStyle/>
                    <a:p>
                      <a:pPr algn="ctr"/>
                      <a:r>
                        <a:rPr lang="en-US" b="0" dirty="0" smtClean="0">
                          <a:latin typeface="+mj-lt"/>
                        </a:rPr>
                        <a:t>ACTIVITIES</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rgbClr val="EF4136"/>
                    </a:solidFill>
                  </a:tcPr>
                </a:tc>
                <a:tc>
                  <a:txBody>
                    <a:bodyPr/>
                    <a:lstStyle/>
                    <a:p>
                      <a:pPr algn="ctr"/>
                      <a:r>
                        <a:rPr lang="en-US" b="0" dirty="0" smtClean="0">
                          <a:latin typeface="+mj-lt"/>
                        </a:rPr>
                        <a:t>JAN</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FEB</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MAR</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APR</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MAY</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JUN</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JUL</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c>
                  <a:txBody>
                    <a:bodyPr/>
                    <a:lstStyle/>
                    <a:p>
                      <a:pPr algn="ctr"/>
                      <a:r>
                        <a:rPr lang="en-US" b="0" dirty="0" smtClean="0">
                          <a:latin typeface="+mj-lt"/>
                        </a:rPr>
                        <a:t>AUG</a:t>
                      </a:r>
                      <a:endParaRPr lang="en-US" b="0"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75000"/>
                        <a:lumOff val="25000"/>
                      </a:schemeClr>
                    </a:solidFill>
                  </a:tcPr>
                </a:tc>
              </a:tr>
              <a:tr h="468563">
                <a:tc>
                  <a:txBody>
                    <a:bodyPr/>
                    <a:lstStyle/>
                    <a:p>
                      <a:pPr algn="ctr"/>
                      <a:r>
                        <a:rPr lang="en-US" sz="1600" dirty="0" smtClean="0">
                          <a:solidFill>
                            <a:schemeClr val="tx1">
                              <a:lumMod val="75000"/>
                              <a:lumOff val="25000"/>
                            </a:schemeClr>
                          </a:solidFill>
                          <a:latin typeface="+mj-lt"/>
                        </a:rPr>
                        <a:t>DESCRIBE 1</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2</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3</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4</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5</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6</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7</a:t>
                      </a:r>
                      <a:endParaRPr lang="en-US" sz="1600" dirty="0">
                        <a:solidFill>
                          <a:schemeClr val="tx1">
                            <a:lumMod val="75000"/>
                            <a:lumOff val="25000"/>
                          </a:schemeClr>
                        </a:solidFill>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c>
                  <a:txBody>
                    <a:bodyPr/>
                    <a:lstStyle/>
                    <a:p>
                      <a:endParaRPr lang="en-US" dirty="0">
                        <a:latin typeface="+mj-lt"/>
                      </a:endParaRPr>
                    </a:p>
                  </a:txBody>
                  <a:tcPr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solidFill>
                      <a:schemeClr val="tx1">
                        <a:lumMod val="50000"/>
                        <a:lumOff val="50000"/>
                      </a:schemeClr>
                    </a:solidFill>
                  </a:tcPr>
                </a:tc>
              </a:tr>
            </a:tbl>
          </a:graphicData>
        </a:graphic>
      </p:graphicFrame>
    </p:spTree>
    <p:extLst>
      <p:ext uri="{BB962C8B-B14F-4D97-AF65-F5344CB8AC3E}">
        <p14:creationId xmlns:p14="http://schemas.microsoft.com/office/powerpoint/2010/main" val="3512088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SYSTEM</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34</a:t>
            </a:fld>
            <a:endParaRPr lang="en-US" dirty="0"/>
          </a:p>
        </p:txBody>
      </p:sp>
      <p:cxnSp>
        <p:nvCxnSpPr>
          <p:cNvPr id="55" name="Gewinkelte Verbindung 59"/>
          <p:cNvCxnSpPr/>
          <p:nvPr/>
        </p:nvCxnSpPr>
        <p:spPr bwMode="auto">
          <a:xfrm>
            <a:off x="9344297" y="4733506"/>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6" name="Gewinkelte Verbindung 62"/>
          <p:cNvCxnSpPr/>
          <p:nvPr/>
        </p:nvCxnSpPr>
        <p:spPr bwMode="auto">
          <a:xfrm rot="10800000" flipV="1">
            <a:off x="9347098" y="4093258"/>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8" name="Gewinkelte Verbindung 59"/>
          <p:cNvCxnSpPr/>
          <p:nvPr/>
        </p:nvCxnSpPr>
        <p:spPr bwMode="auto">
          <a:xfrm>
            <a:off x="9344297" y="2857370"/>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9" name="Gewinkelte Verbindung 62"/>
          <p:cNvCxnSpPr/>
          <p:nvPr/>
        </p:nvCxnSpPr>
        <p:spPr bwMode="auto">
          <a:xfrm rot="10800000" flipV="1">
            <a:off x="9347098" y="2217122"/>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1" name="Gewinkelte Verbindung 59"/>
          <p:cNvCxnSpPr/>
          <p:nvPr/>
        </p:nvCxnSpPr>
        <p:spPr bwMode="auto">
          <a:xfrm>
            <a:off x="7355393" y="4330728"/>
            <a:ext cx="6372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2" name="Gewinkelte Verbindung 62"/>
          <p:cNvCxnSpPr/>
          <p:nvPr/>
        </p:nvCxnSpPr>
        <p:spPr bwMode="auto">
          <a:xfrm rot="10800000" flipV="1">
            <a:off x="7356795" y="2758971"/>
            <a:ext cx="6372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4" name="Gewinkelte Verbindung 59"/>
          <p:cNvCxnSpPr/>
          <p:nvPr/>
        </p:nvCxnSpPr>
        <p:spPr bwMode="auto">
          <a:xfrm>
            <a:off x="5296461" y="3840046"/>
            <a:ext cx="6386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5" name="Gewinkelte Verbindung 62"/>
          <p:cNvCxnSpPr/>
          <p:nvPr/>
        </p:nvCxnSpPr>
        <p:spPr bwMode="auto">
          <a:xfrm rot="10800000" flipV="1">
            <a:off x="5299260" y="3199798"/>
            <a:ext cx="6386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67" name="Rectangle 40"/>
          <p:cNvSpPr>
            <a:spLocks noChangeArrowheads="1"/>
          </p:cNvSpPr>
          <p:nvPr/>
        </p:nvSpPr>
        <p:spPr bwMode="auto">
          <a:xfrm>
            <a:off x="3915432" y="3039736"/>
            <a:ext cx="1453860" cy="318811"/>
          </a:xfrm>
          <a:prstGeom prst="foldedCorner">
            <a:avLst/>
          </a:prstGeom>
          <a:solidFill>
            <a:srgbClr val="EF4136"/>
          </a:solidFill>
          <a:ln w="9525" cap="flat" cmpd="sng" algn="ctr">
            <a:noFill/>
            <a:prstDash val="solid"/>
          </a:ln>
          <a:effectLst/>
        </p:spPr>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68" name="Rectangle 27"/>
          <p:cNvSpPr>
            <a:spLocks noChangeArrowheads="1"/>
          </p:cNvSpPr>
          <p:nvPr/>
        </p:nvSpPr>
        <p:spPr bwMode="auto">
          <a:xfrm>
            <a:off x="3915432" y="3358547"/>
            <a:ext cx="1453860" cy="1145363"/>
          </a:xfrm>
          <a:prstGeom prst="foldedCorner">
            <a:avLst/>
          </a:prstGeom>
          <a:solidFill>
            <a:schemeClr val="bg1">
              <a:lumMod val="95000"/>
            </a:schemeClr>
          </a:solidFill>
          <a:ln w="9525">
            <a:noFill/>
            <a:miter lim="800000"/>
            <a:headEnd/>
            <a:tailEnd/>
          </a:ln>
          <a:effectLst/>
        </p:spPr>
        <p:txBody>
          <a:bodyPr anchor="ctr"/>
          <a:lstStyle/>
          <a:p>
            <a:pPr>
              <a:defRPr/>
            </a:pPr>
            <a:endParaRPr lang="de-DE" sz="1200">
              <a:latin typeface="+mj-lt"/>
              <a:ea typeface="ＭＳ Ｐゴシック" pitchFamily="-112" charset="-128"/>
            </a:endParaRPr>
          </a:p>
        </p:txBody>
      </p:sp>
      <p:sp>
        <p:nvSpPr>
          <p:cNvPr id="69" name="Rectangle 39"/>
          <p:cNvSpPr>
            <a:spLocks noChangeArrowheads="1"/>
          </p:cNvSpPr>
          <p:nvPr/>
        </p:nvSpPr>
        <p:spPr bwMode="auto">
          <a:xfrm>
            <a:off x="9831719" y="3942381"/>
            <a:ext cx="1649949" cy="297820"/>
          </a:xfrm>
          <a:prstGeom prst="foldedCorner">
            <a:avLst/>
          </a:prstGeom>
          <a:solidFill>
            <a:schemeClr val="bg1">
              <a:lumMod val="75000"/>
            </a:schemeClr>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2" name="Rectangle 39"/>
          <p:cNvSpPr>
            <a:spLocks noChangeArrowheads="1"/>
          </p:cNvSpPr>
          <p:nvPr/>
        </p:nvSpPr>
        <p:spPr bwMode="auto">
          <a:xfrm>
            <a:off x="5891730" y="4018476"/>
            <a:ext cx="1648549" cy="297820"/>
          </a:xfrm>
          <a:prstGeom prst="foldedCorner">
            <a:avLst/>
          </a:prstGeom>
          <a:solidFill>
            <a:schemeClr val="tx1">
              <a:lumMod val="75000"/>
              <a:lumOff val="25000"/>
            </a:schemeClr>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73" name="Rectangle 26"/>
          <p:cNvSpPr>
            <a:spLocks noChangeArrowheads="1"/>
          </p:cNvSpPr>
          <p:nvPr/>
        </p:nvSpPr>
        <p:spPr bwMode="auto">
          <a:xfrm>
            <a:off x="5877724" y="4316296"/>
            <a:ext cx="1648549" cy="9026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5" name="Rectangle 39"/>
          <p:cNvSpPr>
            <a:spLocks noChangeArrowheads="1"/>
          </p:cNvSpPr>
          <p:nvPr/>
        </p:nvSpPr>
        <p:spPr bwMode="auto">
          <a:xfrm>
            <a:off x="9831719" y="1869447"/>
            <a:ext cx="1649949" cy="297820"/>
          </a:xfrm>
          <a:prstGeom prst="foldedCorner">
            <a:avLst/>
          </a:prstGeom>
          <a:solidFill>
            <a:schemeClr val="bg1">
              <a:lumMod val="75000"/>
            </a:schemeClr>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6" name="Rectangle 26"/>
          <p:cNvSpPr>
            <a:spLocks noChangeArrowheads="1"/>
          </p:cNvSpPr>
          <p:nvPr/>
        </p:nvSpPr>
        <p:spPr bwMode="auto">
          <a:xfrm>
            <a:off x="9831719" y="2167267"/>
            <a:ext cx="1649949" cy="5195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9" name="Rectangle 39"/>
          <p:cNvSpPr>
            <a:spLocks noChangeArrowheads="1"/>
          </p:cNvSpPr>
          <p:nvPr/>
        </p:nvSpPr>
        <p:spPr bwMode="auto">
          <a:xfrm>
            <a:off x="7861024" y="1881254"/>
            <a:ext cx="1649949" cy="297821"/>
          </a:xfrm>
          <a:prstGeom prst="foldedCorner">
            <a:avLst/>
          </a:prstGeom>
          <a:solidFill>
            <a:schemeClr val="tx1">
              <a:lumMod val="50000"/>
              <a:lumOff val="50000"/>
            </a:schemeClr>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0" name="Rectangle 26"/>
          <p:cNvSpPr>
            <a:spLocks noChangeArrowheads="1"/>
          </p:cNvSpPr>
          <p:nvPr/>
        </p:nvSpPr>
        <p:spPr bwMode="auto">
          <a:xfrm>
            <a:off x="7861024" y="2179075"/>
            <a:ext cx="1649949" cy="1548140"/>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82" name="Rektangel 45"/>
          <p:cNvSpPr>
            <a:spLocks noChangeArrowheads="1"/>
          </p:cNvSpPr>
          <p:nvPr/>
        </p:nvSpPr>
        <p:spPr bwMode="auto">
          <a:xfrm>
            <a:off x="9793902" y="3348052"/>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4" name="Rektangel 51"/>
          <p:cNvSpPr>
            <a:spLocks noChangeArrowheads="1"/>
          </p:cNvSpPr>
          <p:nvPr/>
        </p:nvSpPr>
        <p:spPr bwMode="auto">
          <a:xfrm>
            <a:off x="9793902" y="4283497"/>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5" name="Rectangle 39"/>
          <p:cNvSpPr>
            <a:spLocks noChangeArrowheads="1"/>
          </p:cNvSpPr>
          <p:nvPr/>
        </p:nvSpPr>
        <p:spPr bwMode="auto">
          <a:xfrm>
            <a:off x="3915432" y="3072535"/>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87" name="Rectangle 39"/>
          <p:cNvSpPr>
            <a:spLocks noChangeArrowheads="1"/>
          </p:cNvSpPr>
          <p:nvPr/>
        </p:nvSpPr>
        <p:spPr bwMode="auto">
          <a:xfrm>
            <a:off x="5877723" y="2507071"/>
            <a:ext cx="1649950" cy="297820"/>
          </a:xfrm>
          <a:prstGeom prst="foldedCorner">
            <a:avLst/>
          </a:prstGeom>
          <a:solidFill>
            <a:schemeClr val="tx1">
              <a:lumMod val="75000"/>
              <a:lumOff val="25000"/>
            </a:schemeClr>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8" name="Rectangle 26"/>
          <p:cNvSpPr>
            <a:spLocks noChangeArrowheads="1"/>
          </p:cNvSpPr>
          <p:nvPr/>
        </p:nvSpPr>
        <p:spPr bwMode="auto">
          <a:xfrm>
            <a:off x="5863717" y="2804891"/>
            <a:ext cx="1649950" cy="9026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0" name="Rectangle 26"/>
          <p:cNvSpPr>
            <a:spLocks noChangeArrowheads="1"/>
          </p:cNvSpPr>
          <p:nvPr/>
        </p:nvSpPr>
        <p:spPr bwMode="auto">
          <a:xfrm>
            <a:off x="7861024" y="4215274"/>
            <a:ext cx="1649949" cy="154682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1" name="Rectangle 39"/>
          <p:cNvSpPr>
            <a:spLocks noChangeArrowheads="1"/>
          </p:cNvSpPr>
          <p:nvPr/>
        </p:nvSpPr>
        <p:spPr bwMode="auto">
          <a:xfrm>
            <a:off x="7861024" y="3930573"/>
            <a:ext cx="1649949" cy="297820"/>
          </a:xfrm>
          <a:prstGeom prst="foldedCorner">
            <a:avLst/>
          </a:prstGeom>
          <a:solidFill>
            <a:schemeClr val="tx1">
              <a:lumMod val="50000"/>
              <a:lumOff val="50000"/>
            </a:schemeClr>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93" name="Rectangle 39"/>
          <p:cNvSpPr>
            <a:spLocks noChangeArrowheads="1"/>
          </p:cNvSpPr>
          <p:nvPr/>
        </p:nvSpPr>
        <p:spPr bwMode="auto">
          <a:xfrm>
            <a:off x="9805107" y="4988031"/>
            <a:ext cx="1648548" cy="297821"/>
          </a:xfrm>
          <a:prstGeom prst="foldedCorner">
            <a:avLst/>
          </a:prstGeom>
          <a:solidFill>
            <a:schemeClr val="bg1">
              <a:lumMod val="75000"/>
            </a:schemeClr>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94" name="Rectangle 26"/>
          <p:cNvSpPr>
            <a:spLocks noChangeArrowheads="1"/>
          </p:cNvSpPr>
          <p:nvPr/>
        </p:nvSpPr>
        <p:spPr bwMode="auto">
          <a:xfrm>
            <a:off x="9805107" y="5285852"/>
            <a:ext cx="1648548" cy="520857"/>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7" name="Rectangle 26"/>
          <p:cNvSpPr>
            <a:spLocks noChangeArrowheads="1"/>
          </p:cNvSpPr>
          <p:nvPr/>
        </p:nvSpPr>
        <p:spPr bwMode="auto">
          <a:xfrm>
            <a:off x="9833119" y="4240201"/>
            <a:ext cx="1648549" cy="52085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01" name="Rectangle 26"/>
          <p:cNvSpPr>
            <a:spLocks noChangeArrowheads="1"/>
          </p:cNvSpPr>
          <p:nvPr/>
        </p:nvSpPr>
        <p:spPr bwMode="auto">
          <a:xfrm>
            <a:off x="9833119" y="3237846"/>
            <a:ext cx="1648549" cy="52085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15" name="Rectangle 39"/>
          <p:cNvSpPr>
            <a:spLocks noChangeArrowheads="1"/>
          </p:cNvSpPr>
          <p:nvPr/>
        </p:nvSpPr>
        <p:spPr bwMode="auto">
          <a:xfrm>
            <a:off x="9831719" y="2987256"/>
            <a:ext cx="1649949" cy="297820"/>
          </a:xfrm>
          <a:prstGeom prst="foldedCorner">
            <a:avLst/>
          </a:prstGeom>
          <a:solidFill>
            <a:schemeClr val="bg1">
              <a:lumMod val="75000"/>
            </a:schemeClr>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116" name="Rectangle 39"/>
          <p:cNvSpPr>
            <a:spLocks noChangeArrowheads="1"/>
          </p:cNvSpPr>
          <p:nvPr/>
        </p:nvSpPr>
        <p:spPr bwMode="auto">
          <a:xfrm>
            <a:off x="5975768" y="2532654"/>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7" name="Rectangle 39"/>
          <p:cNvSpPr>
            <a:spLocks noChangeArrowheads="1"/>
          </p:cNvSpPr>
          <p:nvPr/>
        </p:nvSpPr>
        <p:spPr bwMode="auto">
          <a:xfrm>
            <a:off x="5975768" y="4048012"/>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8" name="Rectangle 39"/>
          <p:cNvSpPr>
            <a:spLocks noChangeArrowheads="1"/>
          </p:cNvSpPr>
          <p:nvPr/>
        </p:nvSpPr>
        <p:spPr bwMode="auto">
          <a:xfrm>
            <a:off x="7949888" y="190618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9" name="Rectangle 39"/>
          <p:cNvSpPr>
            <a:spLocks noChangeArrowheads="1"/>
          </p:cNvSpPr>
          <p:nvPr/>
        </p:nvSpPr>
        <p:spPr bwMode="auto">
          <a:xfrm>
            <a:off x="7949888" y="3960707"/>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0" name="Rectangle 39"/>
          <p:cNvSpPr>
            <a:spLocks noChangeArrowheads="1"/>
          </p:cNvSpPr>
          <p:nvPr/>
        </p:nvSpPr>
        <p:spPr bwMode="auto">
          <a:xfrm>
            <a:off x="9896524" y="5009023"/>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1" name="Rectangle 39"/>
          <p:cNvSpPr>
            <a:spLocks noChangeArrowheads="1"/>
          </p:cNvSpPr>
          <p:nvPr/>
        </p:nvSpPr>
        <p:spPr bwMode="auto">
          <a:xfrm>
            <a:off x="9896524" y="396800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2" name="Rectangle 39"/>
          <p:cNvSpPr>
            <a:spLocks noChangeArrowheads="1"/>
          </p:cNvSpPr>
          <p:nvPr/>
        </p:nvSpPr>
        <p:spPr bwMode="auto">
          <a:xfrm>
            <a:off x="9896524" y="300358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3" name="Rectangle 39"/>
          <p:cNvSpPr>
            <a:spLocks noChangeArrowheads="1"/>
          </p:cNvSpPr>
          <p:nvPr/>
        </p:nvSpPr>
        <p:spPr bwMode="auto">
          <a:xfrm>
            <a:off x="9896524" y="188519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4" name="Rectangle 123"/>
          <p:cNvSpPr/>
          <p:nvPr/>
        </p:nvSpPr>
        <p:spPr>
          <a:xfrm>
            <a:off x="3937845" y="3467288"/>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6" name="Rectangle 125"/>
          <p:cNvSpPr/>
          <p:nvPr/>
        </p:nvSpPr>
        <p:spPr>
          <a:xfrm>
            <a:off x="5973668" y="291370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7" name="Rectangle 126"/>
          <p:cNvSpPr/>
          <p:nvPr/>
        </p:nvSpPr>
        <p:spPr>
          <a:xfrm>
            <a:off x="5973668" y="444399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8" name="Rectangle 127"/>
          <p:cNvSpPr/>
          <p:nvPr/>
        </p:nvSpPr>
        <p:spPr>
          <a:xfrm>
            <a:off x="7987903" y="2392384"/>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0" name="Rectangle 129"/>
          <p:cNvSpPr/>
          <p:nvPr/>
        </p:nvSpPr>
        <p:spPr>
          <a:xfrm>
            <a:off x="7987903" y="450981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2" name="Rectangle 131"/>
          <p:cNvSpPr/>
          <p:nvPr/>
        </p:nvSpPr>
        <p:spPr>
          <a:xfrm>
            <a:off x="9805107" y="2217183"/>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3" name="Rectangle 132"/>
          <p:cNvSpPr/>
          <p:nvPr/>
        </p:nvSpPr>
        <p:spPr>
          <a:xfrm>
            <a:off x="9805107" y="3359907"/>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4" name="Rectangle 133"/>
          <p:cNvSpPr/>
          <p:nvPr/>
        </p:nvSpPr>
        <p:spPr>
          <a:xfrm>
            <a:off x="9805107" y="4358410"/>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5" name="Rectangle 134"/>
          <p:cNvSpPr/>
          <p:nvPr/>
        </p:nvSpPr>
        <p:spPr>
          <a:xfrm>
            <a:off x="9805107" y="5392122"/>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cxnSp>
        <p:nvCxnSpPr>
          <p:cNvPr id="137" name="Straight Connector 136"/>
          <p:cNvCxnSpPr/>
          <p:nvPr/>
        </p:nvCxnSpPr>
        <p:spPr>
          <a:xfrm>
            <a:off x="3771703" y="1768645"/>
            <a:ext cx="0" cy="406667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a:xfrm>
            <a:off x="680919" y="1818528"/>
            <a:ext cx="3061370" cy="3898503"/>
          </a:xfrm>
          <a:prstGeom prst="rect">
            <a:avLst/>
          </a:prstGeom>
        </p:spPr>
        <p:txBody>
          <a:bodyPr wrap="square">
            <a:spAutoFit/>
          </a:bodyPr>
          <a:lstStyle/>
          <a:p>
            <a:pPr algn="r">
              <a:spcAft>
                <a:spcPts val="400"/>
              </a:spcAft>
            </a:pPr>
            <a:r>
              <a:rPr lang="en-US" b="1" dirty="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a:t>
            </a:r>
          </a:p>
          <a:p>
            <a:pPr algn="r">
              <a:spcAft>
                <a:spcPts val="400"/>
              </a:spcAft>
            </a:pP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Donec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nisi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ipsum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ultrices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Maecenas a magna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rutrum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enim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Morbi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condimentum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urna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mollis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tortor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faucibus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facilisis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pellentesque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sagittis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ipsum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maximus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consectetur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aliquet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Praesent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sapien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gravida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sapien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lacinia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scelerisque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ornare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orci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Aenean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quis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iaculis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consectetur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lobortis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lacinia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faucibus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Aliquam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fermentum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Integer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mi quam,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elementum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Quisque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dapibus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pretium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Integer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eros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enim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sagittis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metus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a:t>
            </a:r>
          </a:p>
        </p:txBody>
      </p:sp>
      <p:grpSp>
        <p:nvGrpSpPr>
          <p:cNvPr id="2" name="Group 1"/>
          <p:cNvGrpSpPr/>
          <p:nvPr/>
        </p:nvGrpSpPr>
        <p:grpSpPr>
          <a:xfrm>
            <a:off x="4345808" y="2172438"/>
            <a:ext cx="708204" cy="755795"/>
            <a:chOff x="4465642" y="2186039"/>
            <a:chExt cx="708204" cy="755795"/>
          </a:xfrm>
          <a:solidFill>
            <a:schemeClr val="tx1">
              <a:lumMod val="75000"/>
              <a:lumOff val="25000"/>
            </a:schemeClr>
          </a:solidFill>
        </p:grpSpPr>
        <p:grpSp>
          <p:nvGrpSpPr>
            <p:cNvPr id="57" name="Group 56"/>
            <p:cNvGrpSpPr/>
            <p:nvPr/>
          </p:nvGrpSpPr>
          <p:grpSpPr>
            <a:xfrm>
              <a:off x="4465642" y="2576108"/>
              <a:ext cx="365726" cy="365726"/>
              <a:chOff x="4563268" y="2753915"/>
              <a:chExt cx="457200" cy="457200"/>
            </a:xfrm>
            <a:grpFill/>
          </p:grpSpPr>
          <p:sp>
            <p:nvSpPr>
              <p:cNvPr id="60"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1" name="Group 80"/>
            <p:cNvGrpSpPr/>
            <p:nvPr/>
          </p:nvGrpSpPr>
          <p:grpSpPr>
            <a:xfrm>
              <a:off x="4713577" y="2186039"/>
              <a:ext cx="460269" cy="460269"/>
              <a:chOff x="4563268" y="2753915"/>
              <a:chExt cx="457200" cy="457200"/>
            </a:xfrm>
            <a:grpFill/>
          </p:grpSpPr>
          <p:sp>
            <p:nvSpPr>
              <p:cNvPr id="83"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4437703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PORTOFOLIO</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35</a:t>
            </a:fld>
            <a:endParaRPr lang="en-US" dirty="0"/>
          </a:p>
        </p:txBody>
      </p:sp>
      <p:sp>
        <p:nvSpPr>
          <p:cNvPr id="3" name="Rectangle 2"/>
          <p:cNvSpPr/>
          <p:nvPr/>
        </p:nvSpPr>
        <p:spPr>
          <a:xfrm>
            <a:off x="1905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905000" y="36816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000500" y="1890963"/>
            <a:ext cx="2095500" cy="1790700"/>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4000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6096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096000" y="36816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8191500" y="1890963"/>
            <a:ext cx="2095500" cy="1790700"/>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8191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001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8" name="Rectangle 17"/>
          <p:cNvSpPr/>
          <p:nvPr/>
        </p:nvSpPr>
        <p:spPr>
          <a:xfrm>
            <a:off x="4096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9" name="Rectangle 18"/>
          <p:cNvSpPr/>
          <p:nvPr/>
        </p:nvSpPr>
        <p:spPr>
          <a:xfrm>
            <a:off x="8287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0" name="Rectangle 19"/>
          <p:cNvSpPr/>
          <p:nvPr/>
        </p:nvSpPr>
        <p:spPr>
          <a:xfrm>
            <a:off x="6192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3" name="Rectangle 22"/>
          <p:cNvSpPr/>
          <p:nvPr/>
        </p:nvSpPr>
        <p:spPr>
          <a:xfrm>
            <a:off x="0" y="1890963"/>
            <a:ext cx="1905000" cy="1790700"/>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0287000" y="3681663"/>
            <a:ext cx="19050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8975571" y="2114677"/>
            <a:ext cx="527358" cy="527358"/>
            <a:chOff x="8085931" y="3646884"/>
            <a:chExt cx="457200" cy="457200"/>
          </a:xfrm>
          <a:solidFill>
            <a:schemeClr val="bg1">
              <a:lumMod val="85000"/>
            </a:schemeClr>
          </a:solidFill>
        </p:grpSpPr>
        <p:sp>
          <p:nvSpPr>
            <p:cNvPr id="26" name="Freeform 34"/>
            <p:cNvSpPr>
              <a:spLocks noEditPoints="1"/>
            </p:cNvSpPr>
            <p:nvPr/>
          </p:nvSpPr>
          <p:spPr bwMode="auto">
            <a:xfrm>
              <a:off x="8085931" y="3818334"/>
              <a:ext cx="457200" cy="285750"/>
            </a:xfrm>
            <a:custGeom>
              <a:avLst/>
              <a:gdLst>
                <a:gd name="T0" fmla="*/ 925 w 1152"/>
                <a:gd name="T1" fmla="*/ 646 h 719"/>
                <a:gd name="T2" fmla="*/ 219 w 1152"/>
                <a:gd name="T3" fmla="*/ 639 h 719"/>
                <a:gd name="T4" fmla="*/ 75 w 1152"/>
                <a:gd name="T5" fmla="*/ 404 h 719"/>
                <a:gd name="T6" fmla="*/ 252 w 1152"/>
                <a:gd name="T7" fmla="*/ 395 h 719"/>
                <a:gd name="T8" fmla="*/ 720 w 1152"/>
                <a:gd name="T9" fmla="*/ 395 h 719"/>
                <a:gd name="T10" fmla="*/ 1062 w 1152"/>
                <a:gd name="T11" fmla="*/ 395 h 719"/>
                <a:gd name="T12" fmla="*/ 1081 w 1152"/>
                <a:gd name="T13" fmla="*/ 414 h 719"/>
                <a:gd name="T14" fmla="*/ 457 w 1152"/>
                <a:gd name="T15" fmla="*/ 173 h 719"/>
                <a:gd name="T16" fmla="*/ 349 w 1152"/>
                <a:gd name="T17" fmla="*/ 286 h 719"/>
                <a:gd name="T18" fmla="*/ 349 w 1152"/>
                <a:gd name="T19" fmla="*/ 219 h 719"/>
                <a:gd name="T20" fmla="*/ 504 w 1152"/>
                <a:gd name="T21" fmla="*/ 117 h 719"/>
                <a:gd name="T22" fmla="*/ 680 w 1152"/>
                <a:gd name="T23" fmla="*/ 127 h 719"/>
                <a:gd name="T24" fmla="*/ 807 w 1152"/>
                <a:gd name="T25" fmla="*/ 226 h 719"/>
                <a:gd name="T26" fmla="*/ 768 w 1152"/>
                <a:gd name="T27" fmla="*/ 233 h 719"/>
                <a:gd name="T28" fmla="*/ 650 w 1152"/>
                <a:gd name="T29" fmla="*/ 154 h 719"/>
                <a:gd name="T30" fmla="*/ 552 w 1152"/>
                <a:gd name="T31" fmla="*/ 291 h 719"/>
                <a:gd name="T32" fmla="*/ 457 w 1152"/>
                <a:gd name="T33" fmla="*/ 315 h 719"/>
                <a:gd name="T34" fmla="*/ 511 w 1152"/>
                <a:gd name="T35" fmla="*/ 267 h 719"/>
                <a:gd name="T36" fmla="*/ 586 w 1152"/>
                <a:gd name="T37" fmla="*/ 252 h 719"/>
                <a:gd name="T38" fmla="*/ 656 w 1152"/>
                <a:gd name="T39" fmla="*/ 276 h 719"/>
                <a:gd name="T40" fmla="*/ 656 w 1152"/>
                <a:gd name="T41" fmla="*/ 324 h 719"/>
                <a:gd name="T42" fmla="*/ 576 w 1152"/>
                <a:gd name="T43" fmla="*/ 287 h 719"/>
                <a:gd name="T44" fmla="*/ 696 w 1152"/>
                <a:gd name="T45" fmla="*/ 261 h 719"/>
                <a:gd name="T46" fmla="*/ 603 w 1152"/>
                <a:gd name="T47" fmla="*/ 218 h 719"/>
                <a:gd name="T48" fmla="*/ 498 w 1152"/>
                <a:gd name="T49" fmla="*/ 233 h 719"/>
                <a:gd name="T50" fmla="*/ 423 w 1152"/>
                <a:gd name="T51" fmla="*/ 301 h 719"/>
                <a:gd name="T52" fmla="*/ 414 w 1152"/>
                <a:gd name="T53" fmla="*/ 253 h 719"/>
                <a:gd name="T54" fmla="*/ 525 w 1152"/>
                <a:gd name="T55" fmla="*/ 186 h 719"/>
                <a:gd name="T56" fmla="*/ 655 w 1152"/>
                <a:gd name="T57" fmla="*/ 194 h 719"/>
                <a:gd name="T58" fmla="*/ 751 w 1152"/>
                <a:gd name="T59" fmla="*/ 270 h 719"/>
                <a:gd name="T60" fmla="*/ 629 w 1152"/>
                <a:gd name="T61" fmla="*/ 40 h 719"/>
                <a:gd name="T62" fmla="*/ 813 w 1152"/>
                <a:gd name="T63" fmla="*/ 125 h 719"/>
                <a:gd name="T64" fmla="*/ 860 w 1152"/>
                <a:gd name="T65" fmla="*/ 242 h 719"/>
                <a:gd name="T66" fmla="*/ 734 w 1152"/>
                <a:gd name="T67" fmla="*/ 113 h 719"/>
                <a:gd name="T68" fmla="*/ 562 w 1152"/>
                <a:gd name="T69" fmla="*/ 72 h 719"/>
                <a:gd name="T70" fmla="*/ 453 w 1152"/>
                <a:gd name="T71" fmla="*/ 96 h 719"/>
                <a:gd name="T72" fmla="*/ 362 w 1152"/>
                <a:gd name="T73" fmla="*/ 152 h 719"/>
                <a:gd name="T74" fmla="*/ 295 w 1152"/>
                <a:gd name="T75" fmla="*/ 235 h 719"/>
                <a:gd name="T76" fmla="*/ 223 w 1152"/>
                <a:gd name="T77" fmla="*/ 324 h 719"/>
                <a:gd name="T78" fmla="*/ 268 w 1152"/>
                <a:gd name="T79" fmla="*/ 210 h 719"/>
                <a:gd name="T80" fmla="*/ 347 w 1152"/>
                <a:gd name="T81" fmla="*/ 118 h 719"/>
                <a:gd name="T82" fmla="*/ 452 w 1152"/>
                <a:gd name="T83" fmla="*/ 57 h 719"/>
                <a:gd name="T84" fmla="*/ 576 w 1152"/>
                <a:gd name="T85" fmla="*/ 36 h 719"/>
                <a:gd name="T86" fmla="*/ 963 w 1152"/>
                <a:gd name="T87" fmla="*/ 311 h 719"/>
                <a:gd name="T88" fmla="*/ 1152 w 1152"/>
                <a:gd name="T89" fmla="*/ 177 h 719"/>
                <a:gd name="T90" fmla="*/ 1114 w 1152"/>
                <a:gd name="T91" fmla="*/ 144 h 719"/>
                <a:gd name="T92" fmla="*/ 856 w 1152"/>
                <a:gd name="T93" fmla="*/ 117 h 719"/>
                <a:gd name="T94" fmla="*/ 663 w 1152"/>
                <a:gd name="T95" fmla="*/ 10 h 719"/>
                <a:gd name="T96" fmla="*/ 522 w 1152"/>
                <a:gd name="T97" fmla="*/ 3 h 719"/>
                <a:gd name="T98" fmla="*/ 391 w 1152"/>
                <a:gd name="T99" fmla="*/ 45 h 719"/>
                <a:gd name="T100" fmla="*/ 285 w 1152"/>
                <a:gd name="T101" fmla="*/ 127 h 719"/>
                <a:gd name="T102" fmla="*/ 212 w 1152"/>
                <a:gd name="T103" fmla="*/ 241 h 719"/>
                <a:gd name="T104" fmla="*/ 72 w 1152"/>
                <a:gd name="T105" fmla="*/ 325 h 719"/>
                <a:gd name="T106" fmla="*/ 16 w 1152"/>
                <a:gd name="T107" fmla="*/ 364 h 719"/>
                <a:gd name="T108" fmla="*/ 2 w 1152"/>
                <a:gd name="T109" fmla="*/ 427 h 719"/>
                <a:gd name="T110" fmla="*/ 144 w 1152"/>
                <a:gd name="T111" fmla="*/ 630 h 719"/>
                <a:gd name="T112" fmla="*/ 170 w 1152"/>
                <a:gd name="T113" fmla="*/ 693 h 719"/>
                <a:gd name="T114" fmla="*/ 234 w 1152"/>
                <a:gd name="T115" fmla="*/ 719 h 719"/>
                <a:gd name="T116" fmla="*/ 975 w 1152"/>
                <a:gd name="T117" fmla="*/ 699 h 719"/>
                <a:gd name="T118" fmla="*/ 1007 w 1152"/>
                <a:gd name="T119" fmla="*/ 639 h 719"/>
                <a:gd name="T120" fmla="*/ 1150 w 1152"/>
                <a:gd name="T121" fmla="*/ 433 h 719"/>
                <a:gd name="T122" fmla="*/ 1141 w 1152"/>
                <a:gd name="T123" fmla="*/ 370 h 719"/>
                <a:gd name="T124" fmla="*/ 1089 w 1152"/>
                <a:gd name="T125" fmla="*/ 3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2" h="719">
                  <a:moveTo>
                    <a:pt x="936" y="576"/>
                  </a:moveTo>
                  <a:lnTo>
                    <a:pt x="936" y="630"/>
                  </a:lnTo>
                  <a:lnTo>
                    <a:pt x="936" y="633"/>
                  </a:lnTo>
                  <a:lnTo>
                    <a:pt x="935" y="637"/>
                  </a:lnTo>
                  <a:lnTo>
                    <a:pt x="933" y="639"/>
                  </a:lnTo>
                  <a:lnTo>
                    <a:pt x="930" y="643"/>
                  </a:lnTo>
                  <a:lnTo>
                    <a:pt x="928" y="645"/>
                  </a:lnTo>
                  <a:lnTo>
                    <a:pt x="925" y="646"/>
                  </a:lnTo>
                  <a:lnTo>
                    <a:pt x="922" y="647"/>
                  </a:lnTo>
                  <a:lnTo>
                    <a:pt x="919" y="648"/>
                  </a:lnTo>
                  <a:lnTo>
                    <a:pt x="234" y="648"/>
                  </a:lnTo>
                  <a:lnTo>
                    <a:pt x="231" y="647"/>
                  </a:lnTo>
                  <a:lnTo>
                    <a:pt x="227" y="646"/>
                  </a:lnTo>
                  <a:lnTo>
                    <a:pt x="224" y="645"/>
                  </a:lnTo>
                  <a:lnTo>
                    <a:pt x="221" y="643"/>
                  </a:lnTo>
                  <a:lnTo>
                    <a:pt x="219" y="639"/>
                  </a:lnTo>
                  <a:lnTo>
                    <a:pt x="218" y="637"/>
                  </a:lnTo>
                  <a:lnTo>
                    <a:pt x="216" y="633"/>
                  </a:lnTo>
                  <a:lnTo>
                    <a:pt x="216" y="630"/>
                  </a:lnTo>
                  <a:lnTo>
                    <a:pt x="216" y="576"/>
                  </a:lnTo>
                  <a:lnTo>
                    <a:pt x="72" y="414"/>
                  </a:lnTo>
                  <a:lnTo>
                    <a:pt x="73" y="410"/>
                  </a:lnTo>
                  <a:lnTo>
                    <a:pt x="74" y="407"/>
                  </a:lnTo>
                  <a:lnTo>
                    <a:pt x="75" y="404"/>
                  </a:lnTo>
                  <a:lnTo>
                    <a:pt x="77" y="401"/>
                  </a:lnTo>
                  <a:lnTo>
                    <a:pt x="80" y="399"/>
                  </a:lnTo>
                  <a:lnTo>
                    <a:pt x="83" y="397"/>
                  </a:lnTo>
                  <a:lnTo>
                    <a:pt x="87" y="396"/>
                  </a:lnTo>
                  <a:lnTo>
                    <a:pt x="90" y="395"/>
                  </a:lnTo>
                  <a:lnTo>
                    <a:pt x="180" y="395"/>
                  </a:lnTo>
                  <a:lnTo>
                    <a:pt x="216" y="395"/>
                  </a:lnTo>
                  <a:lnTo>
                    <a:pt x="252" y="395"/>
                  </a:lnTo>
                  <a:lnTo>
                    <a:pt x="288" y="395"/>
                  </a:lnTo>
                  <a:lnTo>
                    <a:pt x="325" y="395"/>
                  </a:lnTo>
                  <a:lnTo>
                    <a:pt x="360" y="395"/>
                  </a:lnTo>
                  <a:lnTo>
                    <a:pt x="396" y="395"/>
                  </a:lnTo>
                  <a:lnTo>
                    <a:pt x="433" y="395"/>
                  </a:lnTo>
                  <a:lnTo>
                    <a:pt x="468" y="395"/>
                  </a:lnTo>
                  <a:lnTo>
                    <a:pt x="684" y="395"/>
                  </a:lnTo>
                  <a:lnTo>
                    <a:pt x="720" y="395"/>
                  </a:lnTo>
                  <a:lnTo>
                    <a:pt x="757" y="395"/>
                  </a:lnTo>
                  <a:lnTo>
                    <a:pt x="792" y="395"/>
                  </a:lnTo>
                  <a:lnTo>
                    <a:pt x="828" y="395"/>
                  </a:lnTo>
                  <a:lnTo>
                    <a:pt x="865" y="395"/>
                  </a:lnTo>
                  <a:lnTo>
                    <a:pt x="900" y="395"/>
                  </a:lnTo>
                  <a:lnTo>
                    <a:pt x="936" y="395"/>
                  </a:lnTo>
                  <a:lnTo>
                    <a:pt x="973" y="395"/>
                  </a:lnTo>
                  <a:lnTo>
                    <a:pt x="1062" y="395"/>
                  </a:lnTo>
                  <a:lnTo>
                    <a:pt x="1065" y="396"/>
                  </a:lnTo>
                  <a:lnTo>
                    <a:pt x="1069" y="397"/>
                  </a:lnTo>
                  <a:lnTo>
                    <a:pt x="1072" y="399"/>
                  </a:lnTo>
                  <a:lnTo>
                    <a:pt x="1075" y="401"/>
                  </a:lnTo>
                  <a:lnTo>
                    <a:pt x="1077" y="404"/>
                  </a:lnTo>
                  <a:lnTo>
                    <a:pt x="1078" y="407"/>
                  </a:lnTo>
                  <a:lnTo>
                    <a:pt x="1079" y="410"/>
                  </a:lnTo>
                  <a:lnTo>
                    <a:pt x="1081" y="414"/>
                  </a:lnTo>
                  <a:lnTo>
                    <a:pt x="936" y="576"/>
                  </a:lnTo>
                  <a:close/>
                  <a:moveTo>
                    <a:pt x="576" y="144"/>
                  </a:moveTo>
                  <a:lnTo>
                    <a:pt x="555" y="145"/>
                  </a:lnTo>
                  <a:lnTo>
                    <a:pt x="534" y="147"/>
                  </a:lnTo>
                  <a:lnTo>
                    <a:pt x="515" y="151"/>
                  </a:lnTo>
                  <a:lnTo>
                    <a:pt x="494" y="158"/>
                  </a:lnTo>
                  <a:lnTo>
                    <a:pt x="476" y="164"/>
                  </a:lnTo>
                  <a:lnTo>
                    <a:pt x="457" y="173"/>
                  </a:lnTo>
                  <a:lnTo>
                    <a:pt x="440" y="184"/>
                  </a:lnTo>
                  <a:lnTo>
                    <a:pt x="424" y="194"/>
                  </a:lnTo>
                  <a:lnTo>
                    <a:pt x="409" y="207"/>
                  </a:lnTo>
                  <a:lnTo>
                    <a:pt x="395" y="221"/>
                  </a:lnTo>
                  <a:lnTo>
                    <a:pt x="382" y="235"/>
                  </a:lnTo>
                  <a:lnTo>
                    <a:pt x="370" y="252"/>
                  </a:lnTo>
                  <a:lnTo>
                    <a:pt x="359" y="269"/>
                  </a:lnTo>
                  <a:lnTo>
                    <a:pt x="349" y="286"/>
                  </a:lnTo>
                  <a:lnTo>
                    <a:pt x="341" y="305"/>
                  </a:lnTo>
                  <a:lnTo>
                    <a:pt x="334" y="324"/>
                  </a:lnTo>
                  <a:lnTo>
                    <a:pt x="297" y="324"/>
                  </a:lnTo>
                  <a:lnTo>
                    <a:pt x="304" y="301"/>
                  </a:lnTo>
                  <a:lnTo>
                    <a:pt x="313" y="279"/>
                  </a:lnTo>
                  <a:lnTo>
                    <a:pt x="323" y="258"/>
                  </a:lnTo>
                  <a:lnTo>
                    <a:pt x="335" y="238"/>
                  </a:lnTo>
                  <a:lnTo>
                    <a:pt x="349" y="219"/>
                  </a:lnTo>
                  <a:lnTo>
                    <a:pt x="364" y="201"/>
                  </a:lnTo>
                  <a:lnTo>
                    <a:pt x="381" y="185"/>
                  </a:lnTo>
                  <a:lnTo>
                    <a:pt x="399" y="170"/>
                  </a:lnTo>
                  <a:lnTo>
                    <a:pt x="417" y="156"/>
                  </a:lnTo>
                  <a:lnTo>
                    <a:pt x="438" y="144"/>
                  </a:lnTo>
                  <a:lnTo>
                    <a:pt x="458" y="133"/>
                  </a:lnTo>
                  <a:lnTo>
                    <a:pt x="480" y="124"/>
                  </a:lnTo>
                  <a:lnTo>
                    <a:pt x="504" y="117"/>
                  </a:lnTo>
                  <a:lnTo>
                    <a:pt x="526" y="112"/>
                  </a:lnTo>
                  <a:lnTo>
                    <a:pt x="551" y="109"/>
                  </a:lnTo>
                  <a:lnTo>
                    <a:pt x="576" y="108"/>
                  </a:lnTo>
                  <a:lnTo>
                    <a:pt x="598" y="109"/>
                  </a:lnTo>
                  <a:lnTo>
                    <a:pt x="619" y="111"/>
                  </a:lnTo>
                  <a:lnTo>
                    <a:pt x="640" y="114"/>
                  </a:lnTo>
                  <a:lnTo>
                    <a:pt x="660" y="120"/>
                  </a:lnTo>
                  <a:lnTo>
                    <a:pt x="680" y="127"/>
                  </a:lnTo>
                  <a:lnTo>
                    <a:pt x="698" y="135"/>
                  </a:lnTo>
                  <a:lnTo>
                    <a:pt x="717" y="145"/>
                  </a:lnTo>
                  <a:lnTo>
                    <a:pt x="734" y="156"/>
                  </a:lnTo>
                  <a:lnTo>
                    <a:pt x="751" y="167"/>
                  </a:lnTo>
                  <a:lnTo>
                    <a:pt x="766" y="180"/>
                  </a:lnTo>
                  <a:lnTo>
                    <a:pt x="781" y="194"/>
                  </a:lnTo>
                  <a:lnTo>
                    <a:pt x="795" y="210"/>
                  </a:lnTo>
                  <a:lnTo>
                    <a:pt x="807" y="226"/>
                  </a:lnTo>
                  <a:lnTo>
                    <a:pt x="819" y="242"/>
                  </a:lnTo>
                  <a:lnTo>
                    <a:pt x="830" y="259"/>
                  </a:lnTo>
                  <a:lnTo>
                    <a:pt x="839" y="279"/>
                  </a:lnTo>
                  <a:lnTo>
                    <a:pt x="806" y="294"/>
                  </a:lnTo>
                  <a:lnTo>
                    <a:pt x="799" y="278"/>
                  </a:lnTo>
                  <a:lnTo>
                    <a:pt x="790" y="262"/>
                  </a:lnTo>
                  <a:lnTo>
                    <a:pt x="779" y="247"/>
                  </a:lnTo>
                  <a:lnTo>
                    <a:pt x="768" y="233"/>
                  </a:lnTo>
                  <a:lnTo>
                    <a:pt x="757" y="220"/>
                  </a:lnTo>
                  <a:lnTo>
                    <a:pt x="744" y="207"/>
                  </a:lnTo>
                  <a:lnTo>
                    <a:pt x="730" y="197"/>
                  </a:lnTo>
                  <a:lnTo>
                    <a:pt x="715" y="186"/>
                  </a:lnTo>
                  <a:lnTo>
                    <a:pt x="699" y="176"/>
                  </a:lnTo>
                  <a:lnTo>
                    <a:pt x="684" y="168"/>
                  </a:lnTo>
                  <a:lnTo>
                    <a:pt x="667" y="161"/>
                  </a:lnTo>
                  <a:lnTo>
                    <a:pt x="650" y="154"/>
                  </a:lnTo>
                  <a:lnTo>
                    <a:pt x="632" y="150"/>
                  </a:lnTo>
                  <a:lnTo>
                    <a:pt x="614" y="147"/>
                  </a:lnTo>
                  <a:lnTo>
                    <a:pt x="596" y="145"/>
                  </a:lnTo>
                  <a:lnTo>
                    <a:pt x="576" y="144"/>
                  </a:lnTo>
                  <a:lnTo>
                    <a:pt x="576" y="144"/>
                  </a:lnTo>
                  <a:close/>
                  <a:moveTo>
                    <a:pt x="576" y="287"/>
                  </a:moveTo>
                  <a:lnTo>
                    <a:pt x="564" y="288"/>
                  </a:lnTo>
                  <a:lnTo>
                    <a:pt x="552" y="291"/>
                  </a:lnTo>
                  <a:lnTo>
                    <a:pt x="542" y="294"/>
                  </a:lnTo>
                  <a:lnTo>
                    <a:pt x="532" y="297"/>
                  </a:lnTo>
                  <a:lnTo>
                    <a:pt x="522" y="302"/>
                  </a:lnTo>
                  <a:lnTo>
                    <a:pt x="512" y="309"/>
                  </a:lnTo>
                  <a:lnTo>
                    <a:pt x="504" y="315"/>
                  </a:lnTo>
                  <a:lnTo>
                    <a:pt x="496" y="324"/>
                  </a:lnTo>
                  <a:lnTo>
                    <a:pt x="452" y="324"/>
                  </a:lnTo>
                  <a:lnTo>
                    <a:pt x="457" y="315"/>
                  </a:lnTo>
                  <a:lnTo>
                    <a:pt x="463" y="309"/>
                  </a:lnTo>
                  <a:lnTo>
                    <a:pt x="468" y="301"/>
                  </a:lnTo>
                  <a:lnTo>
                    <a:pt x="475" y="295"/>
                  </a:lnTo>
                  <a:lnTo>
                    <a:pt x="481" y="288"/>
                  </a:lnTo>
                  <a:lnTo>
                    <a:pt x="489" y="282"/>
                  </a:lnTo>
                  <a:lnTo>
                    <a:pt x="495" y="276"/>
                  </a:lnTo>
                  <a:lnTo>
                    <a:pt x="504" y="272"/>
                  </a:lnTo>
                  <a:lnTo>
                    <a:pt x="511" y="267"/>
                  </a:lnTo>
                  <a:lnTo>
                    <a:pt x="520" y="264"/>
                  </a:lnTo>
                  <a:lnTo>
                    <a:pt x="529" y="260"/>
                  </a:lnTo>
                  <a:lnTo>
                    <a:pt x="537" y="257"/>
                  </a:lnTo>
                  <a:lnTo>
                    <a:pt x="547" y="255"/>
                  </a:lnTo>
                  <a:lnTo>
                    <a:pt x="557" y="253"/>
                  </a:lnTo>
                  <a:lnTo>
                    <a:pt x="566" y="252"/>
                  </a:lnTo>
                  <a:lnTo>
                    <a:pt x="576" y="252"/>
                  </a:lnTo>
                  <a:lnTo>
                    <a:pt x="586" y="252"/>
                  </a:lnTo>
                  <a:lnTo>
                    <a:pt x="596" y="253"/>
                  </a:lnTo>
                  <a:lnTo>
                    <a:pt x="605" y="255"/>
                  </a:lnTo>
                  <a:lnTo>
                    <a:pt x="614" y="257"/>
                  </a:lnTo>
                  <a:lnTo>
                    <a:pt x="624" y="260"/>
                  </a:lnTo>
                  <a:lnTo>
                    <a:pt x="632" y="264"/>
                  </a:lnTo>
                  <a:lnTo>
                    <a:pt x="640" y="267"/>
                  </a:lnTo>
                  <a:lnTo>
                    <a:pt x="649" y="272"/>
                  </a:lnTo>
                  <a:lnTo>
                    <a:pt x="656" y="276"/>
                  </a:lnTo>
                  <a:lnTo>
                    <a:pt x="664" y="282"/>
                  </a:lnTo>
                  <a:lnTo>
                    <a:pt x="671" y="288"/>
                  </a:lnTo>
                  <a:lnTo>
                    <a:pt x="678" y="295"/>
                  </a:lnTo>
                  <a:lnTo>
                    <a:pt x="684" y="301"/>
                  </a:lnTo>
                  <a:lnTo>
                    <a:pt x="690" y="309"/>
                  </a:lnTo>
                  <a:lnTo>
                    <a:pt x="695" y="315"/>
                  </a:lnTo>
                  <a:lnTo>
                    <a:pt x="700" y="324"/>
                  </a:lnTo>
                  <a:lnTo>
                    <a:pt x="656" y="324"/>
                  </a:lnTo>
                  <a:lnTo>
                    <a:pt x="649" y="315"/>
                  </a:lnTo>
                  <a:lnTo>
                    <a:pt x="640" y="309"/>
                  </a:lnTo>
                  <a:lnTo>
                    <a:pt x="630" y="302"/>
                  </a:lnTo>
                  <a:lnTo>
                    <a:pt x="620" y="297"/>
                  </a:lnTo>
                  <a:lnTo>
                    <a:pt x="610" y="294"/>
                  </a:lnTo>
                  <a:lnTo>
                    <a:pt x="599" y="291"/>
                  </a:lnTo>
                  <a:lnTo>
                    <a:pt x="588" y="288"/>
                  </a:lnTo>
                  <a:lnTo>
                    <a:pt x="576" y="287"/>
                  </a:lnTo>
                  <a:lnTo>
                    <a:pt x="576" y="287"/>
                  </a:lnTo>
                  <a:close/>
                  <a:moveTo>
                    <a:pt x="740" y="324"/>
                  </a:moveTo>
                  <a:lnTo>
                    <a:pt x="735" y="312"/>
                  </a:lnTo>
                  <a:lnTo>
                    <a:pt x="728" y="301"/>
                  </a:lnTo>
                  <a:lnTo>
                    <a:pt x="722" y="291"/>
                  </a:lnTo>
                  <a:lnTo>
                    <a:pt x="713" y="280"/>
                  </a:lnTo>
                  <a:lnTo>
                    <a:pt x="705" y="271"/>
                  </a:lnTo>
                  <a:lnTo>
                    <a:pt x="696" y="261"/>
                  </a:lnTo>
                  <a:lnTo>
                    <a:pt x="686" y="254"/>
                  </a:lnTo>
                  <a:lnTo>
                    <a:pt x="676" y="246"/>
                  </a:lnTo>
                  <a:lnTo>
                    <a:pt x="665" y="239"/>
                  </a:lnTo>
                  <a:lnTo>
                    <a:pt x="653" y="233"/>
                  </a:lnTo>
                  <a:lnTo>
                    <a:pt x="641" y="228"/>
                  </a:lnTo>
                  <a:lnTo>
                    <a:pt x="629" y="224"/>
                  </a:lnTo>
                  <a:lnTo>
                    <a:pt x="616" y="220"/>
                  </a:lnTo>
                  <a:lnTo>
                    <a:pt x="603" y="218"/>
                  </a:lnTo>
                  <a:lnTo>
                    <a:pt x="590" y="216"/>
                  </a:lnTo>
                  <a:lnTo>
                    <a:pt x="576" y="216"/>
                  </a:lnTo>
                  <a:lnTo>
                    <a:pt x="562" y="216"/>
                  </a:lnTo>
                  <a:lnTo>
                    <a:pt x="549" y="218"/>
                  </a:lnTo>
                  <a:lnTo>
                    <a:pt x="536" y="220"/>
                  </a:lnTo>
                  <a:lnTo>
                    <a:pt x="523" y="224"/>
                  </a:lnTo>
                  <a:lnTo>
                    <a:pt x="510" y="228"/>
                  </a:lnTo>
                  <a:lnTo>
                    <a:pt x="498" y="233"/>
                  </a:lnTo>
                  <a:lnTo>
                    <a:pt x="488" y="239"/>
                  </a:lnTo>
                  <a:lnTo>
                    <a:pt x="477" y="246"/>
                  </a:lnTo>
                  <a:lnTo>
                    <a:pt x="466" y="254"/>
                  </a:lnTo>
                  <a:lnTo>
                    <a:pt x="456" y="261"/>
                  </a:lnTo>
                  <a:lnTo>
                    <a:pt x="447" y="271"/>
                  </a:lnTo>
                  <a:lnTo>
                    <a:pt x="438" y="280"/>
                  </a:lnTo>
                  <a:lnTo>
                    <a:pt x="430" y="291"/>
                  </a:lnTo>
                  <a:lnTo>
                    <a:pt x="423" y="301"/>
                  </a:lnTo>
                  <a:lnTo>
                    <a:pt x="417" y="312"/>
                  </a:lnTo>
                  <a:lnTo>
                    <a:pt x="411" y="324"/>
                  </a:lnTo>
                  <a:lnTo>
                    <a:pt x="373" y="324"/>
                  </a:lnTo>
                  <a:lnTo>
                    <a:pt x="379" y="308"/>
                  </a:lnTo>
                  <a:lnTo>
                    <a:pt x="386" y="294"/>
                  </a:lnTo>
                  <a:lnTo>
                    <a:pt x="395" y="280"/>
                  </a:lnTo>
                  <a:lnTo>
                    <a:pt x="403" y="266"/>
                  </a:lnTo>
                  <a:lnTo>
                    <a:pt x="414" y="253"/>
                  </a:lnTo>
                  <a:lnTo>
                    <a:pt x="425" y="241"/>
                  </a:lnTo>
                  <a:lnTo>
                    <a:pt x="438" y="230"/>
                  </a:lnTo>
                  <a:lnTo>
                    <a:pt x="450" y="220"/>
                  </a:lnTo>
                  <a:lnTo>
                    <a:pt x="464" y="212"/>
                  </a:lnTo>
                  <a:lnTo>
                    <a:pt x="478" y="203"/>
                  </a:lnTo>
                  <a:lnTo>
                    <a:pt x="493" y="197"/>
                  </a:lnTo>
                  <a:lnTo>
                    <a:pt x="509" y="190"/>
                  </a:lnTo>
                  <a:lnTo>
                    <a:pt x="525" y="186"/>
                  </a:lnTo>
                  <a:lnTo>
                    <a:pt x="542" y="183"/>
                  </a:lnTo>
                  <a:lnTo>
                    <a:pt x="559" y="180"/>
                  </a:lnTo>
                  <a:lnTo>
                    <a:pt x="576" y="179"/>
                  </a:lnTo>
                  <a:lnTo>
                    <a:pt x="592" y="180"/>
                  </a:lnTo>
                  <a:lnTo>
                    <a:pt x="609" y="183"/>
                  </a:lnTo>
                  <a:lnTo>
                    <a:pt x="625" y="185"/>
                  </a:lnTo>
                  <a:lnTo>
                    <a:pt x="640" y="189"/>
                  </a:lnTo>
                  <a:lnTo>
                    <a:pt x="655" y="194"/>
                  </a:lnTo>
                  <a:lnTo>
                    <a:pt x="669" y="201"/>
                  </a:lnTo>
                  <a:lnTo>
                    <a:pt x="683" y="208"/>
                  </a:lnTo>
                  <a:lnTo>
                    <a:pt x="696" y="216"/>
                  </a:lnTo>
                  <a:lnTo>
                    <a:pt x="709" y="226"/>
                  </a:lnTo>
                  <a:lnTo>
                    <a:pt x="721" y="235"/>
                  </a:lnTo>
                  <a:lnTo>
                    <a:pt x="732" y="246"/>
                  </a:lnTo>
                  <a:lnTo>
                    <a:pt x="741" y="257"/>
                  </a:lnTo>
                  <a:lnTo>
                    <a:pt x="751" y="270"/>
                  </a:lnTo>
                  <a:lnTo>
                    <a:pt x="760" y="283"/>
                  </a:lnTo>
                  <a:lnTo>
                    <a:pt x="767" y="296"/>
                  </a:lnTo>
                  <a:lnTo>
                    <a:pt x="774" y="310"/>
                  </a:lnTo>
                  <a:lnTo>
                    <a:pt x="748" y="324"/>
                  </a:lnTo>
                  <a:lnTo>
                    <a:pt x="740" y="324"/>
                  </a:lnTo>
                  <a:close/>
                  <a:moveTo>
                    <a:pt x="576" y="36"/>
                  </a:moveTo>
                  <a:lnTo>
                    <a:pt x="603" y="37"/>
                  </a:lnTo>
                  <a:lnTo>
                    <a:pt x="629" y="40"/>
                  </a:lnTo>
                  <a:lnTo>
                    <a:pt x="655" y="44"/>
                  </a:lnTo>
                  <a:lnTo>
                    <a:pt x="680" y="51"/>
                  </a:lnTo>
                  <a:lnTo>
                    <a:pt x="705" y="59"/>
                  </a:lnTo>
                  <a:lnTo>
                    <a:pt x="728" y="69"/>
                  </a:lnTo>
                  <a:lnTo>
                    <a:pt x="751" y="81"/>
                  </a:lnTo>
                  <a:lnTo>
                    <a:pt x="773" y="94"/>
                  </a:lnTo>
                  <a:lnTo>
                    <a:pt x="793" y="109"/>
                  </a:lnTo>
                  <a:lnTo>
                    <a:pt x="813" y="125"/>
                  </a:lnTo>
                  <a:lnTo>
                    <a:pt x="831" y="143"/>
                  </a:lnTo>
                  <a:lnTo>
                    <a:pt x="848" y="161"/>
                  </a:lnTo>
                  <a:lnTo>
                    <a:pt x="865" y="180"/>
                  </a:lnTo>
                  <a:lnTo>
                    <a:pt x="879" y="201"/>
                  </a:lnTo>
                  <a:lnTo>
                    <a:pt x="892" y="224"/>
                  </a:lnTo>
                  <a:lnTo>
                    <a:pt x="903" y="246"/>
                  </a:lnTo>
                  <a:lnTo>
                    <a:pt x="871" y="262"/>
                  </a:lnTo>
                  <a:lnTo>
                    <a:pt x="860" y="242"/>
                  </a:lnTo>
                  <a:lnTo>
                    <a:pt x="849" y="221"/>
                  </a:lnTo>
                  <a:lnTo>
                    <a:pt x="836" y="203"/>
                  </a:lnTo>
                  <a:lnTo>
                    <a:pt x="821" y="185"/>
                  </a:lnTo>
                  <a:lnTo>
                    <a:pt x="806" y="168"/>
                  </a:lnTo>
                  <a:lnTo>
                    <a:pt x="790" y="152"/>
                  </a:lnTo>
                  <a:lnTo>
                    <a:pt x="772" y="138"/>
                  </a:lnTo>
                  <a:lnTo>
                    <a:pt x="753" y="125"/>
                  </a:lnTo>
                  <a:lnTo>
                    <a:pt x="734" y="113"/>
                  </a:lnTo>
                  <a:lnTo>
                    <a:pt x="713" y="103"/>
                  </a:lnTo>
                  <a:lnTo>
                    <a:pt x="693" y="93"/>
                  </a:lnTo>
                  <a:lnTo>
                    <a:pt x="670" y="85"/>
                  </a:lnTo>
                  <a:lnTo>
                    <a:pt x="647" y="80"/>
                  </a:lnTo>
                  <a:lnTo>
                    <a:pt x="625" y="76"/>
                  </a:lnTo>
                  <a:lnTo>
                    <a:pt x="600" y="72"/>
                  </a:lnTo>
                  <a:lnTo>
                    <a:pt x="576" y="71"/>
                  </a:lnTo>
                  <a:lnTo>
                    <a:pt x="562" y="72"/>
                  </a:lnTo>
                  <a:lnTo>
                    <a:pt x="547" y="73"/>
                  </a:lnTo>
                  <a:lnTo>
                    <a:pt x="533" y="75"/>
                  </a:lnTo>
                  <a:lnTo>
                    <a:pt x="520" y="77"/>
                  </a:lnTo>
                  <a:lnTo>
                    <a:pt x="506" y="79"/>
                  </a:lnTo>
                  <a:lnTo>
                    <a:pt x="492" y="83"/>
                  </a:lnTo>
                  <a:lnTo>
                    <a:pt x="479" y="86"/>
                  </a:lnTo>
                  <a:lnTo>
                    <a:pt x="466" y="91"/>
                  </a:lnTo>
                  <a:lnTo>
                    <a:pt x="453" y="96"/>
                  </a:lnTo>
                  <a:lnTo>
                    <a:pt x="441" y="102"/>
                  </a:lnTo>
                  <a:lnTo>
                    <a:pt x="429" y="107"/>
                  </a:lnTo>
                  <a:lnTo>
                    <a:pt x="417" y="113"/>
                  </a:lnTo>
                  <a:lnTo>
                    <a:pt x="406" y="120"/>
                  </a:lnTo>
                  <a:lnTo>
                    <a:pt x="394" y="127"/>
                  </a:lnTo>
                  <a:lnTo>
                    <a:pt x="383" y="135"/>
                  </a:lnTo>
                  <a:lnTo>
                    <a:pt x="373" y="144"/>
                  </a:lnTo>
                  <a:lnTo>
                    <a:pt x="362" y="152"/>
                  </a:lnTo>
                  <a:lnTo>
                    <a:pt x="353" y="161"/>
                  </a:lnTo>
                  <a:lnTo>
                    <a:pt x="343" y="171"/>
                  </a:lnTo>
                  <a:lnTo>
                    <a:pt x="334" y="180"/>
                  </a:lnTo>
                  <a:lnTo>
                    <a:pt x="326" y="191"/>
                  </a:lnTo>
                  <a:lnTo>
                    <a:pt x="317" y="201"/>
                  </a:lnTo>
                  <a:lnTo>
                    <a:pt x="309" y="213"/>
                  </a:lnTo>
                  <a:lnTo>
                    <a:pt x="302" y="224"/>
                  </a:lnTo>
                  <a:lnTo>
                    <a:pt x="295" y="235"/>
                  </a:lnTo>
                  <a:lnTo>
                    <a:pt x="289" y="247"/>
                  </a:lnTo>
                  <a:lnTo>
                    <a:pt x="282" y="259"/>
                  </a:lnTo>
                  <a:lnTo>
                    <a:pt x="277" y="271"/>
                  </a:lnTo>
                  <a:lnTo>
                    <a:pt x="272" y="284"/>
                  </a:lnTo>
                  <a:lnTo>
                    <a:pt x="267" y="297"/>
                  </a:lnTo>
                  <a:lnTo>
                    <a:pt x="264" y="310"/>
                  </a:lnTo>
                  <a:lnTo>
                    <a:pt x="261" y="324"/>
                  </a:lnTo>
                  <a:lnTo>
                    <a:pt x="223" y="324"/>
                  </a:lnTo>
                  <a:lnTo>
                    <a:pt x="226" y="309"/>
                  </a:lnTo>
                  <a:lnTo>
                    <a:pt x="231" y="294"/>
                  </a:lnTo>
                  <a:lnTo>
                    <a:pt x="236" y="279"/>
                  </a:lnTo>
                  <a:lnTo>
                    <a:pt x="241" y="265"/>
                  </a:lnTo>
                  <a:lnTo>
                    <a:pt x="247" y="251"/>
                  </a:lnTo>
                  <a:lnTo>
                    <a:pt x="253" y="237"/>
                  </a:lnTo>
                  <a:lnTo>
                    <a:pt x="261" y="222"/>
                  </a:lnTo>
                  <a:lnTo>
                    <a:pt x="268" y="210"/>
                  </a:lnTo>
                  <a:lnTo>
                    <a:pt x="276" y="197"/>
                  </a:lnTo>
                  <a:lnTo>
                    <a:pt x="285" y="185"/>
                  </a:lnTo>
                  <a:lnTo>
                    <a:pt x="294" y="172"/>
                  </a:lnTo>
                  <a:lnTo>
                    <a:pt x="304" y="161"/>
                  </a:lnTo>
                  <a:lnTo>
                    <a:pt x="314" y="149"/>
                  </a:lnTo>
                  <a:lnTo>
                    <a:pt x="325" y="138"/>
                  </a:lnTo>
                  <a:lnTo>
                    <a:pt x="335" y="129"/>
                  </a:lnTo>
                  <a:lnTo>
                    <a:pt x="347" y="118"/>
                  </a:lnTo>
                  <a:lnTo>
                    <a:pt x="359" y="109"/>
                  </a:lnTo>
                  <a:lnTo>
                    <a:pt x="371" y="99"/>
                  </a:lnTo>
                  <a:lnTo>
                    <a:pt x="384" y="92"/>
                  </a:lnTo>
                  <a:lnTo>
                    <a:pt x="397" y="83"/>
                  </a:lnTo>
                  <a:lnTo>
                    <a:pt x="410" y="77"/>
                  </a:lnTo>
                  <a:lnTo>
                    <a:pt x="424" y="69"/>
                  </a:lnTo>
                  <a:lnTo>
                    <a:pt x="438" y="64"/>
                  </a:lnTo>
                  <a:lnTo>
                    <a:pt x="452" y="57"/>
                  </a:lnTo>
                  <a:lnTo>
                    <a:pt x="467" y="53"/>
                  </a:lnTo>
                  <a:lnTo>
                    <a:pt x="482" y="49"/>
                  </a:lnTo>
                  <a:lnTo>
                    <a:pt x="497" y="44"/>
                  </a:lnTo>
                  <a:lnTo>
                    <a:pt x="512" y="41"/>
                  </a:lnTo>
                  <a:lnTo>
                    <a:pt x="528" y="39"/>
                  </a:lnTo>
                  <a:lnTo>
                    <a:pt x="544" y="37"/>
                  </a:lnTo>
                  <a:lnTo>
                    <a:pt x="560" y="36"/>
                  </a:lnTo>
                  <a:lnTo>
                    <a:pt x="576" y="36"/>
                  </a:lnTo>
                  <a:close/>
                  <a:moveTo>
                    <a:pt x="928" y="324"/>
                  </a:moveTo>
                  <a:lnTo>
                    <a:pt x="909" y="324"/>
                  </a:lnTo>
                  <a:lnTo>
                    <a:pt x="926" y="314"/>
                  </a:lnTo>
                  <a:lnTo>
                    <a:pt x="927" y="320"/>
                  </a:lnTo>
                  <a:lnTo>
                    <a:pt x="928" y="324"/>
                  </a:lnTo>
                  <a:close/>
                  <a:moveTo>
                    <a:pt x="1062" y="324"/>
                  </a:moveTo>
                  <a:lnTo>
                    <a:pt x="965" y="324"/>
                  </a:lnTo>
                  <a:lnTo>
                    <a:pt x="963" y="311"/>
                  </a:lnTo>
                  <a:lnTo>
                    <a:pt x="960" y="298"/>
                  </a:lnTo>
                  <a:lnTo>
                    <a:pt x="1132" y="212"/>
                  </a:lnTo>
                  <a:lnTo>
                    <a:pt x="1138" y="208"/>
                  </a:lnTo>
                  <a:lnTo>
                    <a:pt x="1143" y="203"/>
                  </a:lnTo>
                  <a:lnTo>
                    <a:pt x="1147" y="198"/>
                  </a:lnTo>
                  <a:lnTo>
                    <a:pt x="1150" y="191"/>
                  </a:lnTo>
                  <a:lnTo>
                    <a:pt x="1152" y="185"/>
                  </a:lnTo>
                  <a:lnTo>
                    <a:pt x="1152" y="177"/>
                  </a:lnTo>
                  <a:lnTo>
                    <a:pt x="1151" y="171"/>
                  </a:lnTo>
                  <a:lnTo>
                    <a:pt x="1149" y="164"/>
                  </a:lnTo>
                  <a:lnTo>
                    <a:pt x="1144" y="158"/>
                  </a:lnTo>
                  <a:lnTo>
                    <a:pt x="1140" y="152"/>
                  </a:lnTo>
                  <a:lnTo>
                    <a:pt x="1133" y="148"/>
                  </a:lnTo>
                  <a:lnTo>
                    <a:pt x="1127" y="146"/>
                  </a:lnTo>
                  <a:lnTo>
                    <a:pt x="1120" y="144"/>
                  </a:lnTo>
                  <a:lnTo>
                    <a:pt x="1114" y="144"/>
                  </a:lnTo>
                  <a:lnTo>
                    <a:pt x="1106" y="145"/>
                  </a:lnTo>
                  <a:lnTo>
                    <a:pt x="1100" y="148"/>
                  </a:lnTo>
                  <a:lnTo>
                    <a:pt x="935" y="230"/>
                  </a:lnTo>
                  <a:lnTo>
                    <a:pt x="923" y="205"/>
                  </a:lnTo>
                  <a:lnTo>
                    <a:pt x="908" y="181"/>
                  </a:lnTo>
                  <a:lnTo>
                    <a:pt x="893" y="159"/>
                  </a:lnTo>
                  <a:lnTo>
                    <a:pt x="875" y="137"/>
                  </a:lnTo>
                  <a:lnTo>
                    <a:pt x="856" y="117"/>
                  </a:lnTo>
                  <a:lnTo>
                    <a:pt x="835" y="97"/>
                  </a:lnTo>
                  <a:lnTo>
                    <a:pt x="815" y="80"/>
                  </a:lnTo>
                  <a:lnTo>
                    <a:pt x="792" y="64"/>
                  </a:lnTo>
                  <a:lnTo>
                    <a:pt x="767" y="50"/>
                  </a:lnTo>
                  <a:lnTo>
                    <a:pt x="742" y="37"/>
                  </a:lnTo>
                  <a:lnTo>
                    <a:pt x="718" y="26"/>
                  </a:lnTo>
                  <a:lnTo>
                    <a:pt x="691" y="16"/>
                  </a:lnTo>
                  <a:lnTo>
                    <a:pt x="663" y="10"/>
                  </a:lnTo>
                  <a:lnTo>
                    <a:pt x="634" y="4"/>
                  </a:lnTo>
                  <a:lnTo>
                    <a:pt x="620" y="2"/>
                  </a:lnTo>
                  <a:lnTo>
                    <a:pt x="605" y="1"/>
                  </a:lnTo>
                  <a:lnTo>
                    <a:pt x="591" y="0"/>
                  </a:lnTo>
                  <a:lnTo>
                    <a:pt x="576" y="0"/>
                  </a:lnTo>
                  <a:lnTo>
                    <a:pt x="558" y="0"/>
                  </a:lnTo>
                  <a:lnTo>
                    <a:pt x="541" y="1"/>
                  </a:lnTo>
                  <a:lnTo>
                    <a:pt x="522" y="3"/>
                  </a:lnTo>
                  <a:lnTo>
                    <a:pt x="505" y="6"/>
                  </a:lnTo>
                  <a:lnTo>
                    <a:pt x="488" y="10"/>
                  </a:lnTo>
                  <a:lnTo>
                    <a:pt x="471" y="14"/>
                  </a:lnTo>
                  <a:lnTo>
                    <a:pt x="454" y="18"/>
                  </a:lnTo>
                  <a:lnTo>
                    <a:pt x="438" y="25"/>
                  </a:lnTo>
                  <a:lnTo>
                    <a:pt x="423" y="31"/>
                  </a:lnTo>
                  <a:lnTo>
                    <a:pt x="407" y="38"/>
                  </a:lnTo>
                  <a:lnTo>
                    <a:pt x="391" y="45"/>
                  </a:lnTo>
                  <a:lnTo>
                    <a:pt x="376" y="54"/>
                  </a:lnTo>
                  <a:lnTo>
                    <a:pt x="362" y="63"/>
                  </a:lnTo>
                  <a:lnTo>
                    <a:pt x="348" y="72"/>
                  </a:lnTo>
                  <a:lnTo>
                    <a:pt x="334" y="82"/>
                  </a:lnTo>
                  <a:lnTo>
                    <a:pt x="321" y="93"/>
                  </a:lnTo>
                  <a:lnTo>
                    <a:pt x="309" y="104"/>
                  </a:lnTo>
                  <a:lnTo>
                    <a:pt x="296" y="116"/>
                  </a:lnTo>
                  <a:lnTo>
                    <a:pt x="285" y="127"/>
                  </a:lnTo>
                  <a:lnTo>
                    <a:pt x="274" y="140"/>
                  </a:lnTo>
                  <a:lnTo>
                    <a:pt x="263" y="153"/>
                  </a:lnTo>
                  <a:lnTo>
                    <a:pt x="253" y="167"/>
                  </a:lnTo>
                  <a:lnTo>
                    <a:pt x="243" y="181"/>
                  </a:lnTo>
                  <a:lnTo>
                    <a:pt x="235" y="195"/>
                  </a:lnTo>
                  <a:lnTo>
                    <a:pt x="226" y="211"/>
                  </a:lnTo>
                  <a:lnTo>
                    <a:pt x="219" y="226"/>
                  </a:lnTo>
                  <a:lnTo>
                    <a:pt x="212" y="241"/>
                  </a:lnTo>
                  <a:lnTo>
                    <a:pt x="206" y="257"/>
                  </a:lnTo>
                  <a:lnTo>
                    <a:pt x="199" y="273"/>
                  </a:lnTo>
                  <a:lnTo>
                    <a:pt x="195" y="289"/>
                  </a:lnTo>
                  <a:lnTo>
                    <a:pt x="191" y="307"/>
                  </a:lnTo>
                  <a:lnTo>
                    <a:pt x="187" y="324"/>
                  </a:lnTo>
                  <a:lnTo>
                    <a:pt x="90" y="324"/>
                  </a:lnTo>
                  <a:lnTo>
                    <a:pt x="80" y="324"/>
                  </a:lnTo>
                  <a:lnTo>
                    <a:pt x="72" y="325"/>
                  </a:lnTo>
                  <a:lnTo>
                    <a:pt x="63" y="328"/>
                  </a:lnTo>
                  <a:lnTo>
                    <a:pt x="54" y="330"/>
                  </a:lnTo>
                  <a:lnTo>
                    <a:pt x="47" y="335"/>
                  </a:lnTo>
                  <a:lnTo>
                    <a:pt x="39" y="339"/>
                  </a:lnTo>
                  <a:lnTo>
                    <a:pt x="33" y="345"/>
                  </a:lnTo>
                  <a:lnTo>
                    <a:pt x="26" y="350"/>
                  </a:lnTo>
                  <a:lnTo>
                    <a:pt x="21" y="356"/>
                  </a:lnTo>
                  <a:lnTo>
                    <a:pt x="16" y="364"/>
                  </a:lnTo>
                  <a:lnTo>
                    <a:pt x="11" y="370"/>
                  </a:lnTo>
                  <a:lnTo>
                    <a:pt x="7" y="379"/>
                  </a:lnTo>
                  <a:lnTo>
                    <a:pt x="4" y="387"/>
                  </a:lnTo>
                  <a:lnTo>
                    <a:pt x="2" y="395"/>
                  </a:lnTo>
                  <a:lnTo>
                    <a:pt x="0" y="405"/>
                  </a:lnTo>
                  <a:lnTo>
                    <a:pt x="0" y="414"/>
                  </a:lnTo>
                  <a:lnTo>
                    <a:pt x="0" y="420"/>
                  </a:lnTo>
                  <a:lnTo>
                    <a:pt x="2" y="427"/>
                  </a:lnTo>
                  <a:lnTo>
                    <a:pt x="3" y="433"/>
                  </a:lnTo>
                  <a:lnTo>
                    <a:pt x="5" y="440"/>
                  </a:lnTo>
                  <a:lnTo>
                    <a:pt x="7" y="445"/>
                  </a:lnTo>
                  <a:lnTo>
                    <a:pt x="10" y="451"/>
                  </a:lnTo>
                  <a:lnTo>
                    <a:pt x="15" y="457"/>
                  </a:lnTo>
                  <a:lnTo>
                    <a:pt x="18" y="461"/>
                  </a:lnTo>
                  <a:lnTo>
                    <a:pt x="144" y="603"/>
                  </a:lnTo>
                  <a:lnTo>
                    <a:pt x="144" y="630"/>
                  </a:lnTo>
                  <a:lnTo>
                    <a:pt x="144" y="639"/>
                  </a:lnTo>
                  <a:lnTo>
                    <a:pt x="146" y="648"/>
                  </a:lnTo>
                  <a:lnTo>
                    <a:pt x="148" y="657"/>
                  </a:lnTo>
                  <a:lnTo>
                    <a:pt x="151" y="664"/>
                  </a:lnTo>
                  <a:lnTo>
                    <a:pt x="155" y="673"/>
                  </a:lnTo>
                  <a:lnTo>
                    <a:pt x="159" y="680"/>
                  </a:lnTo>
                  <a:lnTo>
                    <a:pt x="165" y="687"/>
                  </a:lnTo>
                  <a:lnTo>
                    <a:pt x="170" y="693"/>
                  </a:lnTo>
                  <a:lnTo>
                    <a:pt x="177" y="699"/>
                  </a:lnTo>
                  <a:lnTo>
                    <a:pt x="184" y="704"/>
                  </a:lnTo>
                  <a:lnTo>
                    <a:pt x="192" y="708"/>
                  </a:lnTo>
                  <a:lnTo>
                    <a:pt x="199" y="713"/>
                  </a:lnTo>
                  <a:lnTo>
                    <a:pt x="207" y="716"/>
                  </a:lnTo>
                  <a:lnTo>
                    <a:pt x="215" y="718"/>
                  </a:lnTo>
                  <a:lnTo>
                    <a:pt x="225" y="719"/>
                  </a:lnTo>
                  <a:lnTo>
                    <a:pt x="234" y="719"/>
                  </a:lnTo>
                  <a:lnTo>
                    <a:pt x="919" y="719"/>
                  </a:lnTo>
                  <a:lnTo>
                    <a:pt x="927" y="719"/>
                  </a:lnTo>
                  <a:lnTo>
                    <a:pt x="936" y="718"/>
                  </a:lnTo>
                  <a:lnTo>
                    <a:pt x="944" y="716"/>
                  </a:lnTo>
                  <a:lnTo>
                    <a:pt x="953" y="713"/>
                  </a:lnTo>
                  <a:lnTo>
                    <a:pt x="961" y="708"/>
                  </a:lnTo>
                  <a:lnTo>
                    <a:pt x="968" y="704"/>
                  </a:lnTo>
                  <a:lnTo>
                    <a:pt x="975" y="699"/>
                  </a:lnTo>
                  <a:lnTo>
                    <a:pt x="981" y="693"/>
                  </a:lnTo>
                  <a:lnTo>
                    <a:pt x="988" y="687"/>
                  </a:lnTo>
                  <a:lnTo>
                    <a:pt x="993" y="680"/>
                  </a:lnTo>
                  <a:lnTo>
                    <a:pt x="997" y="673"/>
                  </a:lnTo>
                  <a:lnTo>
                    <a:pt x="1001" y="664"/>
                  </a:lnTo>
                  <a:lnTo>
                    <a:pt x="1004" y="657"/>
                  </a:lnTo>
                  <a:lnTo>
                    <a:pt x="1006" y="648"/>
                  </a:lnTo>
                  <a:lnTo>
                    <a:pt x="1007" y="639"/>
                  </a:lnTo>
                  <a:lnTo>
                    <a:pt x="1008" y="630"/>
                  </a:lnTo>
                  <a:lnTo>
                    <a:pt x="1008" y="603"/>
                  </a:lnTo>
                  <a:lnTo>
                    <a:pt x="1133" y="461"/>
                  </a:lnTo>
                  <a:lnTo>
                    <a:pt x="1138" y="457"/>
                  </a:lnTo>
                  <a:lnTo>
                    <a:pt x="1142" y="451"/>
                  </a:lnTo>
                  <a:lnTo>
                    <a:pt x="1144" y="445"/>
                  </a:lnTo>
                  <a:lnTo>
                    <a:pt x="1147" y="440"/>
                  </a:lnTo>
                  <a:lnTo>
                    <a:pt x="1150" y="433"/>
                  </a:lnTo>
                  <a:lnTo>
                    <a:pt x="1151" y="427"/>
                  </a:lnTo>
                  <a:lnTo>
                    <a:pt x="1152" y="420"/>
                  </a:lnTo>
                  <a:lnTo>
                    <a:pt x="1152" y="414"/>
                  </a:lnTo>
                  <a:lnTo>
                    <a:pt x="1152" y="405"/>
                  </a:lnTo>
                  <a:lnTo>
                    <a:pt x="1150" y="395"/>
                  </a:lnTo>
                  <a:lnTo>
                    <a:pt x="1147" y="387"/>
                  </a:lnTo>
                  <a:lnTo>
                    <a:pt x="1145" y="379"/>
                  </a:lnTo>
                  <a:lnTo>
                    <a:pt x="1141" y="370"/>
                  </a:lnTo>
                  <a:lnTo>
                    <a:pt x="1137" y="364"/>
                  </a:lnTo>
                  <a:lnTo>
                    <a:pt x="1131" y="356"/>
                  </a:lnTo>
                  <a:lnTo>
                    <a:pt x="1126" y="350"/>
                  </a:lnTo>
                  <a:lnTo>
                    <a:pt x="1119" y="345"/>
                  </a:lnTo>
                  <a:lnTo>
                    <a:pt x="1112" y="339"/>
                  </a:lnTo>
                  <a:lnTo>
                    <a:pt x="1105" y="335"/>
                  </a:lnTo>
                  <a:lnTo>
                    <a:pt x="1097" y="330"/>
                  </a:lnTo>
                  <a:lnTo>
                    <a:pt x="1089" y="328"/>
                  </a:lnTo>
                  <a:lnTo>
                    <a:pt x="1081" y="325"/>
                  </a:lnTo>
                  <a:lnTo>
                    <a:pt x="1071" y="324"/>
                  </a:lnTo>
                  <a:lnTo>
                    <a:pt x="1062"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8197056" y="3711972"/>
              <a:ext cx="31750" cy="106363"/>
            </a:xfrm>
            <a:custGeom>
              <a:avLst/>
              <a:gdLst>
                <a:gd name="T0" fmla="*/ 9 w 81"/>
                <a:gd name="T1" fmla="*/ 259 h 270"/>
                <a:gd name="T2" fmla="*/ 9 w 81"/>
                <a:gd name="T3" fmla="*/ 260 h 270"/>
                <a:gd name="T4" fmla="*/ 15 w 81"/>
                <a:gd name="T5" fmla="*/ 267 h 270"/>
                <a:gd name="T6" fmla="*/ 25 w 81"/>
                <a:gd name="T7" fmla="*/ 270 h 270"/>
                <a:gd name="T8" fmla="*/ 31 w 81"/>
                <a:gd name="T9" fmla="*/ 268 h 270"/>
                <a:gd name="T10" fmla="*/ 37 w 81"/>
                <a:gd name="T11" fmla="*/ 265 h 270"/>
                <a:gd name="T12" fmla="*/ 41 w 81"/>
                <a:gd name="T13" fmla="*/ 258 h 270"/>
                <a:gd name="T14" fmla="*/ 42 w 81"/>
                <a:gd name="T15" fmla="*/ 252 h 270"/>
                <a:gd name="T16" fmla="*/ 42 w 81"/>
                <a:gd name="T17" fmla="*/ 247 h 270"/>
                <a:gd name="T18" fmla="*/ 42 w 81"/>
                <a:gd name="T19" fmla="*/ 246 h 270"/>
                <a:gd name="T20" fmla="*/ 38 w 81"/>
                <a:gd name="T21" fmla="*/ 234 h 270"/>
                <a:gd name="T22" fmla="*/ 37 w 81"/>
                <a:gd name="T23" fmla="*/ 222 h 270"/>
                <a:gd name="T24" fmla="*/ 39 w 81"/>
                <a:gd name="T25" fmla="*/ 197 h 270"/>
                <a:gd name="T26" fmla="*/ 47 w 81"/>
                <a:gd name="T27" fmla="*/ 170 h 270"/>
                <a:gd name="T28" fmla="*/ 57 w 81"/>
                <a:gd name="T29" fmla="*/ 143 h 270"/>
                <a:gd name="T30" fmla="*/ 69 w 81"/>
                <a:gd name="T31" fmla="*/ 111 h 270"/>
                <a:gd name="T32" fmla="*/ 79 w 81"/>
                <a:gd name="T33" fmla="*/ 79 h 270"/>
                <a:gd name="T34" fmla="*/ 81 w 81"/>
                <a:gd name="T35" fmla="*/ 62 h 270"/>
                <a:gd name="T36" fmla="*/ 81 w 81"/>
                <a:gd name="T37" fmla="*/ 45 h 270"/>
                <a:gd name="T38" fmla="*/ 78 w 81"/>
                <a:gd name="T39" fmla="*/ 28 h 270"/>
                <a:gd name="T40" fmla="*/ 73 w 81"/>
                <a:gd name="T41" fmla="*/ 11 h 270"/>
                <a:gd name="T42" fmla="*/ 66 w 81"/>
                <a:gd name="T43" fmla="*/ 3 h 270"/>
                <a:gd name="T44" fmla="*/ 55 w 81"/>
                <a:gd name="T45" fmla="*/ 0 h 270"/>
                <a:gd name="T46" fmla="*/ 49 w 81"/>
                <a:gd name="T47" fmla="*/ 1 h 270"/>
                <a:gd name="T48" fmla="*/ 43 w 81"/>
                <a:gd name="T49" fmla="*/ 5 h 270"/>
                <a:gd name="T50" fmla="*/ 39 w 81"/>
                <a:gd name="T51" fmla="*/ 11 h 270"/>
                <a:gd name="T52" fmla="*/ 38 w 81"/>
                <a:gd name="T53" fmla="*/ 17 h 270"/>
                <a:gd name="T54" fmla="*/ 39 w 81"/>
                <a:gd name="T55" fmla="*/ 24 h 270"/>
                <a:gd name="T56" fmla="*/ 39 w 81"/>
                <a:gd name="T57" fmla="*/ 24 h 270"/>
                <a:gd name="T58" fmla="*/ 39 w 81"/>
                <a:gd name="T59" fmla="*/ 24 h 270"/>
                <a:gd name="T60" fmla="*/ 42 w 81"/>
                <a:gd name="T61" fmla="*/ 30 h 270"/>
                <a:gd name="T62" fmla="*/ 44 w 81"/>
                <a:gd name="T63" fmla="*/ 43 h 270"/>
                <a:gd name="T64" fmla="*/ 46 w 81"/>
                <a:gd name="T65" fmla="*/ 62 h 270"/>
                <a:gd name="T66" fmla="*/ 40 w 81"/>
                <a:gd name="T67" fmla="*/ 87 h 270"/>
                <a:gd name="T68" fmla="*/ 30 w 81"/>
                <a:gd name="T69" fmla="*/ 114 h 270"/>
                <a:gd name="T70" fmla="*/ 17 w 81"/>
                <a:gd name="T71" fmla="*/ 144 h 270"/>
                <a:gd name="T72" fmla="*/ 7 w 81"/>
                <a:gd name="T73" fmla="*/ 175 h 270"/>
                <a:gd name="T74" fmla="*/ 0 w 81"/>
                <a:gd name="T75" fmla="*/ 207 h 270"/>
                <a:gd name="T76" fmla="*/ 0 w 81"/>
                <a:gd name="T77" fmla="*/ 232 h 270"/>
                <a:gd name="T78" fmla="*/ 4 w 81"/>
                <a:gd name="T79" fmla="*/ 249 h 270"/>
                <a:gd name="T80" fmla="*/ 8 w 81"/>
                <a:gd name="T81"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8" y="259"/>
                  </a:moveTo>
                  <a:lnTo>
                    <a:pt x="9" y="259"/>
                  </a:lnTo>
                  <a:lnTo>
                    <a:pt x="9" y="260"/>
                  </a:lnTo>
                  <a:lnTo>
                    <a:pt x="9" y="260"/>
                  </a:lnTo>
                  <a:lnTo>
                    <a:pt x="11" y="264"/>
                  </a:lnTo>
                  <a:lnTo>
                    <a:pt x="15" y="267"/>
                  </a:lnTo>
                  <a:lnTo>
                    <a:pt x="20" y="269"/>
                  </a:lnTo>
                  <a:lnTo>
                    <a:pt x="25" y="270"/>
                  </a:lnTo>
                  <a:lnTo>
                    <a:pt x="28" y="269"/>
                  </a:lnTo>
                  <a:lnTo>
                    <a:pt x="31" y="268"/>
                  </a:lnTo>
                  <a:lnTo>
                    <a:pt x="35" y="267"/>
                  </a:lnTo>
                  <a:lnTo>
                    <a:pt x="37" y="265"/>
                  </a:lnTo>
                  <a:lnTo>
                    <a:pt x="39" y="261"/>
                  </a:lnTo>
                  <a:lnTo>
                    <a:pt x="41" y="258"/>
                  </a:lnTo>
                  <a:lnTo>
                    <a:pt x="42" y="255"/>
                  </a:lnTo>
                  <a:lnTo>
                    <a:pt x="42" y="252"/>
                  </a:lnTo>
                  <a:lnTo>
                    <a:pt x="42" y="249"/>
                  </a:lnTo>
                  <a:lnTo>
                    <a:pt x="42" y="247"/>
                  </a:lnTo>
                  <a:lnTo>
                    <a:pt x="42" y="247"/>
                  </a:lnTo>
                  <a:lnTo>
                    <a:pt x="42" y="246"/>
                  </a:lnTo>
                  <a:lnTo>
                    <a:pt x="40" y="241"/>
                  </a:lnTo>
                  <a:lnTo>
                    <a:pt x="38" y="234"/>
                  </a:lnTo>
                  <a:lnTo>
                    <a:pt x="37" y="228"/>
                  </a:lnTo>
                  <a:lnTo>
                    <a:pt x="37" y="222"/>
                  </a:lnTo>
                  <a:lnTo>
                    <a:pt x="37" y="210"/>
                  </a:lnTo>
                  <a:lnTo>
                    <a:pt x="39" y="197"/>
                  </a:lnTo>
                  <a:lnTo>
                    <a:pt x="42" y="184"/>
                  </a:lnTo>
                  <a:lnTo>
                    <a:pt x="47" y="170"/>
                  </a:lnTo>
                  <a:lnTo>
                    <a:pt x="51" y="157"/>
                  </a:lnTo>
                  <a:lnTo>
                    <a:pt x="57" y="143"/>
                  </a:lnTo>
                  <a:lnTo>
                    <a:pt x="64" y="127"/>
                  </a:lnTo>
                  <a:lnTo>
                    <a:pt x="69" y="111"/>
                  </a:lnTo>
                  <a:lnTo>
                    <a:pt x="75" y="95"/>
                  </a:lnTo>
                  <a:lnTo>
                    <a:pt x="79" y="79"/>
                  </a:lnTo>
                  <a:lnTo>
                    <a:pt x="80" y="70"/>
                  </a:lnTo>
                  <a:lnTo>
                    <a:pt x="81" y="62"/>
                  </a:lnTo>
                  <a:lnTo>
                    <a:pt x="81" y="54"/>
                  </a:lnTo>
                  <a:lnTo>
                    <a:pt x="81" y="45"/>
                  </a:lnTo>
                  <a:lnTo>
                    <a:pt x="80" y="37"/>
                  </a:lnTo>
                  <a:lnTo>
                    <a:pt x="78" y="28"/>
                  </a:lnTo>
                  <a:lnTo>
                    <a:pt x="76" y="19"/>
                  </a:lnTo>
                  <a:lnTo>
                    <a:pt x="73" y="11"/>
                  </a:lnTo>
                  <a:lnTo>
                    <a:pt x="69" y="6"/>
                  </a:lnTo>
                  <a:lnTo>
                    <a:pt x="66" y="3"/>
                  </a:lnTo>
                  <a:lnTo>
                    <a:pt x="61" y="1"/>
                  </a:lnTo>
                  <a:lnTo>
                    <a:pt x="55" y="0"/>
                  </a:lnTo>
                  <a:lnTo>
                    <a:pt x="52" y="0"/>
                  </a:lnTo>
                  <a:lnTo>
                    <a:pt x="49" y="1"/>
                  </a:lnTo>
                  <a:lnTo>
                    <a:pt x="46" y="3"/>
                  </a:lnTo>
                  <a:lnTo>
                    <a:pt x="43" y="5"/>
                  </a:lnTo>
                  <a:lnTo>
                    <a:pt x="41" y="8"/>
                  </a:lnTo>
                  <a:lnTo>
                    <a:pt x="39" y="11"/>
                  </a:lnTo>
                  <a:lnTo>
                    <a:pt x="39" y="14"/>
                  </a:lnTo>
                  <a:lnTo>
                    <a:pt x="38" y="17"/>
                  </a:lnTo>
                  <a:lnTo>
                    <a:pt x="38" y="21"/>
                  </a:lnTo>
                  <a:lnTo>
                    <a:pt x="39" y="24"/>
                  </a:lnTo>
                  <a:lnTo>
                    <a:pt x="39" y="24"/>
                  </a:lnTo>
                  <a:lnTo>
                    <a:pt x="39" y="24"/>
                  </a:lnTo>
                  <a:lnTo>
                    <a:pt x="39" y="24"/>
                  </a:lnTo>
                  <a:lnTo>
                    <a:pt x="39" y="24"/>
                  </a:lnTo>
                  <a:lnTo>
                    <a:pt x="40" y="25"/>
                  </a:lnTo>
                  <a:lnTo>
                    <a:pt x="42" y="30"/>
                  </a:lnTo>
                  <a:lnTo>
                    <a:pt x="43" y="37"/>
                  </a:lnTo>
                  <a:lnTo>
                    <a:pt x="44" y="43"/>
                  </a:lnTo>
                  <a:lnTo>
                    <a:pt x="46" y="50"/>
                  </a:lnTo>
                  <a:lnTo>
                    <a:pt x="46" y="62"/>
                  </a:lnTo>
                  <a:lnTo>
                    <a:pt x="43" y="75"/>
                  </a:lnTo>
                  <a:lnTo>
                    <a:pt x="40" y="87"/>
                  </a:lnTo>
                  <a:lnTo>
                    <a:pt x="36" y="100"/>
                  </a:lnTo>
                  <a:lnTo>
                    <a:pt x="30" y="114"/>
                  </a:lnTo>
                  <a:lnTo>
                    <a:pt x="24" y="129"/>
                  </a:lnTo>
                  <a:lnTo>
                    <a:pt x="17" y="144"/>
                  </a:lnTo>
                  <a:lnTo>
                    <a:pt x="12" y="159"/>
                  </a:lnTo>
                  <a:lnTo>
                    <a:pt x="7" y="175"/>
                  </a:lnTo>
                  <a:lnTo>
                    <a:pt x="2" y="191"/>
                  </a:lnTo>
                  <a:lnTo>
                    <a:pt x="0" y="207"/>
                  </a:lnTo>
                  <a:lnTo>
                    <a:pt x="0" y="225"/>
                  </a:lnTo>
                  <a:lnTo>
                    <a:pt x="0" y="232"/>
                  </a:lnTo>
                  <a:lnTo>
                    <a:pt x="2" y="241"/>
                  </a:lnTo>
                  <a:lnTo>
                    <a:pt x="4" y="249"/>
                  </a:lnTo>
                  <a:lnTo>
                    <a:pt x="8" y="258"/>
                  </a:lnTo>
                  <a:lnTo>
                    <a:pt x="8" y="258"/>
                  </a:lnTo>
                  <a:lnTo>
                    <a:pt x="8"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8370094" y="3708797"/>
              <a:ext cx="33338" cy="107950"/>
            </a:xfrm>
            <a:custGeom>
              <a:avLst/>
              <a:gdLst>
                <a:gd name="T0" fmla="*/ 7 w 81"/>
                <a:gd name="T1" fmla="*/ 260 h 270"/>
                <a:gd name="T2" fmla="*/ 8 w 81"/>
                <a:gd name="T3" fmla="*/ 260 h 270"/>
                <a:gd name="T4" fmla="*/ 15 w 81"/>
                <a:gd name="T5" fmla="*/ 266 h 270"/>
                <a:gd name="T6" fmla="*/ 23 w 81"/>
                <a:gd name="T7" fmla="*/ 270 h 270"/>
                <a:gd name="T8" fmla="*/ 31 w 81"/>
                <a:gd name="T9" fmla="*/ 269 h 270"/>
                <a:gd name="T10" fmla="*/ 36 w 81"/>
                <a:gd name="T11" fmla="*/ 264 h 270"/>
                <a:gd name="T12" fmla="*/ 41 w 81"/>
                <a:gd name="T13" fmla="*/ 259 h 270"/>
                <a:gd name="T14" fmla="*/ 42 w 81"/>
                <a:gd name="T15" fmla="*/ 251 h 270"/>
                <a:gd name="T16" fmla="*/ 42 w 81"/>
                <a:gd name="T17" fmla="*/ 247 h 270"/>
                <a:gd name="T18" fmla="*/ 42 w 81"/>
                <a:gd name="T19" fmla="*/ 246 h 270"/>
                <a:gd name="T20" fmla="*/ 37 w 81"/>
                <a:gd name="T21" fmla="*/ 234 h 270"/>
                <a:gd name="T22" fmla="*/ 35 w 81"/>
                <a:gd name="T23" fmla="*/ 222 h 270"/>
                <a:gd name="T24" fmla="*/ 37 w 81"/>
                <a:gd name="T25" fmla="*/ 196 h 270"/>
                <a:gd name="T26" fmla="*/ 45 w 81"/>
                <a:gd name="T27" fmla="*/ 170 h 270"/>
                <a:gd name="T28" fmla="*/ 57 w 81"/>
                <a:gd name="T29" fmla="*/ 142 h 270"/>
                <a:gd name="T30" fmla="*/ 69 w 81"/>
                <a:gd name="T31" fmla="*/ 111 h 270"/>
                <a:gd name="T32" fmla="*/ 77 w 81"/>
                <a:gd name="T33" fmla="*/ 78 h 270"/>
                <a:gd name="T34" fmla="*/ 81 w 81"/>
                <a:gd name="T35" fmla="*/ 62 h 270"/>
                <a:gd name="T36" fmla="*/ 81 w 81"/>
                <a:gd name="T37" fmla="*/ 45 h 270"/>
                <a:gd name="T38" fmla="*/ 77 w 81"/>
                <a:gd name="T39" fmla="*/ 28 h 270"/>
                <a:gd name="T40" fmla="*/ 72 w 81"/>
                <a:gd name="T41" fmla="*/ 10 h 270"/>
                <a:gd name="T42" fmla="*/ 66 w 81"/>
                <a:gd name="T43" fmla="*/ 3 h 270"/>
                <a:gd name="T44" fmla="*/ 55 w 81"/>
                <a:gd name="T45" fmla="*/ 0 h 270"/>
                <a:gd name="T46" fmla="*/ 48 w 81"/>
                <a:gd name="T47" fmla="*/ 1 h 270"/>
                <a:gd name="T48" fmla="*/ 43 w 81"/>
                <a:gd name="T49" fmla="*/ 5 h 270"/>
                <a:gd name="T50" fmla="*/ 39 w 81"/>
                <a:gd name="T51" fmla="*/ 10 h 270"/>
                <a:gd name="T52" fmla="*/ 37 w 81"/>
                <a:gd name="T53" fmla="*/ 17 h 270"/>
                <a:gd name="T54" fmla="*/ 39 w 81"/>
                <a:gd name="T55" fmla="*/ 23 h 270"/>
                <a:gd name="T56" fmla="*/ 39 w 81"/>
                <a:gd name="T57" fmla="*/ 23 h 270"/>
                <a:gd name="T58" fmla="*/ 39 w 81"/>
                <a:gd name="T59" fmla="*/ 23 h 270"/>
                <a:gd name="T60" fmla="*/ 42 w 81"/>
                <a:gd name="T61" fmla="*/ 30 h 270"/>
                <a:gd name="T62" fmla="*/ 44 w 81"/>
                <a:gd name="T63" fmla="*/ 43 h 270"/>
                <a:gd name="T64" fmla="*/ 45 w 81"/>
                <a:gd name="T65" fmla="*/ 61 h 270"/>
                <a:gd name="T66" fmla="*/ 40 w 81"/>
                <a:gd name="T67" fmla="*/ 87 h 270"/>
                <a:gd name="T68" fmla="*/ 30 w 81"/>
                <a:gd name="T69" fmla="*/ 114 h 270"/>
                <a:gd name="T70" fmla="*/ 17 w 81"/>
                <a:gd name="T71" fmla="*/ 143 h 270"/>
                <a:gd name="T72" fmla="*/ 6 w 81"/>
                <a:gd name="T73" fmla="*/ 175 h 270"/>
                <a:gd name="T74" fmla="*/ 0 w 81"/>
                <a:gd name="T75" fmla="*/ 207 h 270"/>
                <a:gd name="T76" fmla="*/ 0 w 81"/>
                <a:gd name="T77" fmla="*/ 233 h 270"/>
                <a:gd name="T78" fmla="*/ 4 w 81"/>
                <a:gd name="T79" fmla="*/ 249 h 270"/>
                <a:gd name="T80" fmla="*/ 7 w 81"/>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7" y="259"/>
                  </a:moveTo>
                  <a:lnTo>
                    <a:pt x="7" y="260"/>
                  </a:lnTo>
                  <a:lnTo>
                    <a:pt x="8" y="260"/>
                  </a:lnTo>
                  <a:lnTo>
                    <a:pt x="8" y="260"/>
                  </a:lnTo>
                  <a:lnTo>
                    <a:pt x="10" y="264"/>
                  </a:lnTo>
                  <a:lnTo>
                    <a:pt x="15" y="266"/>
                  </a:lnTo>
                  <a:lnTo>
                    <a:pt x="19" y="269"/>
                  </a:lnTo>
                  <a:lnTo>
                    <a:pt x="23" y="270"/>
                  </a:lnTo>
                  <a:lnTo>
                    <a:pt x="28" y="270"/>
                  </a:lnTo>
                  <a:lnTo>
                    <a:pt x="31" y="269"/>
                  </a:lnTo>
                  <a:lnTo>
                    <a:pt x="34" y="266"/>
                  </a:lnTo>
                  <a:lnTo>
                    <a:pt x="36" y="264"/>
                  </a:lnTo>
                  <a:lnTo>
                    <a:pt x="39" y="262"/>
                  </a:lnTo>
                  <a:lnTo>
                    <a:pt x="41" y="259"/>
                  </a:lnTo>
                  <a:lnTo>
                    <a:pt x="42" y="256"/>
                  </a:lnTo>
                  <a:lnTo>
                    <a:pt x="42" y="251"/>
                  </a:lnTo>
                  <a:lnTo>
                    <a:pt x="42" y="249"/>
                  </a:lnTo>
                  <a:lnTo>
                    <a:pt x="42" y="247"/>
                  </a:lnTo>
                  <a:lnTo>
                    <a:pt x="42" y="247"/>
                  </a:lnTo>
                  <a:lnTo>
                    <a:pt x="42" y="246"/>
                  </a:lnTo>
                  <a:lnTo>
                    <a:pt x="40" y="240"/>
                  </a:lnTo>
                  <a:lnTo>
                    <a:pt x="37" y="234"/>
                  </a:lnTo>
                  <a:lnTo>
                    <a:pt x="36" y="227"/>
                  </a:lnTo>
                  <a:lnTo>
                    <a:pt x="35" y="222"/>
                  </a:lnTo>
                  <a:lnTo>
                    <a:pt x="36" y="209"/>
                  </a:lnTo>
                  <a:lnTo>
                    <a:pt x="37" y="196"/>
                  </a:lnTo>
                  <a:lnTo>
                    <a:pt x="41" y="183"/>
                  </a:lnTo>
                  <a:lnTo>
                    <a:pt x="45" y="170"/>
                  </a:lnTo>
                  <a:lnTo>
                    <a:pt x="50" y="156"/>
                  </a:lnTo>
                  <a:lnTo>
                    <a:pt x="57" y="142"/>
                  </a:lnTo>
                  <a:lnTo>
                    <a:pt x="62" y="127"/>
                  </a:lnTo>
                  <a:lnTo>
                    <a:pt x="69" y="111"/>
                  </a:lnTo>
                  <a:lnTo>
                    <a:pt x="74" y="95"/>
                  </a:lnTo>
                  <a:lnTo>
                    <a:pt x="77" y="78"/>
                  </a:lnTo>
                  <a:lnTo>
                    <a:pt x="80" y="70"/>
                  </a:lnTo>
                  <a:lnTo>
                    <a:pt x="81" y="62"/>
                  </a:lnTo>
                  <a:lnTo>
                    <a:pt x="81" y="54"/>
                  </a:lnTo>
                  <a:lnTo>
                    <a:pt x="81" y="45"/>
                  </a:lnTo>
                  <a:lnTo>
                    <a:pt x="80" y="36"/>
                  </a:lnTo>
                  <a:lnTo>
                    <a:pt x="77" y="28"/>
                  </a:lnTo>
                  <a:lnTo>
                    <a:pt x="75" y="19"/>
                  </a:lnTo>
                  <a:lnTo>
                    <a:pt x="72" y="10"/>
                  </a:lnTo>
                  <a:lnTo>
                    <a:pt x="69" y="6"/>
                  </a:lnTo>
                  <a:lnTo>
                    <a:pt x="66" y="3"/>
                  </a:lnTo>
                  <a:lnTo>
                    <a:pt x="60" y="1"/>
                  </a:lnTo>
                  <a:lnTo>
                    <a:pt x="55" y="0"/>
                  </a:lnTo>
                  <a:lnTo>
                    <a:pt x="51" y="0"/>
                  </a:lnTo>
                  <a:lnTo>
                    <a:pt x="48" y="1"/>
                  </a:lnTo>
                  <a:lnTo>
                    <a:pt x="45" y="3"/>
                  </a:lnTo>
                  <a:lnTo>
                    <a:pt x="43" y="5"/>
                  </a:lnTo>
                  <a:lnTo>
                    <a:pt x="41" y="7"/>
                  </a:lnTo>
                  <a:lnTo>
                    <a:pt x="39" y="10"/>
                  </a:lnTo>
                  <a:lnTo>
                    <a:pt x="37" y="14"/>
                  </a:lnTo>
                  <a:lnTo>
                    <a:pt x="37" y="17"/>
                  </a:lnTo>
                  <a:lnTo>
                    <a:pt x="37" y="20"/>
                  </a:lnTo>
                  <a:lnTo>
                    <a:pt x="39" y="23"/>
                  </a:lnTo>
                  <a:lnTo>
                    <a:pt x="39" y="23"/>
                  </a:lnTo>
                  <a:lnTo>
                    <a:pt x="39" y="23"/>
                  </a:lnTo>
                  <a:lnTo>
                    <a:pt x="39" y="23"/>
                  </a:lnTo>
                  <a:lnTo>
                    <a:pt x="39" y="23"/>
                  </a:lnTo>
                  <a:lnTo>
                    <a:pt x="39" y="24"/>
                  </a:lnTo>
                  <a:lnTo>
                    <a:pt x="42" y="30"/>
                  </a:lnTo>
                  <a:lnTo>
                    <a:pt x="43" y="36"/>
                  </a:lnTo>
                  <a:lnTo>
                    <a:pt x="44" y="43"/>
                  </a:lnTo>
                  <a:lnTo>
                    <a:pt x="45" y="49"/>
                  </a:lnTo>
                  <a:lnTo>
                    <a:pt x="45" y="61"/>
                  </a:lnTo>
                  <a:lnTo>
                    <a:pt x="43" y="74"/>
                  </a:lnTo>
                  <a:lnTo>
                    <a:pt x="40" y="87"/>
                  </a:lnTo>
                  <a:lnTo>
                    <a:pt x="35" y="101"/>
                  </a:lnTo>
                  <a:lnTo>
                    <a:pt x="30" y="114"/>
                  </a:lnTo>
                  <a:lnTo>
                    <a:pt x="23" y="128"/>
                  </a:lnTo>
                  <a:lnTo>
                    <a:pt x="17" y="143"/>
                  </a:lnTo>
                  <a:lnTo>
                    <a:pt x="12" y="159"/>
                  </a:lnTo>
                  <a:lnTo>
                    <a:pt x="6" y="175"/>
                  </a:lnTo>
                  <a:lnTo>
                    <a:pt x="2" y="191"/>
                  </a:lnTo>
                  <a:lnTo>
                    <a:pt x="0" y="207"/>
                  </a:lnTo>
                  <a:lnTo>
                    <a:pt x="0" y="224"/>
                  </a:lnTo>
                  <a:lnTo>
                    <a:pt x="0" y="233"/>
                  </a:lnTo>
                  <a:lnTo>
                    <a:pt x="2" y="240"/>
                  </a:lnTo>
                  <a:lnTo>
                    <a:pt x="4" y="249"/>
                  </a:lnTo>
                  <a:lnTo>
                    <a:pt x="7" y="258"/>
                  </a:lnTo>
                  <a:lnTo>
                    <a:pt x="7" y="259"/>
                  </a:lnTo>
                  <a:lnTo>
                    <a:pt x="7"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37"/>
            <p:cNvSpPr>
              <a:spLocks/>
            </p:cNvSpPr>
            <p:nvPr/>
          </p:nvSpPr>
          <p:spPr bwMode="auto">
            <a:xfrm>
              <a:off x="8297069" y="3646884"/>
              <a:ext cx="31750" cy="107950"/>
            </a:xfrm>
            <a:custGeom>
              <a:avLst/>
              <a:gdLst>
                <a:gd name="T0" fmla="*/ 9 w 82"/>
                <a:gd name="T1" fmla="*/ 260 h 270"/>
                <a:gd name="T2" fmla="*/ 9 w 82"/>
                <a:gd name="T3" fmla="*/ 260 h 270"/>
                <a:gd name="T4" fmla="*/ 16 w 82"/>
                <a:gd name="T5" fmla="*/ 268 h 270"/>
                <a:gd name="T6" fmla="*/ 25 w 82"/>
                <a:gd name="T7" fmla="*/ 270 h 270"/>
                <a:gd name="T8" fmla="*/ 32 w 82"/>
                <a:gd name="T9" fmla="*/ 269 h 270"/>
                <a:gd name="T10" fmla="*/ 38 w 82"/>
                <a:gd name="T11" fmla="*/ 265 h 270"/>
                <a:gd name="T12" fmla="*/ 42 w 82"/>
                <a:gd name="T13" fmla="*/ 259 h 270"/>
                <a:gd name="T14" fmla="*/ 43 w 82"/>
                <a:gd name="T15" fmla="*/ 252 h 270"/>
                <a:gd name="T16" fmla="*/ 42 w 82"/>
                <a:gd name="T17" fmla="*/ 247 h 270"/>
                <a:gd name="T18" fmla="*/ 42 w 82"/>
                <a:gd name="T19" fmla="*/ 247 h 270"/>
                <a:gd name="T20" fmla="*/ 39 w 82"/>
                <a:gd name="T21" fmla="*/ 234 h 270"/>
                <a:gd name="T22" fmla="*/ 37 w 82"/>
                <a:gd name="T23" fmla="*/ 223 h 270"/>
                <a:gd name="T24" fmla="*/ 39 w 82"/>
                <a:gd name="T25" fmla="*/ 197 h 270"/>
                <a:gd name="T26" fmla="*/ 46 w 82"/>
                <a:gd name="T27" fmla="*/ 171 h 270"/>
                <a:gd name="T28" fmla="*/ 57 w 82"/>
                <a:gd name="T29" fmla="*/ 143 h 270"/>
                <a:gd name="T30" fmla="*/ 70 w 82"/>
                <a:gd name="T31" fmla="*/ 111 h 270"/>
                <a:gd name="T32" fmla="*/ 79 w 82"/>
                <a:gd name="T33" fmla="*/ 79 h 270"/>
                <a:gd name="T34" fmla="*/ 81 w 82"/>
                <a:gd name="T35" fmla="*/ 63 h 270"/>
                <a:gd name="T36" fmla="*/ 81 w 82"/>
                <a:gd name="T37" fmla="*/ 45 h 270"/>
                <a:gd name="T38" fmla="*/ 79 w 82"/>
                <a:gd name="T39" fmla="*/ 28 h 270"/>
                <a:gd name="T40" fmla="*/ 72 w 82"/>
                <a:gd name="T41" fmla="*/ 12 h 270"/>
                <a:gd name="T42" fmla="*/ 67 w 82"/>
                <a:gd name="T43" fmla="*/ 3 h 270"/>
                <a:gd name="T44" fmla="*/ 56 w 82"/>
                <a:gd name="T45" fmla="*/ 0 h 270"/>
                <a:gd name="T46" fmla="*/ 50 w 82"/>
                <a:gd name="T47" fmla="*/ 1 h 270"/>
                <a:gd name="T48" fmla="*/ 44 w 82"/>
                <a:gd name="T49" fmla="*/ 5 h 270"/>
                <a:gd name="T50" fmla="*/ 40 w 82"/>
                <a:gd name="T51" fmla="*/ 11 h 270"/>
                <a:gd name="T52" fmla="*/ 39 w 82"/>
                <a:gd name="T53" fmla="*/ 17 h 270"/>
                <a:gd name="T54" fmla="*/ 40 w 82"/>
                <a:gd name="T55" fmla="*/ 24 h 270"/>
                <a:gd name="T56" fmla="*/ 40 w 82"/>
                <a:gd name="T57" fmla="*/ 24 h 270"/>
                <a:gd name="T58" fmla="*/ 40 w 82"/>
                <a:gd name="T59" fmla="*/ 25 h 270"/>
                <a:gd name="T60" fmla="*/ 42 w 82"/>
                <a:gd name="T61" fmla="*/ 31 h 270"/>
                <a:gd name="T62" fmla="*/ 45 w 82"/>
                <a:gd name="T63" fmla="*/ 43 h 270"/>
                <a:gd name="T64" fmla="*/ 46 w 82"/>
                <a:gd name="T65" fmla="*/ 63 h 270"/>
                <a:gd name="T66" fmla="*/ 40 w 82"/>
                <a:gd name="T67" fmla="*/ 88 h 270"/>
                <a:gd name="T68" fmla="*/ 30 w 82"/>
                <a:gd name="T69" fmla="*/ 115 h 270"/>
                <a:gd name="T70" fmla="*/ 18 w 82"/>
                <a:gd name="T71" fmla="*/ 144 h 270"/>
                <a:gd name="T72" fmla="*/ 7 w 82"/>
                <a:gd name="T73" fmla="*/ 175 h 270"/>
                <a:gd name="T74" fmla="*/ 1 w 82"/>
                <a:gd name="T75" fmla="*/ 209 h 270"/>
                <a:gd name="T76" fmla="*/ 1 w 82"/>
                <a:gd name="T77" fmla="*/ 233 h 270"/>
                <a:gd name="T78" fmla="*/ 5 w 82"/>
                <a:gd name="T79" fmla="*/ 250 h 270"/>
                <a:gd name="T80" fmla="*/ 9 w 82"/>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270">
                  <a:moveTo>
                    <a:pt x="9" y="259"/>
                  </a:moveTo>
                  <a:lnTo>
                    <a:pt x="9" y="260"/>
                  </a:lnTo>
                  <a:lnTo>
                    <a:pt x="9" y="260"/>
                  </a:lnTo>
                  <a:lnTo>
                    <a:pt x="9" y="260"/>
                  </a:lnTo>
                  <a:lnTo>
                    <a:pt x="12" y="265"/>
                  </a:lnTo>
                  <a:lnTo>
                    <a:pt x="16" y="268"/>
                  </a:lnTo>
                  <a:lnTo>
                    <a:pt x="20" y="269"/>
                  </a:lnTo>
                  <a:lnTo>
                    <a:pt x="25" y="270"/>
                  </a:lnTo>
                  <a:lnTo>
                    <a:pt x="29" y="270"/>
                  </a:lnTo>
                  <a:lnTo>
                    <a:pt x="32" y="269"/>
                  </a:lnTo>
                  <a:lnTo>
                    <a:pt x="36" y="267"/>
                  </a:lnTo>
                  <a:lnTo>
                    <a:pt x="38" y="265"/>
                  </a:lnTo>
                  <a:lnTo>
                    <a:pt x="40" y="263"/>
                  </a:lnTo>
                  <a:lnTo>
                    <a:pt x="42" y="259"/>
                  </a:lnTo>
                  <a:lnTo>
                    <a:pt x="43" y="256"/>
                  </a:lnTo>
                  <a:lnTo>
                    <a:pt x="43" y="252"/>
                  </a:lnTo>
                  <a:lnTo>
                    <a:pt x="43" y="250"/>
                  </a:lnTo>
                  <a:lnTo>
                    <a:pt x="42" y="247"/>
                  </a:lnTo>
                  <a:lnTo>
                    <a:pt x="42" y="247"/>
                  </a:lnTo>
                  <a:lnTo>
                    <a:pt x="42" y="247"/>
                  </a:lnTo>
                  <a:lnTo>
                    <a:pt x="40" y="241"/>
                  </a:lnTo>
                  <a:lnTo>
                    <a:pt x="39" y="234"/>
                  </a:lnTo>
                  <a:lnTo>
                    <a:pt x="38" y="229"/>
                  </a:lnTo>
                  <a:lnTo>
                    <a:pt x="37" y="223"/>
                  </a:lnTo>
                  <a:lnTo>
                    <a:pt x="37" y="210"/>
                  </a:lnTo>
                  <a:lnTo>
                    <a:pt x="39" y="197"/>
                  </a:lnTo>
                  <a:lnTo>
                    <a:pt x="42" y="184"/>
                  </a:lnTo>
                  <a:lnTo>
                    <a:pt x="46" y="171"/>
                  </a:lnTo>
                  <a:lnTo>
                    <a:pt x="52" y="157"/>
                  </a:lnTo>
                  <a:lnTo>
                    <a:pt x="57" y="143"/>
                  </a:lnTo>
                  <a:lnTo>
                    <a:pt x="64" y="128"/>
                  </a:lnTo>
                  <a:lnTo>
                    <a:pt x="70" y="111"/>
                  </a:lnTo>
                  <a:lnTo>
                    <a:pt x="75" y="95"/>
                  </a:lnTo>
                  <a:lnTo>
                    <a:pt x="79" y="79"/>
                  </a:lnTo>
                  <a:lnTo>
                    <a:pt x="81" y="70"/>
                  </a:lnTo>
                  <a:lnTo>
                    <a:pt x="81" y="63"/>
                  </a:lnTo>
                  <a:lnTo>
                    <a:pt x="82" y="54"/>
                  </a:lnTo>
                  <a:lnTo>
                    <a:pt x="81" y="45"/>
                  </a:lnTo>
                  <a:lnTo>
                    <a:pt x="80" y="37"/>
                  </a:lnTo>
                  <a:lnTo>
                    <a:pt x="79" y="28"/>
                  </a:lnTo>
                  <a:lnTo>
                    <a:pt x="75" y="20"/>
                  </a:lnTo>
                  <a:lnTo>
                    <a:pt x="72" y="12"/>
                  </a:lnTo>
                  <a:lnTo>
                    <a:pt x="70" y="7"/>
                  </a:lnTo>
                  <a:lnTo>
                    <a:pt x="67" y="3"/>
                  </a:lnTo>
                  <a:lnTo>
                    <a:pt x="61" y="1"/>
                  </a:lnTo>
                  <a:lnTo>
                    <a:pt x="56" y="0"/>
                  </a:lnTo>
                  <a:lnTo>
                    <a:pt x="53" y="0"/>
                  </a:lnTo>
                  <a:lnTo>
                    <a:pt x="50" y="1"/>
                  </a:lnTo>
                  <a:lnTo>
                    <a:pt x="46" y="3"/>
                  </a:lnTo>
                  <a:lnTo>
                    <a:pt x="44" y="5"/>
                  </a:lnTo>
                  <a:lnTo>
                    <a:pt x="42" y="8"/>
                  </a:lnTo>
                  <a:lnTo>
                    <a:pt x="40" y="11"/>
                  </a:lnTo>
                  <a:lnTo>
                    <a:pt x="39" y="14"/>
                  </a:lnTo>
                  <a:lnTo>
                    <a:pt x="39" y="17"/>
                  </a:lnTo>
                  <a:lnTo>
                    <a:pt x="39" y="21"/>
                  </a:lnTo>
                  <a:lnTo>
                    <a:pt x="40" y="24"/>
                  </a:lnTo>
                  <a:lnTo>
                    <a:pt x="40" y="24"/>
                  </a:lnTo>
                  <a:lnTo>
                    <a:pt x="40" y="24"/>
                  </a:lnTo>
                  <a:lnTo>
                    <a:pt x="40" y="24"/>
                  </a:lnTo>
                  <a:lnTo>
                    <a:pt x="40" y="25"/>
                  </a:lnTo>
                  <a:lnTo>
                    <a:pt x="40" y="25"/>
                  </a:lnTo>
                  <a:lnTo>
                    <a:pt x="42" y="31"/>
                  </a:lnTo>
                  <a:lnTo>
                    <a:pt x="44" y="37"/>
                  </a:lnTo>
                  <a:lnTo>
                    <a:pt x="45" y="43"/>
                  </a:lnTo>
                  <a:lnTo>
                    <a:pt x="46" y="50"/>
                  </a:lnTo>
                  <a:lnTo>
                    <a:pt x="46" y="63"/>
                  </a:lnTo>
                  <a:lnTo>
                    <a:pt x="44" y="75"/>
                  </a:lnTo>
                  <a:lnTo>
                    <a:pt x="40" y="88"/>
                  </a:lnTo>
                  <a:lnTo>
                    <a:pt x="36" y="102"/>
                  </a:lnTo>
                  <a:lnTo>
                    <a:pt x="30" y="115"/>
                  </a:lnTo>
                  <a:lnTo>
                    <a:pt x="25" y="129"/>
                  </a:lnTo>
                  <a:lnTo>
                    <a:pt x="18" y="144"/>
                  </a:lnTo>
                  <a:lnTo>
                    <a:pt x="13" y="160"/>
                  </a:lnTo>
                  <a:lnTo>
                    <a:pt x="7" y="175"/>
                  </a:lnTo>
                  <a:lnTo>
                    <a:pt x="3" y="191"/>
                  </a:lnTo>
                  <a:lnTo>
                    <a:pt x="1" y="209"/>
                  </a:lnTo>
                  <a:lnTo>
                    <a:pt x="0" y="225"/>
                  </a:lnTo>
                  <a:lnTo>
                    <a:pt x="1" y="233"/>
                  </a:lnTo>
                  <a:lnTo>
                    <a:pt x="3" y="241"/>
                  </a:lnTo>
                  <a:lnTo>
                    <a:pt x="5" y="250"/>
                  </a:lnTo>
                  <a:lnTo>
                    <a:pt x="9" y="258"/>
                  </a:lnTo>
                  <a:lnTo>
                    <a:pt x="9" y="259"/>
                  </a:lnTo>
                  <a:lnTo>
                    <a:pt x="9"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Freeform 131"/>
          <p:cNvSpPr>
            <a:spLocks noEditPoints="1"/>
          </p:cNvSpPr>
          <p:nvPr/>
        </p:nvSpPr>
        <p:spPr bwMode="auto">
          <a:xfrm>
            <a:off x="10843975" y="4196002"/>
            <a:ext cx="791050" cy="791050"/>
          </a:xfrm>
          <a:custGeom>
            <a:avLst/>
            <a:gdLst>
              <a:gd name="T0" fmla="*/ 161 w 1152"/>
              <a:gd name="T1" fmla="*/ 1032 h 1152"/>
              <a:gd name="T2" fmla="*/ 285 w 1152"/>
              <a:gd name="T3" fmla="*/ 982 h 1152"/>
              <a:gd name="T4" fmla="*/ 482 w 1152"/>
              <a:gd name="T5" fmla="*/ 946 h 1152"/>
              <a:gd name="T6" fmla="*/ 547 w 1152"/>
              <a:gd name="T7" fmla="*/ 969 h 1152"/>
              <a:gd name="T8" fmla="*/ 617 w 1152"/>
              <a:gd name="T9" fmla="*/ 966 h 1152"/>
              <a:gd name="T10" fmla="*/ 681 w 1152"/>
              <a:gd name="T11" fmla="*/ 938 h 1152"/>
              <a:gd name="T12" fmla="*/ 894 w 1152"/>
              <a:gd name="T13" fmla="*/ 992 h 1152"/>
              <a:gd name="T14" fmla="*/ 1027 w 1152"/>
              <a:gd name="T15" fmla="*/ 1049 h 1152"/>
              <a:gd name="T16" fmla="*/ 730 w 1152"/>
              <a:gd name="T17" fmla="*/ 842 h 1152"/>
              <a:gd name="T18" fmla="*/ 650 w 1152"/>
              <a:gd name="T19" fmla="*/ 912 h 1152"/>
              <a:gd name="T20" fmla="*/ 603 w 1152"/>
              <a:gd name="T21" fmla="*/ 928 h 1152"/>
              <a:gd name="T22" fmla="*/ 557 w 1152"/>
              <a:gd name="T23" fmla="*/ 930 h 1152"/>
              <a:gd name="T24" fmla="*/ 512 w 1152"/>
              <a:gd name="T25" fmla="*/ 917 h 1152"/>
              <a:gd name="T26" fmla="*/ 434 w 1152"/>
              <a:gd name="T27" fmla="*/ 857 h 1152"/>
              <a:gd name="T28" fmla="*/ 357 w 1152"/>
              <a:gd name="T29" fmla="*/ 741 h 1152"/>
              <a:gd name="T30" fmla="*/ 305 w 1152"/>
              <a:gd name="T31" fmla="*/ 598 h 1152"/>
              <a:gd name="T32" fmla="*/ 289 w 1152"/>
              <a:gd name="T33" fmla="*/ 447 h 1152"/>
              <a:gd name="T34" fmla="*/ 312 w 1152"/>
              <a:gd name="T35" fmla="*/ 301 h 1152"/>
              <a:gd name="T36" fmla="*/ 360 w 1152"/>
              <a:gd name="T37" fmla="*/ 195 h 1152"/>
              <a:gd name="T38" fmla="*/ 405 w 1152"/>
              <a:gd name="T39" fmla="*/ 140 h 1152"/>
              <a:gd name="T40" fmla="*/ 461 w 1152"/>
              <a:gd name="T41" fmla="*/ 99 h 1152"/>
              <a:gd name="T42" fmla="*/ 529 w 1152"/>
              <a:gd name="T43" fmla="*/ 76 h 1152"/>
              <a:gd name="T44" fmla="*/ 608 w 1152"/>
              <a:gd name="T45" fmla="*/ 74 h 1152"/>
              <a:gd name="T46" fmla="*/ 678 w 1152"/>
              <a:gd name="T47" fmla="*/ 94 h 1152"/>
              <a:gd name="T48" fmla="*/ 736 w 1152"/>
              <a:gd name="T49" fmla="*/ 131 h 1152"/>
              <a:gd name="T50" fmla="*/ 784 w 1152"/>
              <a:gd name="T51" fmla="*/ 183 h 1152"/>
              <a:gd name="T52" fmla="*/ 830 w 1152"/>
              <a:gd name="T53" fmla="*/ 273 h 1152"/>
              <a:gd name="T54" fmla="*/ 862 w 1152"/>
              <a:gd name="T55" fmla="*/ 418 h 1152"/>
              <a:gd name="T56" fmla="*/ 853 w 1152"/>
              <a:gd name="T57" fmla="*/ 568 h 1152"/>
              <a:gd name="T58" fmla="*/ 809 w 1152"/>
              <a:gd name="T59" fmla="*/ 712 h 1152"/>
              <a:gd name="T60" fmla="*/ 730 w 1152"/>
              <a:gd name="T61" fmla="*/ 842 h 1152"/>
              <a:gd name="T62" fmla="*/ 1024 w 1152"/>
              <a:gd name="T63" fmla="*/ 967 h 1152"/>
              <a:gd name="T64" fmla="*/ 889 w 1152"/>
              <a:gd name="T65" fmla="*/ 914 h 1152"/>
              <a:gd name="T66" fmla="*/ 812 w 1152"/>
              <a:gd name="T67" fmla="*/ 852 h 1152"/>
              <a:gd name="T68" fmla="*/ 866 w 1152"/>
              <a:gd name="T69" fmla="*/ 756 h 1152"/>
              <a:gd name="T70" fmla="*/ 923 w 1152"/>
              <a:gd name="T71" fmla="*/ 593 h 1152"/>
              <a:gd name="T72" fmla="*/ 936 w 1152"/>
              <a:gd name="T73" fmla="*/ 462 h 1152"/>
              <a:gd name="T74" fmla="*/ 916 w 1152"/>
              <a:gd name="T75" fmla="*/ 302 h 1152"/>
              <a:gd name="T76" fmla="*/ 876 w 1152"/>
              <a:gd name="T77" fmla="*/ 192 h 1152"/>
              <a:gd name="T78" fmla="*/ 831 w 1152"/>
              <a:gd name="T79" fmla="*/ 123 h 1152"/>
              <a:gd name="T80" fmla="*/ 765 w 1152"/>
              <a:gd name="T81" fmla="*/ 59 h 1152"/>
              <a:gd name="T82" fmla="*/ 686 w 1152"/>
              <a:gd name="T83" fmla="*/ 18 h 1152"/>
              <a:gd name="T84" fmla="*/ 595 w 1152"/>
              <a:gd name="T85" fmla="*/ 1 h 1152"/>
              <a:gd name="T86" fmla="*/ 501 w 1152"/>
              <a:gd name="T87" fmla="*/ 8 h 1152"/>
              <a:gd name="T88" fmla="*/ 417 w 1152"/>
              <a:gd name="T89" fmla="*/ 40 h 1152"/>
              <a:gd name="T90" fmla="*/ 345 w 1152"/>
              <a:gd name="T91" fmla="*/ 95 h 1152"/>
              <a:gd name="T92" fmla="*/ 292 w 1152"/>
              <a:gd name="T93" fmla="*/ 163 h 1152"/>
              <a:gd name="T94" fmla="*/ 257 w 1152"/>
              <a:gd name="T95" fmla="*/ 238 h 1152"/>
              <a:gd name="T96" fmla="*/ 220 w 1152"/>
              <a:gd name="T97" fmla="*/ 399 h 1152"/>
              <a:gd name="T98" fmla="*/ 220 w 1152"/>
              <a:gd name="T99" fmla="*/ 546 h 1152"/>
              <a:gd name="T100" fmla="*/ 262 w 1152"/>
              <a:gd name="T101" fmla="*/ 697 h 1152"/>
              <a:gd name="T102" fmla="*/ 317 w 1152"/>
              <a:gd name="T103" fmla="*/ 814 h 1152"/>
              <a:gd name="T104" fmla="*/ 330 w 1152"/>
              <a:gd name="T105" fmla="*/ 895 h 1152"/>
              <a:gd name="T106" fmla="*/ 177 w 1152"/>
              <a:gd name="T107" fmla="*/ 947 h 1152"/>
              <a:gd name="T108" fmla="*/ 41 w 1152"/>
              <a:gd name="T109" fmla="*/ 1015 h 1152"/>
              <a:gd name="T110" fmla="*/ 4 w 1152"/>
              <a:gd name="T111" fmla="*/ 1056 h 1152"/>
              <a:gd name="T112" fmla="*/ 7 w 1152"/>
              <a:gd name="T113" fmla="*/ 1112 h 1152"/>
              <a:gd name="T114" fmla="*/ 49 w 1152"/>
              <a:gd name="T115" fmla="*/ 1149 h 1152"/>
              <a:gd name="T116" fmla="*/ 1102 w 1152"/>
              <a:gd name="T117" fmla="*/ 1149 h 1152"/>
              <a:gd name="T118" fmla="*/ 1145 w 1152"/>
              <a:gd name="T119" fmla="*/ 1112 h 1152"/>
              <a:gd name="T120" fmla="*/ 1148 w 1152"/>
              <a:gd name="T121" fmla="*/ 10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2" h="1152">
                <a:moveTo>
                  <a:pt x="72" y="1080"/>
                </a:moveTo>
                <a:lnTo>
                  <a:pt x="80" y="1075"/>
                </a:lnTo>
                <a:lnTo>
                  <a:pt x="97" y="1065"/>
                </a:lnTo>
                <a:lnTo>
                  <a:pt x="124" y="1050"/>
                </a:lnTo>
                <a:lnTo>
                  <a:pt x="161" y="1032"/>
                </a:lnTo>
                <a:lnTo>
                  <a:pt x="181" y="1022"/>
                </a:lnTo>
                <a:lnTo>
                  <a:pt x="205" y="1013"/>
                </a:lnTo>
                <a:lnTo>
                  <a:pt x="230" y="1003"/>
                </a:lnTo>
                <a:lnTo>
                  <a:pt x="257" y="992"/>
                </a:lnTo>
                <a:lnTo>
                  <a:pt x="285" y="982"/>
                </a:lnTo>
                <a:lnTo>
                  <a:pt x="316" y="974"/>
                </a:lnTo>
                <a:lnTo>
                  <a:pt x="347" y="965"/>
                </a:lnTo>
                <a:lnTo>
                  <a:pt x="381" y="958"/>
                </a:lnTo>
                <a:lnTo>
                  <a:pt x="471" y="938"/>
                </a:lnTo>
                <a:lnTo>
                  <a:pt x="482" y="946"/>
                </a:lnTo>
                <a:lnTo>
                  <a:pt x="495" y="952"/>
                </a:lnTo>
                <a:lnTo>
                  <a:pt x="507" y="958"/>
                </a:lnTo>
                <a:lnTo>
                  <a:pt x="520" y="963"/>
                </a:lnTo>
                <a:lnTo>
                  <a:pt x="534" y="966"/>
                </a:lnTo>
                <a:lnTo>
                  <a:pt x="547" y="969"/>
                </a:lnTo>
                <a:lnTo>
                  <a:pt x="561" y="972"/>
                </a:lnTo>
                <a:lnTo>
                  <a:pt x="576" y="972"/>
                </a:lnTo>
                <a:lnTo>
                  <a:pt x="590" y="972"/>
                </a:lnTo>
                <a:lnTo>
                  <a:pt x="605" y="969"/>
                </a:lnTo>
                <a:lnTo>
                  <a:pt x="617" y="966"/>
                </a:lnTo>
                <a:lnTo>
                  <a:pt x="632" y="963"/>
                </a:lnTo>
                <a:lnTo>
                  <a:pt x="644" y="958"/>
                </a:lnTo>
                <a:lnTo>
                  <a:pt x="657" y="952"/>
                </a:lnTo>
                <a:lnTo>
                  <a:pt x="669" y="946"/>
                </a:lnTo>
                <a:lnTo>
                  <a:pt x="681" y="938"/>
                </a:lnTo>
                <a:lnTo>
                  <a:pt x="771" y="958"/>
                </a:lnTo>
                <a:lnTo>
                  <a:pt x="804" y="965"/>
                </a:lnTo>
                <a:lnTo>
                  <a:pt x="836" y="974"/>
                </a:lnTo>
                <a:lnTo>
                  <a:pt x="866" y="982"/>
                </a:lnTo>
                <a:lnTo>
                  <a:pt x="894" y="992"/>
                </a:lnTo>
                <a:lnTo>
                  <a:pt x="921" y="1002"/>
                </a:lnTo>
                <a:lnTo>
                  <a:pt x="946" y="1012"/>
                </a:lnTo>
                <a:lnTo>
                  <a:pt x="970" y="1022"/>
                </a:lnTo>
                <a:lnTo>
                  <a:pt x="991" y="1031"/>
                </a:lnTo>
                <a:lnTo>
                  <a:pt x="1027" y="1049"/>
                </a:lnTo>
                <a:lnTo>
                  <a:pt x="1054" y="1065"/>
                </a:lnTo>
                <a:lnTo>
                  <a:pt x="1072" y="1075"/>
                </a:lnTo>
                <a:lnTo>
                  <a:pt x="1080" y="1080"/>
                </a:lnTo>
                <a:lnTo>
                  <a:pt x="72" y="1080"/>
                </a:lnTo>
                <a:close/>
                <a:moveTo>
                  <a:pt x="730" y="842"/>
                </a:moveTo>
                <a:lnTo>
                  <a:pt x="718" y="857"/>
                </a:lnTo>
                <a:lnTo>
                  <a:pt x="702" y="874"/>
                </a:lnTo>
                <a:lnTo>
                  <a:pt x="684" y="890"/>
                </a:lnTo>
                <a:lnTo>
                  <a:pt x="667" y="903"/>
                </a:lnTo>
                <a:lnTo>
                  <a:pt x="650" y="912"/>
                </a:lnTo>
                <a:lnTo>
                  <a:pt x="640" y="917"/>
                </a:lnTo>
                <a:lnTo>
                  <a:pt x="632" y="921"/>
                </a:lnTo>
                <a:lnTo>
                  <a:pt x="622" y="924"/>
                </a:lnTo>
                <a:lnTo>
                  <a:pt x="613" y="926"/>
                </a:lnTo>
                <a:lnTo>
                  <a:pt x="603" y="928"/>
                </a:lnTo>
                <a:lnTo>
                  <a:pt x="595" y="930"/>
                </a:lnTo>
                <a:lnTo>
                  <a:pt x="585" y="931"/>
                </a:lnTo>
                <a:lnTo>
                  <a:pt x="576" y="932"/>
                </a:lnTo>
                <a:lnTo>
                  <a:pt x="567" y="931"/>
                </a:lnTo>
                <a:lnTo>
                  <a:pt x="557" y="930"/>
                </a:lnTo>
                <a:lnTo>
                  <a:pt x="548" y="928"/>
                </a:lnTo>
                <a:lnTo>
                  <a:pt x="539" y="926"/>
                </a:lnTo>
                <a:lnTo>
                  <a:pt x="530" y="924"/>
                </a:lnTo>
                <a:lnTo>
                  <a:pt x="520" y="921"/>
                </a:lnTo>
                <a:lnTo>
                  <a:pt x="512" y="917"/>
                </a:lnTo>
                <a:lnTo>
                  <a:pt x="503" y="912"/>
                </a:lnTo>
                <a:lnTo>
                  <a:pt x="485" y="903"/>
                </a:lnTo>
                <a:lnTo>
                  <a:pt x="467" y="890"/>
                </a:lnTo>
                <a:lnTo>
                  <a:pt x="450" y="874"/>
                </a:lnTo>
                <a:lnTo>
                  <a:pt x="434" y="857"/>
                </a:lnTo>
                <a:lnTo>
                  <a:pt x="422" y="842"/>
                </a:lnTo>
                <a:lnTo>
                  <a:pt x="405" y="818"/>
                </a:lnTo>
                <a:lnTo>
                  <a:pt x="387" y="792"/>
                </a:lnTo>
                <a:lnTo>
                  <a:pt x="371" y="766"/>
                </a:lnTo>
                <a:lnTo>
                  <a:pt x="357" y="741"/>
                </a:lnTo>
                <a:lnTo>
                  <a:pt x="344" y="712"/>
                </a:lnTo>
                <a:lnTo>
                  <a:pt x="332" y="684"/>
                </a:lnTo>
                <a:lnTo>
                  <a:pt x="322" y="656"/>
                </a:lnTo>
                <a:lnTo>
                  <a:pt x="313" y="627"/>
                </a:lnTo>
                <a:lnTo>
                  <a:pt x="305" y="598"/>
                </a:lnTo>
                <a:lnTo>
                  <a:pt x="299" y="568"/>
                </a:lnTo>
                <a:lnTo>
                  <a:pt x="293" y="537"/>
                </a:lnTo>
                <a:lnTo>
                  <a:pt x="290" y="508"/>
                </a:lnTo>
                <a:lnTo>
                  <a:pt x="289" y="478"/>
                </a:lnTo>
                <a:lnTo>
                  <a:pt x="289" y="447"/>
                </a:lnTo>
                <a:lnTo>
                  <a:pt x="290" y="417"/>
                </a:lnTo>
                <a:lnTo>
                  <a:pt x="293" y="387"/>
                </a:lnTo>
                <a:lnTo>
                  <a:pt x="298" y="358"/>
                </a:lnTo>
                <a:lnTo>
                  <a:pt x="304" y="329"/>
                </a:lnTo>
                <a:lnTo>
                  <a:pt x="312" y="301"/>
                </a:lnTo>
                <a:lnTo>
                  <a:pt x="322" y="273"/>
                </a:lnTo>
                <a:lnTo>
                  <a:pt x="332" y="246"/>
                </a:lnTo>
                <a:lnTo>
                  <a:pt x="345" y="220"/>
                </a:lnTo>
                <a:lnTo>
                  <a:pt x="353" y="207"/>
                </a:lnTo>
                <a:lnTo>
                  <a:pt x="360" y="195"/>
                </a:lnTo>
                <a:lnTo>
                  <a:pt x="368" y="183"/>
                </a:lnTo>
                <a:lnTo>
                  <a:pt x="377" y="171"/>
                </a:lnTo>
                <a:lnTo>
                  <a:pt x="386" y="161"/>
                </a:lnTo>
                <a:lnTo>
                  <a:pt x="395" y="151"/>
                </a:lnTo>
                <a:lnTo>
                  <a:pt x="405" y="140"/>
                </a:lnTo>
                <a:lnTo>
                  <a:pt x="416" y="131"/>
                </a:lnTo>
                <a:lnTo>
                  <a:pt x="426" y="122"/>
                </a:lnTo>
                <a:lnTo>
                  <a:pt x="437" y="114"/>
                </a:lnTo>
                <a:lnTo>
                  <a:pt x="449" y="107"/>
                </a:lnTo>
                <a:lnTo>
                  <a:pt x="461" y="99"/>
                </a:lnTo>
                <a:lnTo>
                  <a:pt x="474" y="94"/>
                </a:lnTo>
                <a:lnTo>
                  <a:pt x="487" y="88"/>
                </a:lnTo>
                <a:lnTo>
                  <a:pt x="501" y="83"/>
                </a:lnTo>
                <a:lnTo>
                  <a:pt x="515" y="80"/>
                </a:lnTo>
                <a:lnTo>
                  <a:pt x="529" y="76"/>
                </a:lnTo>
                <a:lnTo>
                  <a:pt x="544" y="74"/>
                </a:lnTo>
                <a:lnTo>
                  <a:pt x="560" y="72"/>
                </a:lnTo>
                <a:lnTo>
                  <a:pt x="576" y="72"/>
                </a:lnTo>
                <a:lnTo>
                  <a:pt x="592" y="72"/>
                </a:lnTo>
                <a:lnTo>
                  <a:pt x="608" y="74"/>
                </a:lnTo>
                <a:lnTo>
                  <a:pt x="623" y="76"/>
                </a:lnTo>
                <a:lnTo>
                  <a:pt x="637" y="80"/>
                </a:lnTo>
                <a:lnTo>
                  <a:pt x="651" y="83"/>
                </a:lnTo>
                <a:lnTo>
                  <a:pt x="665" y="88"/>
                </a:lnTo>
                <a:lnTo>
                  <a:pt x="678" y="94"/>
                </a:lnTo>
                <a:lnTo>
                  <a:pt x="691" y="99"/>
                </a:lnTo>
                <a:lnTo>
                  <a:pt x="703" y="107"/>
                </a:lnTo>
                <a:lnTo>
                  <a:pt x="715" y="114"/>
                </a:lnTo>
                <a:lnTo>
                  <a:pt x="725" y="122"/>
                </a:lnTo>
                <a:lnTo>
                  <a:pt x="736" y="131"/>
                </a:lnTo>
                <a:lnTo>
                  <a:pt x="747" y="140"/>
                </a:lnTo>
                <a:lnTo>
                  <a:pt x="757" y="151"/>
                </a:lnTo>
                <a:lnTo>
                  <a:pt x="767" y="161"/>
                </a:lnTo>
                <a:lnTo>
                  <a:pt x="775" y="171"/>
                </a:lnTo>
                <a:lnTo>
                  <a:pt x="784" y="183"/>
                </a:lnTo>
                <a:lnTo>
                  <a:pt x="791" y="195"/>
                </a:lnTo>
                <a:lnTo>
                  <a:pt x="799" y="207"/>
                </a:lnTo>
                <a:lnTo>
                  <a:pt x="806" y="220"/>
                </a:lnTo>
                <a:lnTo>
                  <a:pt x="819" y="246"/>
                </a:lnTo>
                <a:lnTo>
                  <a:pt x="830" y="273"/>
                </a:lnTo>
                <a:lnTo>
                  <a:pt x="840" y="301"/>
                </a:lnTo>
                <a:lnTo>
                  <a:pt x="848" y="329"/>
                </a:lnTo>
                <a:lnTo>
                  <a:pt x="854" y="358"/>
                </a:lnTo>
                <a:lnTo>
                  <a:pt x="858" y="387"/>
                </a:lnTo>
                <a:lnTo>
                  <a:pt x="862" y="418"/>
                </a:lnTo>
                <a:lnTo>
                  <a:pt x="863" y="448"/>
                </a:lnTo>
                <a:lnTo>
                  <a:pt x="863" y="478"/>
                </a:lnTo>
                <a:lnTo>
                  <a:pt x="862" y="508"/>
                </a:lnTo>
                <a:lnTo>
                  <a:pt x="858" y="537"/>
                </a:lnTo>
                <a:lnTo>
                  <a:pt x="853" y="568"/>
                </a:lnTo>
                <a:lnTo>
                  <a:pt x="848" y="598"/>
                </a:lnTo>
                <a:lnTo>
                  <a:pt x="840" y="627"/>
                </a:lnTo>
                <a:lnTo>
                  <a:pt x="830" y="656"/>
                </a:lnTo>
                <a:lnTo>
                  <a:pt x="821" y="684"/>
                </a:lnTo>
                <a:lnTo>
                  <a:pt x="809" y="712"/>
                </a:lnTo>
                <a:lnTo>
                  <a:pt x="795" y="741"/>
                </a:lnTo>
                <a:lnTo>
                  <a:pt x="781" y="766"/>
                </a:lnTo>
                <a:lnTo>
                  <a:pt x="764" y="792"/>
                </a:lnTo>
                <a:lnTo>
                  <a:pt x="748" y="818"/>
                </a:lnTo>
                <a:lnTo>
                  <a:pt x="730" y="842"/>
                </a:lnTo>
                <a:close/>
                <a:moveTo>
                  <a:pt x="1120" y="1020"/>
                </a:moveTo>
                <a:lnTo>
                  <a:pt x="1111" y="1015"/>
                </a:lnTo>
                <a:lnTo>
                  <a:pt x="1093" y="1003"/>
                </a:lnTo>
                <a:lnTo>
                  <a:pt x="1062" y="987"/>
                </a:lnTo>
                <a:lnTo>
                  <a:pt x="1024" y="967"/>
                </a:lnTo>
                <a:lnTo>
                  <a:pt x="1001" y="957"/>
                </a:lnTo>
                <a:lnTo>
                  <a:pt x="976" y="947"/>
                </a:lnTo>
                <a:lnTo>
                  <a:pt x="949" y="936"/>
                </a:lnTo>
                <a:lnTo>
                  <a:pt x="920" y="925"/>
                </a:lnTo>
                <a:lnTo>
                  <a:pt x="889" y="914"/>
                </a:lnTo>
                <a:lnTo>
                  <a:pt x="856" y="905"/>
                </a:lnTo>
                <a:lnTo>
                  <a:pt x="822" y="895"/>
                </a:lnTo>
                <a:lnTo>
                  <a:pt x="786" y="887"/>
                </a:lnTo>
                <a:lnTo>
                  <a:pt x="799" y="869"/>
                </a:lnTo>
                <a:lnTo>
                  <a:pt x="812" y="852"/>
                </a:lnTo>
                <a:lnTo>
                  <a:pt x="824" y="833"/>
                </a:lnTo>
                <a:lnTo>
                  <a:pt x="835" y="814"/>
                </a:lnTo>
                <a:lnTo>
                  <a:pt x="845" y="795"/>
                </a:lnTo>
                <a:lnTo>
                  <a:pt x="856" y="775"/>
                </a:lnTo>
                <a:lnTo>
                  <a:pt x="866" y="756"/>
                </a:lnTo>
                <a:lnTo>
                  <a:pt x="875" y="736"/>
                </a:lnTo>
                <a:lnTo>
                  <a:pt x="890" y="697"/>
                </a:lnTo>
                <a:lnTo>
                  <a:pt x="904" y="661"/>
                </a:lnTo>
                <a:lnTo>
                  <a:pt x="914" y="625"/>
                </a:lnTo>
                <a:lnTo>
                  <a:pt x="923" y="593"/>
                </a:lnTo>
                <a:lnTo>
                  <a:pt x="927" y="571"/>
                </a:lnTo>
                <a:lnTo>
                  <a:pt x="932" y="546"/>
                </a:lnTo>
                <a:lnTo>
                  <a:pt x="934" y="519"/>
                </a:lnTo>
                <a:lnTo>
                  <a:pt x="936" y="491"/>
                </a:lnTo>
                <a:lnTo>
                  <a:pt x="936" y="462"/>
                </a:lnTo>
                <a:lnTo>
                  <a:pt x="935" y="431"/>
                </a:lnTo>
                <a:lnTo>
                  <a:pt x="932" y="399"/>
                </a:lnTo>
                <a:lnTo>
                  <a:pt x="929" y="367"/>
                </a:lnTo>
                <a:lnTo>
                  <a:pt x="923" y="334"/>
                </a:lnTo>
                <a:lnTo>
                  <a:pt x="916" y="302"/>
                </a:lnTo>
                <a:lnTo>
                  <a:pt x="906" y="270"/>
                </a:lnTo>
                <a:lnTo>
                  <a:pt x="895" y="238"/>
                </a:lnTo>
                <a:lnTo>
                  <a:pt x="890" y="222"/>
                </a:lnTo>
                <a:lnTo>
                  <a:pt x="883" y="207"/>
                </a:lnTo>
                <a:lnTo>
                  <a:pt x="876" y="192"/>
                </a:lnTo>
                <a:lnTo>
                  <a:pt x="868" y="178"/>
                </a:lnTo>
                <a:lnTo>
                  <a:pt x="859" y="163"/>
                </a:lnTo>
                <a:lnTo>
                  <a:pt x="851" y="150"/>
                </a:lnTo>
                <a:lnTo>
                  <a:pt x="841" y="136"/>
                </a:lnTo>
                <a:lnTo>
                  <a:pt x="831" y="123"/>
                </a:lnTo>
                <a:lnTo>
                  <a:pt x="819" y="108"/>
                </a:lnTo>
                <a:lnTo>
                  <a:pt x="806" y="95"/>
                </a:lnTo>
                <a:lnTo>
                  <a:pt x="794" y="82"/>
                </a:lnTo>
                <a:lnTo>
                  <a:pt x="779" y="70"/>
                </a:lnTo>
                <a:lnTo>
                  <a:pt x="765" y="59"/>
                </a:lnTo>
                <a:lnTo>
                  <a:pt x="750" y="48"/>
                </a:lnTo>
                <a:lnTo>
                  <a:pt x="735" y="40"/>
                </a:lnTo>
                <a:lnTo>
                  <a:pt x="719" y="31"/>
                </a:lnTo>
                <a:lnTo>
                  <a:pt x="703" y="23"/>
                </a:lnTo>
                <a:lnTo>
                  <a:pt x="686" y="18"/>
                </a:lnTo>
                <a:lnTo>
                  <a:pt x="668" y="13"/>
                </a:lnTo>
                <a:lnTo>
                  <a:pt x="651" y="8"/>
                </a:lnTo>
                <a:lnTo>
                  <a:pt x="633" y="4"/>
                </a:lnTo>
                <a:lnTo>
                  <a:pt x="614" y="2"/>
                </a:lnTo>
                <a:lnTo>
                  <a:pt x="595" y="1"/>
                </a:lnTo>
                <a:lnTo>
                  <a:pt x="576" y="0"/>
                </a:lnTo>
                <a:lnTo>
                  <a:pt x="557" y="1"/>
                </a:lnTo>
                <a:lnTo>
                  <a:pt x="538" y="2"/>
                </a:lnTo>
                <a:lnTo>
                  <a:pt x="519" y="4"/>
                </a:lnTo>
                <a:lnTo>
                  <a:pt x="501" y="8"/>
                </a:lnTo>
                <a:lnTo>
                  <a:pt x="484" y="13"/>
                </a:lnTo>
                <a:lnTo>
                  <a:pt x="466" y="18"/>
                </a:lnTo>
                <a:lnTo>
                  <a:pt x="449" y="23"/>
                </a:lnTo>
                <a:lnTo>
                  <a:pt x="433" y="31"/>
                </a:lnTo>
                <a:lnTo>
                  <a:pt x="417" y="40"/>
                </a:lnTo>
                <a:lnTo>
                  <a:pt x="401" y="48"/>
                </a:lnTo>
                <a:lnTo>
                  <a:pt x="386" y="59"/>
                </a:lnTo>
                <a:lnTo>
                  <a:pt x="372" y="70"/>
                </a:lnTo>
                <a:lnTo>
                  <a:pt x="358" y="82"/>
                </a:lnTo>
                <a:lnTo>
                  <a:pt x="345" y="95"/>
                </a:lnTo>
                <a:lnTo>
                  <a:pt x="332" y="108"/>
                </a:lnTo>
                <a:lnTo>
                  <a:pt x="320" y="123"/>
                </a:lnTo>
                <a:lnTo>
                  <a:pt x="311" y="136"/>
                </a:lnTo>
                <a:lnTo>
                  <a:pt x="301" y="150"/>
                </a:lnTo>
                <a:lnTo>
                  <a:pt x="292" y="163"/>
                </a:lnTo>
                <a:lnTo>
                  <a:pt x="284" y="178"/>
                </a:lnTo>
                <a:lnTo>
                  <a:pt x="276" y="192"/>
                </a:lnTo>
                <a:lnTo>
                  <a:pt x="270" y="207"/>
                </a:lnTo>
                <a:lnTo>
                  <a:pt x="262" y="222"/>
                </a:lnTo>
                <a:lnTo>
                  <a:pt x="257" y="238"/>
                </a:lnTo>
                <a:lnTo>
                  <a:pt x="246" y="270"/>
                </a:lnTo>
                <a:lnTo>
                  <a:pt x="236" y="302"/>
                </a:lnTo>
                <a:lnTo>
                  <a:pt x="230" y="334"/>
                </a:lnTo>
                <a:lnTo>
                  <a:pt x="223" y="367"/>
                </a:lnTo>
                <a:lnTo>
                  <a:pt x="220" y="399"/>
                </a:lnTo>
                <a:lnTo>
                  <a:pt x="217" y="431"/>
                </a:lnTo>
                <a:lnTo>
                  <a:pt x="216" y="462"/>
                </a:lnTo>
                <a:lnTo>
                  <a:pt x="217" y="491"/>
                </a:lnTo>
                <a:lnTo>
                  <a:pt x="218" y="519"/>
                </a:lnTo>
                <a:lnTo>
                  <a:pt x="220" y="546"/>
                </a:lnTo>
                <a:lnTo>
                  <a:pt x="224" y="571"/>
                </a:lnTo>
                <a:lnTo>
                  <a:pt x="229" y="593"/>
                </a:lnTo>
                <a:lnTo>
                  <a:pt x="237" y="625"/>
                </a:lnTo>
                <a:lnTo>
                  <a:pt x="248" y="661"/>
                </a:lnTo>
                <a:lnTo>
                  <a:pt x="262" y="697"/>
                </a:lnTo>
                <a:lnTo>
                  <a:pt x="277" y="736"/>
                </a:lnTo>
                <a:lnTo>
                  <a:pt x="287" y="756"/>
                </a:lnTo>
                <a:lnTo>
                  <a:pt x="296" y="775"/>
                </a:lnTo>
                <a:lnTo>
                  <a:pt x="306" y="795"/>
                </a:lnTo>
                <a:lnTo>
                  <a:pt x="317" y="814"/>
                </a:lnTo>
                <a:lnTo>
                  <a:pt x="328" y="833"/>
                </a:lnTo>
                <a:lnTo>
                  <a:pt x="340" y="852"/>
                </a:lnTo>
                <a:lnTo>
                  <a:pt x="353" y="869"/>
                </a:lnTo>
                <a:lnTo>
                  <a:pt x="366" y="887"/>
                </a:lnTo>
                <a:lnTo>
                  <a:pt x="330" y="895"/>
                </a:lnTo>
                <a:lnTo>
                  <a:pt x="296" y="905"/>
                </a:lnTo>
                <a:lnTo>
                  <a:pt x="263" y="914"/>
                </a:lnTo>
                <a:lnTo>
                  <a:pt x="232" y="925"/>
                </a:lnTo>
                <a:lnTo>
                  <a:pt x="204" y="936"/>
                </a:lnTo>
                <a:lnTo>
                  <a:pt x="177" y="947"/>
                </a:lnTo>
                <a:lnTo>
                  <a:pt x="151" y="957"/>
                </a:lnTo>
                <a:lnTo>
                  <a:pt x="128" y="967"/>
                </a:lnTo>
                <a:lnTo>
                  <a:pt x="89" y="987"/>
                </a:lnTo>
                <a:lnTo>
                  <a:pt x="60" y="1003"/>
                </a:lnTo>
                <a:lnTo>
                  <a:pt x="41" y="1015"/>
                </a:lnTo>
                <a:lnTo>
                  <a:pt x="32" y="1020"/>
                </a:lnTo>
                <a:lnTo>
                  <a:pt x="22" y="1028"/>
                </a:lnTo>
                <a:lnTo>
                  <a:pt x="15" y="1035"/>
                </a:lnTo>
                <a:lnTo>
                  <a:pt x="8" y="1045"/>
                </a:lnTo>
                <a:lnTo>
                  <a:pt x="4" y="1056"/>
                </a:lnTo>
                <a:lnTo>
                  <a:pt x="1" y="1067"/>
                </a:lnTo>
                <a:lnTo>
                  <a:pt x="0" y="1077"/>
                </a:lnTo>
                <a:lnTo>
                  <a:pt x="1" y="1089"/>
                </a:lnTo>
                <a:lnTo>
                  <a:pt x="3" y="1101"/>
                </a:lnTo>
                <a:lnTo>
                  <a:pt x="7" y="1112"/>
                </a:lnTo>
                <a:lnTo>
                  <a:pt x="14" y="1122"/>
                </a:lnTo>
                <a:lnTo>
                  <a:pt x="20" y="1130"/>
                </a:lnTo>
                <a:lnTo>
                  <a:pt x="29" y="1138"/>
                </a:lnTo>
                <a:lnTo>
                  <a:pt x="39" y="1143"/>
                </a:lnTo>
                <a:lnTo>
                  <a:pt x="49" y="1149"/>
                </a:lnTo>
                <a:lnTo>
                  <a:pt x="60" y="1151"/>
                </a:lnTo>
                <a:lnTo>
                  <a:pt x="72" y="1152"/>
                </a:lnTo>
                <a:lnTo>
                  <a:pt x="1080" y="1152"/>
                </a:lnTo>
                <a:lnTo>
                  <a:pt x="1092" y="1151"/>
                </a:lnTo>
                <a:lnTo>
                  <a:pt x="1102" y="1149"/>
                </a:lnTo>
                <a:lnTo>
                  <a:pt x="1113" y="1143"/>
                </a:lnTo>
                <a:lnTo>
                  <a:pt x="1123" y="1138"/>
                </a:lnTo>
                <a:lnTo>
                  <a:pt x="1132" y="1130"/>
                </a:lnTo>
                <a:lnTo>
                  <a:pt x="1139" y="1122"/>
                </a:lnTo>
                <a:lnTo>
                  <a:pt x="1145" y="1112"/>
                </a:lnTo>
                <a:lnTo>
                  <a:pt x="1149" y="1101"/>
                </a:lnTo>
                <a:lnTo>
                  <a:pt x="1151" y="1089"/>
                </a:lnTo>
                <a:lnTo>
                  <a:pt x="1152" y="1077"/>
                </a:lnTo>
                <a:lnTo>
                  <a:pt x="1151" y="1067"/>
                </a:lnTo>
                <a:lnTo>
                  <a:pt x="1148" y="1056"/>
                </a:lnTo>
                <a:lnTo>
                  <a:pt x="1143" y="1045"/>
                </a:lnTo>
                <a:lnTo>
                  <a:pt x="1137" y="1035"/>
                </a:lnTo>
                <a:lnTo>
                  <a:pt x="1129" y="1028"/>
                </a:lnTo>
                <a:lnTo>
                  <a:pt x="1120" y="102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9"/>
          <p:cNvSpPr>
            <a:spLocks noEditPoints="1"/>
          </p:cNvSpPr>
          <p:nvPr/>
        </p:nvSpPr>
        <p:spPr bwMode="auto">
          <a:xfrm>
            <a:off x="4824563" y="2191148"/>
            <a:ext cx="483466" cy="484909"/>
          </a:xfrm>
          <a:custGeom>
            <a:avLst/>
            <a:gdLst>
              <a:gd name="T0" fmla="*/ 600 w 671"/>
              <a:gd name="T1" fmla="*/ 7 h 672"/>
              <a:gd name="T2" fmla="*/ 548 w 671"/>
              <a:gd name="T3" fmla="*/ 0 h 672"/>
              <a:gd name="T4" fmla="*/ 416 w 671"/>
              <a:gd name="T5" fmla="*/ 33 h 672"/>
              <a:gd name="T6" fmla="*/ 361 w 671"/>
              <a:gd name="T7" fmla="*/ 44 h 672"/>
              <a:gd name="T8" fmla="*/ 312 w 671"/>
              <a:gd name="T9" fmla="*/ 36 h 672"/>
              <a:gd name="T10" fmla="*/ 219 w 671"/>
              <a:gd name="T11" fmla="*/ 108 h 672"/>
              <a:gd name="T12" fmla="*/ 171 w 671"/>
              <a:gd name="T13" fmla="*/ 148 h 672"/>
              <a:gd name="T14" fmla="*/ 109 w 671"/>
              <a:gd name="T15" fmla="*/ 181 h 672"/>
              <a:gd name="T16" fmla="*/ 48 w 671"/>
              <a:gd name="T17" fmla="*/ 277 h 672"/>
              <a:gd name="T18" fmla="*/ 11 w 671"/>
              <a:gd name="T19" fmla="*/ 407 h 672"/>
              <a:gd name="T20" fmla="*/ 20 w 671"/>
              <a:gd name="T21" fmla="*/ 527 h 672"/>
              <a:gd name="T22" fmla="*/ 59 w 671"/>
              <a:gd name="T23" fmla="*/ 596 h 672"/>
              <a:gd name="T24" fmla="*/ 73 w 671"/>
              <a:gd name="T25" fmla="*/ 610 h 672"/>
              <a:gd name="T26" fmla="*/ 139 w 671"/>
              <a:gd name="T27" fmla="*/ 648 h 672"/>
              <a:gd name="T28" fmla="*/ 246 w 671"/>
              <a:gd name="T29" fmla="*/ 661 h 672"/>
              <a:gd name="T30" fmla="*/ 394 w 671"/>
              <a:gd name="T31" fmla="*/ 622 h 672"/>
              <a:gd name="T32" fmla="*/ 500 w 671"/>
              <a:gd name="T33" fmla="*/ 548 h 672"/>
              <a:gd name="T34" fmla="*/ 520 w 671"/>
              <a:gd name="T35" fmla="*/ 490 h 672"/>
              <a:gd name="T36" fmla="*/ 575 w 671"/>
              <a:gd name="T37" fmla="*/ 439 h 672"/>
              <a:gd name="T38" fmla="*/ 636 w 671"/>
              <a:gd name="T39" fmla="*/ 349 h 672"/>
              <a:gd name="T40" fmla="*/ 622 w 671"/>
              <a:gd name="T41" fmla="*/ 305 h 672"/>
              <a:gd name="T42" fmla="*/ 647 w 671"/>
              <a:gd name="T43" fmla="*/ 232 h 672"/>
              <a:gd name="T44" fmla="*/ 671 w 671"/>
              <a:gd name="T45" fmla="*/ 121 h 672"/>
              <a:gd name="T46" fmla="*/ 653 w 671"/>
              <a:gd name="T47" fmla="*/ 48 h 672"/>
              <a:gd name="T48" fmla="*/ 625 w 671"/>
              <a:gd name="T49" fmla="*/ 67 h 672"/>
              <a:gd name="T50" fmla="*/ 636 w 671"/>
              <a:gd name="T51" fmla="*/ 114 h 672"/>
              <a:gd name="T52" fmla="*/ 548 w 671"/>
              <a:gd name="T53" fmla="*/ 111 h 672"/>
              <a:gd name="T54" fmla="*/ 569 w 671"/>
              <a:gd name="T55" fmla="*/ 34 h 672"/>
              <a:gd name="T56" fmla="*/ 578 w 671"/>
              <a:gd name="T57" fmla="*/ 322 h 672"/>
              <a:gd name="T58" fmla="*/ 602 w 671"/>
              <a:gd name="T59" fmla="*/ 332 h 672"/>
              <a:gd name="T60" fmla="*/ 585 w 671"/>
              <a:gd name="T61" fmla="*/ 380 h 672"/>
              <a:gd name="T62" fmla="*/ 503 w 671"/>
              <a:gd name="T63" fmla="*/ 453 h 672"/>
              <a:gd name="T64" fmla="*/ 474 w 671"/>
              <a:gd name="T65" fmla="*/ 478 h 672"/>
              <a:gd name="T66" fmla="*/ 486 w 671"/>
              <a:gd name="T67" fmla="*/ 508 h 672"/>
              <a:gd name="T68" fmla="*/ 416 w 671"/>
              <a:gd name="T69" fmla="*/ 574 h 672"/>
              <a:gd name="T70" fmla="*/ 252 w 671"/>
              <a:gd name="T71" fmla="*/ 626 h 672"/>
              <a:gd name="T72" fmla="*/ 154 w 671"/>
              <a:gd name="T73" fmla="*/ 618 h 672"/>
              <a:gd name="T74" fmla="*/ 237 w 671"/>
              <a:gd name="T75" fmla="*/ 454 h 672"/>
              <a:gd name="T76" fmla="*/ 66 w 671"/>
              <a:gd name="T77" fmla="*/ 549 h 672"/>
              <a:gd name="T78" fmla="*/ 43 w 671"/>
              <a:gd name="T79" fmla="*/ 461 h 672"/>
              <a:gd name="T80" fmla="*/ 73 w 671"/>
              <a:gd name="T81" fmla="*/ 303 h 672"/>
              <a:gd name="T82" fmla="*/ 151 w 671"/>
              <a:gd name="T83" fmla="*/ 188 h 672"/>
              <a:gd name="T84" fmla="*/ 179 w 671"/>
              <a:gd name="T85" fmla="*/ 184 h 672"/>
              <a:gd name="T86" fmla="*/ 198 w 671"/>
              <a:gd name="T87" fmla="*/ 212 h 672"/>
              <a:gd name="T88" fmla="*/ 253 w 671"/>
              <a:gd name="T89" fmla="*/ 118 h 672"/>
              <a:gd name="T90" fmla="*/ 330 w 671"/>
              <a:gd name="T91" fmla="*/ 66 h 672"/>
              <a:gd name="T92" fmla="*/ 347 w 671"/>
              <a:gd name="T93" fmla="*/ 86 h 672"/>
              <a:gd name="T94" fmla="*/ 387 w 671"/>
              <a:gd name="T95" fmla="*/ 88 h 672"/>
              <a:gd name="T96" fmla="*/ 542 w 671"/>
              <a:gd name="T97" fmla="*/ 33 h 672"/>
              <a:gd name="T98" fmla="*/ 537 w 671"/>
              <a:gd name="T99" fmla="*/ 124 h 672"/>
              <a:gd name="T100" fmla="*/ 552 w 671"/>
              <a:gd name="T101" fmla="*/ 133 h 672"/>
              <a:gd name="T102" fmla="*/ 637 w 671"/>
              <a:gd name="T103" fmla="*/ 128 h 672"/>
              <a:gd name="T104" fmla="*/ 598 w 671"/>
              <a:gd name="T105" fmla="*/ 259 h 672"/>
              <a:gd name="T106" fmla="*/ 578 w 671"/>
              <a:gd name="T107" fmla="*/ 322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1" h="672">
                <a:moveTo>
                  <a:pt x="639" y="31"/>
                </a:moveTo>
                <a:lnTo>
                  <a:pt x="639" y="31"/>
                </a:lnTo>
                <a:lnTo>
                  <a:pt x="631" y="23"/>
                </a:lnTo>
                <a:lnTo>
                  <a:pt x="622" y="18"/>
                </a:lnTo>
                <a:lnTo>
                  <a:pt x="611" y="12"/>
                </a:lnTo>
                <a:lnTo>
                  <a:pt x="600" y="7"/>
                </a:lnTo>
                <a:lnTo>
                  <a:pt x="589" y="4"/>
                </a:lnTo>
                <a:lnTo>
                  <a:pt x="577" y="1"/>
                </a:lnTo>
                <a:lnTo>
                  <a:pt x="563" y="0"/>
                </a:lnTo>
                <a:lnTo>
                  <a:pt x="549" y="0"/>
                </a:lnTo>
                <a:lnTo>
                  <a:pt x="548" y="0"/>
                </a:lnTo>
                <a:lnTo>
                  <a:pt x="548" y="0"/>
                </a:lnTo>
                <a:lnTo>
                  <a:pt x="527" y="0"/>
                </a:lnTo>
                <a:lnTo>
                  <a:pt x="505" y="2"/>
                </a:lnTo>
                <a:lnTo>
                  <a:pt x="483" y="8"/>
                </a:lnTo>
                <a:lnTo>
                  <a:pt x="460" y="15"/>
                </a:lnTo>
                <a:lnTo>
                  <a:pt x="438" y="23"/>
                </a:lnTo>
                <a:lnTo>
                  <a:pt x="416" y="33"/>
                </a:lnTo>
                <a:lnTo>
                  <a:pt x="394" y="45"/>
                </a:lnTo>
                <a:lnTo>
                  <a:pt x="373" y="58"/>
                </a:lnTo>
                <a:lnTo>
                  <a:pt x="373" y="58"/>
                </a:lnTo>
                <a:lnTo>
                  <a:pt x="369" y="51"/>
                </a:lnTo>
                <a:lnTo>
                  <a:pt x="369" y="51"/>
                </a:lnTo>
                <a:lnTo>
                  <a:pt x="361" y="44"/>
                </a:lnTo>
                <a:lnTo>
                  <a:pt x="351" y="37"/>
                </a:lnTo>
                <a:lnTo>
                  <a:pt x="341" y="34"/>
                </a:lnTo>
                <a:lnTo>
                  <a:pt x="330" y="33"/>
                </a:lnTo>
                <a:lnTo>
                  <a:pt x="330" y="33"/>
                </a:lnTo>
                <a:lnTo>
                  <a:pt x="322" y="34"/>
                </a:lnTo>
                <a:lnTo>
                  <a:pt x="312" y="36"/>
                </a:lnTo>
                <a:lnTo>
                  <a:pt x="304" y="38"/>
                </a:lnTo>
                <a:lnTo>
                  <a:pt x="295" y="44"/>
                </a:lnTo>
                <a:lnTo>
                  <a:pt x="275" y="55"/>
                </a:lnTo>
                <a:lnTo>
                  <a:pt x="256" y="70"/>
                </a:lnTo>
                <a:lnTo>
                  <a:pt x="237" y="89"/>
                </a:lnTo>
                <a:lnTo>
                  <a:pt x="219" y="108"/>
                </a:lnTo>
                <a:lnTo>
                  <a:pt x="202" y="131"/>
                </a:lnTo>
                <a:lnTo>
                  <a:pt x="189" y="151"/>
                </a:lnTo>
                <a:lnTo>
                  <a:pt x="189" y="151"/>
                </a:lnTo>
                <a:lnTo>
                  <a:pt x="179" y="150"/>
                </a:lnTo>
                <a:lnTo>
                  <a:pt x="171" y="148"/>
                </a:lnTo>
                <a:lnTo>
                  <a:pt x="171" y="148"/>
                </a:lnTo>
                <a:lnTo>
                  <a:pt x="160" y="150"/>
                </a:lnTo>
                <a:lnTo>
                  <a:pt x="149" y="154"/>
                </a:lnTo>
                <a:lnTo>
                  <a:pt x="138" y="158"/>
                </a:lnTo>
                <a:lnTo>
                  <a:pt x="128" y="165"/>
                </a:lnTo>
                <a:lnTo>
                  <a:pt x="117" y="173"/>
                </a:lnTo>
                <a:lnTo>
                  <a:pt x="109" y="181"/>
                </a:lnTo>
                <a:lnTo>
                  <a:pt x="99" y="191"/>
                </a:lnTo>
                <a:lnTo>
                  <a:pt x="91" y="202"/>
                </a:lnTo>
                <a:lnTo>
                  <a:pt x="76" y="223"/>
                </a:lnTo>
                <a:lnTo>
                  <a:pt x="63" y="245"/>
                </a:lnTo>
                <a:lnTo>
                  <a:pt x="54" y="263"/>
                </a:lnTo>
                <a:lnTo>
                  <a:pt x="48" y="277"/>
                </a:lnTo>
                <a:lnTo>
                  <a:pt x="48" y="277"/>
                </a:lnTo>
                <a:lnTo>
                  <a:pt x="36" y="305"/>
                </a:lnTo>
                <a:lnTo>
                  <a:pt x="26" y="332"/>
                </a:lnTo>
                <a:lnTo>
                  <a:pt x="19" y="358"/>
                </a:lnTo>
                <a:lnTo>
                  <a:pt x="14" y="383"/>
                </a:lnTo>
                <a:lnTo>
                  <a:pt x="11" y="407"/>
                </a:lnTo>
                <a:lnTo>
                  <a:pt x="8" y="429"/>
                </a:lnTo>
                <a:lnTo>
                  <a:pt x="8" y="451"/>
                </a:lnTo>
                <a:lnTo>
                  <a:pt x="9" y="472"/>
                </a:lnTo>
                <a:lnTo>
                  <a:pt x="12" y="491"/>
                </a:lnTo>
                <a:lnTo>
                  <a:pt x="16" y="511"/>
                </a:lnTo>
                <a:lnTo>
                  <a:pt x="20" y="527"/>
                </a:lnTo>
                <a:lnTo>
                  <a:pt x="27" y="544"/>
                </a:lnTo>
                <a:lnTo>
                  <a:pt x="34" y="559"/>
                </a:lnTo>
                <a:lnTo>
                  <a:pt x="41" y="573"/>
                </a:lnTo>
                <a:lnTo>
                  <a:pt x="51" y="585"/>
                </a:lnTo>
                <a:lnTo>
                  <a:pt x="59" y="596"/>
                </a:lnTo>
                <a:lnTo>
                  <a:pt x="59" y="596"/>
                </a:lnTo>
                <a:lnTo>
                  <a:pt x="60" y="597"/>
                </a:lnTo>
                <a:lnTo>
                  <a:pt x="63" y="600"/>
                </a:lnTo>
                <a:lnTo>
                  <a:pt x="0" y="672"/>
                </a:lnTo>
                <a:lnTo>
                  <a:pt x="70" y="607"/>
                </a:lnTo>
                <a:lnTo>
                  <a:pt x="73" y="610"/>
                </a:lnTo>
                <a:lnTo>
                  <a:pt x="73" y="610"/>
                </a:lnTo>
                <a:lnTo>
                  <a:pt x="74" y="611"/>
                </a:lnTo>
                <a:lnTo>
                  <a:pt x="74" y="611"/>
                </a:lnTo>
                <a:lnTo>
                  <a:pt x="88" y="622"/>
                </a:lnTo>
                <a:lnTo>
                  <a:pt x="104" y="633"/>
                </a:lnTo>
                <a:lnTo>
                  <a:pt x="121" y="641"/>
                </a:lnTo>
                <a:lnTo>
                  <a:pt x="139" y="648"/>
                </a:lnTo>
                <a:lnTo>
                  <a:pt x="158" y="654"/>
                </a:lnTo>
                <a:lnTo>
                  <a:pt x="179" y="658"/>
                </a:lnTo>
                <a:lnTo>
                  <a:pt x="200" y="661"/>
                </a:lnTo>
                <a:lnTo>
                  <a:pt x="222" y="661"/>
                </a:lnTo>
                <a:lnTo>
                  <a:pt x="222" y="661"/>
                </a:lnTo>
                <a:lnTo>
                  <a:pt x="246" y="661"/>
                </a:lnTo>
                <a:lnTo>
                  <a:pt x="271" y="658"/>
                </a:lnTo>
                <a:lnTo>
                  <a:pt x="297" y="654"/>
                </a:lnTo>
                <a:lnTo>
                  <a:pt x="322" y="647"/>
                </a:lnTo>
                <a:lnTo>
                  <a:pt x="347" y="640"/>
                </a:lnTo>
                <a:lnTo>
                  <a:pt x="370" y="632"/>
                </a:lnTo>
                <a:lnTo>
                  <a:pt x="394" y="622"/>
                </a:lnTo>
                <a:lnTo>
                  <a:pt x="416" y="611"/>
                </a:lnTo>
                <a:lnTo>
                  <a:pt x="436" y="600"/>
                </a:lnTo>
                <a:lnTo>
                  <a:pt x="456" y="588"/>
                </a:lnTo>
                <a:lnTo>
                  <a:pt x="474" y="575"/>
                </a:lnTo>
                <a:lnTo>
                  <a:pt x="487" y="562"/>
                </a:lnTo>
                <a:lnTo>
                  <a:pt x="500" y="548"/>
                </a:lnTo>
                <a:lnTo>
                  <a:pt x="509" y="534"/>
                </a:lnTo>
                <a:lnTo>
                  <a:pt x="516" y="520"/>
                </a:lnTo>
                <a:lnTo>
                  <a:pt x="520" y="506"/>
                </a:lnTo>
                <a:lnTo>
                  <a:pt x="520" y="506"/>
                </a:lnTo>
                <a:lnTo>
                  <a:pt x="520" y="497"/>
                </a:lnTo>
                <a:lnTo>
                  <a:pt x="520" y="490"/>
                </a:lnTo>
                <a:lnTo>
                  <a:pt x="518" y="482"/>
                </a:lnTo>
                <a:lnTo>
                  <a:pt x="518" y="482"/>
                </a:lnTo>
                <a:lnTo>
                  <a:pt x="537" y="469"/>
                </a:lnTo>
                <a:lnTo>
                  <a:pt x="553" y="458"/>
                </a:lnTo>
                <a:lnTo>
                  <a:pt x="575" y="439"/>
                </a:lnTo>
                <a:lnTo>
                  <a:pt x="575" y="439"/>
                </a:lnTo>
                <a:lnTo>
                  <a:pt x="598" y="417"/>
                </a:lnTo>
                <a:lnTo>
                  <a:pt x="609" y="405"/>
                </a:lnTo>
                <a:lnTo>
                  <a:pt x="618" y="391"/>
                </a:lnTo>
                <a:lnTo>
                  <a:pt x="626" y="377"/>
                </a:lnTo>
                <a:lnTo>
                  <a:pt x="633" y="363"/>
                </a:lnTo>
                <a:lnTo>
                  <a:pt x="636" y="349"/>
                </a:lnTo>
                <a:lnTo>
                  <a:pt x="637" y="343"/>
                </a:lnTo>
                <a:lnTo>
                  <a:pt x="637" y="336"/>
                </a:lnTo>
                <a:lnTo>
                  <a:pt x="637" y="336"/>
                </a:lnTo>
                <a:lnTo>
                  <a:pt x="635" y="325"/>
                </a:lnTo>
                <a:lnTo>
                  <a:pt x="631" y="315"/>
                </a:lnTo>
                <a:lnTo>
                  <a:pt x="622" y="305"/>
                </a:lnTo>
                <a:lnTo>
                  <a:pt x="618" y="301"/>
                </a:lnTo>
                <a:lnTo>
                  <a:pt x="613" y="297"/>
                </a:lnTo>
                <a:lnTo>
                  <a:pt x="613" y="297"/>
                </a:lnTo>
                <a:lnTo>
                  <a:pt x="625" y="277"/>
                </a:lnTo>
                <a:lnTo>
                  <a:pt x="636" y="254"/>
                </a:lnTo>
                <a:lnTo>
                  <a:pt x="647" y="232"/>
                </a:lnTo>
                <a:lnTo>
                  <a:pt x="655" y="209"/>
                </a:lnTo>
                <a:lnTo>
                  <a:pt x="662" y="187"/>
                </a:lnTo>
                <a:lnTo>
                  <a:pt x="666" y="164"/>
                </a:lnTo>
                <a:lnTo>
                  <a:pt x="669" y="142"/>
                </a:lnTo>
                <a:lnTo>
                  <a:pt x="671" y="121"/>
                </a:lnTo>
                <a:lnTo>
                  <a:pt x="671" y="121"/>
                </a:lnTo>
                <a:lnTo>
                  <a:pt x="671" y="107"/>
                </a:lnTo>
                <a:lnTo>
                  <a:pt x="669" y="93"/>
                </a:lnTo>
                <a:lnTo>
                  <a:pt x="666" y="81"/>
                </a:lnTo>
                <a:lnTo>
                  <a:pt x="662" y="69"/>
                </a:lnTo>
                <a:lnTo>
                  <a:pt x="658" y="58"/>
                </a:lnTo>
                <a:lnTo>
                  <a:pt x="653" y="48"/>
                </a:lnTo>
                <a:lnTo>
                  <a:pt x="646" y="40"/>
                </a:lnTo>
                <a:lnTo>
                  <a:pt x="639" y="31"/>
                </a:lnTo>
                <a:close/>
                <a:moveTo>
                  <a:pt x="615" y="55"/>
                </a:moveTo>
                <a:lnTo>
                  <a:pt x="615" y="55"/>
                </a:lnTo>
                <a:lnTo>
                  <a:pt x="621" y="60"/>
                </a:lnTo>
                <a:lnTo>
                  <a:pt x="625" y="67"/>
                </a:lnTo>
                <a:lnTo>
                  <a:pt x="629" y="74"/>
                </a:lnTo>
                <a:lnTo>
                  <a:pt x="632" y="82"/>
                </a:lnTo>
                <a:lnTo>
                  <a:pt x="636" y="100"/>
                </a:lnTo>
                <a:lnTo>
                  <a:pt x="637" y="121"/>
                </a:lnTo>
                <a:lnTo>
                  <a:pt x="636" y="114"/>
                </a:lnTo>
                <a:lnTo>
                  <a:pt x="636" y="114"/>
                </a:lnTo>
                <a:lnTo>
                  <a:pt x="602" y="120"/>
                </a:lnTo>
                <a:lnTo>
                  <a:pt x="575" y="122"/>
                </a:lnTo>
                <a:lnTo>
                  <a:pt x="559" y="122"/>
                </a:lnTo>
                <a:lnTo>
                  <a:pt x="551" y="120"/>
                </a:lnTo>
                <a:lnTo>
                  <a:pt x="551" y="120"/>
                </a:lnTo>
                <a:lnTo>
                  <a:pt x="548" y="111"/>
                </a:lnTo>
                <a:lnTo>
                  <a:pt x="548" y="95"/>
                </a:lnTo>
                <a:lnTo>
                  <a:pt x="551" y="69"/>
                </a:lnTo>
                <a:lnTo>
                  <a:pt x="556" y="34"/>
                </a:lnTo>
                <a:lnTo>
                  <a:pt x="549" y="33"/>
                </a:lnTo>
                <a:lnTo>
                  <a:pt x="549" y="33"/>
                </a:lnTo>
                <a:lnTo>
                  <a:pt x="569" y="34"/>
                </a:lnTo>
                <a:lnTo>
                  <a:pt x="587" y="37"/>
                </a:lnTo>
                <a:lnTo>
                  <a:pt x="595" y="41"/>
                </a:lnTo>
                <a:lnTo>
                  <a:pt x="603" y="44"/>
                </a:lnTo>
                <a:lnTo>
                  <a:pt x="610" y="49"/>
                </a:lnTo>
                <a:lnTo>
                  <a:pt x="615" y="55"/>
                </a:lnTo>
                <a:close/>
                <a:moveTo>
                  <a:pt x="578" y="322"/>
                </a:moveTo>
                <a:lnTo>
                  <a:pt x="578" y="322"/>
                </a:lnTo>
                <a:lnTo>
                  <a:pt x="585" y="323"/>
                </a:lnTo>
                <a:lnTo>
                  <a:pt x="591" y="325"/>
                </a:lnTo>
                <a:lnTo>
                  <a:pt x="596" y="326"/>
                </a:lnTo>
                <a:lnTo>
                  <a:pt x="599" y="329"/>
                </a:lnTo>
                <a:lnTo>
                  <a:pt x="602" y="332"/>
                </a:lnTo>
                <a:lnTo>
                  <a:pt x="603" y="336"/>
                </a:lnTo>
                <a:lnTo>
                  <a:pt x="604" y="340"/>
                </a:lnTo>
                <a:lnTo>
                  <a:pt x="603" y="344"/>
                </a:lnTo>
                <a:lnTo>
                  <a:pt x="600" y="355"/>
                </a:lnTo>
                <a:lnTo>
                  <a:pt x="595" y="366"/>
                </a:lnTo>
                <a:lnTo>
                  <a:pt x="585" y="380"/>
                </a:lnTo>
                <a:lnTo>
                  <a:pt x="575" y="392"/>
                </a:lnTo>
                <a:lnTo>
                  <a:pt x="562" y="406"/>
                </a:lnTo>
                <a:lnTo>
                  <a:pt x="548" y="420"/>
                </a:lnTo>
                <a:lnTo>
                  <a:pt x="533" y="432"/>
                </a:lnTo>
                <a:lnTo>
                  <a:pt x="518" y="443"/>
                </a:lnTo>
                <a:lnTo>
                  <a:pt x="503" y="453"/>
                </a:lnTo>
                <a:lnTo>
                  <a:pt x="486" y="461"/>
                </a:lnTo>
                <a:lnTo>
                  <a:pt x="471" y="468"/>
                </a:lnTo>
                <a:lnTo>
                  <a:pt x="457" y="472"/>
                </a:lnTo>
                <a:lnTo>
                  <a:pt x="457" y="472"/>
                </a:lnTo>
                <a:lnTo>
                  <a:pt x="467" y="475"/>
                </a:lnTo>
                <a:lnTo>
                  <a:pt x="474" y="478"/>
                </a:lnTo>
                <a:lnTo>
                  <a:pt x="479" y="482"/>
                </a:lnTo>
                <a:lnTo>
                  <a:pt x="483" y="486"/>
                </a:lnTo>
                <a:lnTo>
                  <a:pt x="486" y="491"/>
                </a:lnTo>
                <a:lnTo>
                  <a:pt x="487" y="497"/>
                </a:lnTo>
                <a:lnTo>
                  <a:pt x="487" y="502"/>
                </a:lnTo>
                <a:lnTo>
                  <a:pt x="486" y="508"/>
                </a:lnTo>
                <a:lnTo>
                  <a:pt x="483" y="515"/>
                </a:lnTo>
                <a:lnTo>
                  <a:pt x="480" y="520"/>
                </a:lnTo>
                <a:lnTo>
                  <a:pt x="469" y="534"/>
                </a:lnTo>
                <a:lnTo>
                  <a:pt x="456" y="546"/>
                </a:lnTo>
                <a:lnTo>
                  <a:pt x="436" y="560"/>
                </a:lnTo>
                <a:lnTo>
                  <a:pt x="416" y="574"/>
                </a:lnTo>
                <a:lnTo>
                  <a:pt x="392" y="586"/>
                </a:lnTo>
                <a:lnTo>
                  <a:pt x="366" y="597"/>
                </a:lnTo>
                <a:lnTo>
                  <a:pt x="339" y="608"/>
                </a:lnTo>
                <a:lnTo>
                  <a:pt x="311" y="617"/>
                </a:lnTo>
                <a:lnTo>
                  <a:pt x="281" y="622"/>
                </a:lnTo>
                <a:lnTo>
                  <a:pt x="252" y="626"/>
                </a:lnTo>
                <a:lnTo>
                  <a:pt x="222" y="628"/>
                </a:lnTo>
                <a:lnTo>
                  <a:pt x="222" y="628"/>
                </a:lnTo>
                <a:lnTo>
                  <a:pt x="205" y="628"/>
                </a:lnTo>
                <a:lnTo>
                  <a:pt x="187" y="626"/>
                </a:lnTo>
                <a:lnTo>
                  <a:pt x="171" y="624"/>
                </a:lnTo>
                <a:lnTo>
                  <a:pt x="154" y="618"/>
                </a:lnTo>
                <a:lnTo>
                  <a:pt x="139" y="613"/>
                </a:lnTo>
                <a:lnTo>
                  <a:pt x="124" y="606"/>
                </a:lnTo>
                <a:lnTo>
                  <a:pt x="109" y="596"/>
                </a:lnTo>
                <a:lnTo>
                  <a:pt x="96" y="586"/>
                </a:lnTo>
                <a:lnTo>
                  <a:pt x="95" y="585"/>
                </a:lnTo>
                <a:lnTo>
                  <a:pt x="237" y="454"/>
                </a:lnTo>
                <a:lnTo>
                  <a:pt x="216" y="433"/>
                </a:lnTo>
                <a:lnTo>
                  <a:pt x="87" y="575"/>
                </a:lnTo>
                <a:lnTo>
                  <a:pt x="84" y="574"/>
                </a:lnTo>
                <a:lnTo>
                  <a:pt x="84" y="574"/>
                </a:lnTo>
                <a:lnTo>
                  <a:pt x="74" y="562"/>
                </a:lnTo>
                <a:lnTo>
                  <a:pt x="66" y="549"/>
                </a:lnTo>
                <a:lnTo>
                  <a:pt x="59" y="535"/>
                </a:lnTo>
                <a:lnTo>
                  <a:pt x="54" y="522"/>
                </a:lnTo>
                <a:lnTo>
                  <a:pt x="49" y="508"/>
                </a:lnTo>
                <a:lnTo>
                  <a:pt x="45" y="493"/>
                </a:lnTo>
                <a:lnTo>
                  <a:pt x="43" y="478"/>
                </a:lnTo>
                <a:lnTo>
                  <a:pt x="43" y="461"/>
                </a:lnTo>
                <a:lnTo>
                  <a:pt x="41" y="445"/>
                </a:lnTo>
                <a:lnTo>
                  <a:pt x="43" y="429"/>
                </a:lnTo>
                <a:lnTo>
                  <a:pt x="45" y="396"/>
                </a:lnTo>
                <a:lnTo>
                  <a:pt x="52" y="363"/>
                </a:lnTo>
                <a:lnTo>
                  <a:pt x="62" y="333"/>
                </a:lnTo>
                <a:lnTo>
                  <a:pt x="73" y="303"/>
                </a:lnTo>
                <a:lnTo>
                  <a:pt x="85" y="274"/>
                </a:lnTo>
                <a:lnTo>
                  <a:pt x="99" y="249"/>
                </a:lnTo>
                <a:lnTo>
                  <a:pt x="114" y="226"/>
                </a:lnTo>
                <a:lnTo>
                  <a:pt x="129" y="208"/>
                </a:lnTo>
                <a:lnTo>
                  <a:pt x="143" y="194"/>
                </a:lnTo>
                <a:lnTo>
                  <a:pt x="151" y="188"/>
                </a:lnTo>
                <a:lnTo>
                  <a:pt x="158" y="186"/>
                </a:lnTo>
                <a:lnTo>
                  <a:pt x="164" y="183"/>
                </a:lnTo>
                <a:lnTo>
                  <a:pt x="171" y="181"/>
                </a:lnTo>
                <a:lnTo>
                  <a:pt x="171" y="181"/>
                </a:lnTo>
                <a:lnTo>
                  <a:pt x="175" y="183"/>
                </a:lnTo>
                <a:lnTo>
                  <a:pt x="179" y="184"/>
                </a:lnTo>
                <a:lnTo>
                  <a:pt x="183" y="186"/>
                </a:lnTo>
                <a:lnTo>
                  <a:pt x="187" y="190"/>
                </a:lnTo>
                <a:lnTo>
                  <a:pt x="190" y="194"/>
                </a:lnTo>
                <a:lnTo>
                  <a:pt x="193" y="198"/>
                </a:lnTo>
                <a:lnTo>
                  <a:pt x="198" y="212"/>
                </a:lnTo>
                <a:lnTo>
                  <a:pt x="198" y="212"/>
                </a:lnTo>
                <a:lnTo>
                  <a:pt x="201" y="202"/>
                </a:lnTo>
                <a:lnTo>
                  <a:pt x="205" y="190"/>
                </a:lnTo>
                <a:lnTo>
                  <a:pt x="211" y="179"/>
                </a:lnTo>
                <a:lnTo>
                  <a:pt x="217" y="166"/>
                </a:lnTo>
                <a:lnTo>
                  <a:pt x="234" y="142"/>
                </a:lnTo>
                <a:lnTo>
                  <a:pt x="253" y="118"/>
                </a:lnTo>
                <a:lnTo>
                  <a:pt x="274" y="97"/>
                </a:lnTo>
                <a:lnTo>
                  <a:pt x="295" y="81"/>
                </a:lnTo>
                <a:lnTo>
                  <a:pt x="304" y="74"/>
                </a:lnTo>
                <a:lnTo>
                  <a:pt x="314" y="70"/>
                </a:lnTo>
                <a:lnTo>
                  <a:pt x="322" y="67"/>
                </a:lnTo>
                <a:lnTo>
                  <a:pt x="330" y="66"/>
                </a:lnTo>
                <a:lnTo>
                  <a:pt x="330" y="66"/>
                </a:lnTo>
                <a:lnTo>
                  <a:pt x="336" y="67"/>
                </a:lnTo>
                <a:lnTo>
                  <a:pt x="340" y="69"/>
                </a:lnTo>
                <a:lnTo>
                  <a:pt x="343" y="73"/>
                </a:lnTo>
                <a:lnTo>
                  <a:pt x="346" y="80"/>
                </a:lnTo>
                <a:lnTo>
                  <a:pt x="347" y="86"/>
                </a:lnTo>
                <a:lnTo>
                  <a:pt x="347" y="97"/>
                </a:lnTo>
                <a:lnTo>
                  <a:pt x="346" y="108"/>
                </a:lnTo>
                <a:lnTo>
                  <a:pt x="343" y="124"/>
                </a:lnTo>
                <a:lnTo>
                  <a:pt x="343" y="124"/>
                </a:lnTo>
                <a:lnTo>
                  <a:pt x="363" y="104"/>
                </a:lnTo>
                <a:lnTo>
                  <a:pt x="387" y="88"/>
                </a:lnTo>
                <a:lnTo>
                  <a:pt x="412" y="73"/>
                </a:lnTo>
                <a:lnTo>
                  <a:pt x="438" y="59"/>
                </a:lnTo>
                <a:lnTo>
                  <a:pt x="465" y="48"/>
                </a:lnTo>
                <a:lnTo>
                  <a:pt x="491" y="40"/>
                </a:lnTo>
                <a:lnTo>
                  <a:pt x="518" y="34"/>
                </a:lnTo>
                <a:lnTo>
                  <a:pt x="542" y="33"/>
                </a:lnTo>
                <a:lnTo>
                  <a:pt x="542" y="33"/>
                </a:lnTo>
                <a:lnTo>
                  <a:pt x="537" y="63"/>
                </a:lnTo>
                <a:lnTo>
                  <a:pt x="536" y="92"/>
                </a:lnTo>
                <a:lnTo>
                  <a:pt x="534" y="104"/>
                </a:lnTo>
                <a:lnTo>
                  <a:pt x="536" y="114"/>
                </a:lnTo>
                <a:lnTo>
                  <a:pt x="537" y="124"/>
                </a:lnTo>
                <a:lnTo>
                  <a:pt x="540" y="128"/>
                </a:lnTo>
                <a:lnTo>
                  <a:pt x="540" y="128"/>
                </a:lnTo>
                <a:lnTo>
                  <a:pt x="541" y="129"/>
                </a:lnTo>
                <a:lnTo>
                  <a:pt x="541" y="129"/>
                </a:lnTo>
                <a:lnTo>
                  <a:pt x="545" y="132"/>
                </a:lnTo>
                <a:lnTo>
                  <a:pt x="552" y="133"/>
                </a:lnTo>
                <a:lnTo>
                  <a:pt x="560" y="135"/>
                </a:lnTo>
                <a:lnTo>
                  <a:pt x="570" y="135"/>
                </a:lnTo>
                <a:lnTo>
                  <a:pt x="570" y="135"/>
                </a:lnTo>
                <a:lnTo>
                  <a:pt x="585" y="135"/>
                </a:lnTo>
                <a:lnTo>
                  <a:pt x="602" y="133"/>
                </a:lnTo>
                <a:lnTo>
                  <a:pt x="637" y="128"/>
                </a:lnTo>
                <a:lnTo>
                  <a:pt x="637" y="128"/>
                </a:lnTo>
                <a:lnTo>
                  <a:pt x="635" y="153"/>
                </a:lnTo>
                <a:lnTo>
                  <a:pt x="629" y="179"/>
                </a:lnTo>
                <a:lnTo>
                  <a:pt x="621" y="205"/>
                </a:lnTo>
                <a:lnTo>
                  <a:pt x="610" y="232"/>
                </a:lnTo>
                <a:lnTo>
                  <a:pt x="598" y="259"/>
                </a:lnTo>
                <a:lnTo>
                  <a:pt x="582" y="283"/>
                </a:lnTo>
                <a:lnTo>
                  <a:pt x="564" y="307"/>
                </a:lnTo>
                <a:lnTo>
                  <a:pt x="547" y="327"/>
                </a:lnTo>
                <a:lnTo>
                  <a:pt x="547" y="327"/>
                </a:lnTo>
                <a:lnTo>
                  <a:pt x="564" y="323"/>
                </a:lnTo>
                <a:lnTo>
                  <a:pt x="578" y="32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noEditPoints="1"/>
          </p:cNvSpPr>
          <p:nvPr/>
        </p:nvSpPr>
        <p:spPr bwMode="auto">
          <a:xfrm>
            <a:off x="6915150" y="4007656"/>
            <a:ext cx="457200" cy="400050"/>
          </a:xfrm>
          <a:custGeom>
            <a:avLst/>
            <a:gdLst>
              <a:gd name="T0" fmla="*/ 900 w 1152"/>
              <a:gd name="T1" fmla="*/ 937 h 1009"/>
              <a:gd name="T2" fmla="*/ 144 w 1152"/>
              <a:gd name="T3" fmla="*/ 432 h 1009"/>
              <a:gd name="T4" fmla="*/ 402 w 1152"/>
              <a:gd name="T5" fmla="*/ 73 h 1009"/>
              <a:gd name="T6" fmla="*/ 418 w 1152"/>
              <a:gd name="T7" fmla="*/ 106 h 1009"/>
              <a:gd name="T8" fmla="*/ 444 w 1152"/>
              <a:gd name="T9" fmla="*/ 134 h 1009"/>
              <a:gd name="T10" fmla="*/ 478 w 1152"/>
              <a:gd name="T11" fmla="*/ 157 h 1009"/>
              <a:gd name="T12" fmla="*/ 516 w 1152"/>
              <a:gd name="T13" fmla="*/ 173 h 1009"/>
              <a:gd name="T14" fmla="*/ 561 w 1152"/>
              <a:gd name="T15" fmla="*/ 181 h 1009"/>
              <a:gd name="T16" fmla="*/ 607 w 1152"/>
              <a:gd name="T17" fmla="*/ 178 h 1009"/>
              <a:gd name="T18" fmla="*/ 649 w 1152"/>
              <a:gd name="T19" fmla="*/ 168 h 1009"/>
              <a:gd name="T20" fmla="*/ 687 w 1152"/>
              <a:gd name="T21" fmla="*/ 150 h 1009"/>
              <a:gd name="T22" fmla="*/ 717 w 1152"/>
              <a:gd name="T23" fmla="*/ 126 h 1009"/>
              <a:gd name="T24" fmla="*/ 740 w 1152"/>
              <a:gd name="T25" fmla="*/ 95 h 1009"/>
              <a:gd name="T26" fmla="*/ 900 w 1152"/>
              <a:gd name="T27" fmla="*/ 73 h 1009"/>
              <a:gd name="T28" fmla="*/ 711 w 1152"/>
              <a:gd name="T29" fmla="*/ 73 h 1009"/>
              <a:gd name="T30" fmla="*/ 697 w 1152"/>
              <a:gd name="T31" fmla="*/ 95 h 1009"/>
              <a:gd name="T32" fmla="*/ 676 w 1152"/>
              <a:gd name="T33" fmla="*/ 114 h 1009"/>
              <a:gd name="T34" fmla="*/ 650 w 1152"/>
              <a:gd name="T35" fmla="*/ 129 h 1009"/>
              <a:gd name="T36" fmla="*/ 621 w 1152"/>
              <a:gd name="T37" fmla="*/ 140 h 1009"/>
              <a:gd name="T38" fmla="*/ 588 w 1152"/>
              <a:gd name="T39" fmla="*/ 144 h 1009"/>
              <a:gd name="T40" fmla="*/ 553 w 1152"/>
              <a:gd name="T41" fmla="*/ 143 h 1009"/>
              <a:gd name="T42" fmla="*/ 521 w 1152"/>
              <a:gd name="T43" fmla="*/ 136 h 1009"/>
              <a:gd name="T44" fmla="*/ 493 w 1152"/>
              <a:gd name="T45" fmla="*/ 124 h 1009"/>
              <a:gd name="T46" fmla="*/ 469 w 1152"/>
              <a:gd name="T47" fmla="*/ 108 h 1009"/>
              <a:gd name="T48" fmla="*/ 449 w 1152"/>
              <a:gd name="T49" fmla="*/ 88 h 1009"/>
              <a:gd name="T50" fmla="*/ 711 w 1152"/>
              <a:gd name="T51" fmla="*/ 73 h 1009"/>
              <a:gd name="T52" fmla="*/ 934 w 1152"/>
              <a:gd name="T53" fmla="*/ 10 h 1009"/>
              <a:gd name="T54" fmla="*/ 900 w 1152"/>
              <a:gd name="T55" fmla="*/ 0 h 1009"/>
              <a:gd name="T56" fmla="*/ 228 w 1152"/>
              <a:gd name="T57" fmla="*/ 5 h 1009"/>
              <a:gd name="T58" fmla="*/ 27 w 1152"/>
              <a:gd name="T59" fmla="*/ 160 h 1009"/>
              <a:gd name="T60" fmla="*/ 7 w 1152"/>
              <a:gd name="T61" fmla="*/ 186 h 1009"/>
              <a:gd name="T62" fmla="*/ 0 w 1152"/>
              <a:gd name="T63" fmla="*/ 217 h 1009"/>
              <a:gd name="T64" fmla="*/ 76 w 1152"/>
              <a:gd name="T65" fmla="*/ 456 h 1009"/>
              <a:gd name="T66" fmla="*/ 88 w 1152"/>
              <a:gd name="T67" fmla="*/ 478 h 1009"/>
              <a:gd name="T68" fmla="*/ 106 w 1152"/>
              <a:gd name="T69" fmla="*/ 494 h 1009"/>
              <a:gd name="T70" fmla="*/ 132 w 1152"/>
              <a:gd name="T71" fmla="*/ 504 h 1009"/>
              <a:gd name="T72" fmla="*/ 162 w 1152"/>
              <a:gd name="T73" fmla="*/ 502 h 1009"/>
              <a:gd name="T74" fmla="*/ 179 w 1152"/>
              <a:gd name="T75" fmla="*/ 937 h 1009"/>
              <a:gd name="T76" fmla="*/ 183 w 1152"/>
              <a:gd name="T77" fmla="*/ 958 h 1009"/>
              <a:gd name="T78" fmla="*/ 192 w 1152"/>
              <a:gd name="T79" fmla="*/ 977 h 1009"/>
              <a:gd name="T80" fmla="*/ 206 w 1152"/>
              <a:gd name="T81" fmla="*/ 993 h 1009"/>
              <a:gd name="T82" fmla="*/ 224 w 1152"/>
              <a:gd name="T83" fmla="*/ 1004 h 1009"/>
              <a:gd name="T84" fmla="*/ 244 w 1152"/>
              <a:gd name="T85" fmla="*/ 1008 h 1009"/>
              <a:gd name="T86" fmla="*/ 907 w 1152"/>
              <a:gd name="T87" fmla="*/ 1008 h 1009"/>
              <a:gd name="T88" fmla="*/ 928 w 1152"/>
              <a:gd name="T89" fmla="*/ 1004 h 1009"/>
              <a:gd name="T90" fmla="*/ 946 w 1152"/>
              <a:gd name="T91" fmla="*/ 993 h 1009"/>
              <a:gd name="T92" fmla="*/ 959 w 1152"/>
              <a:gd name="T93" fmla="*/ 977 h 1009"/>
              <a:gd name="T94" fmla="*/ 969 w 1152"/>
              <a:gd name="T95" fmla="*/ 958 h 1009"/>
              <a:gd name="T96" fmla="*/ 972 w 1152"/>
              <a:gd name="T97" fmla="*/ 937 h 1009"/>
              <a:gd name="T98" fmla="*/ 990 w 1152"/>
              <a:gd name="T99" fmla="*/ 502 h 1009"/>
              <a:gd name="T100" fmla="*/ 1020 w 1152"/>
              <a:gd name="T101" fmla="*/ 504 h 1009"/>
              <a:gd name="T102" fmla="*/ 1047 w 1152"/>
              <a:gd name="T103" fmla="*/ 494 h 1009"/>
              <a:gd name="T104" fmla="*/ 1064 w 1152"/>
              <a:gd name="T105" fmla="*/ 478 h 1009"/>
              <a:gd name="T106" fmla="*/ 1076 w 1152"/>
              <a:gd name="T107" fmla="*/ 456 h 1009"/>
              <a:gd name="T108" fmla="*/ 1152 w 1152"/>
              <a:gd name="T109" fmla="*/ 217 h 1009"/>
              <a:gd name="T110" fmla="*/ 1145 w 1152"/>
              <a:gd name="T111" fmla="*/ 186 h 1009"/>
              <a:gd name="T112" fmla="*/ 1125 w 1152"/>
              <a:gd name="T113" fmla="*/ 16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2" h="1009">
                <a:moveTo>
                  <a:pt x="1008" y="432"/>
                </a:moveTo>
                <a:lnTo>
                  <a:pt x="900" y="361"/>
                </a:lnTo>
                <a:lnTo>
                  <a:pt x="900" y="937"/>
                </a:lnTo>
                <a:lnTo>
                  <a:pt x="252" y="937"/>
                </a:lnTo>
                <a:lnTo>
                  <a:pt x="252" y="361"/>
                </a:lnTo>
                <a:lnTo>
                  <a:pt x="144" y="432"/>
                </a:lnTo>
                <a:lnTo>
                  <a:pt x="71" y="216"/>
                </a:lnTo>
                <a:lnTo>
                  <a:pt x="252" y="73"/>
                </a:lnTo>
                <a:lnTo>
                  <a:pt x="402" y="73"/>
                </a:lnTo>
                <a:lnTo>
                  <a:pt x="406" y="85"/>
                </a:lnTo>
                <a:lnTo>
                  <a:pt x="412" y="95"/>
                </a:lnTo>
                <a:lnTo>
                  <a:pt x="418" y="106"/>
                </a:lnTo>
                <a:lnTo>
                  <a:pt x="426" y="116"/>
                </a:lnTo>
                <a:lnTo>
                  <a:pt x="434" y="126"/>
                </a:lnTo>
                <a:lnTo>
                  <a:pt x="444" y="134"/>
                </a:lnTo>
                <a:lnTo>
                  <a:pt x="454" y="143"/>
                </a:lnTo>
                <a:lnTo>
                  <a:pt x="466" y="150"/>
                </a:lnTo>
                <a:lnTo>
                  <a:pt x="478" y="157"/>
                </a:lnTo>
                <a:lnTo>
                  <a:pt x="489" y="163"/>
                </a:lnTo>
                <a:lnTo>
                  <a:pt x="502" y="168"/>
                </a:lnTo>
                <a:lnTo>
                  <a:pt x="516" y="173"/>
                </a:lnTo>
                <a:lnTo>
                  <a:pt x="530" y="176"/>
                </a:lnTo>
                <a:lnTo>
                  <a:pt x="546" y="178"/>
                </a:lnTo>
                <a:lnTo>
                  <a:pt x="561" y="181"/>
                </a:lnTo>
                <a:lnTo>
                  <a:pt x="576" y="181"/>
                </a:lnTo>
                <a:lnTo>
                  <a:pt x="592" y="181"/>
                </a:lnTo>
                <a:lnTo>
                  <a:pt x="607" y="178"/>
                </a:lnTo>
                <a:lnTo>
                  <a:pt x="621" y="176"/>
                </a:lnTo>
                <a:lnTo>
                  <a:pt x="635" y="173"/>
                </a:lnTo>
                <a:lnTo>
                  <a:pt x="649" y="168"/>
                </a:lnTo>
                <a:lnTo>
                  <a:pt x="662" y="163"/>
                </a:lnTo>
                <a:lnTo>
                  <a:pt x="675" y="157"/>
                </a:lnTo>
                <a:lnTo>
                  <a:pt x="687" y="150"/>
                </a:lnTo>
                <a:lnTo>
                  <a:pt x="698" y="143"/>
                </a:lnTo>
                <a:lnTo>
                  <a:pt x="708" y="134"/>
                </a:lnTo>
                <a:lnTo>
                  <a:pt x="717" y="126"/>
                </a:lnTo>
                <a:lnTo>
                  <a:pt x="726" y="116"/>
                </a:lnTo>
                <a:lnTo>
                  <a:pt x="734" y="106"/>
                </a:lnTo>
                <a:lnTo>
                  <a:pt x="740" y="95"/>
                </a:lnTo>
                <a:lnTo>
                  <a:pt x="745" y="85"/>
                </a:lnTo>
                <a:lnTo>
                  <a:pt x="750" y="73"/>
                </a:lnTo>
                <a:lnTo>
                  <a:pt x="900" y="73"/>
                </a:lnTo>
                <a:lnTo>
                  <a:pt x="1080" y="216"/>
                </a:lnTo>
                <a:lnTo>
                  <a:pt x="1008" y="432"/>
                </a:lnTo>
                <a:close/>
                <a:moveTo>
                  <a:pt x="711" y="73"/>
                </a:moveTo>
                <a:lnTo>
                  <a:pt x="707" y="80"/>
                </a:lnTo>
                <a:lnTo>
                  <a:pt x="702" y="88"/>
                </a:lnTo>
                <a:lnTo>
                  <a:pt x="697" y="95"/>
                </a:lnTo>
                <a:lnTo>
                  <a:pt x="690" y="102"/>
                </a:lnTo>
                <a:lnTo>
                  <a:pt x="684" y="108"/>
                </a:lnTo>
                <a:lnTo>
                  <a:pt x="676" y="114"/>
                </a:lnTo>
                <a:lnTo>
                  <a:pt x="668" y="119"/>
                </a:lnTo>
                <a:lnTo>
                  <a:pt x="659" y="124"/>
                </a:lnTo>
                <a:lnTo>
                  <a:pt x="650" y="129"/>
                </a:lnTo>
                <a:lnTo>
                  <a:pt x="641" y="133"/>
                </a:lnTo>
                <a:lnTo>
                  <a:pt x="631" y="136"/>
                </a:lnTo>
                <a:lnTo>
                  <a:pt x="621" y="140"/>
                </a:lnTo>
                <a:lnTo>
                  <a:pt x="610" y="142"/>
                </a:lnTo>
                <a:lnTo>
                  <a:pt x="599" y="143"/>
                </a:lnTo>
                <a:lnTo>
                  <a:pt x="588" y="144"/>
                </a:lnTo>
                <a:lnTo>
                  <a:pt x="576" y="145"/>
                </a:lnTo>
                <a:lnTo>
                  <a:pt x="564" y="144"/>
                </a:lnTo>
                <a:lnTo>
                  <a:pt x="553" y="143"/>
                </a:lnTo>
                <a:lnTo>
                  <a:pt x="542" y="142"/>
                </a:lnTo>
                <a:lnTo>
                  <a:pt x="532" y="140"/>
                </a:lnTo>
                <a:lnTo>
                  <a:pt x="521" y="136"/>
                </a:lnTo>
                <a:lnTo>
                  <a:pt x="511" y="133"/>
                </a:lnTo>
                <a:lnTo>
                  <a:pt x="501" y="129"/>
                </a:lnTo>
                <a:lnTo>
                  <a:pt x="493" y="124"/>
                </a:lnTo>
                <a:lnTo>
                  <a:pt x="484" y="119"/>
                </a:lnTo>
                <a:lnTo>
                  <a:pt x="475" y="114"/>
                </a:lnTo>
                <a:lnTo>
                  <a:pt x="469" y="108"/>
                </a:lnTo>
                <a:lnTo>
                  <a:pt x="461" y="102"/>
                </a:lnTo>
                <a:lnTo>
                  <a:pt x="455" y="95"/>
                </a:lnTo>
                <a:lnTo>
                  <a:pt x="449" y="88"/>
                </a:lnTo>
                <a:lnTo>
                  <a:pt x="445" y="80"/>
                </a:lnTo>
                <a:lnTo>
                  <a:pt x="441" y="73"/>
                </a:lnTo>
                <a:lnTo>
                  <a:pt x="711" y="73"/>
                </a:lnTo>
                <a:close/>
                <a:moveTo>
                  <a:pt x="1125" y="160"/>
                </a:moveTo>
                <a:lnTo>
                  <a:pt x="945" y="16"/>
                </a:lnTo>
                <a:lnTo>
                  <a:pt x="934" y="10"/>
                </a:lnTo>
                <a:lnTo>
                  <a:pt x="924" y="5"/>
                </a:lnTo>
                <a:lnTo>
                  <a:pt x="912" y="1"/>
                </a:lnTo>
                <a:lnTo>
                  <a:pt x="900" y="0"/>
                </a:lnTo>
                <a:lnTo>
                  <a:pt x="252" y="0"/>
                </a:lnTo>
                <a:lnTo>
                  <a:pt x="240" y="1"/>
                </a:lnTo>
                <a:lnTo>
                  <a:pt x="228" y="5"/>
                </a:lnTo>
                <a:lnTo>
                  <a:pt x="217" y="10"/>
                </a:lnTo>
                <a:lnTo>
                  <a:pt x="206" y="16"/>
                </a:lnTo>
                <a:lnTo>
                  <a:pt x="27" y="160"/>
                </a:lnTo>
                <a:lnTo>
                  <a:pt x="19" y="168"/>
                </a:lnTo>
                <a:lnTo>
                  <a:pt x="12" y="176"/>
                </a:lnTo>
                <a:lnTo>
                  <a:pt x="7" y="186"/>
                </a:lnTo>
                <a:lnTo>
                  <a:pt x="3" y="197"/>
                </a:lnTo>
                <a:lnTo>
                  <a:pt x="0" y="207"/>
                </a:lnTo>
                <a:lnTo>
                  <a:pt x="0" y="217"/>
                </a:lnTo>
                <a:lnTo>
                  <a:pt x="1" y="228"/>
                </a:lnTo>
                <a:lnTo>
                  <a:pt x="3" y="240"/>
                </a:lnTo>
                <a:lnTo>
                  <a:pt x="76" y="456"/>
                </a:lnTo>
                <a:lnTo>
                  <a:pt x="79" y="464"/>
                </a:lnTo>
                <a:lnTo>
                  <a:pt x="82" y="470"/>
                </a:lnTo>
                <a:lnTo>
                  <a:pt x="88" y="478"/>
                </a:lnTo>
                <a:lnTo>
                  <a:pt x="93" y="483"/>
                </a:lnTo>
                <a:lnTo>
                  <a:pt x="98" y="488"/>
                </a:lnTo>
                <a:lnTo>
                  <a:pt x="106" y="494"/>
                </a:lnTo>
                <a:lnTo>
                  <a:pt x="113" y="498"/>
                </a:lnTo>
                <a:lnTo>
                  <a:pt x="121" y="501"/>
                </a:lnTo>
                <a:lnTo>
                  <a:pt x="132" y="504"/>
                </a:lnTo>
                <a:lnTo>
                  <a:pt x="144" y="505"/>
                </a:lnTo>
                <a:lnTo>
                  <a:pt x="154" y="505"/>
                </a:lnTo>
                <a:lnTo>
                  <a:pt x="162" y="502"/>
                </a:lnTo>
                <a:lnTo>
                  <a:pt x="172" y="499"/>
                </a:lnTo>
                <a:lnTo>
                  <a:pt x="179" y="495"/>
                </a:lnTo>
                <a:lnTo>
                  <a:pt x="179" y="937"/>
                </a:lnTo>
                <a:lnTo>
                  <a:pt x="181" y="944"/>
                </a:lnTo>
                <a:lnTo>
                  <a:pt x="182" y="952"/>
                </a:lnTo>
                <a:lnTo>
                  <a:pt x="183" y="958"/>
                </a:lnTo>
                <a:lnTo>
                  <a:pt x="186" y="965"/>
                </a:lnTo>
                <a:lnTo>
                  <a:pt x="189" y="971"/>
                </a:lnTo>
                <a:lnTo>
                  <a:pt x="192" y="977"/>
                </a:lnTo>
                <a:lnTo>
                  <a:pt x="197" y="982"/>
                </a:lnTo>
                <a:lnTo>
                  <a:pt x="201" y="987"/>
                </a:lnTo>
                <a:lnTo>
                  <a:pt x="206" y="993"/>
                </a:lnTo>
                <a:lnTo>
                  <a:pt x="212" y="996"/>
                </a:lnTo>
                <a:lnTo>
                  <a:pt x="217" y="1000"/>
                </a:lnTo>
                <a:lnTo>
                  <a:pt x="224" y="1004"/>
                </a:lnTo>
                <a:lnTo>
                  <a:pt x="230" y="1006"/>
                </a:lnTo>
                <a:lnTo>
                  <a:pt x="238" y="1007"/>
                </a:lnTo>
                <a:lnTo>
                  <a:pt x="244" y="1008"/>
                </a:lnTo>
                <a:lnTo>
                  <a:pt x="252" y="1009"/>
                </a:lnTo>
                <a:lnTo>
                  <a:pt x="900" y="1009"/>
                </a:lnTo>
                <a:lnTo>
                  <a:pt x="907" y="1008"/>
                </a:lnTo>
                <a:lnTo>
                  <a:pt x="915" y="1007"/>
                </a:lnTo>
                <a:lnTo>
                  <a:pt x="921" y="1006"/>
                </a:lnTo>
                <a:lnTo>
                  <a:pt x="928" y="1004"/>
                </a:lnTo>
                <a:lnTo>
                  <a:pt x="934" y="1000"/>
                </a:lnTo>
                <a:lnTo>
                  <a:pt x="940" y="996"/>
                </a:lnTo>
                <a:lnTo>
                  <a:pt x="946" y="993"/>
                </a:lnTo>
                <a:lnTo>
                  <a:pt x="951" y="987"/>
                </a:lnTo>
                <a:lnTo>
                  <a:pt x="956" y="982"/>
                </a:lnTo>
                <a:lnTo>
                  <a:pt x="959" y="977"/>
                </a:lnTo>
                <a:lnTo>
                  <a:pt x="964" y="971"/>
                </a:lnTo>
                <a:lnTo>
                  <a:pt x="967" y="965"/>
                </a:lnTo>
                <a:lnTo>
                  <a:pt x="969" y="958"/>
                </a:lnTo>
                <a:lnTo>
                  <a:pt x="970" y="952"/>
                </a:lnTo>
                <a:lnTo>
                  <a:pt x="971" y="944"/>
                </a:lnTo>
                <a:lnTo>
                  <a:pt x="972" y="937"/>
                </a:lnTo>
                <a:lnTo>
                  <a:pt x="972" y="495"/>
                </a:lnTo>
                <a:lnTo>
                  <a:pt x="981" y="499"/>
                </a:lnTo>
                <a:lnTo>
                  <a:pt x="990" y="502"/>
                </a:lnTo>
                <a:lnTo>
                  <a:pt x="998" y="505"/>
                </a:lnTo>
                <a:lnTo>
                  <a:pt x="1008" y="505"/>
                </a:lnTo>
                <a:lnTo>
                  <a:pt x="1020" y="504"/>
                </a:lnTo>
                <a:lnTo>
                  <a:pt x="1032" y="501"/>
                </a:lnTo>
                <a:lnTo>
                  <a:pt x="1039" y="498"/>
                </a:lnTo>
                <a:lnTo>
                  <a:pt x="1047" y="494"/>
                </a:lnTo>
                <a:lnTo>
                  <a:pt x="1053" y="488"/>
                </a:lnTo>
                <a:lnTo>
                  <a:pt x="1059" y="483"/>
                </a:lnTo>
                <a:lnTo>
                  <a:pt x="1064" y="478"/>
                </a:lnTo>
                <a:lnTo>
                  <a:pt x="1069" y="470"/>
                </a:lnTo>
                <a:lnTo>
                  <a:pt x="1073" y="464"/>
                </a:lnTo>
                <a:lnTo>
                  <a:pt x="1076" y="456"/>
                </a:lnTo>
                <a:lnTo>
                  <a:pt x="1148" y="240"/>
                </a:lnTo>
                <a:lnTo>
                  <a:pt x="1152" y="228"/>
                </a:lnTo>
                <a:lnTo>
                  <a:pt x="1152" y="217"/>
                </a:lnTo>
                <a:lnTo>
                  <a:pt x="1152" y="207"/>
                </a:lnTo>
                <a:lnTo>
                  <a:pt x="1149" y="197"/>
                </a:lnTo>
                <a:lnTo>
                  <a:pt x="1145" y="186"/>
                </a:lnTo>
                <a:lnTo>
                  <a:pt x="1140" y="176"/>
                </a:lnTo>
                <a:lnTo>
                  <a:pt x="1133" y="168"/>
                </a:lnTo>
                <a:lnTo>
                  <a:pt x="1125"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2724150" y="4007656"/>
            <a:ext cx="457200" cy="400050"/>
            <a:chOff x="1820068" y="1868090"/>
            <a:chExt cx="457200" cy="400050"/>
          </a:xfrm>
          <a:solidFill>
            <a:schemeClr val="bg1"/>
          </a:solidFill>
        </p:grpSpPr>
        <p:sp>
          <p:nvSpPr>
            <p:cNvPr id="35" name="Freeform 148"/>
            <p:cNvSpPr>
              <a:spLocks noEditPoints="1"/>
            </p:cNvSpPr>
            <p:nvPr/>
          </p:nvSpPr>
          <p:spPr bwMode="auto">
            <a:xfrm>
              <a:off x="1820068" y="1868090"/>
              <a:ext cx="457200" cy="400050"/>
            </a:xfrm>
            <a:custGeom>
              <a:avLst/>
              <a:gdLst>
                <a:gd name="T0" fmla="*/ 583 w 1152"/>
                <a:gd name="T1" fmla="*/ 936 h 1008"/>
                <a:gd name="T2" fmla="*/ 551 w 1152"/>
                <a:gd name="T3" fmla="*/ 926 h 1008"/>
                <a:gd name="T4" fmla="*/ 117 w 1152"/>
                <a:gd name="T5" fmla="*/ 490 h 1008"/>
                <a:gd name="T6" fmla="*/ 88 w 1152"/>
                <a:gd name="T7" fmla="*/ 430 h 1008"/>
                <a:gd name="T8" fmla="*/ 74 w 1152"/>
                <a:gd name="T9" fmla="*/ 366 h 1008"/>
                <a:gd name="T10" fmla="*/ 75 w 1152"/>
                <a:gd name="T11" fmla="*/ 302 h 1008"/>
                <a:gd name="T12" fmla="*/ 93 w 1152"/>
                <a:gd name="T13" fmla="*/ 239 h 1008"/>
                <a:gd name="T14" fmla="*/ 125 w 1152"/>
                <a:gd name="T15" fmla="*/ 182 h 1008"/>
                <a:gd name="T16" fmla="*/ 173 w 1152"/>
                <a:gd name="T17" fmla="*/ 132 h 1008"/>
                <a:gd name="T18" fmla="*/ 228 w 1152"/>
                <a:gd name="T19" fmla="*/ 98 h 1008"/>
                <a:gd name="T20" fmla="*/ 287 w 1152"/>
                <a:gd name="T21" fmla="*/ 78 h 1008"/>
                <a:gd name="T22" fmla="*/ 351 w 1152"/>
                <a:gd name="T23" fmla="*/ 72 h 1008"/>
                <a:gd name="T24" fmla="*/ 413 w 1152"/>
                <a:gd name="T25" fmla="*/ 80 h 1008"/>
                <a:gd name="T26" fmla="*/ 473 w 1152"/>
                <a:gd name="T27" fmla="*/ 104 h 1008"/>
                <a:gd name="T28" fmla="*/ 527 w 1152"/>
                <a:gd name="T29" fmla="*/ 142 h 1008"/>
                <a:gd name="T30" fmla="*/ 656 w 1152"/>
                <a:gd name="T31" fmla="*/ 118 h 1008"/>
                <a:gd name="T32" fmla="*/ 715 w 1152"/>
                <a:gd name="T33" fmla="*/ 89 h 1008"/>
                <a:gd name="T34" fmla="*/ 776 w 1152"/>
                <a:gd name="T35" fmla="*/ 74 h 1008"/>
                <a:gd name="T36" fmla="*/ 839 w 1152"/>
                <a:gd name="T37" fmla="*/ 74 h 1008"/>
                <a:gd name="T38" fmla="*/ 900 w 1152"/>
                <a:gd name="T39" fmla="*/ 88 h 1008"/>
                <a:gd name="T40" fmla="*/ 959 w 1152"/>
                <a:gd name="T41" fmla="*/ 117 h 1008"/>
                <a:gd name="T42" fmla="*/ 1010 w 1152"/>
                <a:gd name="T43" fmla="*/ 160 h 1008"/>
                <a:gd name="T44" fmla="*/ 1048 w 1152"/>
                <a:gd name="T45" fmla="*/ 215 h 1008"/>
                <a:gd name="T46" fmla="*/ 1071 w 1152"/>
                <a:gd name="T47" fmla="*/ 277 h 1008"/>
                <a:gd name="T48" fmla="*/ 1079 w 1152"/>
                <a:gd name="T49" fmla="*/ 341 h 1008"/>
                <a:gd name="T50" fmla="*/ 1071 w 1152"/>
                <a:gd name="T51" fmla="*/ 405 h 1008"/>
                <a:gd name="T52" fmla="*/ 1048 w 1152"/>
                <a:gd name="T53" fmla="*/ 466 h 1008"/>
                <a:gd name="T54" fmla="*/ 1010 w 1152"/>
                <a:gd name="T55" fmla="*/ 522 h 1008"/>
                <a:gd name="T56" fmla="*/ 1026 w 1152"/>
                <a:gd name="T57" fmla="*/ 77 h 1008"/>
                <a:gd name="T58" fmla="*/ 956 w 1152"/>
                <a:gd name="T59" fmla="*/ 33 h 1008"/>
                <a:gd name="T60" fmla="*/ 879 w 1152"/>
                <a:gd name="T61" fmla="*/ 7 h 1008"/>
                <a:gd name="T62" fmla="*/ 799 w 1152"/>
                <a:gd name="T63" fmla="*/ 0 h 1008"/>
                <a:gd name="T64" fmla="*/ 720 w 1152"/>
                <a:gd name="T65" fmla="*/ 11 h 1008"/>
                <a:gd name="T66" fmla="*/ 644 w 1152"/>
                <a:gd name="T67" fmla="*/ 41 h 1008"/>
                <a:gd name="T68" fmla="*/ 575 w 1152"/>
                <a:gd name="T69" fmla="*/ 89 h 1008"/>
                <a:gd name="T70" fmla="*/ 507 w 1152"/>
                <a:gd name="T71" fmla="*/ 41 h 1008"/>
                <a:gd name="T72" fmla="*/ 432 w 1152"/>
                <a:gd name="T73" fmla="*/ 11 h 1008"/>
                <a:gd name="T74" fmla="*/ 353 w 1152"/>
                <a:gd name="T75" fmla="*/ 0 h 1008"/>
                <a:gd name="T76" fmla="*/ 273 w 1152"/>
                <a:gd name="T77" fmla="*/ 7 h 1008"/>
                <a:gd name="T78" fmla="*/ 196 w 1152"/>
                <a:gd name="T79" fmla="*/ 33 h 1008"/>
                <a:gd name="T80" fmla="*/ 126 w 1152"/>
                <a:gd name="T81" fmla="*/ 77 h 1008"/>
                <a:gd name="T82" fmla="*/ 67 w 1152"/>
                <a:gd name="T83" fmla="*/ 139 h 1008"/>
                <a:gd name="T84" fmla="*/ 26 w 1152"/>
                <a:gd name="T85" fmla="*/ 212 h 1008"/>
                <a:gd name="T86" fmla="*/ 4 w 1152"/>
                <a:gd name="T87" fmla="*/ 292 h 1008"/>
                <a:gd name="T88" fmla="*/ 2 w 1152"/>
                <a:gd name="T89" fmla="*/ 374 h 1008"/>
                <a:gd name="T90" fmla="*/ 19 w 1152"/>
                <a:gd name="T91" fmla="*/ 454 h 1008"/>
                <a:gd name="T92" fmla="*/ 57 w 1152"/>
                <a:gd name="T93" fmla="*/ 528 h 1008"/>
                <a:gd name="T94" fmla="*/ 129 w 1152"/>
                <a:gd name="T95" fmla="*/ 611 h 1008"/>
                <a:gd name="T96" fmla="*/ 443 w 1152"/>
                <a:gd name="T97" fmla="*/ 921 h 1008"/>
                <a:gd name="T98" fmla="*/ 526 w 1152"/>
                <a:gd name="T99" fmla="*/ 995 h 1008"/>
                <a:gd name="T100" fmla="*/ 576 w 1152"/>
                <a:gd name="T101" fmla="*/ 1008 h 1008"/>
                <a:gd name="T102" fmla="*/ 626 w 1152"/>
                <a:gd name="T103" fmla="*/ 995 h 1008"/>
                <a:gd name="T104" fmla="*/ 715 w 1152"/>
                <a:gd name="T105" fmla="*/ 915 h 1008"/>
                <a:gd name="T106" fmla="*/ 1032 w 1152"/>
                <a:gd name="T107" fmla="*/ 601 h 1008"/>
                <a:gd name="T108" fmla="*/ 1095 w 1152"/>
                <a:gd name="T109" fmla="*/ 528 h 1008"/>
                <a:gd name="T110" fmla="*/ 1133 w 1152"/>
                <a:gd name="T111" fmla="*/ 454 h 1008"/>
                <a:gd name="T112" fmla="*/ 1150 w 1152"/>
                <a:gd name="T113" fmla="*/ 374 h 1008"/>
                <a:gd name="T114" fmla="*/ 1148 w 1152"/>
                <a:gd name="T115" fmla="*/ 292 h 1008"/>
                <a:gd name="T116" fmla="*/ 1126 w 1152"/>
                <a:gd name="T117" fmla="*/ 212 h 1008"/>
                <a:gd name="T118" fmla="*/ 1085 w 1152"/>
                <a:gd name="T119" fmla="*/ 139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52" h="1008">
                  <a:moveTo>
                    <a:pt x="1000" y="532"/>
                  </a:moveTo>
                  <a:lnTo>
                    <a:pt x="601" y="926"/>
                  </a:lnTo>
                  <a:lnTo>
                    <a:pt x="596" y="930"/>
                  </a:lnTo>
                  <a:lnTo>
                    <a:pt x="589" y="933"/>
                  </a:lnTo>
                  <a:lnTo>
                    <a:pt x="583" y="936"/>
                  </a:lnTo>
                  <a:lnTo>
                    <a:pt x="576" y="936"/>
                  </a:lnTo>
                  <a:lnTo>
                    <a:pt x="569" y="936"/>
                  </a:lnTo>
                  <a:lnTo>
                    <a:pt x="562" y="933"/>
                  </a:lnTo>
                  <a:lnTo>
                    <a:pt x="556" y="930"/>
                  </a:lnTo>
                  <a:lnTo>
                    <a:pt x="551" y="926"/>
                  </a:lnTo>
                  <a:lnTo>
                    <a:pt x="152" y="532"/>
                  </a:lnTo>
                  <a:lnTo>
                    <a:pt x="142" y="522"/>
                  </a:lnTo>
                  <a:lnTo>
                    <a:pt x="134" y="511"/>
                  </a:lnTo>
                  <a:lnTo>
                    <a:pt x="125" y="500"/>
                  </a:lnTo>
                  <a:lnTo>
                    <a:pt x="117" y="490"/>
                  </a:lnTo>
                  <a:lnTo>
                    <a:pt x="110" y="478"/>
                  </a:lnTo>
                  <a:lnTo>
                    <a:pt x="103" y="466"/>
                  </a:lnTo>
                  <a:lnTo>
                    <a:pt x="98" y="454"/>
                  </a:lnTo>
                  <a:lnTo>
                    <a:pt x="93" y="442"/>
                  </a:lnTo>
                  <a:lnTo>
                    <a:pt x="88" y="430"/>
                  </a:lnTo>
                  <a:lnTo>
                    <a:pt x="84" y="417"/>
                  </a:lnTo>
                  <a:lnTo>
                    <a:pt x="81" y="405"/>
                  </a:lnTo>
                  <a:lnTo>
                    <a:pt x="77" y="392"/>
                  </a:lnTo>
                  <a:lnTo>
                    <a:pt x="75" y="379"/>
                  </a:lnTo>
                  <a:lnTo>
                    <a:pt x="74" y="366"/>
                  </a:lnTo>
                  <a:lnTo>
                    <a:pt x="73" y="354"/>
                  </a:lnTo>
                  <a:lnTo>
                    <a:pt x="73" y="341"/>
                  </a:lnTo>
                  <a:lnTo>
                    <a:pt x="73" y="328"/>
                  </a:lnTo>
                  <a:lnTo>
                    <a:pt x="74" y="315"/>
                  </a:lnTo>
                  <a:lnTo>
                    <a:pt x="75" y="302"/>
                  </a:lnTo>
                  <a:lnTo>
                    <a:pt x="77" y="290"/>
                  </a:lnTo>
                  <a:lnTo>
                    <a:pt x="81" y="277"/>
                  </a:lnTo>
                  <a:lnTo>
                    <a:pt x="84" y="264"/>
                  </a:lnTo>
                  <a:lnTo>
                    <a:pt x="88" y="252"/>
                  </a:lnTo>
                  <a:lnTo>
                    <a:pt x="93" y="239"/>
                  </a:lnTo>
                  <a:lnTo>
                    <a:pt x="98" y="227"/>
                  </a:lnTo>
                  <a:lnTo>
                    <a:pt x="103" y="215"/>
                  </a:lnTo>
                  <a:lnTo>
                    <a:pt x="110" y="203"/>
                  </a:lnTo>
                  <a:lnTo>
                    <a:pt x="117" y="193"/>
                  </a:lnTo>
                  <a:lnTo>
                    <a:pt x="125" y="182"/>
                  </a:lnTo>
                  <a:lnTo>
                    <a:pt x="134" y="171"/>
                  </a:lnTo>
                  <a:lnTo>
                    <a:pt x="142" y="160"/>
                  </a:lnTo>
                  <a:lnTo>
                    <a:pt x="152" y="150"/>
                  </a:lnTo>
                  <a:lnTo>
                    <a:pt x="162" y="141"/>
                  </a:lnTo>
                  <a:lnTo>
                    <a:pt x="173" y="132"/>
                  </a:lnTo>
                  <a:lnTo>
                    <a:pt x="182" y="125"/>
                  </a:lnTo>
                  <a:lnTo>
                    <a:pt x="193" y="117"/>
                  </a:lnTo>
                  <a:lnTo>
                    <a:pt x="205" y="109"/>
                  </a:lnTo>
                  <a:lnTo>
                    <a:pt x="216" y="104"/>
                  </a:lnTo>
                  <a:lnTo>
                    <a:pt x="228" y="98"/>
                  </a:lnTo>
                  <a:lnTo>
                    <a:pt x="239" y="92"/>
                  </a:lnTo>
                  <a:lnTo>
                    <a:pt x="251" y="88"/>
                  </a:lnTo>
                  <a:lnTo>
                    <a:pt x="263" y="84"/>
                  </a:lnTo>
                  <a:lnTo>
                    <a:pt x="275" y="80"/>
                  </a:lnTo>
                  <a:lnTo>
                    <a:pt x="287" y="78"/>
                  </a:lnTo>
                  <a:lnTo>
                    <a:pt x="300" y="75"/>
                  </a:lnTo>
                  <a:lnTo>
                    <a:pt x="313" y="74"/>
                  </a:lnTo>
                  <a:lnTo>
                    <a:pt x="325" y="73"/>
                  </a:lnTo>
                  <a:lnTo>
                    <a:pt x="338" y="72"/>
                  </a:lnTo>
                  <a:lnTo>
                    <a:pt x="351" y="72"/>
                  </a:lnTo>
                  <a:lnTo>
                    <a:pt x="363" y="73"/>
                  </a:lnTo>
                  <a:lnTo>
                    <a:pt x="376" y="74"/>
                  </a:lnTo>
                  <a:lnTo>
                    <a:pt x="389" y="76"/>
                  </a:lnTo>
                  <a:lnTo>
                    <a:pt x="400" y="78"/>
                  </a:lnTo>
                  <a:lnTo>
                    <a:pt x="413" y="80"/>
                  </a:lnTo>
                  <a:lnTo>
                    <a:pt x="425" y="85"/>
                  </a:lnTo>
                  <a:lnTo>
                    <a:pt x="437" y="89"/>
                  </a:lnTo>
                  <a:lnTo>
                    <a:pt x="449" y="93"/>
                  </a:lnTo>
                  <a:lnTo>
                    <a:pt x="461" y="99"/>
                  </a:lnTo>
                  <a:lnTo>
                    <a:pt x="473" y="104"/>
                  </a:lnTo>
                  <a:lnTo>
                    <a:pt x="485" y="111"/>
                  </a:lnTo>
                  <a:lnTo>
                    <a:pt x="495" y="118"/>
                  </a:lnTo>
                  <a:lnTo>
                    <a:pt x="506" y="126"/>
                  </a:lnTo>
                  <a:lnTo>
                    <a:pt x="517" y="133"/>
                  </a:lnTo>
                  <a:lnTo>
                    <a:pt x="527" y="142"/>
                  </a:lnTo>
                  <a:lnTo>
                    <a:pt x="575" y="186"/>
                  </a:lnTo>
                  <a:lnTo>
                    <a:pt x="625" y="142"/>
                  </a:lnTo>
                  <a:lnTo>
                    <a:pt x="635" y="133"/>
                  </a:lnTo>
                  <a:lnTo>
                    <a:pt x="646" y="126"/>
                  </a:lnTo>
                  <a:lnTo>
                    <a:pt x="656" y="118"/>
                  </a:lnTo>
                  <a:lnTo>
                    <a:pt x="667" y="111"/>
                  </a:lnTo>
                  <a:lnTo>
                    <a:pt x="679" y="104"/>
                  </a:lnTo>
                  <a:lnTo>
                    <a:pt x="691" y="99"/>
                  </a:lnTo>
                  <a:lnTo>
                    <a:pt x="703" y="93"/>
                  </a:lnTo>
                  <a:lnTo>
                    <a:pt x="715" y="89"/>
                  </a:lnTo>
                  <a:lnTo>
                    <a:pt x="727" y="85"/>
                  </a:lnTo>
                  <a:lnTo>
                    <a:pt x="738" y="80"/>
                  </a:lnTo>
                  <a:lnTo>
                    <a:pt x="751" y="78"/>
                  </a:lnTo>
                  <a:lnTo>
                    <a:pt x="763" y="76"/>
                  </a:lnTo>
                  <a:lnTo>
                    <a:pt x="776" y="74"/>
                  </a:lnTo>
                  <a:lnTo>
                    <a:pt x="789" y="73"/>
                  </a:lnTo>
                  <a:lnTo>
                    <a:pt x="801" y="72"/>
                  </a:lnTo>
                  <a:lnTo>
                    <a:pt x="814" y="72"/>
                  </a:lnTo>
                  <a:lnTo>
                    <a:pt x="827" y="73"/>
                  </a:lnTo>
                  <a:lnTo>
                    <a:pt x="839" y="74"/>
                  </a:lnTo>
                  <a:lnTo>
                    <a:pt x="852" y="75"/>
                  </a:lnTo>
                  <a:lnTo>
                    <a:pt x="865" y="78"/>
                  </a:lnTo>
                  <a:lnTo>
                    <a:pt x="877" y="80"/>
                  </a:lnTo>
                  <a:lnTo>
                    <a:pt x="889" y="84"/>
                  </a:lnTo>
                  <a:lnTo>
                    <a:pt x="900" y="88"/>
                  </a:lnTo>
                  <a:lnTo>
                    <a:pt x="913" y="92"/>
                  </a:lnTo>
                  <a:lnTo>
                    <a:pt x="924" y="98"/>
                  </a:lnTo>
                  <a:lnTo>
                    <a:pt x="936" y="104"/>
                  </a:lnTo>
                  <a:lnTo>
                    <a:pt x="947" y="109"/>
                  </a:lnTo>
                  <a:lnTo>
                    <a:pt x="959" y="117"/>
                  </a:lnTo>
                  <a:lnTo>
                    <a:pt x="970" y="125"/>
                  </a:lnTo>
                  <a:lnTo>
                    <a:pt x="979" y="132"/>
                  </a:lnTo>
                  <a:lnTo>
                    <a:pt x="990" y="141"/>
                  </a:lnTo>
                  <a:lnTo>
                    <a:pt x="1000" y="150"/>
                  </a:lnTo>
                  <a:lnTo>
                    <a:pt x="1010" y="160"/>
                  </a:lnTo>
                  <a:lnTo>
                    <a:pt x="1018" y="171"/>
                  </a:lnTo>
                  <a:lnTo>
                    <a:pt x="1027" y="182"/>
                  </a:lnTo>
                  <a:lnTo>
                    <a:pt x="1034" y="193"/>
                  </a:lnTo>
                  <a:lnTo>
                    <a:pt x="1042" y="203"/>
                  </a:lnTo>
                  <a:lnTo>
                    <a:pt x="1048" y="215"/>
                  </a:lnTo>
                  <a:lnTo>
                    <a:pt x="1054" y="227"/>
                  </a:lnTo>
                  <a:lnTo>
                    <a:pt x="1059" y="239"/>
                  </a:lnTo>
                  <a:lnTo>
                    <a:pt x="1064" y="252"/>
                  </a:lnTo>
                  <a:lnTo>
                    <a:pt x="1068" y="264"/>
                  </a:lnTo>
                  <a:lnTo>
                    <a:pt x="1071" y="277"/>
                  </a:lnTo>
                  <a:lnTo>
                    <a:pt x="1074" y="290"/>
                  </a:lnTo>
                  <a:lnTo>
                    <a:pt x="1076" y="302"/>
                  </a:lnTo>
                  <a:lnTo>
                    <a:pt x="1078" y="315"/>
                  </a:lnTo>
                  <a:lnTo>
                    <a:pt x="1079" y="328"/>
                  </a:lnTo>
                  <a:lnTo>
                    <a:pt x="1079" y="341"/>
                  </a:lnTo>
                  <a:lnTo>
                    <a:pt x="1079" y="354"/>
                  </a:lnTo>
                  <a:lnTo>
                    <a:pt x="1078" y="366"/>
                  </a:lnTo>
                  <a:lnTo>
                    <a:pt x="1076" y="379"/>
                  </a:lnTo>
                  <a:lnTo>
                    <a:pt x="1074" y="392"/>
                  </a:lnTo>
                  <a:lnTo>
                    <a:pt x="1071" y="405"/>
                  </a:lnTo>
                  <a:lnTo>
                    <a:pt x="1068" y="417"/>
                  </a:lnTo>
                  <a:lnTo>
                    <a:pt x="1064" y="430"/>
                  </a:lnTo>
                  <a:lnTo>
                    <a:pt x="1059" y="442"/>
                  </a:lnTo>
                  <a:lnTo>
                    <a:pt x="1054" y="454"/>
                  </a:lnTo>
                  <a:lnTo>
                    <a:pt x="1048" y="466"/>
                  </a:lnTo>
                  <a:lnTo>
                    <a:pt x="1042" y="478"/>
                  </a:lnTo>
                  <a:lnTo>
                    <a:pt x="1034" y="490"/>
                  </a:lnTo>
                  <a:lnTo>
                    <a:pt x="1027" y="500"/>
                  </a:lnTo>
                  <a:lnTo>
                    <a:pt x="1018" y="511"/>
                  </a:lnTo>
                  <a:lnTo>
                    <a:pt x="1010" y="522"/>
                  </a:lnTo>
                  <a:lnTo>
                    <a:pt x="1000" y="532"/>
                  </a:lnTo>
                  <a:lnTo>
                    <a:pt x="1000" y="532"/>
                  </a:lnTo>
                  <a:close/>
                  <a:moveTo>
                    <a:pt x="1051" y="100"/>
                  </a:moveTo>
                  <a:lnTo>
                    <a:pt x="1039" y="88"/>
                  </a:lnTo>
                  <a:lnTo>
                    <a:pt x="1026" y="77"/>
                  </a:lnTo>
                  <a:lnTo>
                    <a:pt x="1012" y="66"/>
                  </a:lnTo>
                  <a:lnTo>
                    <a:pt x="999" y="57"/>
                  </a:lnTo>
                  <a:lnTo>
                    <a:pt x="985" y="48"/>
                  </a:lnTo>
                  <a:lnTo>
                    <a:pt x="970" y="40"/>
                  </a:lnTo>
                  <a:lnTo>
                    <a:pt x="956" y="33"/>
                  </a:lnTo>
                  <a:lnTo>
                    <a:pt x="940" y="26"/>
                  </a:lnTo>
                  <a:lnTo>
                    <a:pt x="925" y="20"/>
                  </a:lnTo>
                  <a:lnTo>
                    <a:pt x="910" y="15"/>
                  </a:lnTo>
                  <a:lnTo>
                    <a:pt x="894" y="11"/>
                  </a:lnTo>
                  <a:lnTo>
                    <a:pt x="879" y="7"/>
                  </a:lnTo>
                  <a:lnTo>
                    <a:pt x="863" y="5"/>
                  </a:lnTo>
                  <a:lnTo>
                    <a:pt x="848" y="3"/>
                  </a:lnTo>
                  <a:lnTo>
                    <a:pt x="831" y="0"/>
                  </a:lnTo>
                  <a:lnTo>
                    <a:pt x="815" y="0"/>
                  </a:lnTo>
                  <a:lnTo>
                    <a:pt x="799" y="0"/>
                  </a:lnTo>
                  <a:lnTo>
                    <a:pt x="783" y="1"/>
                  </a:lnTo>
                  <a:lnTo>
                    <a:pt x="768" y="3"/>
                  </a:lnTo>
                  <a:lnTo>
                    <a:pt x="751" y="5"/>
                  </a:lnTo>
                  <a:lnTo>
                    <a:pt x="735" y="8"/>
                  </a:lnTo>
                  <a:lnTo>
                    <a:pt x="720" y="11"/>
                  </a:lnTo>
                  <a:lnTo>
                    <a:pt x="704" y="15"/>
                  </a:lnTo>
                  <a:lnTo>
                    <a:pt x="689" y="21"/>
                  </a:lnTo>
                  <a:lnTo>
                    <a:pt x="674" y="27"/>
                  </a:lnTo>
                  <a:lnTo>
                    <a:pt x="659" y="34"/>
                  </a:lnTo>
                  <a:lnTo>
                    <a:pt x="644" y="41"/>
                  </a:lnTo>
                  <a:lnTo>
                    <a:pt x="629" y="49"/>
                  </a:lnTo>
                  <a:lnTo>
                    <a:pt x="615" y="58"/>
                  </a:lnTo>
                  <a:lnTo>
                    <a:pt x="602" y="67"/>
                  </a:lnTo>
                  <a:lnTo>
                    <a:pt x="588" y="78"/>
                  </a:lnTo>
                  <a:lnTo>
                    <a:pt x="575" y="89"/>
                  </a:lnTo>
                  <a:lnTo>
                    <a:pt x="563" y="78"/>
                  </a:lnTo>
                  <a:lnTo>
                    <a:pt x="549" y="67"/>
                  </a:lnTo>
                  <a:lnTo>
                    <a:pt x="536" y="58"/>
                  </a:lnTo>
                  <a:lnTo>
                    <a:pt x="522" y="49"/>
                  </a:lnTo>
                  <a:lnTo>
                    <a:pt x="507" y="41"/>
                  </a:lnTo>
                  <a:lnTo>
                    <a:pt x="493" y="34"/>
                  </a:lnTo>
                  <a:lnTo>
                    <a:pt x="478" y="27"/>
                  </a:lnTo>
                  <a:lnTo>
                    <a:pt x="463" y="21"/>
                  </a:lnTo>
                  <a:lnTo>
                    <a:pt x="448" y="15"/>
                  </a:lnTo>
                  <a:lnTo>
                    <a:pt x="432" y="11"/>
                  </a:lnTo>
                  <a:lnTo>
                    <a:pt x="417" y="8"/>
                  </a:lnTo>
                  <a:lnTo>
                    <a:pt x="400" y="5"/>
                  </a:lnTo>
                  <a:lnTo>
                    <a:pt x="384" y="3"/>
                  </a:lnTo>
                  <a:lnTo>
                    <a:pt x="369" y="1"/>
                  </a:lnTo>
                  <a:lnTo>
                    <a:pt x="353" y="0"/>
                  </a:lnTo>
                  <a:lnTo>
                    <a:pt x="337" y="0"/>
                  </a:lnTo>
                  <a:lnTo>
                    <a:pt x="320" y="0"/>
                  </a:lnTo>
                  <a:lnTo>
                    <a:pt x="304" y="3"/>
                  </a:lnTo>
                  <a:lnTo>
                    <a:pt x="289" y="5"/>
                  </a:lnTo>
                  <a:lnTo>
                    <a:pt x="273" y="7"/>
                  </a:lnTo>
                  <a:lnTo>
                    <a:pt x="258" y="11"/>
                  </a:lnTo>
                  <a:lnTo>
                    <a:pt x="242" y="15"/>
                  </a:lnTo>
                  <a:lnTo>
                    <a:pt x="227" y="20"/>
                  </a:lnTo>
                  <a:lnTo>
                    <a:pt x="211" y="26"/>
                  </a:lnTo>
                  <a:lnTo>
                    <a:pt x="196" y="33"/>
                  </a:lnTo>
                  <a:lnTo>
                    <a:pt x="182" y="40"/>
                  </a:lnTo>
                  <a:lnTo>
                    <a:pt x="167" y="48"/>
                  </a:lnTo>
                  <a:lnTo>
                    <a:pt x="153" y="57"/>
                  </a:lnTo>
                  <a:lnTo>
                    <a:pt x="140" y="66"/>
                  </a:lnTo>
                  <a:lnTo>
                    <a:pt x="126" y="77"/>
                  </a:lnTo>
                  <a:lnTo>
                    <a:pt x="113" y="88"/>
                  </a:lnTo>
                  <a:lnTo>
                    <a:pt x="101" y="100"/>
                  </a:lnTo>
                  <a:lnTo>
                    <a:pt x="88" y="113"/>
                  </a:lnTo>
                  <a:lnTo>
                    <a:pt x="77" y="126"/>
                  </a:lnTo>
                  <a:lnTo>
                    <a:pt x="67" y="139"/>
                  </a:lnTo>
                  <a:lnTo>
                    <a:pt x="57" y="153"/>
                  </a:lnTo>
                  <a:lnTo>
                    <a:pt x="47" y="168"/>
                  </a:lnTo>
                  <a:lnTo>
                    <a:pt x="40" y="182"/>
                  </a:lnTo>
                  <a:lnTo>
                    <a:pt x="32" y="197"/>
                  </a:lnTo>
                  <a:lnTo>
                    <a:pt x="26" y="212"/>
                  </a:lnTo>
                  <a:lnTo>
                    <a:pt x="19" y="228"/>
                  </a:lnTo>
                  <a:lnTo>
                    <a:pt x="14" y="243"/>
                  </a:lnTo>
                  <a:lnTo>
                    <a:pt x="9" y="260"/>
                  </a:lnTo>
                  <a:lnTo>
                    <a:pt x="6" y="276"/>
                  </a:lnTo>
                  <a:lnTo>
                    <a:pt x="4" y="292"/>
                  </a:lnTo>
                  <a:lnTo>
                    <a:pt x="2" y="308"/>
                  </a:lnTo>
                  <a:lnTo>
                    <a:pt x="1" y="324"/>
                  </a:lnTo>
                  <a:lnTo>
                    <a:pt x="0" y="341"/>
                  </a:lnTo>
                  <a:lnTo>
                    <a:pt x="1" y="357"/>
                  </a:lnTo>
                  <a:lnTo>
                    <a:pt x="2" y="374"/>
                  </a:lnTo>
                  <a:lnTo>
                    <a:pt x="4" y="390"/>
                  </a:lnTo>
                  <a:lnTo>
                    <a:pt x="6" y="406"/>
                  </a:lnTo>
                  <a:lnTo>
                    <a:pt x="9" y="423"/>
                  </a:lnTo>
                  <a:lnTo>
                    <a:pt x="14" y="438"/>
                  </a:lnTo>
                  <a:lnTo>
                    <a:pt x="19" y="454"/>
                  </a:lnTo>
                  <a:lnTo>
                    <a:pt x="26" y="469"/>
                  </a:lnTo>
                  <a:lnTo>
                    <a:pt x="32" y="484"/>
                  </a:lnTo>
                  <a:lnTo>
                    <a:pt x="40" y="499"/>
                  </a:lnTo>
                  <a:lnTo>
                    <a:pt x="47" y="514"/>
                  </a:lnTo>
                  <a:lnTo>
                    <a:pt x="57" y="528"/>
                  </a:lnTo>
                  <a:lnTo>
                    <a:pt x="67" y="543"/>
                  </a:lnTo>
                  <a:lnTo>
                    <a:pt x="77" y="557"/>
                  </a:lnTo>
                  <a:lnTo>
                    <a:pt x="88" y="570"/>
                  </a:lnTo>
                  <a:lnTo>
                    <a:pt x="101" y="582"/>
                  </a:lnTo>
                  <a:lnTo>
                    <a:pt x="129" y="611"/>
                  </a:lnTo>
                  <a:lnTo>
                    <a:pt x="179" y="660"/>
                  </a:lnTo>
                  <a:lnTo>
                    <a:pt x="244" y="724"/>
                  </a:lnTo>
                  <a:lnTo>
                    <a:pt x="314" y="793"/>
                  </a:lnTo>
                  <a:lnTo>
                    <a:pt x="383" y="862"/>
                  </a:lnTo>
                  <a:lnTo>
                    <a:pt x="443" y="921"/>
                  </a:lnTo>
                  <a:lnTo>
                    <a:pt x="484" y="960"/>
                  </a:lnTo>
                  <a:lnTo>
                    <a:pt x="499" y="977"/>
                  </a:lnTo>
                  <a:lnTo>
                    <a:pt x="507" y="983"/>
                  </a:lnTo>
                  <a:lnTo>
                    <a:pt x="516" y="990"/>
                  </a:lnTo>
                  <a:lnTo>
                    <a:pt x="526" y="995"/>
                  </a:lnTo>
                  <a:lnTo>
                    <a:pt x="535" y="1000"/>
                  </a:lnTo>
                  <a:lnTo>
                    <a:pt x="545" y="1004"/>
                  </a:lnTo>
                  <a:lnTo>
                    <a:pt x="555" y="1006"/>
                  </a:lnTo>
                  <a:lnTo>
                    <a:pt x="566" y="1007"/>
                  </a:lnTo>
                  <a:lnTo>
                    <a:pt x="576" y="1008"/>
                  </a:lnTo>
                  <a:lnTo>
                    <a:pt x="586" y="1007"/>
                  </a:lnTo>
                  <a:lnTo>
                    <a:pt x="597" y="1006"/>
                  </a:lnTo>
                  <a:lnTo>
                    <a:pt x="607" y="1004"/>
                  </a:lnTo>
                  <a:lnTo>
                    <a:pt x="616" y="1000"/>
                  </a:lnTo>
                  <a:lnTo>
                    <a:pt x="626" y="995"/>
                  </a:lnTo>
                  <a:lnTo>
                    <a:pt x="636" y="990"/>
                  </a:lnTo>
                  <a:lnTo>
                    <a:pt x="644" y="983"/>
                  </a:lnTo>
                  <a:lnTo>
                    <a:pt x="653" y="977"/>
                  </a:lnTo>
                  <a:lnTo>
                    <a:pt x="669" y="959"/>
                  </a:lnTo>
                  <a:lnTo>
                    <a:pt x="715" y="915"/>
                  </a:lnTo>
                  <a:lnTo>
                    <a:pt x="777" y="852"/>
                  </a:lnTo>
                  <a:lnTo>
                    <a:pt x="851" y="781"/>
                  </a:lnTo>
                  <a:lnTo>
                    <a:pt x="923" y="709"/>
                  </a:lnTo>
                  <a:lnTo>
                    <a:pt x="987" y="646"/>
                  </a:lnTo>
                  <a:lnTo>
                    <a:pt x="1032" y="601"/>
                  </a:lnTo>
                  <a:lnTo>
                    <a:pt x="1051" y="582"/>
                  </a:lnTo>
                  <a:lnTo>
                    <a:pt x="1064" y="570"/>
                  </a:lnTo>
                  <a:lnTo>
                    <a:pt x="1074" y="557"/>
                  </a:lnTo>
                  <a:lnTo>
                    <a:pt x="1085" y="543"/>
                  </a:lnTo>
                  <a:lnTo>
                    <a:pt x="1095" y="528"/>
                  </a:lnTo>
                  <a:lnTo>
                    <a:pt x="1105" y="514"/>
                  </a:lnTo>
                  <a:lnTo>
                    <a:pt x="1112" y="499"/>
                  </a:lnTo>
                  <a:lnTo>
                    <a:pt x="1120" y="484"/>
                  </a:lnTo>
                  <a:lnTo>
                    <a:pt x="1126" y="469"/>
                  </a:lnTo>
                  <a:lnTo>
                    <a:pt x="1133" y="454"/>
                  </a:lnTo>
                  <a:lnTo>
                    <a:pt x="1138" y="438"/>
                  </a:lnTo>
                  <a:lnTo>
                    <a:pt x="1142" y="423"/>
                  </a:lnTo>
                  <a:lnTo>
                    <a:pt x="1146" y="406"/>
                  </a:lnTo>
                  <a:lnTo>
                    <a:pt x="1148" y="390"/>
                  </a:lnTo>
                  <a:lnTo>
                    <a:pt x="1150" y="374"/>
                  </a:lnTo>
                  <a:lnTo>
                    <a:pt x="1151" y="357"/>
                  </a:lnTo>
                  <a:lnTo>
                    <a:pt x="1152" y="341"/>
                  </a:lnTo>
                  <a:lnTo>
                    <a:pt x="1151" y="324"/>
                  </a:lnTo>
                  <a:lnTo>
                    <a:pt x="1150" y="308"/>
                  </a:lnTo>
                  <a:lnTo>
                    <a:pt x="1148" y="292"/>
                  </a:lnTo>
                  <a:lnTo>
                    <a:pt x="1146" y="276"/>
                  </a:lnTo>
                  <a:lnTo>
                    <a:pt x="1142" y="260"/>
                  </a:lnTo>
                  <a:lnTo>
                    <a:pt x="1138" y="243"/>
                  </a:lnTo>
                  <a:lnTo>
                    <a:pt x="1133" y="228"/>
                  </a:lnTo>
                  <a:lnTo>
                    <a:pt x="1126" y="212"/>
                  </a:lnTo>
                  <a:lnTo>
                    <a:pt x="1120" y="197"/>
                  </a:lnTo>
                  <a:lnTo>
                    <a:pt x="1112" y="182"/>
                  </a:lnTo>
                  <a:lnTo>
                    <a:pt x="1105" y="168"/>
                  </a:lnTo>
                  <a:lnTo>
                    <a:pt x="1095" y="153"/>
                  </a:lnTo>
                  <a:lnTo>
                    <a:pt x="1085" y="139"/>
                  </a:lnTo>
                  <a:lnTo>
                    <a:pt x="1074" y="126"/>
                  </a:lnTo>
                  <a:lnTo>
                    <a:pt x="1064" y="113"/>
                  </a:lnTo>
                  <a:lnTo>
                    <a:pt x="105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9"/>
            <p:cNvSpPr>
              <a:spLocks/>
            </p:cNvSpPr>
            <p:nvPr/>
          </p:nvSpPr>
          <p:spPr bwMode="auto">
            <a:xfrm>
              <a:off x="1891506" y="1939528"/>
              <a:ext cx="68263" cy="68263"/>
            </a:xfrm>
            <a:custGeom>
              <a:avLst/>
              <a:gdLst>
                <a:gd name="T0" fmla="*/ 152 w 171"/>
                <a:gd name="T1" fmla="*/ 0 h 171"/>
                <a:gd name="T2" fmla="*/ 137 w 171"/>
                <a:gd name="T3" fmla="*/ 1 h 171"/>
                <a:gd name="T4" fmla="*/ 107 w 171"/>
                <a:gd name="T5" fmla="*/ 7 h 171"/>
                <a:gd name="T6" fmla="*/ 80 w 171"/>
                <a:gd name="T7" fmla="*/ 18 h 171"/>
                <a:gd name="T8" fmla="*/ 55 w 171"/>
                <a:gd name="T9" fmla="*/ 35 h 171"/>
                <a:gd name="T10" fmla="*/ 35 w 171"/>
                <a:gd name="T11" fmla="*/ 56 h 171"/>
                <a:gd name="T12" fmla="*/ 18 w 171"/>
                <a:gd name="T13" fmla="*/ 80 h 171"/>
                <a:gd name="T14" fmla="*/ 7 w 171"/>
                <a:gd name="T15" fmla="*/ 108 h 171"/>
                <a:gd name="T16" fmla="*/ 1 w 171"/>
                <a:gd name="T17" fmla="*/ 137 h 171"/>
                <a:gd name="T18" fmla="*/ 0 w 171"/>
                <a:gd name="T19" fmla="*/ 156 h 171"/>
                <a:gd name="T20" fmla="*/ 3 w 171"/>
                <a:gd name="T21" fmla="*/ 163 h 171"/>
                <a:gd name="T22" fmla="*/ 8 w 171"/>
                <a:gd name="T23" fmla="*/ 168 h 171"/>
                <a:gd name="T24" fmla="*/ 14 w 171"/>
                <a:gd name="T25" fmla="*/ 170 h 171"/>
                <a:gd name="T26" fmla="*/ 22 w 171"/>
                <a:gd name="T27" fmla="*/ 170 h 171"/>
                <a:gd name="T28" fmla="*/ 28 w 171"/>
                <a:gd name="T29" fmla="*/ 168 h 171"/>
                <a:gd name="T30" fmla="*/ 32 w 171"/>
                <a:gd name="T31" fmla="*/ 163 h 171"/>
                <a:gd name="T32" fmla="*/ 36 w 171"/>
                <a:gd name="T33" fmla="*/ 156 h 171"/>
                <a:gd name="T34" fmla="*/ 36 w 171"/>
                <a:gd name="T35" fmla="*/ 153 h 171"/>
                <a:gd name="T36" fmla="*/ 38 w 171"/>
                <a:gd name="T37" fmla="*/ 129 h 171"/>
                <a:gd name="T38" fmla="*/ 45 w 171"/>
                <a:gd name="T39" fmla="*/ 108 h 171"/>
                <a:gd name="T40" fmla="*/ 56 w 171"/>
                <a:gd name="T41" fmla="*/ 87 h 171"/>
                <a:gd name="T42" fmla="*/ 70 w 171"/>
                <a:gd name="T43" fmla="*/ 70 h 171"/>
                <a:gd name="T44" fmla="*/ 88 w 171"/>
                <a:gd name="T45" fmla="*/ 56 h 171"/>
                <a:gd name="T46" fmla="*/ 107 w 171"/>
                <a:gd name="T47" fmla="*/ 45 h 171"/>
                <a:gd name="T48" fmla="*/ 130 w 171"/>
                <a:gd name="T49" fmla="*/ 39 h 171"/>
                <a:gd name="T50" fmla="*/ 153 w 171"/>
                <a:gd name="T51" fmla="*/ 36 h 171"/>
                <a:gd name="T52" fmla="*/ 157 w 171"/>
                <a:gd name="T53" fmla="*/ 35 h 171"/>
                <a:gd name="T54" fmla="*/ 163 w 171"/>
                <a:gd name="T55" fmla="*/ 33 h 171"/>
                <a:gd name="T56" fmla="*/ 167 w 171"/>
                <a:gd name="T57" fmla="*/ 28 h 171"/>
                <a:gd name="T58" fmla="*/ 171 w 171"/>
                <a:gd name="T59" fmla="*/ 21 h 171"/>
                <a:gd name="T60" fmla="*/ 171 w 171"/>
                <a:gd name="T61" fmla="*/ 15 h 171"/>
                <a:gd name="T62" fmla="*/ 167 w 171"/>
                <a:gd name="T63" fmla="*/ 8 h 171"/>
                <a:gd name="T64" fmla="*/ 163 w 171"/>
                <a:gd name="T65" fmla="*/ 3 h 171"/>
                <a:gd name="T66" fmla="*/ 157 w 171"/>
                <a:gd name="T67" fmla="*/ 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 h="171">
                  <a:moveTo>
                    <a:pt x="153" y="0"/>
                  </a:moveTo>
                  <a:lnTo>
                    <a:pt x="152" y="0"/>
                  </a:lnTo>
                  <a:lnTo>
                    <a:pt x="152" y="0"/>
                  </a:lnTo>
                  <a:lnTo>
                    <a:pt x="137" y="1"/>
                  </a:lnTo>
                  <a:lnTo>
                    <a:pt x="122" y="3"/>
                  </a:lnTo>
                  <a:lnTo>
                    <a:pt x="107" y="7"/>
                  </a:lnTo>
                  <a:lnTo>
                    <a:pt x="93" y="12"/>
                  </a:lnTo>
                  <a:lnTo>
                    <a:pt x="80" y="18"/>
                  </a:lnTo>
                  <a:lnTo>
                    <a:pt x="67" y="27"/>
                  </a:lnTo>
                  <a:lnTo>
                    <a:pt x="55" y="35"/>
                  </a:lnTo>
                  <a:lnTo>
                    <a:pt x="44" y="45"/>
                  </a:lnTo>
                  <a:lnTo>
                    <a:pt x="35" y="56"/>
                  </a:lnTo>
                  <a:lnTo>
                    <a:pt x="26" y="68"/>
                  </a:lnTo>
                  <a:lnTo>
                    <a:pt x="18" y="80"/>
                  </a:lnTo>
                  <a:lnTo>
                    <a:pt x="12" y="94"/>
                  </a:lnTo>
                  <a:lnTo>
                    <a:pt x="7" y="108"/>
                  </a:lnTo>
                  <a:lnTo>
                    <a:pt x="3" y="122"/>
                  </a:lnTo>
                  <a:lnTo>
                    <a:pt x="1" y="137"/>
                  </a:lnTo>
                  <a:lnTo>
                    <a:pt x="0" y="153"/>
                  </a:lnTo>
                  <a:lnTo>
                    <a:pt x="0" y="156"/>
                  </a:lnTo>
                  <a:lnTo>
                    <a:pt x="1" y="159"/>
                  </a:lnTo>
                  <a:lnTo>
                    <a:pt x="3" y="163"/>
                  </a:lnTo>
                  <a:lnTo>
                    <a:pt x="5" y="166"/>
                  </a:lnTo>
                  <a:lnTo>
                    <a:pt x="8" y="168"/>
                  </a:lnTo>
                  <a:lnTo>
                    <a:pt x="11" y="169"/>
                  </a:lnTo>
                  <a:lnTo>
                    <a:pt x="14" y="170"/>
                  </a:lnTo>
                  <a:lnTo>
                    <a:pt x="18" y="171"/>
                  </a:lnTo>
                  <a:lnTo>
                    <a:pt x="22" y="170"/>
                  </a:lnTo>
                  <a:lnTo>
                    <a:pt x="25" y="169"/>
                  </a:lnTo>
                  <a:lnTo>
                    <a:pt x="28" y="168"/>
                  </a:lnTo>
                  <a:lnTo>
                    <a:pt x="30" y="166"/>
                  </a:lnTo>
                  <a:lnTo>
                    <a:pt x="32" y="163"/>
                  </a:lnTo>
                  <a:lnTo>
                    <a:pt x="35" y="159"/>
                  </a:lnTo>
                  <a:lnTo>
                    <a:pt x="36" y="156"/>
                  </a:lnTo>
                  <a:lnTo>
                    <a:pt x="36" y="153"/>
                  </a:lnTo>
                  <a:lnTo>
                    <a:pt x="36" y="153"/>
                  </a:lnTo>
                  <a:lnTo>
                    <a:pt x="37" y="141"/>
                  </a:lnTo>
                  <a:lnTo>
                    <a:pt x="38" y="129"/>
                  </a:lnTo>
                  <a:lnTo>
                    <a:pt x="41" y="118"/>
                  </a:lnTo>
                  <a:lnTo>
                    <a:pt x="45" y="108"/>
                  </a:lnTo>
                  <a:lnTo>
                    <a:pt x="50" y="97"/>
                  </a:lnTo>
                  <a:lnTo>
                    <a:pt x="56" y="87"/>
                  </a:lnTo>
                  <a:lnTo>
                    <a:pt x="63" y="78"/>
                  </a:lnTo>
                  <a:lnTo>
                    <a:pt x="70" y="70"/>
                  </a:lnTo>
                  <a:lnTo>
                    <a:pt x="79" y="62"/>
                  </a:lnTo>
                  <a:lnTo>
                    <a:pt x="88" y="56"/>
                  </a:lnTo>
                  <a:lnTo>
                    <a:pt x="97" y="50"/>
                  </a:lnTo>
                  <a:lnTo>
                    <a:pt x="107" y="45"/>
                  </a:lnTo>
                  <a:lnTo>
                    <a:pt x="118" y="41"/>
                  </a:lnTo>
                  <a:lnTo>
                    <a:pt x="130" y="39"/>
                  </a:lnTo>
                  <a:lnTo>
                    <a:pt x="140" y="36"/>
                  </a:lnTo>
                  <a:lnTo>
                    <a:pt x="153" y="36"/>
                  </a:lnTo>
                  <a:lnTo>
                    <a:pt x="153" y="36"/>
                  </a:lnTo>
                  <a:lnTo>
                    <a:pt x="157" y="35"/>
                  </a:lnTo>
                  <a:lnTo>
                    <a:pt x="160" y="34"/>
                  </a:lnTo>
                  <a:lnTo>
                    <a:pt x="163" y="33"/>
                  </a:lnTo>
                  <a:lnTo>
                    <a:pt x="165" y="31"/>
                  </a:lnTo>
                  <a:lnTo>
                    <a:pt x="167" y="28"/>
                  </a:lnTo>
                  <a:lnTo>
                    <a:pt x="170" y="24"/>
                  </a:lnTo>
                  <a:lnTo>
                    <a:pt x="171" y="21"/>
                  </a:lnTo>
                  <a:lnTo>
                    <a:pt x="171" y="18"/>
                  </a:lnTo>
                  <a:lnTo>
                    <a:pt x="171" y="15"/>
                  </a:lnTo>
                  <a:lnTo>
                    <a:pt x="170" y="10"/>
                  </a:lnTo>
                  <a:lnTo>
                    <a:pt x="167" y="8"/>
                  </a:lnTo>
                  <a:lnTo>
                    <a:pt x="165" y="5"/>
                  </a:lnTo>
                  <a:lnTo>
                    <a:pt x="163" y="3"/>
                  </a:lnTo>
                  <a:lnTo>
                    <a:pt x="160" y="2"/>
                  </a:lnTo>
                  <a:lnTo>
                    <a:pt x="157" y="1"/>
                  </a:lnTo>
                  <a:lnTo>
                    <a:pt x="1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582612" y="2449450"/>
            <a:ext cx="739776" cy="673726"/>
            <a:chOff x="6759576" y="5640388"/>
            <a:chExt cx="266700" cy="242888"/>
          </a:xfrm>
          <a:solidFill>
            <a:schemeClr val="bg1"/>
          </a:solidFill>
        </p:grpSpPr>
        <p:sp>
          <p:nvSpPr>
            <p:cNvPr id="37" name="Freeform 684"/>
            <p:cNvSpPr>
              <a:spLocks/>
            </p:cNvSpPr>
            <p:nvPr/>
          </p:nvSpPr>
          <p:spPr bwMode="auto">
            <a:xfrm>
              <a:off x="6804026" y="5862638"/>
              <a:ext cx="222250" cy="20638"/>
            </a:xfrm>
            <a:custGeom>
              <a:avLst/>
              <a:gdLst>
                <a:gd name="T0" fmla="*/ 0 w 140"/>
                <a:gd name="T1" fmla="*/ 6 h 13"/>
                <a:gd name="T2" fmla="*/ 0 w 140"/>
                <a:gd name="T3" fmla="*/ 6 h 13"/>
                <a:gd name="T4" fmla="*/ 1 w 140"/>
                <a:gd name="T5" fmla="*/ 10 h 13"/>
                <a:gd name="T6" fmla="*/ 2 w 140"/>
                <a:gd name="T7" fmla="*/ 11 h 13"/>
                <a:gd name="T8" fmla="*/ 5 w 140"/>
                <a:gd name="T9" fmla="*/ 13 h 13"/>
                <a:gd name="T10" fmla="*/ 7 w 140"/>
                <a:gd name="T11" fmla="*/ 13 h 13"/>
                <a:gd name="T12" fmla="*/ 132 w 140"/>
                <a:gd name="T13" fmla="*/ 13 h 13"/>
                <a:gd name="T14" fmla="*/ 132 w 140"/>
                <a:gd name="T15" fmla="*/ 13 h 13"/>
                <a:gd name="T16" fmla="*/ 136 w 140"/>
                <a:gd name="T17" fmla="*/ 13 h 13"/>
                <a:gd name="T18" fmla="*/ 137 w 140"/>
                <a:gd name="T19" fmla="*/ 11 h 13"/>
                <a:gd name="T20" fmla="*/ 140 w 140"/>
                <a:gd name="T21" fmla="*/ 10 h 13"/>
                <a:gd name="T22" fmla="*/ 140 w 140"/>
                <a:gd name="T23" fmla="*/ 6 h 13"/>
                <a:gd name="T24" fmla="*/ 140 w 140"/>
                <a:gd name="T25" fmla="*/ 0 h 13"/>
                <a:gd name="T26" fmla="*/ 0 w 140"/>
                <a:gd name="T27" fmla="*/ 0 h 13"/>
                <a:gd name="T28" fmla="*/ 0 w 140"/>
                <a:gd name="T2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13">
                  <a:moveTo>
                    <a:pt x="0" y="6"/>
                  </a:moveTo>
                  <a:lnTo>
                    <a:pt x="0" y="6"/>
                  </a:lnTo>
                  <a:lnTo>
                    <a:pt x="1" y="10"/>
                  </a:lnTo>
                  <a:lnTo>
                    <a:pt x="2" y="11"/>
                  </a:lnTo>
                  <a:lnTo>
                    <a:pt x="5" y="13"/>
                  </a:lnTo>
                  <a:lnTo>
                    <a:pt x="7" y="13"/>
                  </a:lnTo>
                  <a:lnTo>
                    <a:pt x="132" y="13"/>
                  </a:lnTo>
                  <a:lnTo>
                    <a:pt x="132" y="13"/>
                  </a:lnTo>
                  <a:lnTo>
                    <a:pt x="136" y="13"/>
                  </a:lnTo>
                  <a:lnTo>
                    <a:pt x="137" y="11"/>
                  </a:lnTo>
                  <a:lnTo>
                    <a:pt x="140" y="10"/>
                  </a:lnTo>
                  <a:lnTo>
                    <a:pt x="140" y="6"/>
                  </a:lnTo>
                  <a:lnTo>
                    <a:pt x="140" y="0"/>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85"/>
            <p:cNvSpPr>
              <a:spLocks noEditPoints="1"/>
            </p:cNvSpPr>
            <p:nvPr/>
          </p:nvSpPr>
          <p:spPr bwMode="auto">
            <a:xfrm>
              <a:off x="6759576" y="5705475"/>
              <a:ext cx="266700" cy="144463"/>
            </a:xfrm>
            <a:custGeom>
              <a:avLst/>
              <a:gdLst>
                <a:gd name="T0" fmla="*/ 28 w 168"/>
                <a:gd name="T1" fmla="*/ 0 h 91"/>
                <a:gd name="T2" fmla="*/ 18 w 168"/>
                <a:gd name="T3" fmla="*/ 3 h 91"/>
                <a:gd name="T4" fmla="*/ 9 w 168"/>
                <a:gd name="T5" fmla="*/ 9 h 91"/>
                <a:gd name="T6" fmla="*/ 3 w 168"/>
                <a:gd name="T7" fmla="*/ 18 h 91"/>
                <a:gd name="T8" fmla="*/ 0 w 168"/>
                <a:gd name="T9" fmla="*/ 29 h 91"/>
                <a:gd name="T10" fmla="*/ 2 w 168"/>
                <a:gd name="T11" fmla="*/ 34 h 91"/>
                <a:gd name="T12" fmla="*/ 5 w 168"/>
                <a:gd name="T13" fmla="*/ 45 h 91"/>
                <a:gd name="T14" fmla="*/ 13 w 168"/>
                <a:gd name="T15" fmla="*/ 52 h 91"/>
                <a:gd name="T16" fmla="*/ 23 w 168"/>
                <a:gd name="T17" fmla="*/ 56 h 91"/>
                <a:gd name="T18" fmla="*/ 38 w 168"/>
                <a:gd name="T19" fmla="*/ 57 h 91"/>
                <a:gd name="T20" fmla="*/ 43 w 168"/>
                <a:gd name="T21" fmla="*/ 65 h 91"/>
                <a:gd name="T22" fmla="*/ 56 w 168"/>
                <a:gd name="T23" fmla="*/ 77 h 91"/>
                <a:gd name="T24" fmla="*/ 71 w 168"/>
                <a:gd name="T25" fmla="*/ 86 h 91"/>
                <a:gd name="T26" fmla="*/ 88 w 168"/>
                <a:gd name="T27" fmla="*/ 91 h 91"/>
                <a:gd name="T28" fmla="*/ 98 w 168"/>
                <a:gd name="T29" fmla="*/ 91 h 91"/>
                <a:gd name="T30" fmla="*/ 125 w 168"/>
                <a:gd name="T31" fmla="*/ 86 h 91"/>
                <a:gd name="T32" fmla="*/ 147 w 168"/>
                <a:gd name="T33" fmla="*/ 71 h 91"/>
                <a:gd name="T34" fmla="*/ 162 w 168"/>
                <a:gd name="T35" fmla="*/ 50 h 91"/>
                <a:gd name="T36" fmla="*/ 168 w 168"/>
                <a:gd name="T37" fmla="*/ 22 h 91"/>
                <a:gd name="T38" fmla="*/ 28 w 168"/>
                <a:gd name="T39" fmla="*/ 0 h 91"/>
                <a:gd name="T40" fmla="*/ 28 w 168"/>
                <a:gd name="T41" fmla="*/ 43 h 91"/>
                <a:gd name="T42" fmla="*/ 18 w 168"/>
                <a:gd name="T43" fmla="*/ 38 h 91"/>
                <a:gd name="T44" fmla="*/ 14 w 168"/>
                <a:gd name="T45" fmla="*/ 29 h 91"/>
                <a:gd name="T46" fmla="*/ 15 w 168"/>
                <a:gd name="T47" fmla="*/ 23 h 91"/>
                <a:gd name="T48" fmla="*/ 23 w 168"/>
                <a:gd name="T49" fmla="*/ 16 h 91"/>
                <a:gd name="T50" fmla="*/ 28 w 168"/>
                <a:gd name="T51" fmla="*/ 22 h 91"/>
                <a:gd name="T52" fmla="*/ 29 w 168"/>
                <a:gd name="T53" fmla="*/ 32 h 91"/>
                <a:gd name="T54" fmla="*/ 28 w 168"/>
                <a:gd name="T55" fmla="*/ 43 h 91"/>
                <a:gd name="T56" fmla="*/ 154 w 168"/>
                <a:gd name="T57" fmla="*/ 22 h 91"/>
                <a:gd name="T58" fmla="*/ 149 w 168"/>
                <a:gd name="T59" fmla="*/ 43 h 91"/>
                <a:gd name="T60" fmla="*/ 137 w 168"/>
                <a:gd name="T61" fmla="*/ 61 h 91"/>
                <a:gd name="T62" fmla="*/ 120 w 168"/>
                <a:gd name="T63" fmla="*/ 73 h 91"/>
                <a:gd name="T64" fmla="*/ 98 w 168"/>
                <a:gd name="T65" fmla="*/ 77 h 91"/>
                <a:gd name="T66" fmla="*/ 87 w 168"/>
                <a:gd name="T67" fmla="*/ 76 h 91"/>
                <a:gd name="T68" fmla="*/ 67 w 168"/>
                <a:gd name="T69" fmla="*/ 68 h 91"/>
                <a:gd name="T70" fmla="*/ 52 w 168"/>
                <a:gd name="T71" fmla="*/ 53 h 91"/>
                <a:gd name="T72" fmla="*/ 43 w 168"/>
                <a:gd name="T73" fmla="*/ 33 h 91"/>
                <a:gd name="T74" fmla="*/ 42 w 168"/>
                <a:gd name="T75" fmla="*/ 14 h 91"/>
                <a:gd name="T76" fmla="*/ 154 w 168"/>
                <a:gd name="T77" fmla="*/ 2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91">
                  <a:moveTo>
                    <a:pt x="28" y="0"/>
                  </a:moveTo>
                  <a:lnTo>
                    <a:pt x="28" y="0"/>
                  </a:lnTo>
                  <a:lnTo>
                    <a:pt x="23" y="2"/>
                  </a:lnTo>
                  <a:lnTo>
                    <a:pt x="18" y="3"/>
                  </a:lnTo>
                  <a:lnTo>
                    <a:pt x="13" y="6"/>
                  </a:lnTo>
                  <a:lnTo>
                    <a:pt x="9" y="9"/>
                  </a:lnTo>
                  <a:lnTo>
                    <a:pt x="5" y="13"/>
                  </a:lnTo>
                  <a:lnTo>
                    <a:pt x="3" y="18"/>
                  </a:lnTo>
                  <a:lnTo>
                    <a:pt x="2" y="23"/>
                  </a:lnTo>
                  <a:lnTo>
                    <a:pt x="0" y="29"/>
                  </a:lnTo>
                  <a:lnTo>
                    <a:pt x="0" y="29"/>
                  </a:lnTo>
                  <a:lnTo>
                    <a:pt x="2" y="34"/>
                  </a:lnTo>
                  <a:lnTo>
                    <a:pt x="3" y="39"/>
                  </a:lnTo>
                  <a:lnTo>
                    <a:pt x="5" y="45"/>
                  </a:lnTo>
                  <a:lnTo>
                    <a:pt x="9" y="48"/>
                  </a:lnTo>
                  <a:lnTo>
                    <a:pt x="13" y="52"/>
                  </a:lnTo>
                  <a:lnTo>
                    <a:pt x="18" y="55"/>
                  </a:lnTo>
                  <a:lnTo>
                    <a:pt x="23" y="56"/>
                  </a:lnTo>
                  <a:lnTo>
                    <a:pt x="28" y="57"/>
                  </a:lnTo>
                  <a:lnTo>
                    <a:pt x="38" y="57"/>
                  </a:lnTo>
                  <a:lnTo>
                    <a:pt x="38" y="57"/>
                  </a:lnTo>
                  <a:lnTo>
                    <a:pt x="43" y="65"/>
                  </a:lnTo>
                  <a:lnTo>
                    <a:pt x="48" y="71"/>
                  </a:lnTo>
                  <a:lnTo>
                    <a:pt x="56" y="77"/>
                  </a:lnTo>
                  <a:lnTo>
                    <a:pt x="63" y="82"/>
                  </a:lnTo>
                  <a:lnTo>
                    <a:pt x="71" y="86"/>
                  </a:lnTo>
                  <a:lnTo>
                    <a:pt x="79" y="89"/>
                  </a:lnTo>
                  <a:lnTo>
                    <a:pt x="88" y="91"/>
                  </a:lnTo>
                  <a:lnTo>
                    <a:pt x="98" y="91"/>
                  </a:lnTo>
                  <a:lnTo>
                    <a:pt x="98" y="91"/>
                  </a:lnTo>
                  <a:lnTo>
                    <a:pt x="112" y="90"/>
                  </a:lnTo>
                  <a:lnTo>
                    <a:pt x="125" y="86"/>
                  </a:lnTo>
                  <a:lnTo>
                    <a:pt x="137" y="80"/>
                  </a:lnTo>
                  <a:lnTo>
                    <a:pt x="147" y="71"/>
                  </a:lnTo>
                  <a:lnTo>
                    <a:pt x="156" y="61"/>
                  </a:lnTo>
                  <a:lnTo>
                    <a:pt x="162" y="50"/>
                  </a:lnTo>
                  <a:lnTo>
                    <a:pt x="166" y="36"/>
                  </a:lnTo>
                  <a:lnTo>
                    <a:pt x="168" y="22"/>
                  </a:lnTo>
                  <a:lnTo>
                    <a:pt x="168" y="0"/>
                  </a:lnTo>
                  <a:lnTo>
                    <a:pt x="28" y="0"/>
                  </a:lnTo>
                  <a:close/>
                  <a:moveTo>
                    <a:pt x="28" y="43"/>
                  </a:moveTo>
                  <a:lnTo>
                    <a:pt x="28" y="43"/>
                  </a:lnTo>
                  <a:lnTo>
                    <a:pt x="23" y="42"/>
                  </a:lnTo>
                  <a:lnTo>
                    <a:pt x="18" y="38"/>
                  </a:lnTo>
                  <a:lnTo>
                    <a:pt x="15" y="34"/>
                  </a:lnTo>
                  <a:lnTo>
                    <a:pt x="14" y="29"/>
                  </a:lnTo>
                  <a:lnTo>
                    <a:pt x="14" y="29"/>
                  </a:lnTo>
                  <a:lnTo>
                    <a:pt x="15" y="23"/>
                  </a:lnTo>
                  <a:lnTo>
                    <a:pt x="18" y="19"/>
                  </a:lnTo>
                  <a:lnTo>
                    <a:pt x="23" y="16"/>
                  </a:lnTo>
                  <a:lnTo>
                    <a:pt x="28" y="14"/>
                  </a:lnTo>
                  <a:lnTo>
                    <a:pt x="28" y="22"/>
                  </a:lnTo>
                  <a:lnTo>
                    <a:pt x="28" y="22"/>
                  </a:lnTo>
                  <a:lnTo>
                    <a:pt x="29" y="32"/>
                  </a:lnTo>
                  <a:lnTo>
                    <a:pt x="32" y="43"/>
                  </a:lnTo>
                  <a:lnTo>
                    <a:pt x="28" y="43"/>
                  </a:lnTo>
                  <a:close/>
                  <a:moveTo>
                    <a:pt x="154" y="22"/>
                  </a:moveTo>
                  <a:lnTo>
                    <a:pt x="154" y="22"/>
                  </a:lnTo>
                  <a:lnTo>
                    <a:pt x="152" y="33"/>
                  </a:lnTo>
                  <a:lnTo>
                    <a:pt x="149" y="43"/>
                  </a:lnTo>
                  <a:lnTo>
                    <a:pt x="144" y="53"/>
                  </a:lnTo>
                  <a:lnTo>
                    <a:pt x="137" y="61"/>
                  </a:lnTo>
                  <a:lnTo>
                    <a:pt x="129" y="68"/>
                  </a:lnTo>
                  <a:lnTo>
                    <a:pt x="120" y="73"/>
                  </a:lnTo>
                  <a:lnTo>
                    <a:pt x="110" y="76"/>
                  </a:lnTo>
                  <a:lnTo>
                    <a:pt x="98" y="77"/>
                  </a:lnTo>
                  <a:lnTo>
                    <a:pt x="98" y="77"/>
                  </a:lnTo>
                  <a:lnTo>
                    <a:pt x="87" y="76"/>
                  </a:lnTo>
                  <a:lnTo>
                    <a:pt x="76" y="73"/>
                  </a:lnTo>
                  <a:lnTo>
                    <a:pt x="67" y="68"/>
                  </a:lnTo>
                  <a:lnTo>
                    <a:pt x="58" y="61"/>
                  </a:lnTo>
                  <a:lnTo>
                    <a:pt x="52" y="53"/>
                  </a:lnTo>
                  <a:lnTo>
                    <a:pt x="47" y="43"/>
                  </a:lnTo>
                  <a:lnTo>
                    <a:pt x="43" y="33"/>
                  </a:lnTo>
                  <a:lnTo>
                    <a:pt x="42" y="22"/>
                  </a:lnTo>
                  <a:lnTo>
                    <a:pt x="42" y="14"/>
                  </a:lnTo>
                  <a:lnTo>
                    <a:pt x="154" y="14"/>
                  </a:lnTo>
                  <a:lnTo>
                    <a:pt x="15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86"/>
            <p:cNvSpPr>
              <a:spLocks/>
            </p:cNvSpPr>
            <p:nvPr/>
          </p:nvSpPr>
          <p:spPr bwMode="auto">
            <a:xfrm>
              <a:off x="6872288" y="5640388"/>
              <a:ext cx="19050" cy="55563"/>
            </a:xfrm>
            <a:custGeom>
              <a:avLst/>
              <a:gdLst>
                <a:gd name="T0" fmla="*/ 8 w 12"/>
                <a:gd name="T1" fmla="*/ 4 h 35"/>
                <a:gd name="T2" fmla="*/ 8 w 12"/>
                <a:gd name="T3" fmla="*/ 4 h 35"/>
                <a:gd name="T4" fmla="*/ 8 w 12"/>
                <a:gd name="T5" fmla="*/ 4 h 35"/>
                <a:gd name="T6" fmla="*/ 8 w 12"/>
                <a:gd name="T7" fmla="*/ 2 h 35"/>
                <a:gd name="T8" fmla="*/ 7 w 12"/>
                <a:gd name="T9" fmla="*/ 1 h 35"/>
                <a:gd name="T10" fmla="*/ 7 w 12"/>
                <a:gd name="T11" fmla="*/ 1 h 35"/>
                <a:gd name="T12" fmla="*/ 6 w 12"/>
                <a:gd name="T13" fmla="*/ 0 h 35"/>
                <a:gd name="T14" fmla="*/ 5 w 12"/>
                <a:gd name="T15" fmla="*/ 0 h 35"/>
                <a:gd name="T16" fmla="*/ 3 w 12"/>
                <a:gd name="T17" fmla="*/ 1 h 35"/>
                <a:gd name="T18" fmla="*/ 3 w 12"/>
                <a:gd name="T19" fmla="*/ 1 h 35"/>
                <a:gd name="T20" fmla="*/ 0 w 12"/>
                <a:gd name="T21" fmla="*/ 5 h 35"/>
                <a:gd name="T22" fmla="*/ 0 w 12"/>
                <a:gd name="T23" fmla="*/ 10 h 35"/>
                <a:gd name="T24" fmla="*/ 1 w 12"/>
                <a:gd name="T25" fmla="*/ 15 h 35"/>
                <a:gd name="T26" fmla="*/ 3 w 12"/>
                <a:gd name="T27" fmla="*/ 20 h 35"/>
                <a:gd name="T28" fmla="*/ 3 w 12"/>
                <a:gd name="T29" fmla="*/ 20 h 35"/>
                <a:gd name="T30" fmla="*/ 6 w 12"/>
                <a:gd name="T31" fmla="*/ 23 h 35"/>
                <a:gd name="T32" fmla="*/ 6 w 12"/>
                <a:gd name="T33" fmla="*/ 25 h 35"/>
                <a:gd name="T34" fmla="*/ 6 w 12"/>
                <a:gd name="T35" fmla="*/ 28 h 35"/>
                <a:gd name="T36" fmla="*/ 3 w 12"/>
                <a:gd name="T37" fmla="*/ 30 h 35"/>
                <a:gd name="T38" fmla="*/ 3 w 12"/>
                <a:gd name="T39" fmla="*/ 30 h 35"/>
                <a:gd name="T40" fmla="*/ 3 w 12"/>
                <a:gd name="T41" fmla="*/ 31 h 35"/>
                <a:gd name="T42" fmla="*/ 3 w 12"/>
                <a:gd name="T43" fmla="*/ 33 h 35"/>
                <a:gd name="T44" fmla="*/ 5 w 12"/>
                <a:gd name="T45" fmla="*/ 34 h 35"/>
                <a:gd name="T46" fmla="*/ 5 w 12"/>
                <a:gd name="T47" fmla="*/ 34 h 35"/>
                <a:gd name="T48" fmla="*/ 6 w 12"/>
                <a:gd name="T49" fmla="*/ 35 h 35"/>
                <a:gd name="T50" fmla="*/ 7 w 12"/>
                <a:gd name="T51" fmla="*/ 35 h 35"/>
                <a:gd name="T52" fmla="*/ 8 w 12"/>
                <a:gd name="T53" fmla="*/ 34 h 35"/>
                <a:gd name="T54" fmla="*/ 8 w 12"/>
                <a:gd name="T55" fmla="*/ 34 h 35"/>
                <a:gd name="T56" fmla="*/ 12 w 12"/>
                <a:gd name="T57" fmla="*/ 30 h 35"/>
                <a:gd name="T58" fmla="*/ 12 w 12"/>
                <a:gd name="T59" fmla="*/ 25 h 35"/>
                <a:gd name="T60" fmla="*/ 11 w 12"/>
                <a:gd name="T61" fmla="*/ 20 h 35"/>
                <a:gd name="T62" fmla="*/ 7 w 12"/>
                <a:gd name="T63" fmla="*/ 15 h 35"/>
                <a:gd name="T64" fmla="*/ 7 w 12"/>
                <a:gd name="T65" fmla="*/ 15 h 35"/>
                <a:gd name="T66" fmla="*/ 6 w 12"/>
                <a:gd name="T67" fmla="*/ 13 h 35"/>
                <a:gd name="T68" fmla="*/ 6 w 12"/>
                <a:gd name="T69" fmla="*/ 10 h 35"/>
                <a:gd name="T70" fmla="*/ 6 w 12"/>
                <a:gd name="T71" fmla="*/ 8 h 35"/>
                <a:gd name="T72" fmla="*/ 8 w 12"/>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35">
                  <a:moveTo>
                    <a:pt x="8" y="4"/>
                  </a:moveTo>
                  <a:lnTo>
                    <a:pt x="8" y="4"/>
                  </a:lnTo>
                  <a:lnTo>
                    <a:pt x="8" y="4"/>
                  </a:lnTo>
                  <a:lnTo>
                    <a:pt x="8" y="2"/>
                  </a:lnTo>
                  <a:lnTo>
                    <a:pt x="7" y="1"/>
                  </a:lnTo>
                  <a:lnTo>
                    <a:pt x="7" y="1"/>
                  </a:lnTo>
                  <a:lnTo>
                    <a:pt x="6" y="0"/>
                  </a:lnTo>
                  <a:lnTo>
                    <a:pt x="5" y="0"/>
                  </a:lnTo>
                  <a:lnTo>
                    <a:pt x="3" y="1"/>
                  </a:lnTo>
                  <a:lnTo>
                    <a:pt x="3" y="1"/>
                  </a:lnTo>
                  <a:lnTo>
                    <a:pt x="0" y="5"/>
                  </a:lnTo>
                  <a:lnTo>
                    <a:pt x="0" y="10"/>
                  </a:lnTo>
                  <a:lnTo>
                    <a:pt x="1" y="15"/>
                  </a:lnTo>
                  <a:lnTo>
                    <a:pt x="3" y="20"/>
                  </a:lnTo>
                  <a:lnTo>
                    <a:pt x="3" y="20"/>
                  </a:lnTo>
                  <a:lnTo>
                    <a:pt x="6" y="23"/>
                  </a:lnTo>
                  <a:lnTo>
                    <a:pt x="6" y="25"/>
                  </a:lnTo>
                  <a:lnTo>
                    <a:pt x="6" y="28"/>
                  </a:lnTo>
                  <a:lnTo>
                    <a:pt x="3" y="30"/>
                  </a:lnTo>
                  <a:lnTo>
                    <a:pt x="3" y="30"/>
                  </a:lnTo>
                  <a:lnTo>
                    <a:pt x="3" y="31"/>
                  </a:lnTo>
                  <a:lnTo>
                    <a:pt x="3" y="33"/>
                  </a:lnTo>
                  <a:lnTo>
                    <a:pt x="5" y="34"/>
                  </a:lnTo>
                  <a:lnTo>
                    <a:pt x="5" y="34"/>
                  </a:lnTo>
                  <a:lnTo>
                    <a:pt x="6" y="35"/>
                  </a:lnTo>
                  <a:lnTo>
                    <a:pt x="7" y="35"/>
                  </a:lnTo>
                  <a:lnTo>
                    <a:pt x="8" y="34"/>
                  </a:lnTo>
                  <a:lnTo>
                    <a:pt x="8" y="34"/>
                  </a:lnTo>
                  <a:lnTo>
                    <a:pt x="12" y="30"/>
                  </a:lnTo>
                  <a:lnTo>
                    <a:pt x="12" y="25"/>
                  </a:lnTo>
                  <a:lnTo>
                    <a:pt x="11" y="20"/>
                  </a:lnTo>
                  <a:lnTo>
                    <a:pt x="7" y="15"/>
                  </a:lnTo>
                  <a:lnTo>
                    <a:pt x="7" y="15"/>
                  </a:lnTo>
                  <a:lnTo>
                    <a:pt x="6" y="13"/>
                  </a:lnTo>
                  <a:lnTo>
                    <a:pt x="6" y="10"/>
                  </a:lnTo>
                  <a:lnTo>
                    <a:pt x="6" y="8"/>
                  </a:lnTo>
                  <a:lnTo>
                    <a:pt x="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88"/>
            <p:cNvSpPr>
              <a:spLocks/>
            </p:cNvSpPr>
            <p:nvPr/>
          </p:nvSpPr>
          <p:spPr bwMode="auto">
            <a:xfrm>
              <a:off x="6904038" y="5640388"/>
              <a:ext cx="22225" cy="55563"/>
            </a:xfrm>
            <a:custGeom>
              <a:avLst/>
              <a:gdLst>
                <a:gd name="T0" fmla="*/ 9 w 14"/>
                <a:gd name="T1" fmla="*/ 4 h 35"/>
                <a:gd name="T2" fmla="*/ 9 w 14"/>
                <a:gd name="T3" fmla="*/ 4 h 35"/>
                <a:gd name="T4" fmla="*/ 10 w 14"/>
                <a:gd name="T5" fmla="*/ 4 h 35"/>
                <a:gd name="T6" fmla="*/ 10 w 14"/>
                <a:gd name="T7" fmla="*/ 2 h 35"/>
                <a:gd name="T8" fmla="*/ 9 w 14"/>
                <a:gd name="T9" fmla="*/ 1 h 35"/>
                <a:gd name="T10" fmla="*/ 9 w 14"/>
                <a:gd name="T11" fmla="*/ 1 h 35"/>
                <a:gd name="T12" fmla="*/ 7 w 14"/>
                <a:gd name="T13" fmla="*/ 0 h 35"/>
                <a:gd name="T14" fmla="*/ 6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5 w 14"/>
                <a:gd name="T27" fmla="*/ 20 h 35"/>
                <a:gd name="T28" fmla="*/ 5 w 14"/>
                <a:gd name="T29" fmla="*/ 20 h 35"/>
                <a:gd name="T30" fmla="*/ 6 w 14"/>
                <a:gd name="T31" fmla="*/ 23 h 35"/>
                <a:gd name="T32" fmla="*/ 7 w 14"/>
                <a:gd name="T33" fmla="*/ 25 h 35"/>
                <a:gd name="T34" fmla="*/ 6 w 14"/>
                <a:gd name="T35" fmla="*/ 28 h 35"/>
                <a:gd name="T36" fmla="*/ 5 w 14"/>
                <a:gd name="T37" fmla="*/ 30 h 35"/>
                <a:gd name="T38" fmla="*/ 5 w 14"/>
                <a:gd name="T39" fmla="*/ 30 h 35"/>
                <a:gd name="T40" fmla="*/ 5 w 14"/>
                <a:gd name="T41" fmla="*/ 31 h 35"/>
                <a:gd name="T42" fmla="*/ 5 w 14"/>
                <a:gd name="T43" fmla="*/ 33 h 35"/>
                <a:gd name="T44" fmla="*/ 5 w 14"/>
                <a:gd name="T45" fmla="*/ 34 h 35"/>
                <a:gd name="T46" fmla="*/ 5 w 14"/>
                <a:gd name="T47" fmla="*/ 34 h 35"/>
                <a:gd name="T48" fmla="*/ 6 w 14"/>
                <a:gd name="T49" fmla="*/ 35 h 35"/>
                <a:gd name="T50" fmla="*/ 9 w 14"/>
                <a:gd name="T51" fmla="*/ 35 h 35"/>
                <a:gd name="T52" fmla="*/ 10 w 14"/>
                <a:gd name="T53" fmla="*/ 34 h 35"/>
                <a:gd name="T54" fmla="*/ 10 w 14"/>
                <a:gd name="T55" fmla="*/ 34 h 35"/>
                <a:gd name="T56" fmla="*/ 12 w 14"/>
                <a:gd name="T57" fmla="*/ 30 h 35"/>
                <a:gd name="T58" fmla="*/ 14 w 14"/>
                <a:gd name="T59" fmla="*/ 25 h 35"/>
                <a:gd name="T60" fmla="*/ 12 w 14"/>
                <a:gd name="T61" fmla="*/ 20 h 35"/>
                <a:gd name="T62" fmla="*/ 9 w 14"/>
                <a:gd name="T63" fmla="*/ 15 h 35"/>
                <a:gd name="T64" fmla="*/ 9 w 14"/>
                <a:gd name="T65" fmla="*/ 15 h 35"/>
                <a:gd name="T66" fmla="*/ 7 w 14"/>
                <a:gd name="T67" fmla="*/ 13 h 35"/>
                <a:gd name="T68" fmla="*/ 6 w 14"/>
                <a:gd name="T69" fmla="*/ 10 h 35"/>
                <a:gd name="T70" fmla="*/ 7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10" y="4"/>
                  </a:lnTo>
                  <a:lnTo>
                    <a:pt x="10" y="2"/>
                  </a:lnTo>
                  <a:lnTo>
                    <a:pt x="9" y="1"/>
                  </a:lnTo>
                  <a:lnTo>
                    <a:pt x="9" y="1"/>
                  </a:lnTo>
                  <a:lnTo>
                    <a:pt x="7" y="0"/>
                  </a:lnTo>
                  <a:lnTo>
                    <a:pt x="6" y="0"/>
                  </a:lnTo>
                  <a:lnTo>
                    <a:pt x="4" y="1"/>
                  </a:lnTo>
                  <a:lnTo>
                    <a:pt x="4" y="1"/>
                  </a:lnTo>
                  <a:lnTo>
                    <a:pt x="1" y="5"/>
                  </a:lnTo>
                  <a:lnTo>
                    <a:pt x="0" y="10"/>
                  </a:lnTo>
                  <a:lnTo>
                    <a:pt x="1" y="15"/>
                  </a:lnTo>
                  <a:lnTo>
                    <a:pt x="5" y="20"/>
                  </a:lnTo>
                  <a:lnTo>
                    <a:pt x="5" y="20"/>
                  </a:lnTo>
                  <a:lnTo>
                    <a:pt x="6" y="23"/>
                  </a:lnTo>
                  <a:lnTo>
                    <a:pt x="7" y="25"/>
                  </a:lnTo>
                  <a:lnTo>
                    <a:pt x="6" y="28"/>
                  </a:lnTo>
                  <a:lnTo>
                    <a:pt x="5" y="30"/>
                  </a:lnTo>
                  <a:lnTo>
                    <a:pt x="5" y="30"/>
                  </a:lnTo>
                  <a:lnTo>
                    <a:pt x="5" y="31"/>
                  </a:lnTo>
                  <a:lnTo>
                    <a:pt x="5" y="33"/>
                  </a:lnTo>
                  <a:lnTo>
                    <a:pt x="5" y="34"/>
                  </a:lnTo>
                  <a:lnTo>
                    <a:pt x="5" y="34"/>
                  </a:lnTo>
                  <a:lnTo>
                    <a:pt x="6" y="35"/>
                  </a:lnTo>
                  <a:lnTo>
                    <a:pt x="9" y="35"/>
                  </a:lnTo>
                  <a:lnTo>
                    <a:pt x="10" y="34"/>
                  </a:lnTo>
                  <a:lnTo>
                    <a:pt x="10" y="34"/>
                  </a:lnTo>
                  <a:lnTo>
                    <a:pt x="12" y="30"/>
                  </a:lnTo>
                  <a:lnTo>
                    <a:pt x="14" y="25"/>
                  </a:lnTo>
                  <a:lnTo>
                    <a:pt x="12" y="20"/>
                  </a:lnTo>
                  <a:lnTo>
                    <a:pt x="9" y="15"/>
                  </a:lnTo>
                  <a:lnTo>
                    <a:pt x="9" y="15"/>
                  </a:lnTo>
                  <a:lnTo>
                    <a:pt x="7" y="13"/>
                  </a:lnTo>
                  <a:lnTo>
                    <a:pt x="6" y="10"/>
                  </a:lnTo>
                  <a:lnTo>
                    <a:pt x="7"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90"/>
            <p:cNvSpPr>
              <a:spLocks/>
            </p:cNvSpPr>
            <p:nvPr/>
          </p:nvSpPr>
          <p:spPr bwMode="auto">
            <a:xfrm>
              <a:off x="6937376" y="5640388"/>
              <a:ext cx="22225" cy="55563"/>
            </a:xfrm>
            <a:custGeom>
              <a:avLst/>
              <a:gdLst>
                <a:gd name="T0" fmla="*/ 9 w 14"/>
                <a:gd name="T1" fmla="*/ 4 h 35"/>
                <a:gd name="T2" fmla="*/ 9 w 14"/>
                <a:gd name="T3" fmla="*/ 4 h 35"/>
                <a:gd name="T4" fmla="*/ 9 w 14"/>
                <a:gd name="T5" fmla="*/ 4 h 35"/>
                <a:gd name="T6" fmla="*/ 9 w 14"/>
                <a:gd name="T7" fmla="*/ 2 h 35"/>
                <a:gd name="T8" fmla="*/ 8 w 14"/>
                <a:gd name="T9" fmla="*/ 1 h 35"/>
                <a:gd name="T10" fmla="*/ 8 w 14"/>
                <a:gd name="T11" fmla="*/ 1 h 35"/>
                <a:gd name="T12" fmla="*/ 6 w 14"/>
                <a:gd name="T13" fmla="*/ 0 h 35"/>
                <a:gd name="T14" fmla="*/ 5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4 w 14"/>
                <a:gd name="T27" fmla="*/ 20 h 35"/>
                <a:gd name="T28" fmla="*/ 4 w 14"/>
                <a:gd name="T29" fmla="*/ 20 h 35"/>
                <a:gd name="T30" fmla="*/ 6 w 14"/>
                <a:gd name="T31" fmla="*/ 23 h 35"/>
                <a:gd name="T32" fmla="*/ 6 w 14"/>
                <a:gd name="T33" fmla="*/ 25 h 35"/>
                <a:gd name="T34" fmla="*/ 6 w 14"/>
                <a:gd name="T35" fmla="*/ 28 h 35"/>
                <a:gd name="T36" fmla="*/ 5 w 14"/>
                <a:gd name="T37" fmla="*/ 30 h 35"/>
                <a:gd name="T38" fmla="*/ 5 w 14"/>
                <a:gd name="T39" fmla="*/ 30 h 35"/>
                <a:gd name="T40" fmla="*/ 4 w 14"/>
                <a:gd name="T41" fmla="*/ 31 h 35"/>
                <a:gd name="T42" fmla="*/ 4 w 14"/>
                <a:gd name="T43" fmla="*/ 33 h 35"/>
                <a:gd name="T44" fmla="*/ 5 w 14"/>
                <a:gd name="T45" fmla="*/ 34 h 35"/>
                <a:gd name="T46" fmla="*/ 5 w 14"/>
                <a:gd name="T47" fmla="*/ 34 h 35"/>
                <a:gd name="T48" fmla="*/ 6 w 14"/>
                <a:gd name="T49" fmla="*/ 35 h 35"/>
                <a:gd name="T50" fmla="*/ 8 w 14"/>
                <a:gd name="T51" fmla="*/ 35 h 35"/>
                <a:gd name="T52" fmla="*/ 10 w 14"/>
                <a:gd name="T53" fmla="*/ 34 h 35"/>
                <a:gd name="T54" fmla="*/ 10 w 14"/>
                <a:gd name="T55" fmla="*/ 34 h 35"/>
                <a:gd name="T56" fmla="*/ 13 w 14"/>
                <a:gd name="T57" fmla="*/ 30 h 35"/>
                <a:gd name="T58" fmla="*/ 14 w 14"/>
                <a:gd name="T59" fmla="*/ 25 h 35"/>
                <a:gd name="T60" fmla="*/ 13 w 14"/>
                <a:gd name="T61" fmla="*/ 20 h 35"/>
                <a:gd name="T62" fmla="*/ 9 w 14"/>
                <a:gd name="T63" fmla="*/ 15 h 35"/>
                <a:gd name="T64" fmla="*/ 9 w 14"/>
                <a:gd name="T65" fmla="*/ 15 h 35"/>
                <a:gd name="T66" fmla="*/ 6 w 14"/>
                <a:gd name="T67" fmla="*/ 13 h 35"/>
                <a:gd name="T68" fmla="*/ 6 w 14"/>
                <a:gd name="T69" fmla="*/ 10 h 35"/>
                <a:gd name="T70" fmla="*/ 8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9" y="4"/>
                  </a:lnTo>
                  <a:lnTo>
                    <a:pt x="9" y="2"/>
                  </a:lnTo>
                  <a:lnTo>
                    <a:pt x="8" y="1"/>
                  </a:lnTo>
                  <a:lnTo>
                    <a:pt x="8" y="1"/>
                  </a:lnTo>
                  <a:lnTo>
                    <a:pt x="6" y="0"/>
                  </a:lnTo>
                  <a:lnTo>
                    <a:pt x="5" y="0"/>
                  </a:lnTo>
                  <a:lnTo>
                    <a:pt x="4" y="1"/>
                  </a:lnTo>
                  <a:lnTo>
                    <a:pt x="4" y="1"/>
                  </a:lnTo>
                  <a:lnTo>
                    <a:pt x="1" y="5"/>
                  </a:lnTo>
                  <a:lnTo>
                    <a:pt x="0" y="10"/>
                  </a:lnTo>
                  <a:lnTo>
                    <a:pt x="1" y="15"/>
                  </a:lnTo>
                  <a:lnTo>
                    <a:pt x="4" y="20"/>
                  </a:lnTo>
                  <a:lnTo>
                    <a:pt x="4" y="20"/>
                  </a:lnTo>
                  <a:lnTo>
                    <a:pt x="6" y="23"/>
                  </a:lnTo>
                  <a:lnTo>
                    <a:pt x="6" y="25"/>
                  </a:lnTo>
                  <a:lnTo>
                    <a:pt x="6" y="28"/>
                  </a:lnTo>
                  <a:lnTo>
                    <a:pt x="5" y="30"/>
                  </a:lnTo>
                  <a:lnTo>
                    <a:pt x="5" y="30"/>
                  </a:lnTo>
                  <a:lnTo>
                    <a:pt x="4" y="31"/>
                  </a:lnTo>
                  <a:lnTo>
                    <a:pt x="4" y="33"/>
                  </a:lnTo>
                  <a:lnTo>
                    <a:pt x="5" y="34"/>
                  </a:lnTo>
                  <a:lnTo>
                    <a:pt x="5" y="34"/>
                  </a:lnTo>
                  <a:lnTo>
                    <a:pt x="6" y="35"/>
                  </a:lnTo>
                  <a:lnTo>
                    <a:pt x="8" y="35"/>
                  </a:lnTo>
                  <a:lnTo>
                    <a:pt x="10" y="34"/>
                  </a:lnTo>
                  <a:lnTo>
                    <a:pt x="10" y="34"/>
                  </a:lnTo>
                  <a:lnTo>
                    <a:pt x="13" y="30"/>
                  </a:lnTo>
                  <a:lnTo>
                    <a:pt x="14" y="25"/>
                  </a:lnTo>
                  <a:lnTo>
                    <a:pt x="13" y="20"/>
                  </a:lnTo>
                  <a:lnTo>
                    <a:pt x="9" y="15"/>
                  </a:lnTo>
                  <a:lnTo>
                    <a:pt x="9" y="15"/>
                  </a:lnTo>
                  <a:lnTo>
                    <a:pt x="6" y="13"/>
                  </a:lnTo>
                  <a:lnTo>
                    <a:pt x="6" y="10"/>
                  </a:lnTo>
                  <a:lnTo>
                    <a:pt x="8"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448806" y="2463306"/>
            <a:ext cx="1002329" cy="748205"/>
            <a:chOff x="8111974" y="2765981"/>
            <a:chExt cx="2364406" cy="1764950"/>
          </a:xfrm>
        </p:grpSpPr>
        <p:grpSp>
          <p:nvGrpSpPr>
            <p:cNvPr id="43" name="Group 42"/>
            <p:cNvGrpSpPr/>
            <p:nvPr/>
          </p:nvGrpSpPr>
          <p:grpSpPr>
            <a:xfrm>
              <a:off x="8665689" y="2765981"/>
              <a:ext cx="1256975" cy="1279695"/>
              <a:chOff x="8737600" y="4254500"/>
              <a:chExt cx="263525" cy="268288"/>
            </a:xfrm>
            <a:solidFill>
              <a:schemeClr val="bg1">
                <a:lumMod val="65000"/>
              </a:schemeClr>
            </a:solidFill>
          </p:grpSpPr>
          <p:sp>
            <p:nvSpPr>
              <p:cNvPr id="4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44" name="Rectangle 43"/>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48" name="Group 47"/>
          <p:cNvGrpSpPr/>
          <p:nvPr/>
        </p:nvGrpSpPr>
        <p:grpSpPr>
          <a:xfrm>
            <a:off x="4547085" y="4257262"/>
            <a:ext cx="1002329" cy="748205"/>
            <a:chOff x="8111974" y="2765981"/>
            <a:chExt cx="2364406" cy="1764950"/>
          </a:xfrm>
        </p:grpSpPr>
        <p:grpSp>
          <p:nvGrpSpPr>
            <p:cNvPr id="49" name="Group 48"/>
            <p:cNvGrpSpPr/>
            <p:nvPr/>
          </p:nvGrpSpPr>
          <p:grpSpPr>
            <a:xfrm>
              <a:off x="8665689" y="2765981"/>
              <a:ext cx="1256975" cy="1279695"/>
              <a:chOff x="8737600" y="4254500"/>
              <a:chExt cx="263525" cy="268288"/>
            </a:xfrm>
            <a:solidFill>
              <a:schemeClr val="bg1">
                <a:lumMod val="65000"/>
              </a:schemeClr>
            </a:solidFill>
          </p:grpSpPr>
          <p:sp>
            <p:nvSpPr>
              <p:cNvPr id="5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3"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0" name="Rectangle 49"/>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54" name="Group 53"/>
          <p:cNvGrpSpPr/>
          <p:nvPr/>
        </p:nvGrpSpPr>
        <p:grpSpPr>
          <a:xfrm>
            <a:off x="6626276" y="2449450"/>
            <a:ext cx="1002329" cy="748205"/>
            <a:chOff x="8111974" y="2765981"/>
            <a:chExt cx="2364406" cy="1764950"/>
          </a:xfrm>
        </p:grpSpPr>
        <p:grpSp>
          <p:nvGrpSpPr>
            <p:cNvPr id="55" name="Group 54"/>
            <p:cNvGrpSpPr/>
            <p:nvPr/>
          </p:nvGrpSpPr>
          <p:grpSpPr>
            <a:xfrm>
              <a:off x="8665689" y="2765981"/>
              <a:ext cx="1256975" cy="1279695"/>
              <a:chOff x="8737600" y="4254500"/>
              <a:chExt cx="263525" cy="268288"/>
            </a:xfrm>
            <a:solidFill>
              <a:schemeClr val="bg1">
                <a:lumMod val="65000"/>
              </a:schemeClr>
            </a:solidFill>
          </p:grpSpPr>
          <p:sp>
            <p:nvSpPr>
              <p:cNvPr id="57"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8"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9"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6" name="Rectangle 55"/>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60" name="Group 59"/>
          <p:cNvGrpSpPr/>
          <p:nvPr/>
        </p:nvGrpSpPr>
        <p:grpSpPr>
          <a:xfrm>
            <a:off x="8738085" y="4232614"/>
            <a:ext cx="1002329" cy="748205"/>
            <a:chOff x="8111974" y="2765981"/>
            <a:chExt cx="2364406" cy="1764950"/>
          </a:xfrm>
        </p:grpSpPr>
        <p:grpSp>
          <p:nvGrpSpPr>
            <p:cNvPr id="61" name="Group 60"/>
            <p:cNvGrpSpPr/>
            <p:nvPr/>
          </p:nvGrpSpPr>
          <p:grpSpPr>
            <a:xfrm>
              <a:off x="8665689" y="2765981"/>
              <a:ext cx="1256975" cy="1279695"/>
              <a:chOff x="8737600" y="4254500"/>
              <a:chExt cx="263525" cy="268288"/>
            </a:xfrm>
            <a:solidFill>
              <a:schemeClr val="bg1">
                <a:lumMod val="65000"/>
              </a:schemeClr>
            </a:solidFill>
          </p:grpSpPr>
          <p:sp>
            <p:nvSpPr>
              <p:cNvPr id="63"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4"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5"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62" name="Rectangle 61"/>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42863546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6037943"/>
          </a:xfrm>
          <a:prstGeom prst="rect">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Slide Number Placeholder 77"/>
          <p:cNvSpPr>
            <a:spLocks noGrp="1"/>
          </p:cNvSpPr>
          <p:nvPr>
            <p:ph type="sldNum" sz="quarter" idx="12"/>
          </p:nvPr>
        </p:nvSpPr>
        <p:spPr/>
        <p:txBody>
          <a:bodyPr/>
          <a:lstStyle/>
          <a:p>
            <a:fld id="{4702770A-EA85-44D5-9F41-80F9885CC4DA}" type="slidenum">
              <a:rPr lang="en-US" smtClean="0"/>
              <a:pPr/>
              <a:t>36</a:t>
            </a:fld>
            <a:endParaRPr lang="en-US" dirty="0"/>
          </a:p>
        </p:txBody>
      </p:sp>
      <p:grpSp>
        <p:nvGrpSpPr>
          <p:cNvPr id="10" name="Group 9"/>
          <p:cNvGrpSpPr/>
          <p:nvPr/>
        </p:nvGrpSpPr>
        <p:grpSpPr>
          <a:xfrm>
            <a:off x="3328988" y="2148086"/>
            <a:ext cx="5534025" cy="1741771"/>
            <a:chOff x="3412331" y="2045144"/>
            <a:chExt cx="5534025" cy="1741771"/>
          </a:xfrm>
        </p:grpSpPr>
        <p:sp>
          <p:nvSpPr>
            <p:cNvPr id="86" name="Rectangle 85"/>
            <p:cNvSpPr/>
            <p:nvPr/>
          </p:nvSpPr>
          <p:spPr>
            <a:xfrm>
              <a:off x="3412331" y="2750943"/>
              <a:ext cx="5534025" cy="802789"/>
            </a:xfrm>
            <a:prstGeom prst="rect">
              <a:avLst/>
            </a:prstGeom>
          </p:spPr>
          <p:txBody>
            <a:bodyPr anchor="ctr"/>
            <a:lstStyle/>
            <a:p>
              <a:pPr algn="ctr" eaLnBrk="1" fontAlgn="auto" hangingPunct="1">
                <a:lnSpc>
                  <a:spcPct val="90000"/>
                </a:lnSpc>
                <a:spcBef>
                  <a:spcPts val="1000"/>
                </a:spcBef>
                <a:spcAft>
                  <a:spcPts val="0"/>
                </a:spcAft>
                <a:defRPr/>
              </a:pPr>
              <a:r>
                <a:rPr lang="en-US" sz="66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THANK YOU</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7" name="Rectangle 86"/>
            <p:cNvSpPr/>
            <p:nvPr/>
          </p:nvSpPr>
          <p:spPr>
            <a:xfrm>
              <a:off x="3542506" y="3448777"/>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grpSp>
          <p:nvGrpSpPr>
            <p:cNvPr id="9" name="Group 8"/>
            <p:cNvGrpSpPr/>
            <p:nvPr/>
          </p:nvGrpSpPr>
          <p:grpSpPr>
            <a:xfrm>
              <a:off x="4493732" y="2045144"/>
              <a:ext cx="3371222" cy="427706"/>
              <a:chOff x="4408303" y="2045144"/>
              <a:chExt cx="3371222" cy="427706"/>
            </a:xfrm>
          </p:grpSpPr>
          <p:sp>
            <p:nvSpPr>
              <p:cNvPr id="91" name="Freeform 41"/>
              <p:cNvSpPr>
                <a:spLocks/>
              </p:cNvSpPr>
              <p:nvPr/>
            </p:nvSpPr>
            <p:spPr bwMode="auto">
              <a:xfrm>
                <a:off x="4408303" y="2045144"/>
                <a:ext cx="199422" cy="427706"/>
              </a:xfrm>
              <a:custGeom>
                <a:avLst/>
                <a:gdLst>
                  <a:gd name="T0" fmla="*/ 242614 w 180"/>
                  <a:gd name="T1" fmla="*/ 166698 h 385"/>
                  <a:gd name="T2" fmla="*/ 161743 w 180"/>
                  <a:gd name="T3" fmla="*/ 166698 h 385"/>
                  <a:gd name="T4" fmla="*/ 161743 w 180"/>
                  <a:gd name="T5" fmla="*/ 112924 h 385"/>
                  <a:gd name="T6" fmla="*/ 161743 w 180"/>
                  <a:gd name="T7" fmla="*/ 112924 h 385"/>
                  <a:gd name="T8" fmla="*/ 164438 w 180"/>
                  <a:gd name="T9" fmla="*/ 99481 h 385"/>
                  <a:gd name="T10" fmla="*/ 169830 w 180"/>
                  <a:gd name="T11" fmla="*/ 94104 h 385"/>
                  <a:gd name="T12" fmla="*/ 175221 w 180"/>
                  <a:gd name="T13" fmla="*/ 88726 h 385"/>
                  <a:gd name="T14" fmla="*/ 183308 w 180"/>
                  <a:gd name="T15" fmla="*/ 88726 h 385"/>
                  <a:gd name="T16" fmla="*/ 183308 w 180"/>
                  <a:gd name="T17" fmla="*/ 88726 h 385"/>
                  <a:gd name="T18" fmla="*/ 242614 w 180"/>
                  <a:gd name="T19" fmla="*/ 88726 h 385"/>
                  <a:gd name="T20" fmla="*/ 242614 w 180"/>
                  <a:gd name="T21" fmla="*/ 0 h 385"/>
                  <a:gd name="T22" fmla="*/ 161743 w 180"/>
                  <a:gd name="T23" fmla="*/ 0 h 385"/>
                  <a:gd name="T24" fmla="*/ 161743 w 180"/>
                  <a:gd name="T25" fmla="*/ 0 h 385"/>
                  <a:gd name="T26" fmla="*/ 132090 w 180"/>
                  <a:gd name="T27" fmla="*/ 2689 h 385"/>
                  <a:gd name="T28" fmla="*/ 107828 w 180"/>
                  <a:gd name="T29" fmla="*/ 10755 h 385"/>
                  <a:gd name="T30" fmla="*/ 88958 w 180"/>
                  <a:gd name="T31" fmla="*/ 21509 h 385"/>
                  <a:gd name="T32" fmla="*/ 72784 w 180"/>
                  <a:gd name="T33" fmla="*/ 37641 h 385"/>
                  <a:gd name="T34" fmla="*/ 64697 w 180"/>
                  <a:gd name="T35" fmla="*/ 53774 h 385"/>
                  <a:gd name="T36" fmla="*/ 56610 w 180"/>
                  <a:gd name="T37" fmla="*/ 72594 h 385"/>
                  <a:gd name="T38" fmla="*/ 53914 w 180"/>
                  <a:gd name="T39" fmla="*/ 91415 h 385"/>
                  <a:gd name="T40" fmla="*/ 53914 w 180"/>
                  <a:gd name="T41" fmla="*/ 107547 h 385"/>
                  <a:gd name="T42" fmla="*/ 53914 w 180"/>
                  <a:gd name="T43" fmla="*/ 166698 h 385"/>
                  <a:gd name="T44" fmla="*/ 0 w 180"/>
                  <a:gd name="T45" fmla="*/ 166698 h 385"/>
                  <a:gd name="T46" fmla="*/ 0 w 180"/>
                  <a:gd name="T47" fmla="*/ 258113 h 385"/>
                  <a:gd name="T48" fmla="*/ 53914 w 180"/>
                  <a:gd name="T49" fmla="*/ 258113 h 385"/>
                  <a:gd name="T50" fmla="*/ 53914 w 180"/>
                  <a:gd name="T51" fmla="*/ 258113 h 385"/>
                  <a:gd name="T52" fmla="*/ 53914 w 180"/>
                  <a:gd name="T53" fmla="*/ 517570 h 385"/>
                  <a:gd name="T54" fmla="*/ 161743 w 180"/>
                  <a:gd name="T55" fmla="*/ 517570 h 385"/>
                  <a:gd name="T56" fmla="*/ 161743 w 180"/>
                  <a:gd name="T57" fmla="*/ 517570 h 385"/>
                  <a:gd name="T58" fmla="*/ 161743 w 180"/>
                  <a:gd name="T59" fmla="*/ 258113 h 385"/>
                  <a:gd name="T60" fmla="*/ 234527 w 180"/>
                  <a:gd name="T61" fmla="*/ 258113 h 385"/>
                  <a:gd name="T62" fmla="*/ 242614 w 180"/>
                  <a:gd name="T63" fmla="*/ 166698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385">
                    <a:moveTo>
                      <a:pt x="180" y="124"/>
                    </a:moveTo>
                    <a:lnTo>
                      <a:pt x="120" y="124"/>
                    </a:lnTo>
                    <a:lnTo>
                      <a:pt x="120" y="84"/>
                    </a:lnTo>
                    <a:lnTo>
                      <a:pt x="122" y="74"/>
                    </a:lnTo>
                    <a:lnTo>
                      <a:pt x="126" y="70"/>
                    </a:lnTo>
                    <a:lnTo>
                      <a:pt x="130" y="66"/>
                    </a:lnTo>
                    <a:lnTo>
                      <a:pt x="136" y="66"/>
                    </a:lnTo>
                    <a:lnTo>
                      <a:pt x="180" y="66"/>
                    </a:lnTo>
                    <a:lnTo>
                      <a:pt x="180" y="0"/>
                    </a:lnTo>
                    <a:lnTo>
                      <a:pt x="120" y="0"/>
                    </a:lnTo>
                    <a:lnTo>
                      <a:pt x="98" y="2"/>
                    </a:lnTo>
                    <a:lnTo>
                      <a:pt x="80" y="8"/>
                    </a:lnTo>
                    <a:lnTo>
                      <a:pt x="66" y="16"/>
                    </a:lnTo>
                    <a:lnTo>
                      <a:pt x="54" y="28"/>
                    </a:lnTo>
                    <a:lnTo>
                      <a:pt x="48" y="40"/>
                    </a:lnTo>
                    <a:lnTo>
                      <a:pt x="42" y="54"/>
                    </a:lnTo>
                    <a:lnTo>
                      <a:pt x="40" y="68"/>
                    </a:lnTo>
                    <a:lnTo>
                      <a:pt x="40" y="80"/>
                    </a:lnTo>
                    <a:lnTo>
                      <a:pt x="40" y="124"/>
                    </a:lnTo>
                    <a:lnTo>
                      <a:pt x="0" y="124"/>
                    </a:lnTo>
                    <a:lnTo>
                      <a:pt x="0" y="192"/>
                    </a:lnTo>
                    <a:lnTo>
                      <a:pt x="40" y="192"/>
                    </a:lnTo>
                    <a:lnTo>
                      <a:pt x="40" y="385"/>
                    </a:lnTo>
                    <a:lnTo>
                      <a:pt x="120" y="385"/>
                    </a:lnTo>
                    <a:lnTo>
                      <a:pt x="120" y="192"/>
                    </a:lnTo>
                    <a:lnTo>
                      <a:pt x="174" y="192"/>
                    </a:lnTo>
                    <a:lnTo>
                      <a:pt x="180"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sp>
            <p:nvSpPr>
              <p:cNvPr id="92" name="Freeform 46"/>
              <p:cNvSpPr>
                <a:spLocks noEditPoints="1"/>
              </p:cNvSpPr>
              <p:nvPr/>
            </p:nvSpPr>
            <p:spPr bwMode="auto">
              <a:xfrm>
                <a:off x="6250449" y="2160599"/>
                <a:ext cx="195485" cy="196797"/>
              </a:xfrm>
              <a:custGeom>
                <a:avLst/>
                <a:gdLst>
                  <a:gd name="T0" fmla="*/ 233099 w 391"/>
                  <a:gd name="T1" fmla="*/ 120477 h 397"/>
                  <a:gd name="T2" fmla="*/ 227045 w 391"/>
                  <a:gd name="T3" fmla="*/ 86743 h 397"/>
                  <a:gd name="T4" fmla="*/ 206459 w 391"/>
                  <a:gd name="T5" fmla="*/ 49396 h 397"/>
                  <a:gd name="T6" fmla="*/ 173159 w 391"/>
                  <a:gd name="T7" fmla="*/ 21686 h 397"/>
                  <a:gd name="T8" fmla="*/ 130778 w 391"/>
                  <a:gd name="T9" fmla="*/ 8433 h 397"/>
                  <a:gd name="T10" fmla="*/ 100505 w 391"/>
                  <a:gd name="T11" fmla="*/ 9638 h 397"/>
                  <a:gd name="T12" fmla="*/ 75076 w 391"/>
                  <a:gd name="T13" fmla="*/ 0 h 397"/>
                  <a:gd name="T14" fmla="*/ 39960 w 391"/>
                  <a:gd name="T15" fmla="*/ 4819 h 397"/>
                  <a:gd name="T16" fmla="*/ 4844 w 391"/>
                  <a:gd name="T17" fmla="*/ 39757 h 397"/>
                  <a:gd name="T18" fmla="*/ 0 w 391"/>
                  <a:gd name="T19" fmla="*/ 73491 h 397"/>
                  <a:gd name="T20" fmla="*/ 8476 w 391"/>
                  <a:gd name="T21" fmla="*/ 97586 h 397"/>
                  <a:gd name="T22" fmla="*/ 7265 w 391"/>
                  <a:gd name="T23" fmla="*/ 132525 h 397"/>
                  <a:gd name="T24" fmla="*/ 19374 w 391"/>
                  <a:gd name="T25" fmla="*/ 174089 h 397"/>
                  <a:gd name="T26" fmla="*/ 47225 w 391"/>
                  <a:gd name="T27" fmla="*/ 207823 h 397"/>
                  <a:gd name="T28" fmla="*/ 85974 w 391"/>
                  <a:gd name="T29" fmla="*/ 228304 h 397"/>
                  <a:gd name="T30" fmla="*/ 119880 w 391"/>
                  <a:gd name="T31" fmla="*/ 233123 h 397"/>
                  <a:gd name="T32" fmla="*/ 147730 w 391"/>
                  <a:gd name="T33" fmla="*/ 234328 h 397"/>
                  <a:gd name="T34" fmla="*/ 171949 w 391"/>
                  <a:gd name="T35" fmla="*/ 239147 h 397"/>
                  <a:gd name="T36" fmla="*/ 217358 w 391"/>
                  <a:gd name="T37" fmla="*/ 219871 h 397"/>
                  <a:gd name="T38" fmla="*/ 236732 w 391"/>
                  <a:gd name="T39" fmla="*/ 174089 h 397"/>
                  <a:gd name="T40" fmla="*/ 233099 w 391"/>
                  <a:gd name="T41" fmla="*/ 151199 h 397"/>
                  <a:gd name="T42" fmla="*/ 178003 w 391"/>
                  <a:gd name="T43" fmla="*/ 174089 h 397"/>
                  <a:gd name="T44" fmla="*/ 154996 w 391"/>
                  <a:gd name="T45" fmla="*/ 190956 h 397"/>
                  <a:gd name="T46" fmla="*/ 129567 w 391"/>
                  <a:gd name="T47" fmla="*/ 196980 h 397"/>
                  <a:gd name="T48" fmla="*/ 96872 w 391"/>
                  <a:gd name="T49" fmla="*/ 195775 h 397"/>
                  <a:gd name="T50" fmla="*/ 72654 w 391"/>
                  <a:gd name="T51" fmla="*/ 186137 h 397"/>
                  <a:gd name="T52" fmla="*/ 60545 w 391"/>
                  <a:gd name="T53" fmla="*/ 172885 h 397"/>
                  <a:gd name="T54" fmla="*/ 53280 w 391"/>
                  <a:gd name="T55" fmla="*/ 152404 h 397"/>
                  <a:gd name="T56" fmla="*/ 56913 w 391"/>
                  <a:gd name="T57" fmla="*/ 141561 h 397"/>
                  <a:gd name="T58" fmla="*/ 75076 w 391"/>
                  <a:gd name="T59" fmla="*/ 137946 h 397"/>
                  <a:gd name="T60" fmla="*/ 85974 w 391"/>
                  <a:gd name="T61" fmla="*/ 149994 h 397"/>
                  <a:gd name="T62" fmla="*/ 92029 w 391"/>
                  <a:gd name="T63" fmla="*/ 162042 h 397"/>
                  <a:gd name="T64" fmla="*/ 108981 w 391"/>
                  <a:gd name="T65" fmla="*/ 171680 h 397"/>
                  <a:gd name="T66" fmla="*/ 130778 w 391"/>
                  <a:gd name="T67" fmla="*/ 170475 h 397"/>
                  <a:gd name="T68" fmla="*/ 145309 w 391"/>
                  <a:gd name="T69" fmla="*/ 163246 h 397"/>
                  <a:gd name="T70" fmla="*/ 150152 w 391"/>
                  <a:gd name="T71" fmla="*/ 152404 h 397"/>
                  <a:gd name="T72" fmla="*/ 140465 w 391"/>
                  <a:gd name="T73" fmla="*/ 137946 h 397"/>
                  <a:gd name="T74" fmla="*/ 112614 w 391"/>
                  <a:gd name="T75" fmla="*/ 130115 h 397"/>
                  <a:gd name="T76" fmla="*/ 77498 w 391"/>
                  <a:gd name="T77" fmla="*/ 118068 h 397"/>
                  <a:gd name="T78" fmla="*/ 62967 w 391"/>
                  <a:gd name="T79" fmla="*/ 107225 h 397"/>
                  <a:gd name="T80" fmla="*/ 55702 w 391"/>
                  <a:gd name="T81" fmla="*/ 84334 h 397"/>
                  <a:gd name="T82" fmla="*/ 60545 w 391"/>
                  <a:gd name="T83" fmla="*/ 67467 h 397"/>
                  <a:gd name="T84" fmla="*/ 72654 w 391"/>
                  <a:gd name="T85" fmla="*/ 53010 h 397"/>
                  <a:gd name="T86" fmla="*/ 93240 w 391"/>
                  <a:gd name="T87" fmla="*/ 44577 h 397"/>
                  <a:gd name="T88" fmla="*/ 133200 w 391"/>
                  <a:gd name="T89" fmla="*/ 42167 h 397"/>
                  <a:gd name="T90" fmla="*/ 164683 w 391"/>
                  <a:gd name="T91" fmla="*/ 54215 h 397"/>
                  <a:gd name="T92" fmla="*/ 175581 w 391"/>
                  <a:gd name="T93" fmla="*/ 66262 h 397"/>
                  <a:gd name="T94" fmla="*/ 178003 w 391"/>
                  <a:gd name="T95" fmla="*/ 85539 h 397"/>
                  <a:gd name="T96" fmla="*/ 162261 w 391"/>
                  <a:gd name="T97" fmla="*/ 95177 h 397"/>
                  <a:gd name="T98" fmla="*/ 152574 w 391"/>
                  <a:gd name="T99" fmla="*/ 91563 h 397"/>
                  <a:gd name="T100" fmla="*/ 141676 w 391"/>
                  <a:gd name="T101" fmla="*/ 75901 h 397"/>
                  <a:gd name="T102" fmla="*/ 128356 w 391"/>
                  <a:gd name="T103" fmla="*/ 67467 h 397"/>
                  <a:gd name="T104" fmla="*/ 100505 w 391"/>
                  <a:gd name="T105" fmla="*/ 68672 h 397"/>
                  <a:gd name="T106" fmla="*/ 92029 w 391"/>
                  <a:gd name="T107" fmla="*/ 75901 h 397"/>
                  <a:gd name="T108" fmla="*/ 90818 w 391"/>
                  <a:gd name="T109" fmla="*/ 85539 h 397"/>
                  <a:gd name="T110" fmla="*/ 99294 w 391"/>
                  <a:gd name="T111" fmla="*/ 93972 h 397"/>
                  <a:gd name="T112" fmla="*/ 123512 w 391"/>
                  <a:gd name="T113" fmla="*/ 101201 h 397"/>
                  <a:gd name="T114" fmla="*/ 159840 w 391"/>
                  <a:gd name="T115" fmla="*/ 110839 h 397"/>
                  <a:gd name="T116" fmla="*/ 181636 w 391"/>
                  <a:gd name="T117" fmla="*/ 130115 h 397"/>
                  <a:gd name="T118" fmla="*/ 185269 w 391"/>
                  <a:gd name="T119" fmla="*/ 148789 h 397"/>
                  <a:gd name="T120" fmla="*/ 178003 w 391"/>
                  <a:gd name="T121" fmla="*/ 174089 h 3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91" h="397">
                    <a:moveTo>
                      <a:pt x="379" y="239"/>
                    </a:moveTo>
                    <a:lnTo>
                      <a:pt x="379" y="239"/>
                    </a:lnTo>
                    <a:lnTo>
                      <a:pt x="383" y="220"/>
                    </a:lnTo>
                    <a:lnTo>
                      <a:pt x="385" y="200"/>
                    </a:lnTo>
                    <a:lnTo>
                      <a:pt x="383" y="182"/>
                    </a:lnTo>
                    <a:lnTo>
                      <a:pt x="381" y="162"/>
                    </a:lnTo>
                    <a:lnTo>
                      <a:pt x="375" y="144"/>
                    </a:lnTo>
                    <a:lnTo>
                      <a:pt x="369" y="128"/>
                    </a:lnTo>
                    <a:lnTo>
                      <a:pt x="361" y="112"/>
                    </a:lnTo>
                    <a:lnTo>
                      <a:pt x="353" y="96"/>
                    </a:lnTo>
                    <a:lnTo>
                      <a:pt x="341" y="82"/>
                    </a:lnTo>
                    <a:lnTo>
                      <a:pt x="330" y="68"/>
                    </a:lnTo>
                    <a:lnTo>
                      <a:pt x="316" y="56"/>
                    </a:lnTo>
                    <a:lnTo>
                      <a:pt x="302" y="46"/>
                    </a:lnTo>
                    <a:lnTo>
                      <a:pt x="286" y="36"/>
                    </a:lnTo>
                    <a:lnTo>
                      <a:pt x="270" y="28"/>
                    </a:lnTo>
                    <a:lnTo>
                      <a:pt x="254" y="22"/>
                    </a:lnTo>
                    <a:lnTo>
                      <a:pt x="236" y="16"/>
                    </a:lnTo>
                    <a:lnTo>
                      <a:pt x="216" y="14"/>
                    </a:lnTo>
                    <a:lnTo>
                      <a:pt x="198" y="14"/>
                    </a:lnTo>
                    <a:lnTo>
                      <a:pt x="182" y="14"/>
                    </a:lnTo>
                    <a:lnTo>
                      <a:pt x="166" y="16"/>
                    </a:lnTo>
                    <a:lnTo>
                      <a:pt x="152" y="8"/>
                    </a:lnTo>
                    <a:lnTo>
                      <a:pt x="138" y="4"/>
                    </a:lnTo>
                    <a:lnTo>
                      <a:pt x="124" y="0"/>
                    </a:lnTo>
                    <a:lnTo>
                      <a:pt x="108" y="0"/>
                    </a:lnTo>
                    <a:lnTo>
                      <a:pt x="86" y="2"/>
                    </a:lnTo>
                    <a:lnTo>
                      <a:pt x="66" y="8"/>
                    </a:lnTo>
                    <a:lnTo>
                      <a:pt x="46" y="18"/>
                    </a:lnTo>
                    <a:lnTo>
                      <a:pt x="30" y="30"/>
                    </a:lnTo>
                    <a:lnTo>
                      <a:pt x="18" y="48"/>
                    </a:lnTo>
                    <a:lnTo>
                      <a:pt x="8" y="66"/>
                    </a:lnTo>
                    <a:lnTo>
                      <a:pt x="2" y="86"/>
                    </a:lnTo>
                    <a:lnTo>
                      <a:pt x="0" y="108"/>
                    </a:lnTo>
                    <a:lnTo>
                      <a:pt x="0" y="122"/>
                    </a:lnTo>
                    <a:lnTo>
                      <a:pt x="2" y="136"/>
                    </a:lnTo>
                    <a:lnTo>
                      <a:pt x="8" y="150"/>
                    </a:lnTo>
                    <a:lnTo>
                      <a:pt x="14" y="162"/>
                    </a:lnTo>
                    <a:lnTo>
                      <a:pt x="12" y="182"/>
                    </a:lnTo>
                    <a:lnTo>
                      <a:pt x="10" y="200"/>
                    </a:lnTo>
                    <a:lnTo>
                      <a:pt x="12" y="220"/>
                    </a:lnTo>
                    <a:lnTo>
                      <a:pt x="14" y="237"/>
                    </a:lnTo>
                    <a:lnTo>
                      <a:pt x="18" y="255"/>
                    </a:lnTo>
                    <a:lnTo>
                      <a:pt x="24" y="273"/>
                    </a:lnTo>
                    <a:lnTo>
                      <a:pt x="32" y="289"/>
                    </a:lnTo>
                    <a:lnTo>
                      <a:pt x="42" y="305"/>
                    </a:lnTo>
                    <a:lnTo>
                      <a:pt x="54" y="319"/>
                    </a:lnTo>
                    <a:lnTo>
                      <a:pt x="66" y="333"/>
                    </a:lnTo>
                    <a:lnTo>
                      <a:pt x="78" y="345"/>
                    </a:lnTo>
                    <a:lnTo>
                      <a:pt x="92" y="355"/>
                    </a:lnTo>
                    <a:lnTo>
                      <a:pt x="108" y="365"/>
                    </a:lnTo>
                    <a:lnTo>
                      <a:pt x="124" y="373"/>
                    </a:lnTo>
                    <a:lnTo>
                      <a:pt x="142" y="379"/>
                    </a:lnTo>
                    <a:lnTo>
                      <a:pt x="160" y="383"/>
                    </a:lnTo>
                    <a:lnTo>
                      <a:pt x="178" y="385"/>
                    </a:lnTo>
                    <a:lnTo>
                      <a:pt x="198" y="387"/>
                    </a:lnTo>
                    <a:lnTo>
                      <a:pt x="216" y="387"/>
                    </a:lnTo>
                    <a:lnTo>
                      <a:pt x="232" y="383"/>
                    </a:lnTo>
                    <a:lnTo>
                      <a:pt x="244" y="389"/>
                    </a:lnTo>
                    <a:lnTo>
                      <a:pt x="256" y="393"/>
                    </a:lnTo>
                    <a:lnTo>
                      <a:pt x="270" y="395"/>
                    </a:lnTo>
                    <a:lnTo>
                      <a:pt x="284" y="397"/>
                    </a:lnTo>
                    <a:lnTo>
                      <a:pt x="306" y="395"/>
                    </a:lnTo>
                    <a:lnTo>
                      <a:pt x="326" y="389"/>
                    </a:lnTo>
                    <a:lnTo>
                      <a:pt x="343" y="379"/>
                    </a:lnTo>
                    <a:lnTo>
                      <a:pt x="359" y="365"/>
                    </a:lnTo>
                    <a:lnTo>
                      <a:pt x="373" y="349"/>
                    </a:lnTo>
                    <a:lnTo>
                      <a:pt x="383" y="331"/>
                    </a:lnTo>
                    <a:lnTo>
                      <a:pt x="389" y="309"/>
                    </a:lnTo>
                    <a:lnTo>
                      <a:pt x="391" y="289"/>
                    </a:lnTo>
                    <a:lnTo>
                      <a:pt x="391" y="275"/>
                    </a:lnTo>
                    <a:lnTo>
                      <a:pt x="389" y="263"/>
                    </a:lnTo>
                    <a:lnTo>
                      <a:pt x="385" y="251"/>
                    </a:lnTo>
                    <a:lnTo>
                      <a:pt x="379" y="239"/>
                    </a:lnTo>
                    <a:close/>
                    <a:moveTo>
                      <a:pt x="294" y="289"/>
                    </a:moveTo>
                    <a:lnTo>
                      <a:pt x="294" y="289"/>
                    </a:lnTo>
                    <a:lnTo>
                      <a:pt x="286" y="297"/>
                    </a:lnTo>
                    <a:lnTo>
                      <a:pt x="278" y="305"/>
                    </a:lnTo>
                    <a:lnTo>
                      <a:pt x="268" y="313"/>
                    </a:lnTo>
                    <a:lnTo>
                      <a:pt x="256" y="317"/>
                    </a:lnTo>
                    <a:lnTo>
                      <a:pt x="242" y="323"/>
                    </a:lnTo>
                    <a:lnTo>
                      <a:pt x="228" y="325"/>
                    </a:lnTo>
                    <a:lnTo>
                      <a:pt x="214" y="327"/>
                    </a:lnTo>
                    <a:lnTo>
                      <a:pt x="198" y="329"/>
                    </a:lnTo>
                    <a:lnTo>
                      <a:pt x="178" y="327"/>
                    </a:lnTo>
                    <a:lnTo>
                      <a:pt x="160" y="325"/>
                    </a:lnTo>
                    <a:lnTo>
                      <a:pt x="144" y="321"/>
                    </a:lnTo>
                    <a:lnTo>
                      <a:pt x="130" y="315"/>
                    </a:lnTo>
                    <a:lnTo>
                      <a:pt x="120" y="309"/>
                    </a:lnTo>
                    <a:lnTo>
                      <a:pt x="112" y="303"/>
                    </a:lnTo>
                    <a:lnTo>
                      <a:pt x="106" y="295"/>
                    </a:lnTo>
                    <a:lnTo>
                      <a:pt x="100" y="287"/>
                    </a:lnTo>
                    <a:lnTo>
                      <a:pt x="94" y="279"/>
                    </a:lnTo>
                    <a:lnTo>
                      <a:pt x="90" y="269"/>
                    </a:lnTo>
                    <a:lnTo>
                      <a:pt x="88" y="261"/>
                    </a:lnTo>
                    <a:lnTo>
                      <a:pt x="88" y="253"/>
                    </a:lnTo>
                    <a:lnTo>
                      <a:pt x="90" y="243"/>
                    </a:lnTo>
                    <a:lnTo>
                      <a:pt x="94" y="235"/>
                    </a:lnTo>
                    <a:lnTo>
                      <a:pt x="104" y="229"/>
                    </a:lnTo>
                    <a:lnTo>
                      <a:pt x="114" y="227"/>
                    </a:lnTo>
                    <a:lnTo>
                      <a:pt x="124" y="229"/>
                    </a:lnTo>
                    <a:lnTo>
                      <a:pt x="132" y="233"/>
                    </a:lnTo>
                    <a:lnTo>
                      <a:pt x="138" y="241"/>
                    </a:lnTo>
                    <a:lnTo>
                      <a:pt x="142" y="249"/>
                    </a:lnTo>
                    <a:lnTo>
                      <a:pt x="148" y="261"/>
                    </a:lnTo>
                    <a:lnTo>
                      <a:pt x="152" y="269"/>
                    </a:lnTo>
                    <a:lnTo>
                      <a:pt x="160" y="275"/>
                    </a:lnTo>
                    <a:lnTo>
                      <a:pt x="168" y="281"/>
                    </a:lnTo>
                    <a:lnTo>
                      <a:pt x="180" y="285"/>
                    </a:lnTo>
                    <a:lnTo>
                      <a:pt x="196" y="285"/>
                    </a:lnTo>
                    <a:lnTo>
                      <a:pt x="206" y="285"/>
                    </a:lnTo>
                    <a:lnTo>
                      <a:pt x="216" y="283"/>
                    </a:lnTo>
                    <a:lnTo>
                      <a:pt x="226" y="281"/>
                    </a:lnTo>
                    <a:lnTo>
                      <a:pt x="234" y="277"/>
                    </a:lnTo>
                    <a:lnTo>
                      <a:pt x="240" y="271"/>
                    </a:lnTo>
                    <a:lnTo>
                      <a:pt x="244" y="265"/>
                    </a:lnTo>
                    <a:lnTo>
                      <a:pt x="246" y="259"/>
                    </a:lnTo>
                    <a:lnTo>
                      <a:pt x="248" y="253"/>
                    </a:lnTo>
                    <a:lnTo>
                      <a:pt x="246" y="243"/>
                    </a:lnTo>
                    <a:lnTo>
                      <a:pt x="240" y="235"/>
                    </a:lnTo>
                    <a:lnTo>
                      <a:pt x="232" y="229"/>
                    </a:lnTo>
                    <a:lnTo>
                      <a:pt x="220" y="224"/>
                    </a:lnTo>
                    <a:lnTo>
                      <a:pt x="186" y="216"/>
                    </a:lnTo>
                    <a:lnTo>
                      <a:pt x="158" y="210"/>
                    </a:lnTo>
                    <a:lnTo>
                      <a:pt x="136" y="202"/>
                    </a:lnTo>
                    <a:lnTo>
                      <a:pt x="128" y="196"/>
                    </a:lnTo>
                    <a:lnTo>
                      <a:pt x="118" y="192"/>
                    </a:lnTo>
                    <a:lnTo>
                      <a:pt x="110" y="186"/>
                    </a:lnTo>
                    <a:lnTo>
                      <a:pt x="104" y="178"/>
                    </a:lnTo>
                    <a:lnTo>
                      <a:pt x="100" y="170"/>
                    </a:lnTo>
                    <a:lnTo>
                      <a:pt x="96" y="162"/>
                    </a:lnTo>
                    <a:lnTo>
                      <a:pt x="94" y="152"/>
                    </a:lnTo>
                    <a:lnTo>
                      <a:pt x="92" y="140"/>
                    </a:lnTo>
                    <a:lnTo>
                      <a:pt x="94" y="130"/>
                    </a:lnTo>
                    <a:lnTo>
                      <a:pt x="96" y="120"/>
                    </a:lnTo>
                    <a:lnTo>
                      <a:pt x="100" y="112"/>
                    </a:lnTo>
                    <a:lnTo>
                      <a:pt x="106" y="102"/>
                    </a:lnTo>
                    <a:lnTo>
                      <a:pt x="112" y="94"/>
                    </a:lnTo>
                    <a:lnTo>
                      <a:pt x="120" y="88"/>
                    </a:lnTo>
                    <a:lnTo>
                      <a:pt x="130" y="82"/>
                    </a:lnTo>
                    <a:lnTo>
                      <a:pt x="142" y="78"/>
                    </a:lnTo>
                    <a:lnTo>
                      <a:pt x="154" y="74"/>
                    </a:lnTo>
                    <a:lnTo>
                      <a:pt x="166" y="70"/>
                    </a:lnTo>
                    <a:lnTo>
                      <a:pt x="196" y="68"/>
                    </a:lnTo>
                    <a:lnTo>
                      <a:pt x="220" y="70"/>
                    </a:lnTo>
                    <a:lnTo>
                      <a:pt x="240" y="74"/>
                    </a:lnTo>
                    <a:lnTo>
                      <a:pt x="258" y="82"/>
                    </a:lnTo>
                    <a:lnTo>
                      <a:pt x="272" y="90"/>
                    </a:lnTo>
                    <a:lnTo>
                      <a:pt x="282" y="100"/>
                    </a:lnTo>
                    <a:lnTo>
                      <a:pt x="290" y="110"/>
                    </a:lnTo>
                    <a:lnTo>
                      <a:pt x="294" y="122"/>
                    </a:lnTo>
                    <a:lnTo>
                      <a:pt x="296" y="132"/>
                    </a:lnTo>
                    <a:lnTo>
                      <a:pt x="294" y="142"/>
                    </a:lnTo>
                    <a:lnTo>
                      <a:pt x="288" y="150"/>
                    </a:lnTo>
                    <a:lnTo>
                      <a:pt x="278" y="156"/>
                    </a:lnTo>
                    <a:lnTo>
                      <a:pt x="268" y="158"/>
                    </a:lnTo>
                    <a:lnTo>
                      <a:pt x="258" y="156"/>
                    </a:lnTo>
                    <a:lnTo>
                      <a:pt x="252" y="152"/>
                    </a:lnTo>
                    <a:lnTo>
                      <a:pt x="246" y="146"/>
                    </a:lnTo>
                    <a:lnTo>
                      <a:pt x="240" y="138"/>
                    </a:lnTo>
                    <a:lnTo>
                      <a:pt x="234" y="126"/>
                    </a:lnTo>
                    <a:lnTo>
                      <a:pt x="224" y="118"/>
                    </a:lnTo>
                    <a:lnTo>
                      <a:pt x="218" y="114"/>
                    </a:lnTo>
                    <a:lnTo>
                      <a:pt x="212" y="112"/>
                    </a:lnTo>
                    <a:lnTo>
                      <a:pt x="192" y="110"/>
                    </a:lnTo>
                    <a:lnTo>
                      <a:pt x="174" y="112"/>
                    </a:lnTo>
                    <a:lnTo>
                      <a:pt x="166" y="114"/>
                    </a:lnTo>
                    <a:lnTo>
                      <a:pt x="160" y="118"/>
                    </a:lnTo>
                    <a:lnTo>
                      <a:pt x="156" y="122"/>
                    </a:lnTo>
                    <a:lnTo>
                      <a:pt x="152" y="126"/>
                    </a:lnTo>
                    <a:lnTo>
                      <a:pt x="150" y="130"/>
                    </a:lnTo>
                    <a:lnTo>
                      <a:pt x="148" y="136"/>
                    </a:lnTo>
                    <a:lnTo>
                      <a:pt x="150" y="142"/>
                    </a:lnTo>
                    <a:lnTo>
                      <a:pt x="152" y="146"/>
                    </a:lnTo>
                    <a:lnTo>
                      <a:pt x="158" y="152"/>
                    </a:lnTo>
                    <a:lnTo>
                      <a:pt x="164" y="156"/>
                    </a:lnTo>
                    <a:lnTo>
                      <a:pt x="178" y="162"/>
                    </a:lnTo>
                    <a:lnTo>
                      <a:pt x="204" y="168"/>
                    </a:lnTo>
                    <a:lnTo>
                      <a:pt x="246" y="178"/>
                    </a:lnTo>
                    <a:lnTo>
                      <a:pt x="264" y="184"/>
                    </a:lnTo>
                    <a:lnTo>
                      <a:pt x="278" y="192"/>
                    </a:lnTo>
                    <a:lnTo>
                      <a:pt x="290" y="202"/>
                    </a:lnTo>
                    <a:lnTo>
                      <a:pt x="300" y="216"/>
                    </a:lnTo>
                    <a:lnTo>
                      <a:pt x="304" y="229"/>
                    </a:lnTo>
                    <a:lnTo>
                      <a:pt x="306" y="247"/>
                    </a:lnTo>
                    <a:lnTo>
                      <a:pt x="306" y="259"/>
                    </a:lnTo>
                    <a:lnTo>
                      <a:pt x="304" y="269"/>
                    </a:lnTo>
                    <a:lnTo>
                      <a:pt x="300" y="279"/>
                    </a:lnTo>
                    <a:lnTo>
                      <a:pt x="294" y="2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3" name="Group 92"/>
              <p:cNvGrpSpPr/>
              <p:nvPr/>
            </p:nvGrpSpPr>
            <p:grpSpPr>
              <a:xfrm>
                <a:off x="7540378" y="2138820"/>
                <a:ext cx="239147" cy="240355"/>
                <a:chOff x="328612" y="1103313"/>
                <a:chExt cx="314325" cy="315913"/>
              </a:xfrm>
              <a:solidFill>
                <a:schemeClr val="bg1"/>
              </a:solidFill>
            </p:grpSpPr>
            <p:sp>
              <p:nvSpPr>
                <p:cNvPr id="99" name="Freeform 47"/>
                <p:cNvSpPr>
                  <a:spLocks/>
                </p:cNvSpPr>
                <p:nvPr/>
              </p:nvSpPr>
              <p:spPr bwMode="auto">
                <a:xfrm>
                  <a:off x="496887" y="1244600"/>
                  <a:ext cx="1587" cy="1588"/>
                </a:xfrm>
                <a:custGeom>
                  <a:avLst/>
                  <a:gdLst>
                    <a:gd name="T0" fmla="*/ 2 w 2"/>
                    <a:gd name="T1" fmla="*/ 2 h 2"/>
                    <a:gd name="T2" fmla="*/ 2 w 2"/>
                    <a:gd name="T3" fmla="*/ 0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0"/>
                      </a:lnTo>
                      <a:lnTo>
                        <a:pt x="2" y="0"/>
                      </a:lnTo>
                      <a:lnTo>
                        <a:pt x="0"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100" name="Freeform 48"/>
                <p:cNvSpPr>
                  <a:spLocks noEditPoints="1"/>
                </p:cNvSpPr>
                <p:nvPr/>
              </p:nvSpPr>
              <p:spPr bwMode="auto">
                <a:xfrm>
                  <a:off x="328612" y="1103313"/>
                  <a:ext cx="314325" cy="315913"/>
                </a:xfrm>
                <a:custGeom>
                  <a:avLst/>
                  <a:gdLst>
                    <a:gd name="T0" fmla="*/ 30 w 395"/>
                    <a:gd name="T1" fmla="*/ 0 h 397"/>
                    <a:gd name="T2" fmla="*/ 18 w 395"/>
                    <a:gd name="T3" fmla="*/ 2 h 397"/>
                    <a:gd name="T4" fmla="*/ 2 w 395"/>
                    <a:gd name="T5" fmla="*/ 18 h 397"/>
                    <a:gd name="T6" fmla="*/ 0 w 395"/>
                    <a:gd name="T7" fmla="*/ 369 h 397"/>
                    <a:gd name="T8" fmla="*/ 2 w 395"/>
                    <a:gd name="T9" fmla="*/ 379 h 397"/>
                    <a:gd name="T10" fmla="*/ 18 w 395"/>
                    <a:gd name="T11" fmla="*/ 395 h 397"/>
                    <a:gd name="T12" fmla="*/ 365 w 395"/>
                    <a:gd name="T13" fmla="*/ 397 h 397"/>
                    <a:gd name="T14" fmla="*/ 377 w 395"/>
                    <a:gd name="T15" fmla="*/ 395 h 397"/>
                    <a:gd name="T16" fmla="*/ 393 w 395"/>
                    <a:gd name="T17" fmla="*/ 379 h 397"/>
                    <a:gd name="T18" fmla="*/ 395 w 395"/>
                    <a:gd name="T19" fmla="*/ 28 h 397"/>
                    <a:gd name="T20" fmla="*/ 393 w 395"/>
                    <a:gd name="T21" fmla="*/ 18 h 397"/>
                    <a:gd name="T22" fmla="*/ 377 w 395"/>
                    <a:gd name="T23" fmla="*/ 2 h 397"/>
                    <a:gd name="T24" fmla="*/ 365 w 395"/>
                    <a:gd name="T25" fmla="*/ 0 h 397"/>
                    <a:gd name="T26" fmla="*/ 60 w 395"/>
                    <a:gd name="T27" fmla="*/ 331 h 397"/>
                    <a:gd name="T28" fmla="*/ 120 w 395"/>
                    <a:gd name="T29" fmla="*/ 154 h 397"/>
                    <a:gd name="T30" fmla="*/ 90 w 395"/>
                    <a:gd name="T31" fmla="*/ 128 h 397"/>
                    <a:gd name="T32" fmla="*/ 90 w 395"/>
                    <a:gd name="T33" fmla="*/ 128 h 397"/>
                    <a:gd name="T34" fmla="*/ 76 w 395"/>
                    <a:gd name="T35" fmla="*/ 126 h 397"/>
                    <a:gd name="T36" fmla="*/ 66 w 395"/>
                    <a:gd name="T37" fmla="*/ 120 h 397"/>
                    <a:gd name="T38" fmla="*/ 60 w 395"/>
                    <a:gd name="T39" fmla="*/ 110 h 397"/>
                    <a:gd name="T40" fmla="*/ 58 w 395"/>
                    <a:gd name="T41" fmla="*/ 98 h 397"/>
                    <a:gd name="T42" fmla="*/ 58 w 395"/>
                    <a:gd name="T43" fmla="*/ 92 h 397"/>
                    <a:gd name="T44" fmla="*/ 62 w 395"/>
                    <a:gd name="T45" fmla="*/ 80 h 397"/>
                    <a:gd name="T46" fmla="*/ 72 w 395"/>
                    <a:gd name="T47" fmla="*/ 72 h 397"/>
                    <a:gd name="T48" fmla="*/ 84 w 395"/>
                    <a:gd name="T49" fmla="*/ 68 h 397"/>
                    <a:gd name="T50" fmla="*/ 90 w 395"/>
                    <a:gd name="T51" fmla="*/ 66 h 397"/>
                    <a:gd name="T52" fmla="*/ 104 w 395"/>
                    <a:gd name="T53" fmla="*/ 68 h 397"/>
                    <a:gd name="T54" fmla="*/ 116 w 395"/>
                    <a:gd name="T55" fmla="*/ 76 h 397"/>
                    <a:gd name="T56" fmla="*/ 122 w 395"/>
                    <a:gd name="T57" fmla="*/ 86 h 397"/>
                    <a:gd name="T58" fmla="*/ 124 w 395"/>
                    <a:gd name="T59" fmla="*/ 98 h 397"/>
                    <a:gd name="T60" fmla="*/ 122 w 395"/>
                    <a:gd name="T61" fmla="*/ 110 h 397"/>
                    <a:gd name="T62" fmla="*/ 116 w 395"/>
                    <a:gd name="T63" fmla="*/ 120 h 397"/>
                    <a:gd name="T64" fmla="*/ 104 w 395"/>
                    <a:gd name="T65" fmla="*/ 126 h 397"/>
                    <a:gd name="T66" fmla="*/ 90 w 395"/>
                    <a:gd name="T67" fmla="*/ 128 h 397"/>
                    <a:gd name="T68" fmla="*/ 335 w 395"/>
                    <a:gd name="T69" fmla="*/ 331 h 397"/>
                    <a:gd name="T70" fmla="*/ 275 w 395"/>
                    <a:gd name="T71" fmla="*/ 235 h 397"/>
                    <a:gd name="T72" fmla="*/ 273 w 395"/>
                    <a:gd name="T73" fmla="*/ 219 h 397"/>
                    <a:gd name="T74" fmla="*/ 269 w 395"/>
                    <a:gd name="T75" fmla="*/ 207 h 397"/>
                    <a:gd name="T76" fmla="*/ 259 w 395"/>
                    <a:gd name="T77" fmla="*/ 199 h 397"/>
                    <a:gd name="T78" fmla="*/ 245 w 395"/>
                    <a:gd name="T79" fmla="*/ 195 h 397"/>
                    <a:gd name="T80" fmla="*/ 233 w 395"/>
                    <a:gd name="T81" fmla="*/ 197 h 397"/>
                    <a:gd name="T82" fmla="*/ 219 w 395"/>
                    <a:gd name="T83" fmla="*/ 209 h 397"/>
                    <a:gd name="T84" fmla="*/ 215 w 395"/>
                    <a:gd name="T85" fmla="*/ 217 h 397"/>
                    <a:gd name="T86" fmla="*/ 213 w 395"/>
                    <a:gd name="T87" fmla="*/ 231 h 397"/>
                    <a:gd name="T88" fmla="*/ 154 w 395"/>
                    <a:gd name="T89" fmla="*/ 331 h 397"/>
                    <a:gd name="T90" fmla="*/ 154 w 395"/>
                    <a:gd name="T91" fmla="*/ 154 h 397"/>
                    <a:gd name="T92" fmla="*/ 213 w 395"/>
                    <a:gd name="T93" fmla="*/ 178 h 397"/>
                    <a:gd name="T94" fmla="*/ 219 w 395"/>
                    <a:gd name="T95" fmla="*/ 168 h 397"/>
                    <a:gd name="T96" fmla="*/ 237 w 395"/>
                    <a:gd name="T97" fmla="*/ 156 h 397"/>
                    <a:gd name="T98" fmla="*/ 255 w 395"/>
                    <a:gd name="T99" fmla="*/ 150 h 397"/>
                    <a:gd name="T100" fmla="*/ 267 w 395"/>
                    <a:gd name="T101" fmla="*/ 148 h 397"/>
                    <a:gd name="T102" fmla="*/ 293 w 395"/>
                    <a:gd name="T103" fmla="*/ 154 h 397"/>
                    <a:gd name="T104" fmla="*/ 315 w 395"/>
                    <a:gd name="T105" fmla="*/ 168 h 397"/>
                    <a:gd name="T106" fmla="*/ 329 w 395"/>
                    <a:gd name="T107" fmla="*/ 193 h 397"/>
                    <a:gd name="T108" fmla="*/ 335 w 395"/>
                    <a:gd name="T109" fmla="*/ 22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5" h="397">
                      <a:moveTo>
                        <a:pt x="365" y="0"/>
                      </a:moveTo>
                      <a:lnTo>
                        <a:pt x="30" y="0"/>
                      </a:lnTo>
                      <a:lnTo>
                        <a:pt x="30" y="0"/>
                      </a:lnTo>
                      <a:lnTo>
                        <a:pt x="18" y="2"/>
                      </a:lnTo>
                      <a:lnTo>
                        <a:pt x="10" y="8"/>
                      </a:lnTo>
                      <a:lnTo>
                        <a:pt x="2" y="18"/>
                      </a:lnTo>
                      <a:lnTo>
                        <a:pt x="0" y="28"/>
                      </a:lnTo>
                      <a:lnTo>
                        <a:pt x="0" y="369"/>
                      </a:lnTo>
                      <a:lnTo>
                        <a:pt x="0" y="369"/>
                      </a:lnTo>
                      <a:lnTo>
                        <a:pt x="2" y="379"/>
                      </a:lnTo>
                      <a:lnTo>
                        <a:pt x="10" y="389"/>
                      </a:lnTo>
                      <a:lnTo>
                        <a:pt x="18" y="395"/>
                      </a:lnTo>
                      <a:lnTo>
                        <a:pt x="30" y="397"/>
                      </a:lnTo>
                      <a:lnTo>
                        <a:pt x="365" y="397"/>
                      </a:lnTo>
                      <a:lnTo>
                        <a:pt x="365" y="397"/>
                      </a:lnTo>
                      <a:lnTo>
                        <a:pt x="377" y="395"/>
                      </a:lnTo>
                      <a:lnTo>
                        <a:pt x="387" y="389"/>
                      </a:lnTo>
                      <a:lnTo>
                        <a:pt x="393" y="379"/>
                      </a:lnTo>
                      <a:lnTo>
                        <a:pt x="395" y="369"/>
                      </a:lnTo>
                      <a:lnTo>
                        <a:pt x="395" y="28"/>
                      </a:lnTo>
                      <a:lnTo>
                        <a:pt x="395" y="28"/>
                      </a:lnTo>
                      <a:lnTo>
                        <a:pt x="393" y="18"/>
                      </a:lnTo>
                      <a:lnTo>
                        <a:pt x="387" y="8"/>
                      </a:lnTo>
                      <a:lnTo>
                        <a:pt x="377" y="2"/>
                      </a:lnTo>
                      <a:lnTo>
                        <a:pt x="365" y="0"/>
                      </a:lnTo>
                      <a:lnTo>
                        <a:pt x="365" y="0"/>
                      </a:lnTo>
                      <a:close/>
                      <a:moveTo>
                        <a:pt x="120" y="331"/>
                      </a:moveTo>
                      <a:lnTo>
                        <a:pt x="60" y="331"/>
                      </a:lnTo>
                      <a:lnTo>
                        <a:pt x="60" y="154"/>
                      </a:lnTo>
                      <a:lnTo>
                        <a:pt x="120" y="154"/>
                      </a:lnTo>
                      <a:lnTo>
                        <a:pt x="120" y="331"/>
                      </a:lnTo>
                      <a:close/>
                      <a:moveTo>
                        <a:pt x="90" y="128"/>
                      </a:moveTo>
                      <a:lnTo>
                        <a:pt x="90" y="128"/>
                      </a:lnTo>
                      <a:lnTo>
                        <a:pt x="90" y="128"/>
                      </a:lnTo>
                      <a:lnTo>
                        <a:pt x="82" y="128"/>
                      </a:lnTo>
                      <a:lnTo>
                        <a:pt x="76" y="126"/>
                      </a:lnTo>
                      <a:lnTo>
                        <a:pt x="70" y="124"/>
                      </a:lnTo>
                      <a:lnTo>
                        <a:pt x="66" y="120"/>
                      </a:lnTo>
                      <a:lnTo>
                        <a:pt x="62" y="114"/>
                      </a:lnTo>
                      <a:lnTo>
                        <a:pt x="60" y="110"/>
                      </a:lnTo>
                      <a:lnTo>
                        <a:pt x="58" y="104"/>
                      </a:lnTo>
                      <a:lnTo>
                        <a:pt x="58" y="98"/>
                      </a:lnTo>
                      <a:lnTo>
                        <a:pt x="58" y="98"/>
                      </a:lnTo>
                      <a:lnTo>
                        <a:pt x="58" y="92"/>
                      </a:lnTo>
                      <a:lnTo>
                        <a:pt x="60" y="86"/>
                      </a:lnTo>
                      <a:lnTo>
                        <a:pt x="62" y="80"/>
                      </a:lnTo>
                      <a:lnTo>
                        <a:pt x="66" y="76"/>
                      </a:lnTo>
                      <a:lnTo>
                        <a:pt x="72" y="72"/>
                      </a:lnTo>
                      <a:lnTo>
                        <a:pt x="78" y="68"/>
                      </a:lnTo>
                      <a:lnTo>
                        <a:pt x="84" y="68"/>
                      </a:lnTo>
                      <a:lnTo>
                        <a:pt x="90" y="66"/>
                      </a:lnTo>
                      <a:lnTo>
                        <a:pt x="90" y="66"/>
                      </a:lnTo>
                      <a:lnTo>
                        <a:pt x="98" y="68"/>
                      </a:lnTo>
                      <a:lnTo>
                        <a:pt x="104" y="68"/>
                      </a:lnTo>
                      <a:lnTo>
                        <a:pt x="110" y="72"/>
                      </a:lnTo>
                      <a:lnTo>
                        <a:pt x="116" y="76"/>
                      </a:lnTo>
                      <a:lnTo>
                        <a:pt x="118" y="80"/>
                      </a:lnTo>
                      <a:lnTo>
                        <a:pt x="122" y="86"/>
                      </a:lnTo>
                      <a:lnTo>
                        <a:pt x="124" y="98"/>
                      </a:lnTo>
                      <a:lnTo>
                        <a:pt x="124" y="98"/>
                      </a:lnTo>
                      <a:lnTo>
                        <a:pt x="124" y="104"/>
                      </a:lnTo>
                      <a:lnTo>
                        <a:pt x="122" y="110"/>
                      </a:lnTo>
                      <a:lnTo>
                        <a:pt x="120" y="114"/>
                      </a:lnTo>
                      <a:lnTo>
                        <a:pt x="116" y="120"/>
                      </a:lnTo>
                      <a:lnTo>
                        <a:pt x="110" y="124"/>
                      </a:lnTo>
                      <a:lnTo>
                        <a:pt x="104" y="126"/>
                      </a:lnTo>
                      <a:lnTo>
                        <a:pt x="98" y="128"/>
                      </a:lnTo>
                      <a:lnTo>
                        <a:pt x="90" y="128"/>
                      </a:lnTo>
                      <a:lnTo>
                        <a:pt x="90" y="128"/>
                      </a:lnTo>
                      <a:close/>
                      <a:moveTo>
                        <a:pt x="335" y="331"/>
                      </a:moveTo>
                      <a:lnTo>
                        <a:pt x="275" y="331"/>
                      </a:lnTo>
                      <a:lnTo>
                        <a:pt x="275" y="235"/>
                      </a:lnTo>
                      <a:lnTo>
                        <a:pt x="275" y="235"/>
                      </a:lnTo>
                      <a:lnTo>
                        <a:pt x="273" y="219"/>
                      </a:lnTo>
                      <a:lnTo>
                        <a:pt x="271" y="213"/>
                      </a:lnTo>
                      <a:lnTo>
                        <a:pt x="269" y="207"/>
                      </a:lnTo>
                      <a:lnTo>
                        <a:pt x="263" y="201"/>
                      </a:lnTo>
                      <a:lnTo>
                        <a:pt x="259" y="199"/>
                      </a:lnTo>
                      <a:lnTo>
                        <a:pt x="253" y="195"/>
                      </a:lnTo>
                      <a:lnTo>
                        <a:pt x="245" y="195"/>
                      </a:lnTo>
                      <a:lnTo>
                        <a:pt x="245" y="195"/>
                      </a:lnTo>
                      <a:lnTo>
                        <a:pt x="233" y="197"/>
                      </a:lnTo>
                      <a:lnTo>
                        <a:pt x="225" y="201"/>
                      </a:lnTo>
                      <a:lnTo>
                        <a:pt x="219" y="209"/>
                      </a:lnTo>
                      <a:lnTo>
                        <a:pt x="215" y="217"/>
                      </a:lnTo>
                      <a:lnTo>
                        <a:pt x="215" y="217"/>
                      </a:lnTo>
                      <a:lnTo>
                        <a:pt x="213" y="223"/>
                      </a:lnTo>
                      <a:lnTo>
                        <a:pt x="213" y="231"/>
                      </a:lnTo>
                      <a:lnTo>
                        <a:pt x="213" y="331"/>
                      </a:lnTo>
                      <a:lnTo>
                        <a:pt x="154" y="331"/>
                      </a:lnTo>
                      <a:lnTo>
                        <a:pt x="154" y="331"/>
                      </a:lnTo>
                      <a:lnTo>
                        <a:pt x="154" y="154"/>
                      </a:lnTo>
                      <a:lnTo>
                        <a:pt x="213" y="154"/>
                      </a:lnTo>
                      <a:lnTo>
                        <a:pt x="213" y="178"/>
                      </a:lnTo>
                      <a:lnTo>
                        <a:pt x="213" y="178"/>
                      </a:lnTo>
                      <a:lnTo>
                        <a:pt x="219" y="168"/>
                      </a:lnTo>
                      <a:lnTo>
                        <a:pt x="231" y="160"/>
                      </a:lnTo>
                      <a:lnTo>
                        <a:pt x="237" y="156"/>
                      </a:lnTo>
                      <a:lnTo>
                        <a:pt x="245" y="152"/>
                      </a:lnTo>
                      <a:lnTo>
                        <a:pt x="255" y="150"/>
                      </a:lnTo>
                      <a:lnTo>
                        <a:pt x="267" y="148"/>
                      </a:lnTo>
                      <a:lnTo>
                        <a:pt x="267" y="148"/>
                      </a:lnTo>
                      <a:lnTo>
                        <a:pt x="281" y="150"/>
                      </a:lnTo>
                      <a:lnTo>
                        <a:pt x="293" y="154"/>
                      </a:lnTo>
                      <a:lnTo>
                        <a:pt x="305" y="160"/>
                      </a:lnTo>
                      <a:lnTo>
                        <a:pt x="315" y="168"/>
                      </a:lnTo>
                      <a:lnTo>
                        <a:pt x="323" y="180"/>
                      </a:lnTo>
                      <a:lnTo>
                        <a:pt x="329" y="193"/>
                      </a:lnTo>
                      <a:lnTo>
                        <a:pt x="333" y="209"/>
                      </a:lnTo>
                      <a:lnTo>
                        <a:pt x="335" y="229"/>
                      </a:lnTo>
                      <a:lnTo>
                        <a:pt x="335" y="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4" name="Freeform 184"/>
              <p:cNvSpPr>
                <a:spLocks/>
              </p:cNvSpPr>
              <p:nvPr/>
            </p:nvSpPr>
            <p:spPr bwMode="auto">
              <a:xfrm>
                <a:off x="5599477" y="2142231"/>
                <a:ext cx="288636" cy="233533"/>
              </a:xfrm>
              <a:custGeom>
                <a:avLst/>
                <a:gdLst>
                  <a:gd name="T0" fmla="*/ 348367 w 393"/>
                  <a:gd name="T1" fmla="*/ 33704 h 319"/>
                  <a:gd name="T2" fmla="*/ 307591 w 393"/>
                  <a:gd name="T3" fmla="*/ 46122 h 319"/>
                  <a:gd name="T4" fmla="*/ 318228 w 393"/>
                  <a:gd name="T5" fmla="*/ 37252 h 319"/>
                  <a:gd name="T6" fmla="*/ 334184 w 393"/>
                  <a:gd name="T7" fmla="*/ 17739 h 319"/>
                  <a:gd name="T8" fmla="*/ 339503 w 393"/>
                  <a:gd name="T9" fmla="*/ 5322 h 319"/>
                  <a:gd name="T10" fmla="*/ 305818 w 393"/>
                  <a:gd name="T11" fmla="*/ 19513 h 319"/>
                  <a:gd name="T12" fmla="*/ 293408 w 393"/>
                  <a:gd name="T13" fmla="*/ 23061 h 319"/>
                  <a:gd name="T14" fmla="*/ 270361 w 393"/>
                  <a:gd name="T15" fmla="*/ 7096 h 319"/>
                  <a:gd name="T16" fmla="*/ 241995 w 393"/>
                  <a:gd name="T17" fmla="*/ 0 h 319"/>
                  <a:gd name="T18" fmla="*/ 226040 w 393"/>
                  <a:gd name="T19" fmla="*/ 1774 h 319"/>
                  <a:gd name="T20" fmla="*/ 201220 w 393"/>
                  <a:gd name="T21" fmla="*/ 12417 h 319"/>
                  <a:gd name="T22" fmla="*/ 181718 w 393"/>
                  <a:gd name="T23" fmla="*/ 31930 h 319"/>
                  <a:gd name="T24" fmla="*/ 171081 w 393"/>
                  <a:gd name="T25" fmla="*/ 56765 h 319"/>
                  <a:gd name="T26" fmla="*/ 169308 w 393"/>
                  <a:gd name="T27" fmla="*/ 72730 h 319"/>
                  <a:gd name="T28" fmla="*/ 171081 w 393"/>
                  <a:gd name="T29" fmla="*/ 88695 h 319"/>
                  <a:gd name="T30" fmla="*/ 128532 w 393"/>
                  <a:gd name="T31" fmla="*/ 81600 h 319"/>
                  <a:gd name="T32" fmla="*/ 87757 w 393"/>
                  <a:gd name="T33" fmla="*/ 65635 h 319"/>
                  <a:gd name="T34" fmla="*/ 54959 w 393"/>
                  <a:gd name="T35" fmla="*/ 42574 h 319"/>
                  <a:gd name="T36" fmla="*/ 24820 w 393"/>
                  <a:gd name="T37" fmla="*/ 14191 h 319"/>
                  <a:gd name="T38" fmla="*/ 21274 w 393"/>
                  <a:gd name="T39" fmla="*/ 21287 h 319"/>
                  <a:gd name="T40" fmla="*/ 15956 w 393"/>
                  <a:gd name="T41" fmla="*/ 39026 h 319"/>
                  <a:gd name="T42" fmla="*/ 14183 w 393"/>
                  <a:gd name="T43" fmla="*/ 49669 h 319"/>
                  <a:gd name="T44" fmla="*/ 17729 w 393"/>
                  <a:gd name="T45" fmla="*/ 67408 h 319"/>
                  <a:gd name="T46" fmla="*/ 23047 w 393"/>
                  <a:gd name="T47" fmla="*/ 83374 h 319"/>
                  <a:gd name="T48" fmla="*/ 46094 w 393"/>
                  <a:gd name="T49" fmla="*/ 109982 h 319"/>
                  <a:gd name="T50" fmla="*/ 30139 w 393"/>
                  <a:gd name="T51" fmla="*/ 106434 h 319"/>
                  <a:gd name="T52" fmla="*/ 14183 w 393"/>
                  <a:gd name="T53" fmla="*/ 101113 h 319"/>
                  <a:gd name="T54" fmla="*/ 14183 w 393"/>
                  <a:gd name="T55" fmla="*/ 101113 h 319"/>
                  <a:gd name="T56" fmla="*/ 19501 w 393"/>
                  <a:gd name="T57" fmla="*/ 125947 h 319"/>
                  <a:gd name="T58" fmla="*/ 30139 w 393"/>
                  <a:gd name="T59" fmla="*/ 147234 h 319"/>
                  <a:gd name="T60" fmla="*/ 49640 w 393"/>
                  <a:gd name="T61" fmla="*/ 162312 h 319"/>
                  <a:gd name="T62" fmla="*/ 72687 w 393"/>
                  <a:gd name="T63" fmla="*/ 171182 h 319"/>
                  <a:gd name="T64" fmla="*/ 62050 w 393"/>
                  <a:gd name="T65" fmla="*/ 172956 h 319"/>
                  <a:gd name="T66" fmla="*/ 53186 w 393"/>
                  <a:gd name="T67" fmla="*/ 172956 h 319"/>
                  <a:gd name="T68" fmla="*/ 39003 w 393"/>
                  <a:gd name="T69" fmla="*/ 171182 h 319"/>
                  <a:gd name="T70" fmla="*/ 49640 w 393"/>
                  <a:gd name="T71" fmla="*/ 190695 h 319"/>
                  <a:gd name="T72" fmla="*/ 63823 w 393"/>
                  <a:gd name="T73" fmla="*/ 206660 h 319"/>
                  <a:gd name="T74" fmla="*/ 82438 w 393"/>
                  <a:gd name="T75" fmla="*/ 217303 h 319"/>
                  <a:gd name="T76" fmla="*/ 105485 w 393"/>
                  <a:gd name="T77" fmla="*/ 220851 h 319"/>
                  <a:gd name="T78" fmla="*/ 85984 w 393"/>
                  <a:gd name="T79" fmla="*/ 235043 h 319"/>
                  <a:gd name="T80" fmla="*/ 42549 w 393"/>
                  <a:gd name="T81" fmla="*/ 251008 h 319"/>
                  <a:gd name="T82" fmla="*/ 17729 w 393"/>
                  <a:gd name="T83" fmla="*/ 252782 h 319"/>
                  <a:gd name="T84" fmla="*/ 0 w 393"/>
                  <a:gd name="T85" fmla="*/ 251008 h 319"/>
                  <a:gd name="T86" fmla="*/ 24820 w 393"/>
                  <a:gd name="T87" fmla="*/ 265199 h 319"/>
                  <a:gd name="T88" fmla="*/ 78892 w 393"/>
                  <a:gd name="T89" fmla="*/ 281164 h 319"/>
                  <a:gd name="T90" fmla="*/ 109031 w 393"/>
                  <a:gd name="T91" fmla="*/ 282938 h 319"/>
                  <a:gd name="T92" fmla="*/ 133851 w 393"/>
                  <a:gd name="T93" fmla="*/ 282938 h 319"/>
                  <a:gd name="T94" fmla="*/ 176400 w 393"/>
                  <a:gd name="T95" fmla="*/ 272295 h 319"/>
                  <a:gd name="T96" fmla="*/ 215402 w 393"/>
                  <a:gd name="T97" fmla="*/ 254556 h 319"/>
                  <a:gd name="T98" fmla="*/ 247314 w 393"/>
                  <a:gd name="T99" fmla="*/ 231495 h 319"/>
                  <a:gd name="T100" fmla="*/ 272134 w 393"/>
                  <a:gd name="T101" fmla="*/ 201338 h 319"/>
                  <a:gd name="T102" fmla="*/ 291635 w 393"/>
                  <a:gd name="T103" fmla="*/ 169408 h 319"/>
                  <a:gd name="T104" fmla="*/ 305818 w 393"/>
                  <a:gd name="T105" fmla="*/ 134817 h 319"/>
                  <a:gd name="T106" fmla="*/ 312910 w 393"/>
                  <a:gd name="T107" fmla="*/ 97565 h 319"/>
                  <a:gd name="T108" fmla="*/ 312910 w 393"/>
                  <a:gd name="T109" fmla="*/ 79826 h 319"/>
                  <a:gd name="T110" fmla="*/ 312910 w 393"/>
                  <a:gd name="T111" fmla="*/ 70956 h 319"/>
                  <a:gd name="T112" fmla="*/ 332411 w 393"/>
                  <a:gd name="T113" fmla="*/ 54991 h 319"/>
                  <a:gd name="T114" fmla="*/ 348367 w 393"/>
                  <a:gd name="T115" fmla="*/ 33704 h 3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3" h="319">
                    <a:moveTo>
                      <a:pt x="393" y="38"/>
                    </a:moveTo>
                    <a:lnTo>
                      <a:pt x="393" y="38"/>
                    </a:lnTo>
                    <a:lnTo>
                      <a:pt x="371" y="46"/>
                    </a:lnTo>
                    <a:lnTo>
                      <a:pt x="347" y="52"/>
                    </a:lnTo>
                    <a:lnTo>
                      <a:pt x="359" y="42"/>
                    </a:lnTo>
                    <a:lnTo>
                      <a:pt x="369" y="32"/>
                    </a:lnTo>
                    <a:lnTo>
                      <a:pt x="377" y="20"/>
                    </a:lnTo>
                    <a:lnTo>
                      <a:pt x="383" y="6"/>
                    </a:lnTo>
                    <a:lnTo>
                      <a:pt x="357" y="18"/>
                    </a:lnTo>
                    <a:lnTo>
                      <a:pt x="345" y="22"/>
                    </a:lnTo>
                    <a:lnTo>
                      <a:pt x="331" y="26"/>
                    </a:lnTo>
                    <a:lnTo>
                      <a:pt x="319" y="16"/>
                    </a:lnTo>
                    <a:lnTo>
                      <a:pt x="305" y="8"/>
                    </a:lnTo>
                    <a:lnTo>
                      <a:pt x="289" y="2"/>
                    </a:lnTo>
                    <a:lnTo>
                      <a:pt x="273" y="0"/>
                    </a:lnTo>
                    <a:lnTo>
                      <a:pt x="255" y="2"/>
                    </a:lnTo>
                    <a:lnTo>
                      <a:pt x="241" y="6"/>
                    </a:lnTo>
                    <a:lnTo>
                      <a:pt x="227" y="14"/>
                    </a:lnTo>
                    <a:lnTo>
                      <a:pt x="215" y="24"/>
                    </a:lnTo>
                    <a:lnTo>
                      <a:pt x="205" y="36"/>
                    </a:lnTo>
                    <a:lnTo>
                      <a:pt x="197" y="50"/>
                    </a:lnTo>
                    <a:lnTo>
                      <a:pt x="193" y="64"/>
                    </a:lnTo>
                    <a:lnTo>
                      <a:pt x="191" y="82"/>
                    </a:lnTo>
                    <a:lnTo>
                      <a:pt x="193" y="100"/>
                    </a:lnTo>
                    <a:lnTo>
                      <a:pt x="169" y="98"/>
                    </a:lnTo>
                    <a:lnTo>
                      <a:pt x="145" y="92"/>
                    </a:lnTo>
                    <a:lnTo>
                      <a:pt x="121" y="84"/>
                    </a:lnTo>
                    <a:lnTo>
                      <a:pt x="99" y="74"/>
                    </a:lnTo>
                    <a:lnTo>
                      <a:pt x="80" y="62"/>
                    </a:lnTo>
                    <a:lnTo>
                      <a:pt x="62" y="48"/>
                    </a:lnTo>
                    <a:lnTo>
                      <a:pt x="44" y="32"/>
                    </a:lnTo>
                    <a:lnTo>
                      <a:pt x="28" y="16"/>
                    </a:lnTo>
                    <a:lnTo>
                      <a:pt x="24" y="24"/>
                    </a:lnTo>
                    <a:lnTo>
                      <a:pt x="20" y="34"/>
                    </a:lnTo>
                    <a:lnTo>
                      <a:pt x="18" y="44"/>
                    </a:lnTo>
                    <a:lnTo>
                      <a:pt x="16" y="56"/>
                    </a:lnTo>
                    <a:lnTo>
                      <a:pt x="18" y="66"/>
                    </a:lnTo>
                    <a:lnTo>
                      <a:pt x="20" y="76"/>
                    </a:lnTo>
                    <a:lnTo>
                      <a:pt x="22" y="86"/>
                    </a:lnTo>
                    <a:lnTo>
                      <a:pt x="26" y="94"/>
                    </a:lnTo>
                    <a:lnTo>
                      <a:pt x="38" y="110"/>
                    </a:lnTo>
                    <a:lnTo>
                      <a:pt x="52" y="124"/>
                    </a:lnTo>
                    <a:lnTo>
                      <a:pt x="34" y="120"/>
                    </a:lnTo>
                    <a:lnTo>
                      <a:pt x="16" y="114"/>
                    </a:lnTo>
                    <a:lnTo>
                      <a:pt x="18" y="128"/>
                    </a:lnTo>
                    <a:lnTo>
                      <a:pt x="22" y="142"/>
                    </a:lnTo>
                    <a:lnTo>
                      <a:pt x="26" y="154"/>
                    </a:lnTo>
                    <a:lnTo>
                      <a:pt x="34" y="166"/>
                    </a:lnTo>
                    <a:lnTo>
                      <a:pt x="44" y="176"/>
                    </a:lnTo>
                    <a:lnTo>
                      <a:pt x="56" y="183"/>
                    </a:lnTo>
                    <a:lnTo>
                      <a:pt x="68" y="189"/>
                    </a:lnTo>
                    <a:lnTo>
                      <a:pt x="82" y="193"/>
                    </a:lnTo>
                    <a:lnTo>
                      <a:pt x="70" y="195"/>
                    </a:lnTo>
                    <a:lnTo>
                      <a:pt x="60" y="195"/>
                    </a:lnTo>
                    <a:lnTo>
                      <a:pt x="44" y="193"/>
                    </a:lnTo>
                    <a:lnTo>
                      <a:pt x="50" y="205"/>
                    </a:lnTo>
                    <a:lnTo>
                      <a:pt x="56" y="215"/>
                    </a:lnTo>
                    <a:lnTo>
                      <a:pt x="64" y="225"/>
                    </a:lnTo>
                    <a:lnTo>
                      <a:pt x="72" y="233"/>
                    </a:lnTo>
                    <a:lnTo>
                      <a:pt x="84" y="241"/>
                    </a:lnTo>
                    <a:lnTo>
                      <a:pt x="93" y="245"/>
                    </a:lnTo>
                    <a:lnTo>
                      <a:pt x="107" y="249"/>
                    </a:lnTo>
                    <a:lnTo>
                      <a:pt x="119" y="249"/>
                    </a:lnTo>
                    <a:lnTo>
                      <a:pt x="97" y="265"/>
                    </a:lnTo>
                    <a:lnTo>
                      <a:pt x="74" y="275"/>
                    </a:lnTo>
                    <a:lnTo>
                      <a:pt x="48" y="283"/>
                    </a:lnTo>
                    <a:lnTo>
                      <a:pt x="34" y="283"/>
                    </a:lnTo>
                    <a:lnTo>
                      <a:pt x="20" y="285"/>
                    </a:lnTo>
                    <a:lnTo>
                      <a:pt x="0" y="283"/>
                    </a:lnTo>
                    <a:lnTo>
                      <a:pt x="28" y="299"/>
                    </a:lnTo>
                    <a:lnTo>
                      <a:pt x="58" y="311"/>
                    </a:lnTo>
                    <a:lnTo>
                      <a:pt x="89" y="317"/>
                    </a:lnTo>
                    <a:lnTo>
                      <a:pt x="107" y="319"/>
                    </a:lnTo>
                    <a:lnTo>
                      <a:pt x="123" y="319"/>
                    </a:lnTo>
                    <a:lnTo>
                      <a:pt x="151" y="319"/>
                    </a:lnTo>
                    <a:lnTo>
                      <a:pt x="175" y="315"/>
                    </a:lnTo>
                    <a:lnTo>
                      <a:pt x="199" y="307"/>
                    </a:lnTo>
                    <a:lnTo>
                      <a:pt x="223" y="299"/>
                    </a:lnTo>
                    <a:lnTo>
                      <a:pt x="243" y="287"/>
                    </a:lnTo>
                    <a:lnTo>
                      <a:pt x="261" y="275"/>
                    </a:lnTo>
                    <a:lnTo>
                      <a:pt x="279" y="261"/>
                    </a:lnTo>
                    <a:lnTo>
                      <a:pt x="295" y="245"/>
                    </a:lnTo>
                    <a:lnTo>
                      <a:pt x="307" y="227"/>
                    </a:lnTo>
                    <a:lnTo>
                      <a:pt x="319" y="209"/>
                    </a:lnTo>
                    <a:lnTo>
                      <a:pt x="329" y="191"/>
                    </a:lnTo>
                    <a:lnTo>
                      <a:pt x="339" y="172"/>
                    </a:lnTo>
                    <a:lnTo>
                      <a:pt x="345" y="152"/>
                    </a:lnTo>
                    <a:lnTo>
                      <a:pt x="349" y="132"/>
                    </a:lnTo>
                    <a:lnTo>
                      <a:pt x="353" y="110"/>
                    </a:lnTo>
                    <a:lnTo>
                      <a:pt x="353" y="90"/>
                    </a:lnTo>
                    <a:lnTo>
                      <a:pt x="353" y="80"/>
                    </a:lnTo>
                    <a:lnTo>
                      <a:pt x="365" y="72"/>
                    </a:lnTo>
                    <a:lnTo>
                      <a:pt x="375" y="62"/>
                    </a:lnTo>
                    <a:lnTo>
                      <a:pt x="385" y="50"/>
                    </a:lnTo>
                    <a:lnTo>
                      <a:pt x="393"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5" name="Group 94"/>
              <p:cNvGrpSpPr/>
              <p:nvPr/>
            </p:nvGrpSpPr>
            <p:grpSpPr>
              <a:xfrm>
                <a:off x="6814913" y="2100729"/>
                <a:ext cx="351903" cy="316537"/>
                <a:chOff x="6848285" y="2235590"/>
                <a:chExt cx="290829" cy="261601"/>
              </a:xfrm>
              <a:solidFill>
                <a:schemeClr val="bg1"/>
              </a:solidFill>
            </p:grpSpPr>
            <p:sp>
              <p:nvSpPr>
                <p:cNvPr id="97" name="Freeform 344"/>
                <p:cNvSpPr>
                  <a:spLocks/>
                </p:cNvSpPr>
                <p:nvPr/>
              </p:nvSpPr>
              <p:spPr bwMode="auto">
                <a:xfrm>
                  <a:off x="7014891" y="2292587"/>
                  <a:ext cx="124223" cy="124224"/>
                </a:xfrm>
                <a:custGeom>
                  <a:avLst/>
                  <a:gdLst>
                    <a:gd name="T0" fmla="*/ 161 w 169"/>
                    <a:gd name="T1" fmla="*/ 67 h 169"/>
                    <a:gd name="T2" fmla="*/ 101 w 169"/>
                    <a:gd name="T3" fmla="*/ 67 h 169"/>
                    <a:gd name="T4" fmla="*/ 101 w 169"/>
                    <a:gd name="T5" fmla="*/ 7 h 169"/>
                    <a:gd name="T6" fmla="*/ 101 w 169"/>
                    <a:gd name="T7" fmla="*/ 7 h 169"/>
                    <a:gd name="T8" fmla="*/ 99 w 169"/>
                    <a:gd name="T9" fmla="*/ 3 h 169"/>
                    <a:gd name="T10" fmla="*/ 99 w 169"/>
                    <a:gd name="T11" fmla="*/ 2 h 169"/>
                    <a:gd name="T12" fmla="*/ 95 w 169"/>
                    <a:gd name="T13" fmla="*/ 0 h 169"/>
                    <a:gd name="T14" fmla="*/ 93 w 169"/>
                    <a:gd name="T15" fmla="*/ 0 h 169"/>
                    <a:gd name="T16" fmla="*/ 75 w 169"/>
                    <a:gd name="T17" fmla="*/ 0 h 169"/>
                    <a:gd name="T18" fmla="*/ 75 w 169"/>
                    <a:gd name="T19" fmla="*/ 0 h 169"/>
                    <a:gd name="T20" fmla="*/ 71 w 169"/>
                    <a:gd name="T21" fmla="*/ 0 h 169"/>
                    <a:gd name="T22" fmla="*/ 69 w 169"/>
                    <a:gd name="T23" fmla="*/ 2 h 169"/>
                    <a:gd name="T24" fmla="*/ 67 w 169"/>
                    <a:gd name="T25" fmla="*/ 3 h 169"/>
                    <a:gd name="T26" fmla="*/ 67 w 169"/>
                    <a:gd name="T27" fmla="*/ 7 h 169"/>
                    <a:gd name="T28" fmla="*/ 67 w 169"/>
                    <a:gd name="T29" fmla="*/ 67 h 169"/>
                    <a:gd name="T30" fmla="*/ 7 w 169"/>
                    <a:gd name="T31" fmla="*/ 67 h 169"/>
                    <a:gd name="T32" fmla="*/ 7 w 169"/>
                    <a:gd name="T33" fmla="*/ 67 h 169"/>
                    <a:gd name="T34" fmla="*/ 3 w 169"/>
                    <a:gd name="T35" fmla="*/ 67 h 169"/>
                    <a:gd name="T36" fmla="*/ 2 w 169"/>
                    <a:gd name="T37" fmla="*/ 69 h 169"/>
                    <a:gd name="T38" fmla="*/ 0 w 169"/>
                    <a:gd name="T39" fmla="*/ 71 h 169"/>
                    <a:gd name="T40" fmla="*/ 0 w 169"/>
                    <a:gd name="T41" fmla="*/ 75 h 169"/>
                    <a:gd name="T42" fmla="*/ 0 w 169"/>
                    <a:gd name="T43" fmla="*/ 91 h 169"/>
                    <a:gd name="T44" fmla="*/ 0 w 169"/>
                    <a:gd name="T45" fmla="*/ 91 h 169"/>
                    <a:gd name="T46" fmla="*/ 0 w 169"/>
                    <a:gd name="T47" fmla="*/ 95 h 169"/>
                    <a:gd name="T48" fmla="*/ 2 w 169"/>
                    <a:gd name="T49" fmla="*/ 97 h 169"/>
                    <a:gd name="T50" fmla="*/ 3 w 169"/>
                    <a:gd name="T51" fmla="*/ 99 h 169"/>
                    <a:gd name="T52" fmla="*/ 7 w 169"/>
                    <a:gd name="T53" fmla="*/ 101 h 169"/>
                    <a:gd name="T54" fmla="*/ 67 w 169"/>
                    <a:gd name="T55" fmla="*/ 101 h 169"/>
                    <a:gd name="T56" fmla="*/ 67 w 169"/>
                    <a:gd name="T57" fmla="*/ 161 h 169"/>
                    <a:gd name="T58" fmla="*/ 67 w 169"/>
                    <a:gd name="T59" fmla="*/ 161 h 169"/>
                    <a:gd name="T60" fmla="*/ 67 w 169"/>
                    <a:gd name="T61" fmla="*/ 163 h 169"/>
                    <a:gd name="T62" fmla="*/ 69 w 169"/>
                    <a:gd name="T63" fmla="*/ 167 h 169"/>
                    <a:gd name="T64" fmla="*/ 71 w 169"/>
                    <a:gd name="T65" fmla="*/ 167 h 169"/>
                    <a:gd name="T66" fmla="*/ 75 w 169"/>
                    <a:gd name="T67" fmla="*/ 169 h 169"/>
                    <a:gd name="T68" fmla="*/ 93 w 169"/>
                    <a:gd name="T69" fmla="*/ 169 h 169"/>
                    <a:gd name="T70" fmla="*/ 93 w 169"/>
                    <a:gd name="T71" fmla="*/ 169 h 169"/>
                    <a:gd name="T72" fmla="*/ 95 w 169"/>
                    <a:gd name="T73" fmla="*/ 167 h 169"/>
                    <a:gd name="T74" fmla="*/ 99 w 169"/>
                    <a:gd name="T75" fmla="*/ 167 h 169"/>
                    <a:gd name="T76" fmla="*/ 99 w 169"/>
                    <a:gd name="T77" fmla="*/ 163 h 169"/>
                    <a:gd name="T78" fmla="*/ 101 w 169"/>
                    <a:gd name="T79" fmla="*/ 161 h 169"/>
                    <a:gd name="T80" fmla="*/ 101 w 169"/>
                    <a:gd name="T81" fmla="*/ 101 h 169"/>
                    <a:gd name="T82" fmla="*/ 161 w 169"/>
                    <a:gd name="T83" fmla="*/ 101 h 169"/>
                    <a:gd name="T84" fmla="*/ 161 w 169"/>
                    <a:gd name="T85" fmla="*/ 101 h 169"/>
                    <a:gd name="T86" fmla="*/ 163 w 169"/>
                    <a:gd name="T87" fmla="*/ 99 h 169"/>
                    <a:gd name="T88" fmla="*/ 167 w 169"/>
                    <a:gd name="T89" fmla="*/ 97 h 169"/>
                    <a:gd name="T90" fmla="*/ 169 w 169"/>
                    <a:gd name="T91" fmla="*/ 95 h 169"/>
                    <a:gd name="T92" fmla="*/ 169 w 169"/>
                    <a:gd name="T93" fmla="*/ 91 h 169"/>
                    <a:gd name="T94" fmla="*/ 169 w 169"/>
                    <a:gd name="T95" fmla="*/ 75 h 169"/>
                    <a:gd name="T96" fmla="*/ 169 w 169"/>
                    <a:gd name="T97" fmla="*/ 75 h 169"/>
                    <a:gd name="T98" fmla="*/ 169 w 169"/>
                    <a:gd name="T99" fmla="*/ 71 h 169"/>
                    <a:gd name="T100" fmla="*/ 167 w 169"/>
                    <a:gd name="T101" fmla="*/ 69 h 169"/>
                    <a:gd name="T102" fmla="*/ 163 w 169"/>
                    <a:gd name="T103" fmla="*/ 67 h 169"/>
                    <a:gd name="T104" fmla="*/ 161 w 169"/>
                    <a:gd name="T105" fmla="*/ 67 h 169"/>
                    <a:gd name="T106" fmla="*/ 161 w 169"/>
                    <a:gd name="T107" fmla="*/ 6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9" h="169">
                      <a:moveTo>
                        <a:pt x="161" y="67"/>
                      </a:moveTo>
                      <a:lnTo>
                        <a:pt x="101" y="67"/>
                      </a:lnTo>
                      <a:lnTo>
                        <a:pt x="101" y="7"/>
                      </a:lnTo>
                      <a:lnTo>
                        <a:pt x="101" y="7"/>
                      </a:lnTo>
                      <a:lnTo>
                        <a:pt x="99" y="3"/>
                      </a:lnTo>
                      <a:lnTo>
                        <a:pt x="99" y="2"/>
                      </a:lnTo>
                      <a:lnTo>
                        <a:pt x="95" y="0"/>
                      </a:lnTo>
                      <a:lnTo>
                        <a:pt x="93" y="0"/>
                      </a:lnTo>
                      <a:lnTo>
                        <a:pt x="75" y="0"/>
                      </a:lnTo>
                      <a:lnTo>
                        <a:pt x="75" y="0"/>
                      </a:lnTo>
                      <a:lnTo>
                        <a:pt x="71" y="0"/>
                      </a:lnTo>
                      <a:lnTo>
                        <a:pt x="69" y="2"/>
                      </a:lnTo>
                      <a:lnTo>
                        <a:pt x="67" y="3"/>
                      </a:lnTo>
                      <a:lnTo>
                        <a:pt x="67" y="7"/>
                      </a:lnTo>
                      <a:lnTo>
                        <a:pt x="67" y="67"/>
                      </a:lnTo>
                      <a:lnTo>
                        <a:pt x="7" y="67"/>
                      </a:lnTo>
                      <a:lnTo>
                        <a:pt x="7" y="67"/>
                      </a:lnTo>
                      <a:lnTo>
                        <a:pt x="3" y="67"/>
                      </a:lnTo>
                      <a:lnTo>
                        <a:pt x="2" y="69"/>
                      </a:lnTo>
                      <a:lnTo>
                        <a:pt x="0" y="71"/>
                      </a:lnTo>
                      <a:lnTo>
                        <a:pt x="0" y="75"/>
                      </a:lnTo>
                      <a:lnTo>
                        <a:pt x="0" y="91"/>
                      </a:lnTo>
                      <a:lnTo>
                        <a:pt x="0" y="91"/>
                      </a:lnTo>
                      <a:lnTo>
                        <a:pt x="0" y="95"/>
                      </a:lnTo>
                      <a:lnTo>
                        <a:pt x="2" y="97"/>
                      </a:lnTo>
                      <a:lnTo>
                        <a:pt x="3" y="99"/>
                      </a:lnTo>
                      <a:lnTo>
                        <a:pt x="7" y="101"/>
                      </a:lnTo>
                      <a:lnTo>
                        <a:pt x="67" y="101"/>
                      </a:lnTo>
                      <a:lnTo>
                        <a:pt x="67" y="161"/>
                      </a:lnTo>
                      <a:lnTo>
                        <a:pt x="67" y="161"/>
                      </a:lnTo>
                      <a:lnTo>
                        <a:pt x="67" y="163"/>
                      </a:lnTo>
                      <a:lnTo>
                        <a:pt x="69" y="167"/>
                      </a:lnTo>
                      <a:lnTo>
                        <a:pt x="71" y="167"/>
                      </a:lnTo>
                      <a:lnTo>
                        <a:pt x="75" y="169"/>
                      </a:lnTo>
                      <a:lnTo>
                        <a:pt x="93" y="169"/>
                      </a:lnTo>
                      <a:lnTo>
                        <a:pt x="93" y="169"/>
                      </a:lnTo>
                      <a:lnTo>
                        <a:pt x="95" y="167"/>
                      </a:lnTo>
                      <a:lnTo>
                        <a:pt x="99" y="167"/>
                      </a:lnTo>
                      <a:lnTo>
                        <a:pt x="99" y="163"/>
                      </a:lnTo>
                      <a:lnTo>
                        <a:pt x="101" y="161"/>
                      </a:lnTo>
                      <a:lnTo>
                        <a:pt x="101" y="101"/>
                      </a:lnTo>
                      <a:lnTo>
                        <a:pt x="161" y="101"/>
                      </a:lnTo>
                      <a:lnTo>
                        <a:pt x="161" y="101"/>
                      </a:lnTo>
                      <a:lnTo>
                        <a:pt x="163" y="99"/>
                      </a:lnTo>
                      <a:lnTo>
                        <a:pt x="167" y="97"/>
                      </a:lnTo>
                      <a:lnTo>
                        <a:pt x="169" y="95"/>
                      </a:lnTo>
                      <a:lnTo>
                        <a:pt x="169" y="91"/>
                      </a:lnTo>
                      <a:lnTo>
                        <a:pt x="169" y="75"/>
                      </a:lnTo>
                      <a:lnTo>
                        <a:pt x="169" y="75"/>
                      </a:lnTo>
                      <a:lnTo>
                        <a:pt x="169" y="71"/>
                      </a:lnTo>
                      <a:lnTo>
                        <a:pt x="167" y="69"/>
                      </a:lnTo>
                      <a:lnTo>
                        <a:pt x="163" y="67"/>
                      </a:lnTo>
                      <a:lnTo>
                        <a:pt x="161" y="67"/>
                      </a:lnTo>
                      <a:lnTo>
                        <a:pt x="161"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98" name="Freeform 345"/>
                <p:cNvSpPr>
                  <a:spLocks noEditPoints="1"/>
                </p:cNvSpPr>
                <p:nvPr/>
              </p:nvSpPr>
              <p:spPr bwMode="auto">
                <a:xfrm>
                  <a:off x="6848285" y="2235590"/>
                  <a:ext cx="172452" cy="261601"/>
                </a:xfrm>
                <a:custGeom>
                  <a:avLst/>
                  <a:gdLst>
                    <a:gd name="T0" fmla="*/ 178 w 235"/>
                    <a:gd name="T1" fmla="*/ 189 h 357"/>
                    <a:gd name="T2" fmla="*/ 164 w 235"/>
                    <a:gd name="T3" fmla="*/ 171 h 357"/>
                    <a:gd name="T4" fmla="*/ 166 w 235"/>
                    <a:gd name="T5" fmla="*/ 161 h 357"/>
                    <a:gd name="T6" fmla="*/ 180 w 235"/>
                    <a:gd name="T7" fmla="*/ 147 h 357"/>
                    <a:gd name="T8" fmla="*/ 212 w 235"/>
                    <a:gd name="T9" fmla="*/ 103 h 357"/>
                    <a:gd name="T10" fmla="*/ 212 w 235"/>
                    <a:gd name="T11" fmla="*/ 72 h 357"/>
                    <a:gd name="T12" fmla="*/ 196 w 235"/>
                    <a:gd name="T13" fmla="*/ 34 h 357"/>
                    <a:gd name="T14" fmla="*/ 210 w 235"/>
                    <a:gd name="T15" fmla="*/ 32 h 357"/>
                    <a:gd name="T16" fmla="*/ 235 w 235"/>
                    <a:gd name="T17" fmla="*/ 10 h 357"/>
                    <a:gd name="T18" fmla="*/ 233 w 235"/>
                    <a:gd name="T19" fmla="*/ 2 h 357"/>
                    <a:gd name="T20" fmla="*/ 122 w 235"/>
                    <a:gd name="T21" fmla="*/ 0 h 357"/>
                    <a:gd name="T22" fmla="*/ 88 w 235"/>
                    <a:gd name="T23" fmla="*/ 6 h 357"/>
                    <a:gd name="T24" fmla="*/ 50 w 235"/>
                    <a:gd name="T25" fmla="*/ 28 h 357"/>
                    <a:gd name="T26" fmla="*/ 28 w 235"/>
                    <a:gd name="T27" fmla="*/ 62 h 357"/>
                    <a:gd name="T28" fmla="*/ 22 w 235"/>
                    <a:gd name="T29" fmla="*/ 85 h 357"/>
                    <a:gd name="T30" fmla="*/ 36 w 235"/>
                    <a:gd name="T31" fmla="*/ 133 h 357"/>
                    <a:gd name="T32" fmla="*/ 74 w 235"/>
                    <a:gd name="T33" fmla="*/ 163 h 357"/>
                    <a:gd name="T34" fmla="*/ 108 w 235"/>
                    <a:gd name="T35" fmla="*/ 169 h 357"/>
                    <a:gd name="T36" fmla="*/ 108 w 235"/>
                    <a:gd name="T37" fmla="*/ 191 h 357"/>
                    <a:gd name="T38" fmla="*/ 112 w 235"/>
                    <a:gd name="T39" fmla="*/ 203 h 357"/>
                    <a:gd name="T40" fmla="*/ 78 w 235"/>
                    <a:gd name="T41" fmla="*/ 207 h 357"/>
                    <a:gd name="T42" fmla="*/ 34 w 235"/>
                    <a:gd name="T43" fmla="*/ 227 h 357"/>
                    <a:gd name="T44" fmla="*/ 6 w 235"/>
                    <a:gd name="T45" fmla="*/ 259 h 357"/>
                    <a:gd name="T46" fmla="*/ 0 w 235"/>
                    <a:gd name="T47" fmla="*/ 287 h 357"/>
                    <a:gd name="T48" fmla="*/ 6 w 235"/>
                    <a:gd name="T49" fmla="*/ 311 h 357"/>
                    <a:gd name="T50" fmla="*/ 30 w 235"/>
                    <a:gd name="T51" fmla="*/ 335 h 357"/>
                    <a:gd name="T52" fmla="*/ 68 w 235"/>
                    <a:gd name="T53" fmla="*/ 351 h 357"/>
                    <a:gd name="T54" fmla="*/ 116 w 235"/>
                    <a:gd name="T55" fmla="*/ 357 h 357"/>
                    <a:gd name="T56" fmla="*/ 160 w 235"/>
                    <a:gd name="T57" fmla="*/ 351 h 357"/>
                    <a:gd name="T58" fmla="*/ 200 w 235"/>
                    <a:gd name="T59" fmla="*/ 331 h 357"/>
                    <a:gd name="T60" fmla="*/ 224 w 235"/>
                    <a:gd name="T61" fmla="*/ 299 h 357"/>
                    <a:gd name="T62" fmla="*/ 228 w 235"/>
                    <a:gd name="T63" fmla="*/ 273 h 357"/>
                    <a:gd name="T64" fmla="*/ 224 w 235"/>
                    <a:gd name="T65" fmla="*/ 239 h 357"/>
                    <a:gd name="T66" fmla="*/ 206 w 235"/>
                    <a:gd name="T67" fmla="*/ 213 h 357"/>
                    <a:gd name="T68" fmla="*/ 54 w 235"/>
                    <a:gd name="T69" fmla="*/ 275 h 357"/>
                    <a:gd name="T70" fmla="*/ 60 w 235"/>
                    <a:gd name="T71" fmla="*/ 257 h 357"/>
                    <a:gd name="T72" fmla="*/ 84 w 235"/>
                    <a:gd name="T73" fmla="*/ 237 h 357"/>
                    <a:gd name="T74" fmla="*/ 122 w 235"/>
                    <a:gd name="T75" fmla="*/ 229 h 357"/>
                    <a:gd name="T76" fmla="*/ 134 w 235"/>
                    <a:gd name="T77" fmla="*/ 229 h 357"/>
                    <a:gd name="T78" fmla="*/ 152 w 235"/>
                    <a:gd name="T79" fmla="*/ 237 h 357"/>
                    <a:gd name="T80" fmla="*/ 180 w 235"/>
                    <a:gd name="T81" fmla="*/ 259 h 357"/>
                    <a:gd name="T82" fmla="*/ 184 w 235"/>
                    <a:gd name="T83" fmla="*/ 277 h 357"/>
                    <a:gd name="T84" fmla="*/ 180 w 235"/>
                    <a:gd name="T85" fmla="*/ 297 h 357"/>
                    <a:gd name="T86" fmla="*/ 158 w 235"/>
                    <a:gd name="T87" fmla="*/ 317 h 357"/>
                    <a:gd name="T88" fmla="*/ 116 w 235"/>
                    <a:gd name="T89" fmla="*/ 323 h 357"/>
                    <a:gd name="T90" fmla="*/ 92 w 235"/>
                    <a:gd name="T91" fmla="*/ 319 h 357"/>
                    <a:gd name="T92" fmla="*/ 64 w 235"/>
                    <a:gd name="T93" fmla="*/ 303 h 357"/>
                    <a:gd name="T94" fmla="*/ 54 w 235"/>
                    <a:gd name="T95" fmla="*/ 275 h 357"/>
                    <a:gd name="T96" fmla="*/ 86 w 235"/>
                    <a:gd name="T97" fmla="*/ 42 h 357"/>
                    <a:gd name="T98" fmla="*/ 102 w 235"/>
                    <a:gd name="T99" fmla="*/ 32 h 357"/>
                    <a:gd name="T100" fmla="*/ 110 w 235"/>
                    <a:gd name="T101" fmla="*/ 32 h 357"/>
                    <a:gd name="T102" fmla="*/ 134 w 235"/>
                    <a:gd name="T103" fmla="*/ 42 h 357"/>
                    <a:gd name="T104" fmla="*/ 152 w 235"/>
                    <a:gd name="T105" fmla="*/ 68 h 357"/>
                    <a:gd name="T106" fmla="*/ 158 w 235"/>
                    <a:gd name="T107" fmla="*/ 89 h 357"/>
                    <a:gd name="T108" fmla="*/ 154 w 235"/>
                    <a:gd name="T109" fmla="*/ 125 h 357"/>
                    <a:gd name="T110" fmla="*/ 144 w 235"/>
                    <a:gd name="T111" fmla="*/ 137 h 357"/>
                    <a:gd name="T112" fmla="*/ 128 w 235"/>
                    <a:gd name="T113" fmla="*/ 143 h 357"/>
                    <a:gd name="T114" fmla="*/ 126 w 235"/>
                    <a:gd name="T115" fmla="*/ 143 h 357"/>
                    <a:gd name="T116" fmla="*/ 110 w 235"/>
                    <a:gd name="T117" fmla="*/ 137 h 357"/>
                    <a:gd name="T118" fmla="*/ 88 w 235"/>
                    <a:gd name="T119" fmla="*/ 115 h 357"/>
                    <a:gd name="T120" fmla="*/ 76 w 235"/>
                    <a:gd name="T121" fmla="*/ 83 h 357"/>
                    <a:gd name="T122" fmla="*/ 78 w 235"/>
                    <a:gd name="T123" fmla="*/ 60 h 357"/>
                    <a:gd name="T124" fmla="*/ 86 w 235"/>
                    <a:gd name="T125" fmla="*/ 4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5" h="357">
                      <a:moveTo>
                        <a:pt x="188" y="197"/>
                      </a:moveTo>
                      <a:lnTo>
                        <a:pt x="188" y="197"/>
                      </a:lnTo>
                      <a:lnTo>
                        <a:pt x="178" y="189"/>
                      </a:lnTo>
                      <a:lnTo>
                        <a:pt x="170" y="183"/>
                      </a:lnTo>
                      <a:lnTo>
                        <a:pt x="166" y="175"/>
                      </a:lnTo>
                      <a:lnTo>
                        <a:pt x="164" y="171"/>
                      </a:lnTo>
                      <a:lnTo>
                        <a:pt x="164" y="171"/>
                      </a:lnTo>
                      <a:lnTo>
                        <a:pt x="164" y="167"/>
                      </a:lnTo>
                      <a:lnTo>
                        <a:pt x="166" y="161"/>
                      </a:lnTo>
                      <a:lnTo>
                        <a:pt x="170" y="155"/>
                      </a:lnTo>
                      <a:lnTo>
                        <a:pt x="180" y="147"/>
                      </a:lnTo>
                      <a:lnTo>
                        <a:pt x="180" y="147"/>
                      </a:lnTo>
                      <a:lnTo>
                        <a:pt x="194" y="133"/>
                      </a:lnTo>
                      <a:lnTo>
                        <a:pt x="206" y="119"/>
                      </a:lnTo>
                      <a:lnTo>
                        <a:pt x="212" y="103"/>
                      </a:lnTo>
                      <a:lnTo>
                        <a:pt x="214" y="85"/>
                      </a:lnTo>
                      <a:lnTo>
                        <a:pt x="214" y="85"/>
                      </a:lnTo>
                      <a:lnTo>
                        <a:pt x="212" y="72"/>
                      </a:lnTo>
                      <a:lnTo>
                        <a:pt x="208" y="58"/>
                      </a:lnTo>
                      <a:lnTo>
                        <a:pt x="204" y="44"/>
                      </a:lnTo>
                      <a:lnTo>
                        <a:pt x="196" y="34"/>
                      </a:lnTo>
                      <a:lnTo>
                        <a:pt x="204" y="34"/>
                      </a:lnTo>
                      <a:lnTo>
                        <a:pt x="204" y="34"/>
                      </a:lnTo>
                      <a:lnTo>
                        <a:pt x="210" y="32"/>
                      </a:lnTo>
                      <a:lnTo>
                        <a:pt x="233" y="16"/>
                      </a:lnTo>
                      <a:lnTo>
                        <a:pt x="233" y="16"/>
                      </a:lnTo>
                      <a:lnTo>
                        <a:pt x="235" y="10"/>
                      </a:lnTo>
                      <a:lnTo>
                        <a:pt x="235" y="6"/>
                      </a:lnTo>
                      <a:lnTo>
                        <a:pt x="235" y="6"/>
                      </a:lnTo>
                      <a:lnTo>
                        <a:pt x="233" y="2"/>
                      </a:lnTo>
                      <a:lnTo>
                        <a:pt x="228" y="0"/>
                      </a:lnTo>
                      <a:lnTo>
                        <a:pt x="122" y="0"/>
                      </a:lnTo>
                      <a:lnTo>
                        <a:pt x="122" y="0"/>
                      </a:lnTo>
                      <a:lnTo>
                        <a:pt x="106" y="2"/>
                      </a:lnTo>
                      <a:lnTo>
                        <a:pt x="88" y="6"/>
                      </a:lnTo>
                      <a:lnTo>
                        <a:pt x="88" y="6"/>
                      </a:lnTo>
                      <a:lnTo>
                        <a:pt x="74" y="12"/>
                      </a:lnTo>
                      <a:lnTo>
                        <a:pt x="62" y="20"/>
                      </a:lnTo>
                      <a:lnTo>
                        <a:pt x="50" y="28"/>
                      </a:lnTo>
                      <a:lnTo>
                        <a:pt x="40" y="38"/>
                      </a:lnTo>
                      <a:lnTo>
                        <a:pt x="32" y="50"/>
                      </a:lnTo>
                      <a:lnTo>
                        <a:pt x="28" y="62"/>
                      </a:lnTo>
                      <a:lnTo>
                        <a:pt x="24" y="74"/>
                      </a:lnTo>
                      <a:lnTo>
                        <a:pt x="22" y="85"/>
                      </a:lnTo>
                      <a:lnTo>
                        <a:pt x="22" y="85"/>
                      </a:lnTo>
                      <a:lnTo>
                        <a:pt x="24" y="103"/>
                      </a:lnTo>
                      <a:lnTo>
                        <a:pt x="28" y="119"/>
                      </a:lnTo>
                      <a:lnTo>
                        <a:pt x="36" y="133"/>
                      </a:lnTo>
                      <a:lnTo>
                        <a:pt x="46" y="145"/>
                      </a:lnTo>
                      <a:lnTo>
                        <a:pt x="60" y="155"/>
                      </a:lnTo>
                      <a:lnTo>
                        <a:pt x="74" y="163"/>
                      </a:lnTo>
                      <a:lnTo>
                        <a:pt x="90" y="167"/>
                      </a:lnTo>
                      <a:lnTo>
                        <a:pt x="108" y="169"/>
                      </a:lnTo>
                      <a:lnTo>
                        <a:pt x="108" y="169"/>
                      </a:lnTo>
                      <a:lnTo>
                        <a:pt x="108" y="181"/>
                      </a:lnTo>
                      <a:lnTo>
                        <a:pt x="108" y="181"/>
                      </a:lnTo>
                      <a:lnTo>
                        <a:pt x="108" y="191"/>
                      </a:lnTo>
                      <a:lnTo>
                        <a:pt x="112" y="203"/>
                      </a:lnTo>
                      <a:lnTo>
                        <a:pt x="112" y="203"/>
                      </a:lnTo>
                      <a:lnTo>
                        <a:pt x="112" y="203"/>
                      </a:lnTo>
                      <a:lnTo>
                        <a:pt x="112" y="203"/>
                      </a:lnTo>
                      <a:lnTo>
                        <a:pt x="94" y="203"/>
                      </a:lnTo>
                      <a:lnTo>
                        <a:pt x="78" y="207"/>
                      </a:lnTo>
                      <a:lnTo>
                        <a:pt x="62" y="211"/>
                      </a:lnTo>
                      <a:lnTo>
                        <a:pt x="48" y="219"/>
                      </a:lnTo>
                      <a:lnTo>
                        <a:pt x="34" y="227"/>
                      </a:lnTo>
                      <a:lnTo>
                        <a:pt x="22" y="237"/>
                      </a:lnTo>
                      <a:lnTo>
                        <a:pt x="14" y="247"/>
                      </a:lnTo>
                      <a:lnTo>
                        <a:pt x="6" y="259"/>
                      </a:lnTo>
                      <a:lnTo>
                        <a:pt x="6" y="259"/>
                      </a:lnTo>
                      <a:lnTo>
                        <a:pt x="2" y="273"/>
                      </a:lnTo>
                      <a:lnTo>
                        <a:pt x="0" y="287"/>
                      </a:lnTo>
                      <a:lnTo>
                        <a:pt x="0" y="287"/>
                      </a:lnTo>
                      <a:lnTo>
                        <a:pt x="2" y="299"/>
                      </a:lnTo>
                      <a:lnTo>
                        <a:pt x="6" y="311"/>
                      </a:lnTo>
                      <a:lnTo>
                        <a:pt x="6" y="311"/>
                      </a:lnTo>
                      <a:lnTo>
                        <a:pt x="16" y="325"/>
                      </a:lnTo>
                      <a:lnTo>
                        <a:pt x="30" y="335"/>
                      </a:lnTo>
                      <a:lnTo>
                        <a:pt x="46" y="345"/>
                      </a:lnTo>
                      <a:lnTo>
                        <a:pt x="68" y="351"/>
                      </a:lnTo>
                      <a:lnTo>
                        <a:pt x="68" y="351"/>
                      </a:lnTo>
                      <a:lnTo>
                        <a:pt x="92" y="355"/>
                      </a:lnTo>
                      <a:lnTo>
                        <a:pt x="116" y="357"/>
                      </a:lnTo>
                      <a:lnTo>
                        <a:pt x="116" y="357"/>
                      </a:lnTo>
                      <a:lnTo>
                        <a:pt x="138" y="355"/>
                      </a:lnTo>
                      <a:lnTo>
                        <a:pt x="160" y="351"/>
                      </a:lnTo>
                      <a:lnTo>
                        <a:pt x="160" y="351"/>
                      </a:lnTo>
                      <a:lnTo>
                        <a:pt x="174" y="345"/>
                      </a:lnTo>
                      <a:lnTo>
                        <a:pt x="188" y="339"/>
                      </a:lnTo>
                      <a:lnTo>
                        <a:pt x="200" y="331"/>
                      </a:lnTo>
                      <a:lnTo>
                        <a:pt x="210" y="321"/>
                      </a:lnTo>
                      <a:lnTo>
                        <a:pt x="218" y="309"/>
                      </a:lnTo>
                      <a:lnTo>
                        <a:pt x="224" y="299"/>
                      </a:lnTo>
                      <a:lnTo>
                        <a:pt x="226" y="285"/>
                      </a:lnTo>
                      <a:lnTo>
                        <a:pt x="228" y="273"/>
                      </a:lnTo>
                      <a:lnTo>
                        <a:pt x="228" y="273"/>
                      </a:lnTo>
                      <a:lnTo>
                        <a:pt x="228" y="261"/>
                      </a:lnTo>
                      <a:lnTo>
                        <a:pt x="226" y="249"/>
                      </a:lnTo>
                      <a:lnTo>
                        <a:pt x="224" y="239"/>
                      </a:lnTo>
                      <a:lnTo>
                        <a:pt x="220" y="229"/>
                      </a:lnTo>
                      <a:lnTo>
                        <a:pt x="214" y="221"/>
                      </a:lnTo>
                      <a:lnTo>
                        <a:pt x="206" y="213"/>
                      </a:lnTo>
                      <a:lnTo>
                        <a:pt x="188" y="197"/>
                      </a:lnTo>
                      <a:lnTo>
                        <a:pt x="188" y="197"/>
                      </a:lnTo>
                      <a:close/>
                      <a:moveTo>
                        <a:pt x="54" y="275"/>
                      </a:moveTo>
                      <a:lnTo>
                        <a:pt x="54" y="275"/>
                      </a:lnTo>
                      <a:lnTo>
                        <a:pt x="56" y="267"/>
                      </a:lnTo>
                      <a:lnTo>
                        <a:pt x="60" y="257"/>
                      </a:lnTo>
                      <a:lnTo>
                        <a:pt x="66" y="249"/>
                      </a:lnTo>
                      <a:lnTo>
                        <a:pt x="74" y="243"/>
                      </a:lnTo>
                      <a:lnTo>
                        <a:pt x="84" y="237"/>
                      </a:lnTo>
                      <a:lnTo>
                        <a:pt x="96" y="233"/>
                      </a:lnTo>
                      <a:lnTo>
                        <a:pt x="108" y="229"/>
                      </a:lnTo>
                      <a:lnTo>
                        <a:pt x="122" y="229"/>
                      </a:lnTo>
                      <a:lnTo>
                        <a:pt x="122" y="229"/>
                      </a:lnTo>
                      <a:lnTo>
                        <a:pt x="122" y="229"/>
                      </a:lnTo>
                      <a:lnTo>
                        <a:pt x="134" y="229"/>
                      </a:lnTo>
                      <a:lnTo>
                        <a:pt x="146" y="233"/>
                      </a:lnTo>
                      <a:lnTo>
                        <a:pt x="146" y="233"/>
                      </a:lnTo>
                      <a:lnTo>
                        <a:pt x="152" y="237"/>
                      </a:lnTo>
                      <a:lnTo>
                        <a:pt x="152" y="237"/>
                      </a:lnTo>
                      <a:lnTo>
                        <a:pt x="174" y="253"/>
                      </a:lnTo>
                      <a:lnTo>
                        <a:pt x="180" y="259"/>
                      </a:lnTo>
                      <a:lnTo>
                        <a:pt x="184" y="267"/>
                      </a:lnTo>
                      <a:lnTo>
                        <a:pt x="184" y="267"/>
                      </a:lnTo>
                      <a:lnTo>
                        <a:pt x="184" y="277"/>
                      </a:lnTo>
                      <a:lnTo>
                        <a:pt x="184" y="277"/>
                      </a:lnTo>
                      <a:lnTo>
                        <a:pt x="184" y="287"/>
                      </a:lnTo>
                      <a:lnTo>
                        <a:pt x="180" y="297"/>
                      </a:lnTo>
                      <a:lnTo>
                        <a:pt x="174" y="305"/>
                      </a:lnTo>
                      <a:lnTo>
                        <a:pt x="168" y="311"/>
                      </a:lnTo>
                      <a:lnTo>
                        <a:pt x="158" y="317"/>
                      </a:lnTo>
                      <a:lnTo>
                        <a:pt x="146" y="321"/>
                      </a:lnTo>
                      <a:lnTo>
                        <a:pt x="132" y="323"/>
                      </a:lnTo>
                      <a:lnTo>
                        <a:pt x="116" y="323"/>
                      </a:lnTo>
                      <a:lnTo>
                        <a:pt x="116" y="323"/>
                      </a:lnTo>
                      <a:lnTo>
                        <a:pt x="104" y="323"/>
                      </a:lnTo>
                      <a:lnTo>
                        <a:pt x="92" y="319"/>
                      </a:lnTo>
                      <a:lnTo>
                        <a:pt x="82" y="315"/>
                      </a:lnTo>
                      <a:lnTo>
                        <a:pt x="72" y="309"/>
                      </a:lnTo>
                      <a:lnTo>
                        <a:pt x="64" y="303"/>
                      </a:lnTo>
                      <a:lnTo>
                        <a:pt x="58" y="295"/>
                      </a:lnTo>
                      <a:lnTo>
                        <a:pt x="56" y="285"/>
                      </a:lnTo>
                      <a:lnTo>
                        <a:pt x="54" y="275"/>
                      </a:lnTo>
                      <a:lnTo>
                        <a:pt x="54" y="275"/>
                      </a:lnTo>
                      <a:close/>
                      <a:moveTo>
                        <a:pt x="86" y="42"/>
                      </a:moveTo>
                      <a:lnTo>
                        <a:pt x="86" y="42"/>
                      </a:lnTo>
                      <a:lnTo>
                        <a:pt x="92" y="38"/>
                      </a:lnTo>
                      <a:lnTo>
                        <a:pt x="96" y="34"/>
                      </a:lnTo>
                      <a:lnTo>
                        <a:pt x="102" y="32"/>
                      </a:lnTo>
                      <a:lnTo>
                        <a:pt x="108" y="32"/>
                      </a:lnTo>
                      <a:lnTo>
                        <a:pt x="110" y="32"/>
                      </a:lnTo>
                      <a:lnTo>
                        <a:pt x="110" y="32"/>
                      </a:lnTo>
                      <a:lnTo>
                        <a:pt x="118" y="34"/>
                      </a:lnTo>
                      <a:lnTo>
                        <a:pt x="126" y="36"/>
                      </a:lnTo>
                      <a:lnTo>
                        <a:pt x="134" y="42"/>
                      </a:lnTo>
                      <a:lnTo>
                        <a:pt x="142" y="50"/>
                      </a:lnTo>
                      <a:lnTo>
                        <a:pt x="148" y="58"/>
                      </a:lnTo>
                      <a:lnTo>
                        <a:pt x="152" y="68"/>
                      </a:lnTo>
                      <a:lnTo>
                        <a:pt x="156" y="78"/>
                      </a:lnTo>
                      <a:lnTo>
                        <a:pt x="158" y="89"/>
                      </a:lnTo>
                      <a:lnTo>
                        <a:pt x="158" y="89"/>
                      </a:lnTo>
                      <a:lnTo>
                        <a:pt x="160" y="101"/>
                      </a:lnTo>
                      <a:lnTo>
                        <a:pt x="158" y="113"/>
                      </a:lnTo>
                      <a:lnTo>
                        <a:pt x="154" y="125"/>
                      </a:lnTo>
                      <a:lnTo>
                        <a:pt x="148" y="133"/>
                      </a:lnTo>
                      <a:lnTo>
                        <a:pt x="148" y="133"/>
                      </a:lnTo>
                      <a:lnTo>
                        <a:pt x="144" y="137"/>
                      </a:lnTo>
                      <a:lnTo>
                        <a:pt x="138" y="141"/>
                      </a:lnTo>
                      <a:lnTo>
                        <a:pt x="134" y="141"/>
                      </a:lnTo>
                      <a:lnTo>
                        <a:pt x="128" y="143"/>
                      </a:lnTo>
                      <a:lnTo>
                        <a:pt x="128" y="143"/>
                      </a:lnTo>
                      <a:lnTo>
                        <a:pt x="128" y="143"/>
                      </a:lnTo>
                      <a:lnTo>
                        <a:pt x="126" y="143"/>
                      </a:lnTo>
                      <a:lnTo>
                        <a:pt x="126" y="143"/>
                      </a:lnTo>
                      <a:lnTo>
                        <a:pt x="118" y="141"/>
                      </a:lnTo>
                      <a:lnTo>
                        <a:pt x="110" y="137"/>
                      </a:lnTo>
                      <a:lnTo>
                        <a:pt x="102" y="131"/>
                      </a:lnTo>
                      <a:lnTo>
                        <a:pt x="94" y="125"/>
                      </a:lnTo>
                      <a:lnTo>
                        <a:pt x="88" y="115"/>
                      </a:lnTo>
                      <a:lnTo>
                        <a:pt x="84" y="105"/>
                      </a:lnTo>
                      <a:lnTo>
                        <a:pt x="80" y="95"/>
                      </a:lnTo>
                      <a:lnTo>
                        <a:pt x="76" y="83"/>
                      </a:lnTo>
                      <a:lnTo>
                        <a:pt x="76" y="83"/>
                      </a:lnTo>
                      <a:lnTo>
                        <a:pt x="76" y="72"/>
                      </a:lnTo>
                      <a:lnTo>
                        <a:pt x="78" y="60"/>
                      </a:lnTo>
                      <a:lnTo>
                        <a:pt x="82" y="50"/>
                      </a:lnTo>
                      <a:lnTo>
                        <a:pt x="86" y="42"/>
                      </a:lnTo>
                      <a:lnTo>
                        <a:pt x="8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6" name="Freeform 346"/>
              <p:cNvSpPr>
                <a:spLocks noEditPoints="1"/>
              </p:cNvSpPr>
              <p:nvPr/>
            </p:nvSpPr>
            <p:spPr bwMode="auto">
              <a:xfrm>
                <a:off x="4967719" y="2127143"/>
                <a:ext cx="262396" cy="263708"/>
              </a:xfrm>
              <a:custGeom>
                <a:avLst/>
                <a:gdLst>
                  <a:gd name="T0" fmla="*/ 61243 w 395"/>
                  <a:gd name="T1" fmla="*/ 0 h 395"/>
                  <a:gd name="T2" fmla="*/ 27398 w 395"/>
                  <a:gd name="T3" fmla="*/ 9670 h 395"/>
                  <a:gd name="T4" fmla="*/ 4835 w 395"/>
                  <a:gd name="T5" fmla="*/ 37068 h 395"/>
                  <a:gd name="T6" fmla="*/ 0 w 395"/>
                  <a:gd name="T7" fmla="*/ 124904 h 395"/>
                  <a:gd name="T8" fmla="*/ 1612 w 395"/>
                  <a:gd name="T9" fmla="*/ 268343 h 395"/>
                  <a:gd name="T10" fmla="*/ 17728 w 395"/>
                  <a:gd name="T11" fmla="*/ 300577 h 395"/>
                  <a:gd name="T12" fmla="*/ 49962 w 395"/>
                  <a:gd name="T13" fmla="*/ 316693 h 395"/>
                  <a:gd name="T14" fmla="*/ 257062 w 395"/>
                  <a:gd name="T15" fmla="*/ 318305 h 395"/>
                  <a:gd name="T16" fmla="*/ 290907 w 395"/>
                  <a:gd name="T17" fmla="*/ 307023 h 395"/>
                  <a:gd name="T18" fmla="*/ 313470 w 395"/>
                  <a:gd name="T19" fmla="*/ 279625 h 395"/>
                  <a:gd name="T20" fmla="*/ 318305 w 395"/>
                  <a:gd name="T21" fmla="*/ 124904 h 395"/>
                  <a:gd name="T22" fmla="*/ 316693 w 395"/>
                  <a:gd name="T23" fmla="*/ 48350 h 395"/>
                  <a:gd name="T24" fmla="*/ 300577 w 395"/>
                  <a:gd name="T25" fmla="*/ 17728 h 395"/>
                  <a:gd name="T26" fmla="*/ 269955 w 395"/>
                  <a:gd name="T27" fmla="*/ 0 h 395"/>
                  <a:gd name="T28" fmla="*/ 274790 w 395"/>
                  <a:gd name="T29" fmla="*/ 35457 h 395"/>
                  <a:gd name="T30" fmla="*/ 281237 w 395"/>
                  <a:gd name="T31" fmla="*/ 89448 h 395"/>
                  <a:gd name="T32" fmla="*/ 274790 w 395"/>
                  <a:gd name="T33" fmla="*/ 35457 h 395"/>
                  <a:gd name="T34" fmla="*/ 122487 w 395"/>
                  <a:gd name="T35" fmla="*/ 115234 h 395"/>
                  <a:gd name="T36" fmla="*/ 159555 w 395"/>
                  <a:gd name="T37" fmla="*/ 102341 h 395"/>
                  <a:gd name="T38" fmla="*/ 185342 w 395"/>
                  <a:gd name="T39" fmla="*/ 108788 h 395"/>
                  <a:gd name="T40" fmla="*/ 204682 w 395"/>
                  <a:gd name="T41" fmla="*/ 124904 h 395"/>
                  <a:gd name="T42" fmla="*/ 215964 w 395"/>
                  <a:gd name="T43" fmla="*/ 149080 h 395"/>
                  <a:gd name="T44" fmla="*/ 214352 w 395"/>
                  <a:gd name="T45" fmla="*/ 170031 h 395"/>
                  <a:gd name="T46" fmla="*/ 199847 w 395"/>
                  <a:gd name="T47" fmla="*/ 197430 h 395"/>
                  <a:gd name="T48" fmla="*/ 170837 w 395"/>
                  <a:gd name="T49" fmla="*/ 213546 h 395"/>
                  <a:gd name="T50" fmla="*/ 148274 w 395"/>
                  <a:gd name="T51" fmla="*/ 213546 h 395"/>
                  <a:gd name="T52" fmla="*/ 119264 w 395"/>
                  <a:gd name="T53" fmla="*/ 197430 h 395"/>
                  <a:gd name="T54" fmla="*/ 104759 w 395"/>
                  <a:gd name="T55" fmla="*/ 170031 h 395"/>
                  <a:gd name="T56" fmla="*/ 104759 w 395"/>
                  <a:gd name="T57" fmla="*/ 149080 h 395"/>
                  <a:gd name="T58" fmla="*/ 114429 w 395"/>
                  <a:gd name="T59" fmla="*/ 124904 h 395"/>
                  <a:gd name="T60" fmla="*/ 287683 w 395"/>
                  <a:gd name="T61" fmla="*/ 255450 h 395"/>
                  <a:gd name="T62" fmla="*/ 282848 w 395"/>
                  <a:gd name="T63" fmla="*/ 273178 h 395"/>
                  <a:gd name="T64" fmla="*/ 268343 w 395"/>
                  <a:gd name="T65" fmla="*/ 284460 h 395"/>
                  <a:gd name="T66" fmla="*/ 61243 w 395"/>
                  <a:gd name="T67" fmla="*/ 286072 h 395"/>
                  <a:gd name="T68" fmla="*/ 49962 w 395"/>
                  <a:gd name="T69" fmla="*/ 284460 h 395"/>
                  <a:gd name="T70" fmla="*/ 37068 w 395"/>
                  <a:gd name="T71" fmla="*/ 273178 h 395"/>
                  <a:gd name="T72" fmla="*/ 30622 w 395"/>
                  <a:gd name="T73" fmla="*/ 255450 h 395"/>
                  <a:gd name="T74" fmla="*/ 78972 w 395"/>
                  <a:gd name="T75" fmla="*/ 124904 h 395"/>
                  <a:gd name="T76" fmla="*/ 72525 w 395"/>
                  <a:gd name="T77" fmla="*/ 158750 h 395"/>
                  <a:gd name="T78" fmla="*/ 87030 w 395"/>
                  <a:gd name="T79" fmla="*/ 207100 h 395"/>
                  <a:gd name="T80" fmla="*/ 125710 w 395"/>
                  <a:gd name="T81" fmla="*/ 239333 h 395"/>
                  <a:gd name="T82" fmla="*/ 159555 w 395"/>
                  <a:gd name="T83" fmla="*/ 245780 h 395"/>
                  <a:gd name="T84" fmla="*/ 207906 w 395"/>
                  <a:gd name="T85" fmla="*/ 231275 h 395"/>
                  <a:gd name="T86" fmla="*/ 240139 w 395"/>
                  <a:gd name="T87" fmla="*/ 192595 h 395"/>
                  <a:gd name="T88" fmla="*/ 245780 w 395"/>
                  <a:gd name="T89" fmla="*/ 158750 h 395"/>
                  <a:gd name="T90" fmla="*/ 287683 w 395"/>
                  <a:gd name="T91" fmla="*/ 124904 h 3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5" h="395">
                    <a:moveTo>
                      <a:pt x="319" y="0"/>
                    </a:moveTo>
                    <a:lnTo>
                      <a:pt x="76" y="0"/>
                    </a:lnTo>
                    <a:lnTo>
                      <a:pt x="62" y="0"/>
                    </a:lnTo>
                    <a:lnTo>
                      <a:pt x="46" y="6"/>
                    </a:lnTo>
                    <a:lnTo>
                      <a:pt x="34" y="12"/>
                    </a:lnTo>
                    <a:lnTo>
                      <a:pt x="22" y="22"/>
                    </a:lnTo>
                    <a:lnTo>
                      <a:pt x="14" y="32"/>
                    </a:lnTo>
                    <a:lnTo>
                      <a:pt x="6" y="46"/>
                    </a:lnTo>
                    <a:lnTo>
                      <a:pt x="2" y="60"/>
                    </a:lnTo>
                    <a:lnTo>
                      <a:pt x="0" y="76"/>
                    </a:lnTo>
                    <a:lnTo>
                      <a:pt x="0" y="155"/>
                    </a:lnTo>
                    <a:lnTo>
                      <a:pt x="0" y="317"/>
                    </a:lnTo>
                    <a:lnTo>
                      <a:pt x="2" y="333"/>
                    </a:lnTo>
                    <a:lnTo>
                      <a:pt x="6" y="347"/>
                    </a:lnTo>
                    <a:lnTo>
                      <a:pt x="14" y="361"/>
                    </a:lnTo>
                    <a:lnTo>
                      <a:pt x="22" y="373"/>
                    </a:lnTo>
                    <a:lnTo>
                      <a:pt x="34" y="381"/>
                    </a:lnTo>
                    <a:lnTo>
                      <a:pt x="46" y="389"/>
                    </a:lnTo>
                    <a:lnTo>
                      <a:pt x="62" y="393"/>
                    </a:lnTo>
                    <a:lnTo>
                      <a:pt x="76" y="395"/>
                    </a:lnTo>
                    <a:lnTo>
                      <a:pt x="319" y="395"/>
                    </a:lnTo>
                    <a:lnTo>
                      <a:pt x="335" y="393"/>
                    </a:lnTo>
                    <a:lnTo>
                      <a:pt x="349" y="389"/>
                    </a:lnTo>
                    <a:lnTo>
                      <a:pt x="361" y="381"/>
                    </a:lnTo>
                    <a:lnTo>
                      <a:pt x="373" y="373"/>
                    </a:lnTo>
                    <a:lnTo>
                      <a:pt x="383" y="361"/>
                    </a:lnTo>
                    <a:lnTo>
                      <a:pt x="389" y="347"/>
                    </a:lnTo>
                    <a:lnTo>
                      <a:pt x="393" y="333"/>
                    </a:lnTo>
                    <a:lnTo>
                      <a:pt x="395" y="317"/>
                    </a:lnTo>
                    <a:lnTo>
                      <a:pt x="395" y="155"/>
                    </a:lnTo>
                    <a:lnTo>
                      <a:pt x="395" y="76"/>
                    </a:lnTo>
                    <a:lnTo>
                      <a:pt x="393" y="60"/>
                    </a:lnTo>
                    <a:lnTo>
                      <a:pt x="389" y="46"/>
                    </a:lnTo>
                    <a:lnTo>
                      <a:pt x="383" y="32"/>
                    </a:lnTo>
                    <a:lnTo>
                      <a:pt x="373" y="22"/>
                    </a:lnTo>
                    <a:lnTo>
                      <a:pt x="361" y="12"/>
                    </a:lnTo>
                    <a:lnTo>
                      <a:pt x="349" y="6"/>
                    </a:lnTo>
                    <a:lnTo>
                      <a:pt x="335" y="0"/>
                    </a:lnTo>
                    <a:lnTo>
                      <a:pt x="319" y="0"/>
                    </a:lnTo>
                    <a:close/>
                    <a:moveTo>
                      <a:pt x="341" y="44"/>
                    </a:moveTo>
                    <a:lnTo>
                      <a:pt x="349" y="44"/>
                    </a:lnTo>
                    <a:lnTo>
                      <a:pt x="349" y="54"/>
                    </a:lnTo>
                    <a:lnTo>
                      <a:pt x="349" y="111"/>
                    </a:lnTo>
                    <a:lnTo>
                      <a:pt x="284" y="111"/>
                    </a:lnTo>
                    <a:lnTo>
                      <a:pt x="284" y="44"/>
                    </a:lnTo>
                    <a:lnTo>
                      <a:pt x="341" y="44"/>
                    </a:lnTo>
                    <a:close/>
                    <a:moveTo>
                      <a:pt x="142" y="155"/>
                    </a:moveTo>
                    <a:lnTo>
                      <a:pt x="142" y="155"/>
                    </a:lnTo>
                    <a:lnTo>
                      <a:pt x="152" y="143"/>
                    </a:lnTo>
                    <a:lnTo>
                      <a:pt x="166" y="135"/>
                    </a:lnTo>
                    <a:lnTo>
                      <a:pt x="182" y="129"/>
                    </a:lnTo>
                    <a:lnTo>
                      <a:pt x="198" y="127"/>
                    </a:lnTo>
                    <a:lnTo>
                      <a:pt x="216" y="129"/>
                    </a:lnTo>
                    <a:lnTo>
                      <a:pt x="230" y="135"/>
                    </a:lnTo>
                    <a:lnTo>
                      <a:pt x="244" y="143"/>
                    </a:lnTo>
                    <a:lnTo>
                      <a:pt x="254" y="155"/>
                    </a:lnTo>
                    <a:lnTo>
                      <a:pt x="260" y="165"/>
                    </a:lnTo>
                    <a:lnTo>
                      <a:pt x="264" y="175"/>
                    </a:lnTo>
                    <a:lnTo>
                      <a:pt x="268" y="185"/>
                    </a:lnTo>
                    <a:lnTo>
                      <a:pt x="268" y="197"/>
                    </a:lnTo>
                    <a:lnTo>
                      <a:pt x="266" y="211"/>
                    </a:lnTo>
                    <a:lnTo>
                      <a:pt x="262" y="223"/>
                    </a:lnTo>
                    <a:lnTo>
                      <a:pt x="256" y="235"/>
                    </a:lnTo>
                    <a:lnTo>
                      <a:pt x="248" y="245"/>
                    </a:lnTo>
                    <a:lnTo>
                      <a:pt x="238" y="255"/>
                    </a:lnTo>
                    <a:lnTo>
                      <a:pt x="226" y="261"/>
                    </a:lnTo>
                    <a:lnTo>
                      <a:pt x="212" y="265"/>
                    </a:lnTo>
                    <a:lnTo>
                      <a:pt x="198" y="267"/>
                    </a:lnTo>
                    <a:lnTo>
                      <a:pt x="184" y="265"/>
                    </a:lnTo>
                    <a:lnTo>
                      <a:pt x="172" y="261"/>
                    </a:lnTo>
                    <a:lnTo>
                      <a:pt x="160" y="255"/>
                    </a:lnTo>
                    <a:lnTo>
                      <a:pt x="148" y="245"/>
                    </a:lnTo>
                    <a:lnTo>
                      <a:pt x="140" y="235"/>
                    </a:lnTo>
                    <a:lnTo>
                      <a:pt x="134" y="223"/>
                    </a:lnTo>
                    <a:lnTo>
                      <a:pt x="130" y="211"/>
                    </a:lnTo>
                    <a:lnTo>
                      <a:pt x="128" y="197"/>
                    </a:lnTo>
                    <a:lnTo>
                      <a:pt x="130" y="185"/>
                    </a:lnTo>
                    <a:lnTo>
                      <a:pt x="132" y="175"/>
                    </a:lnTo>
                    <a:lnTo>
                      <a:pt x="136" y="165"/>
                    </a:lnTo>
                    <a:lnTo>
                      <a:pt x="142" y="155"/>
                    </a:lnTo>
                    <a:close/>
                    <a:moveTo>
                      <a:pt x="357" y="317"/>
                    </a:moveTo>
                    <a:lnTo>
                      <a:pt x="357" y="317"/>
                    </a:lnTo>
                    <a:lnTo>
                      <a:pt x="357" y="325"/>
                    </a:lnTo>
                    <a:lnTo>
                      <a:pt x="353" y="333"/>
                    </a:lnTo>
                    <a:lnTo>
                      <a:pt x="351" y="339"/>
                    </a:lnTo>
                    <a:lnTo>
                      <a:pt x="345" y="345"/>
                    </a:lnTo>
                    <a:lnTo>
                      <a:pt x="341" y="349"/>
                    </a:lnTo>
                    <a:lnTo>
                      <a:pt x="333" y="353"/>
                    </a:lnTo>
                    <a:lnTo>
                      <a:pt x="327" y="355"/>
                    </a:lnTo>
                    <a:lnTo>
                      <a:pt x="319" y="355"/>
                    </a:lnTo>
                    <a:lnTo>
                      <a:pt x="76" y="355"/>
                    </a:lnTo>
                    <a:lnTo>
                      <a:pt x="68" y="355"/>
                    </a:lnTo>
                    <a:lnTo>
                      <a:pt x="62" y="353"/>
                    </a:lnTo>
                    <a:lnTo>
                      <a:pt x="56" y="349"/>
                    </a:lnTo>
                    <a:lnTo>
                      <a:pt x="50" y="345"/>
                    </a:lnTo>
                    <a:lnTo>
                      <a:pt x="46" y="339"/>
                    </a:lnTo>
                    <a:lnTo>
                      <a:pt x="42" y="333"/>
                    </a:lnTo>
                    <a:lnTo>
                      <a:pt x="40" y="325"/>
                    </a:lnTo>
                    <a:lnTo>
                      <a:pt x="38" y="317"/>
                    </a:lnTo>
                    <a:lnTo>
                      <a:pt x="38" y="155"/>
                    </a:lnTo>
                    <a:lnTo>
                      <a:pt x="98" y="155"/>
                    </a:lnTo>
                    <a:lnTo>
                      <a:pt x="92" y="175"/>
                    </a:lnTo>
                    <a:lnTo>
                      <a:pt x="90" y="197"/>
                    </a:lnTo>
                    <a:lnTo>
                      <a:pt x="92" y="219"/>
                    </a:lnTo>
                    <a:lnTo>
                      <a:pt x="98" y="239"/>
                    </a:lnTo>
                    <a:lnTo>
                      <a:pt x="108" y="257"/>
                    </a:lnTo>
                    <a:lnTo>
                      <a:pt x="122" y="273"/>
                    </a:lnTo>
                    <a:lnTo>
                      <a:pt x="138" y="287"/>
                    </a:lnTo>
                    <a:lnTo>
                      <a:pt x="156" y="297"/>
                    </a:lnTo>
                    <a:lnTo>
                      <a:pt x="176" y="303"/>
                    </a:lnTo>
                    <a:lnTo>
                      <a:pt x="198" y="305"/>
                    </a:lnTo>
                    <a:lnTo>
                      <a:pt x="220" y="303"/>
                    </a:lnTo>
                    <a:lnTo>
                      <a:pt x="240" y="297"/>
                    </a:lnTo>
                    <a:lnTo>
                      <a:pt x="258" y="287"/>
                    </a:lnTo>
                    <a:lnTo>
                      <a:pt x="274" y="273"/>
                    </a:lnTo>
                    <a:lnTo>
                      <a:pt x="288" y="257"/>
                    </a:lnTo>
                    <a:lnTo>
                      <a:pt x="298" y="239"/>
                    </a:lnTo>
                    <a:lnTo>
                      <a:pt x="303" y="219"/>
                    </a:lnTo>
                    <a:lnTo>
                      <a:pt x="305" y="197"/>
                    </a:lnTo>
                    <a:lnTo>
                      <a:pt x="303" y="175"/>
                    </a:lnTo>
                    <a:lnTo>
                      <a:pt x="298" y="155"/>
                    </a:lnTo>
                    <a:lnTo>
                      <a:pt x="357" y="155"/>
                    </a:lnTo>
                    <a:lnTo>
                      <a:pt x="357" y="3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grpSp>
      <p:grpSp>
        <p:nvGrpSpPr>
          <p:cNvPr id="107" name="Group 106"/>
          <p:cNvGrpSpPr/>
          <p:nvPr/>
        </p:nvGrpSpPr>
        <p:grpSpPr>
          <a:xfrm flipV="1">
            <a:off x="5671503" y="1350389"/>
            <a:ext cx="848995" cy="469096"/>
            <a:chOff x="4931858" y="2621736"/>
            <a:chExt cx="701649" cy="387682"/>
          </a:xfrm>
          <a:solidFill>
            <a:schemeClr val="bg1">
              <a:alpha val="66000"/>
            </a:schemeClr>
          </a:solidFill>
        </p:grpSpPr>
        <p:sp>
          <p:nvSpPr>
            <p:cNvPr id="108" name="Isosceles Triangle 107"/>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09" name="Isosceles Triangle 108"/>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0" name="Isosceles Triangle 109"/>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spTree>
    <p:extLst>
      <p:ext uri="{BB962C8B-B14F-4D97-AF65-F5344CB8AC3E}">
        <p14:creationId xmlns:p14="http://schemas.microsoft.com/office/powerpoint/2010/main" val="910171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Freeform 71"/>
          <p:cNvSpPr/>
          <p:nvPr/>
        </p:nvSpPr>
        <p:spPr>
          <a:xfrm>
            <a:off x="2" y="1600201"/>
            <a:ext cx="8369719" cy="4260563"/>
          </a:xfrm>
          <a:custGeom>
            <a:avLst/>
            <a:gdLst>
              <a:gd name="connsiteX0" fmla="*/ 0 w 8369719"/>
              <a:gd name="connsiteY0" fmla="*/ 0 h 4260563"/>
              <a:gd name="connsiteX1" fmla="*/ 8369719 w 8369719"/>
              <a:gd name="connsiteY1" fmla="*/ 0 h 4260563"/>
              <a:gd name="connsiteX2" fmla="*/ 7544219 w 8369719"/>
              <a:gd name="connsiteY2" fmla="*/ 4260563 h 4260563"/>
              <a:gd name="connsiteX3" fmla="*/ 0 w 8369719"/>
              <a:gd name="connsiteY3" fmla="*/ 4260563 h 4260563"/>
            </a:gdLst>
            <a:ahLst/>
            <a:cxnLst>
              <a:cxn ang="0">
                <a:pos x="connsiteX0" y="connsiteY0"/>
              </a:cxn>
              <a:cxn ang="0">
                <a:pos x="connsiteX1" y="connsiteY1"/>
              </a:cxn>
              <a:cxn ang="0">
                <a:pos x="connsiteX2" y="connsiteY2"/>
              </a:cxn>
              <a:cxn ang="0">
                <a:pos x="connsiteX3" y="connsiteY3"/>
              </a:cxn>
            </a:cxnLst>
            <a:rect l="l" t="t" r="r" b="b"/>
            <a:pathLst>
              <a:path w="8369719" h="4260563">
                <a:moveTo>
                  <a:pt x="0" y="0"/>
                </a:moveTo>
                <a:lnTo>
                  <a:pt x="8369719" y="0"/>
                </a:lnTo>
                <a:lnTo>
                  <a:pt x="7544219" y="4260563"/>
                </a:lnTo>
                <a:lnTo>
                  <a:pt x="0" y="426056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a:solidFill>
                  <a:schemeClr val="tx1">
                    <a:lumMod val="75000"/>
                    <a:lumOff val="25000"/>
                  </a:schemeClr>
                </a:solidFill>
              </a:rPr>
              <a:t>OUR </a:t>
            </a:r>
            <a:r>
              <a:rPr lang="en-US" b="0" dirty="0">
                <a:solidFill>
                  <a:schemeClr val="tx1">
                    <a:lumMod val="75000"/>
                    <a:lumOff val="25000"/>
                  </a:schemeClr>
                </a:solidFill>
              </a:rPr>
              <a:t>COMPANY</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4</a:t>
            </a:fld>
            <a:endParaRPr lang="en-US" dirty="0"/>
          </a:p>
        </p:txBody>
      </p:sp>
      <p:grpSp>
        <p:nvGrpSpPr>
          <p:cNvPr id="10" name="Group 9"/>
          <p:cNvGrpSpPr/>
          <p:nvPr/>
        </p:nvGrpSpPr>
        <p:grpSpPr>
          <a:xfrm rot="650630">
            <a:off x="4747022" y="1601093"/>
            <a:ext cx="6410177" cy="4260563"/>
            <a:chOff x="3187905" y="1372745"/>
            <a:chExt cx="6410177" cy="4260562"/>
          </a:xfrm>
        </p:grpSpPr>
        <p:grpSp>
          <p:nvGrpSpPr>
            <p:cNvPr id="7" name="Group 6"/>
            <p:cNvGrpSpPr/>
            <p:nvPr/>
          </p:nvGrpSpPr>
          <p:grpSpPr>
            <a:xfrm>
              <a:off x="6392995" y="1824855"/>
              <a:ext cx="2093451" cy="425368"/>
              <a:chOff x="6392995" y="1824855"/>
              <a:chExt cx="2093451" cy="425368"/>
            </a:xfrm>
          </p:grpSpPr>
          <p:sp>
            <p:nvSpPr>
              <p:cNvPr id="39" name="Folded Corner 38"/>
              <p:cNvSpPr/>
              <p:nvPr/>
            </p:nvSpPr>
            <p:spPr>
              <a:xfrm>
                <a:off x="6392995" y="1824855"/>
                <a:ext cx="1976305" cy="425368"/>
              </a:xfrm>
              <a:prstGeom prst="foldedCorner">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0" name="Rectangle 3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grpSp>
          <p:nvGrpSpPr>
            <p:cNvPr id="2" name="Group 1"/>
            <p:cNvGrpSpPr/>
            <p:nvPr/>
          </p:nvGrpSpPr>
          <p:grpSpPr>
            <a:xfrm flipH="1">
              <a:off x="4299547" y="2458540"/>
              <a:ext cx="2093448" cy="425368"/>
              <a:chOff x="6392995" y="2458540"/>
              <a:chExt cx="2093448" cy="425368"/>
            </a:xfrm>
          </p:grpSpPr>
          <p:sp>
            <p:nvSpPr>
              <p:cNvPr id="41" name="Folded Corner 40"/>
              <p:cNvSpPr/>
              <p:nvPr/>
            </p:nvSpPr>
            <p:spPr>
              <a:xfrm>
                <a:off x="6392995" y="2458540"/>
                <a:ext cx="1976305" cy="425368"/>
              </a:xfrm>
              <a:prstGeom prst="foldedCorner">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2" name="Rectangle 41"/>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cxnSp>
          <p:nvCxnSpPr>
            <p:cNvPr id="9" name="Straight Connector 8"/>
            <p:cNvCxnSpPr/>
            <p:nvPr/>
          </p:nvCxnSpPr>
          <p:spPr>
            <a:xfrm rot="20949370" flipH="1">
              <a:off x="5975494" y="1372745"/>
              <a:ext cx="825499" cy="426056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392995" y="2278414"/>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8" name="Group 47"/>
            <p:cNvGrpSpPr/>
            <p:nvPr/>
          </p:nvGrpSpPr>
          <p:grpSpPr>
            <a:xfrm>
              <a:off x="6392995" y="3063250"/>
              <a:ext cx="2093451" cy="425368"/>
              <a:chOff x="6392995" y="1824855"/>
              <a:chExt cx="2093451" cy="425368"/>
            </a:xfrm>
          </p:grpSpPr>
          <p:sp>
            <p:nvSpPr>
              <p:cNvPr id="49" name="Folded Corner 48"/>
              <p:cNvSpPr/>
              <p:nvPr/>
            </p:nvSpPr>
            <p:spPr>
              <a:xfrm>
                <a:off x="6392995" y="1824855"/>
                <a:ext cx="1976305" cy="425368"/>
              </a:xfrm>
              <a:prstGeom prst="foldedCorner">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0" name="Rectangle 4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1" name="Rectangle 50"/>
            <p:cNvSpPr/>
            <p:nvPr/>
          </p:nvSpPr>
          <p:spPr>
            <a:xfrm>
              <a:off x="6392995" y="3516808"/>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2" name="Rectangle 51"/>
            <p:cNvSpPr/>
            <p:nvPr/>
          </p:nvSpPr>
          <p:spPr>
            <a:xfrm>
              <a:off x="3187905" y="2890443"/>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53" name="Group 52"/>
            <p:cNvGrpSpPr/>
            <p:nvPr/>
          </p:nvGrpSpPr>
          <p:grpSpPr>
            <a:xfrm flipH="1">
              <a:off x="4299547" y="3726010"/>
              <a:ext cx="2093448" cy="425368"/>
              <a:chOff x="6392995" y="2458540"/>
              <a:chExt cx="2093448" cy="425368"/>
            </a:xfrm>
          </p:grpSpPr>
          <p:sp>
            <p:nvSpPr>
              <p:cNvPr id="54" name="Folded Corner 53"/>
              <p:cNvSpPr/>
              <p:nvPr/>
            </p:nvSpPr>
            <p:spPr>
              <a:xfrm>
                <a:off x="6392995" y="2458540"/>
                <a:ext cx="1976305" cy="425368"/>
              </a:xfrm>
              <a:prstGeom prst="foldedCorner">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Rectangle 54"/>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6" name="Rectangle 55"/>
            <p:cNvSpPr/>
            <p:nvPr/>
          </p:nvSpPr>
          <p:spPr>
            <a:xfrm>
              <a:off x="3187906" y="4157912"/>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65" name="Group 64"/>
            <p:cNvGrpSpPr/>
            <p:nvPr/>
          </p:nvGrpSpPr>
          <p:grpSpPr>
            <a:xfrm>
              <a:off x="6392995" y="4319048"/>
              <a:ext cx="2093451" cy="425368"/>
              <a:chOff x="6392995" y="1824855"/>
              <a:chExt cx="2093451" cy="425368"/>
            </a:xfrm>
          </p:grpSpPr>
          <p:sp>
            <p:nvSpPr>
              <p:cNvPr id="66" name="Folded Corner 65"/>
              <p:cNvSpPr/>
              <p:nvPr/>
            </p:nvSpPr>
            <p:spPr>
              <a:xfrm>
                <a:off x="6392995" y="1824855"/>
                <a:ext cx="1976305" cy="425368"/>
              </a:xfrm>
              <a:prstGeom prst="foldedCorner">
                <a:avLst>
                  <a:gd name="adj" fmla="val 50000"/>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7" name="Rectangle 66"/>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68" name="Rectangle 67"/>
            <p:cNvSpPr/>
            <p:nvPr/>
          </p:nvSpPr>
          <p:spPr>
            <a:xfrm>
              <a:off x="6392995" y="4772606"/>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grpSp>
        <p:nvGrpSpPr>
          <p:cNvPr id="135" name="Group 134"/>
          <p:cNvGrpSpPr/>
          <p:nvPr/>
        </p:nvGrpSpPr>
        <p:grpSpPr>
          <a:xfrm>
            <a:off x="1061849" y="1535647"/>
            <a:ext cx="2913267" cy="4471877"/>
            <a:chOff x="4259263" y="609600"/>
            <a:chExt cx="3673475" cy="5638800"/>
          </a:xfrm>
        </p:grpSpPr>
        <p:sp>
          <p:nvSpPr>
            <p:cNvPr id="136" name="Freeform 322"/>
            <p:cNvSpPr>
              <a:spLocks/>
            </p:cNvSpPr>
            <p:nvPr/>
          </p:nvSpPr>
          <p:spPr bwMode="auto">
            <a:xfrm>
              <a:off x="4259263" y="1481138"/>
              <a:ext cx="2751138" cy="4430713"/>
            </a:xfrm>
            <a:custGeom>
              <a:avLst/>
              <a:gdLst>
                <a:gd name="T0" fmla="*/ 1720 w 1733"/>
                <a:gd name="T1" fmla="*/ 2791 h 2791"/>
                <a:gd name="T2" fmla="*/ 891 w 1733"/>
                <a:gd name="T3" fmla="*/ 2436 h 2791"/>
                <a:gd name="T4" fmla="*/ 896 w 1733"/>
                <a:gd name="T5" fmla="*/ 2629 h 2791"/>
                <a:gd name="T6" fmla="*/ 140 w 1733"/>
                <a:gd name="T7" fmla="*/ 2310 h 2791"/>
                <a:gd name="T8" fmla="*/ 0 w 1733"/>
                <a:gd name="T9" fmla="*/ 0 h 2791"/>
                <a:gd name="T10" fmla="*/ 1733 w 1733"/>
                <a:gd name="T11" fmla="*/ 581 h 2791"/>
                <a:gd name="T12" fmla="*/ 1720 w 1733"/>
                <a:gd name="T13" fmla="*/ 2791 h 2791"/>
              </a:gdLst>
              <a:ahLst/>
              <a:cxnLst>
                <a:cxn ang="0">
                  <a:pos x="T0" y="T1"/>
                </a:cxn>
                <a:cxn ang="0">
                  <a:pos x="T2" y="T3"/>
                </a:cxn>
                <a:cxn ang="0">
                  <a:pos x="T4" y="T5"/>
                </a:cxn>
                <a:cxn ang="0">
                  <a:pos x="T6" y="T7"/>
                </a:cxn>
                <a:cxn ang="0">
                  <a:pos x="T8" y="T9"/>
                </a:cxn>
                <a:cxn ang="0">
                  <a:pos x="T10" y="T11"/>
                </a:cxn>
                <a:cxn ang="0">
                  <a:pos x="T12" y="T13"/>
                </a:cxn>
              </a:cxnLst>
              <a:rect l="0" t="0" r="r" b="b"/>
              <a:pathLst>
                <a:path w="1733" h="2791">
                  <a:moveTo>
                    <a:pt x="1720" y="2791"/>
                  </a:moveTo>
                  <a:lnTo>
                    <a:pt x="891" y="2436"/>
                  </a:lnTo>
                  <a:lnTo>
                    <a:pt x="896" y="2629"/>
                  </a:lnTo>
                  <a:lnTo>
                    <a:pt x="140" y="2310"/>
                  </a:lnTo>
                  <a:lnTo>
                    <a:pt x="0" y="0"/>
                  </a:lnTo>
                  <a:lnTo>
                    <a:pt x="1733" y="581"/>
                  </a:lnTo>
                  <a:lnTo>
                    <a:pt x="1720" y="2791"/>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7" name="Freeform 326"/>
            <p:cNvSpPr>
              <a:spLocks/>
            </p:cNvSpPr>
            <p:nvPr/>
          </p:nvSpPr>
          <p:spPr bwMode="auto">
            <a:xfrm>
              <a:off x="4273551" y="1481138"/>
              <a:ext cx="1657350" cy="700088"/>
            </a:xfrm>
            <a:custGeom>
              <a:avLst/>
              <a:gdLst>
                <a:gd name="T0" fmla="*/ 5 w 1044"/>
                <a:gd name="T1" fmla="*/ 86 h 441"/>
                <a:gd name="T2" fmla="*/ 1044 w 1044"/>
                <a:gd name="T3" fmla="*/ 441 h 441"/>
                <a:gd name="T4" fmla="*/ 1040 w 1044"/>
                <a:gd name="T5" fmla="*/ 351 h 441"/>
                <a:gd name="T6" fmla="*/ 0 w 1044"/>
                <a:gd name="T7" fmla="*/ 0 h 441"/>
                <a:gd name="T8" fmla="*/ 5 w 1044"/>
                <a:gd name="T9" fmla="*/ 86 h 441"/>
              </a:gdLst>
              <a:ahLst/>
              <a:cxnLst>
                <a:cxn ang="0">
                  <a:pos x="T0" y="T1"/>
                </a:cxn>
                <a:cxn ang="0">
                  <a:pos x="T2" y="T3"/>
                </a:cxn>
                <a:cxn ang="0">
                  <a:pos x="T4" y="T5"/>
                </a:cxn>
                <a:cxn ang="0">
                  <a:pos x="T6" y="T7"/>
                </a:cxn>
                <a:cxn ang="0">
                  <a:pos x="T8" y="T9"/>
                </a:cxn>
              </a:cxnLst>
              <a:rect l="0" t="0" r="r" b="b"/>
              <a:pathLst>
                <a:path w="1044" h="441">
                  <a:moveTo>
                    <a:pt x="5" y="86"/>
                  </a:moveTo>
                  <a:lnTo>
                    <a:pt x="1044" y="441"/>
                  </a:lnTo>
                  <a:lnTo>
                    <a:pt x="1040" y="351"/>
                  </a:lnTo>
                  <a:lnTo>
                    <a:pt x="0" y="0"/>
                  </a:lnTo>
                  <a:lnTo>
                    <a:pt x="5" y="8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8" name="Freeform 327"/>
            <p:cNvSpPr>
              <a:spLocks/>
            </p:cNvSpPr>
            <p:nvPr/>
          </p:nvSpPr>
          <p:spPr bwMode="auto">
            <a:xfrm>
              <a:off x="5924551" y="2038350"/>
              <a:ext cx="1079500" cy="515938"/>
            </a:xfrm>
            <a:custGeom>
              <a:avLst/>
              <a:gdLst>
                <a:gd name="T0" fmla="*/ 4 w 680"/>
                <a:gd name="T1" fmla="*/ 90 h 325"/>
                <a:gd name="T2" fmla="*/ 680 w 680"/>
                <a:gd name="T3" fmla="*/ 325 h 325"/>
                <a:gd name="T4" fmla="*/ 680 w 680"/>
                <a:gd name="T5" fmla="*/ 234 h 325"/>
                <a:gd name="T6" fmla="*/ 0 w 680"/>
                <a:gd name="T7" fmla="*/ 0 h 325"/>
                <a:gd name="T8" fmla="*/ 4 w 680"/>
                <a:gd name="T9" fmla="*/ 90 h 325"/>
              </a:gdLst>
              <a:ahLst/>
              <a:cxnLst>
                <a:cxn ang="0">
                  <a:pos x="T0" y="T1"/>
                </a:cxn>
                <a:cxn ang="0">
                  <a:pos x="T2" y="T3"/>
                </a:cxn>
                <a:cxn ang="0">
                  <a:pos x="T4" y="T5"/>
                </a:cxn>
                <a:cxn ang="0">
                  <a:pos x="T6" y="T7"/>
                </a:cxn>
                <a:cxn ang="0">
                  <a:pos x="T8" y="T9"/>
                </a:cxn>
              </a:cxnLst>
              <a:rect l="0" t="0" r="r" b="b"/>
              <a:pathLst>
                <a:path w="680" h="325">
                  <a:moveTo>
                    <a:pt x="4" y="90"/>
                  </a:moveTo>
                  <a:lnTo>
                    <a:pt x="680" y="325"/>
                  </a:lnTo>
                  <a:lnTo>
                    <a:pt x="680" y="234"/>
                  </a:lnTo>
                  <a:lnTo>
                    <a:pt x="0" y="0"/>
                  </a:lnTo>
                  <a:lnTo>
                    <a:pt x="4" y="90"/>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9" name="Freeform 328"/>
            <p:cNvSpPr>
              <a:spLocks/>
            </p:cNvSpPr>
            <p:nvPr/>
          </p:nvSpPr>
          <p:spPr bwMode="auto">
            <a:xfrm>
              <a:off x="5667376" y="5183188"/>
              <a:ext cx="1336675" cy="722313"/>
            </a:xfrm>
            <a:custGeom>
              <a:avLst/>
              <a:gdLst>
                <a:gd name="T0" fmla="*/ 4 w 842"/>
                <a:gd name="T1" fmla="*/ 104 h 455"/>
                <a:gd name="T2" fmla="*/ 842 w 842"/>
                <a:gd name="T3" fmla="*/ 455 h 455"/>
                <a:gd name="T4" fmla="*/ 837 w 842"/>
                <a:gd name="T5" fmla="*/ 356 h 455"/>
                <a:gd name="T6" fmla="*/ 0 w 842"/>
                <a:gd name="T7" fmla="*/ 0 h 455"/>
                <a:gd name="T8" fmla="*/ 4 w 842"/>
                <a:gd name="T9" fmla="*/ 104 h 455"/>
              </a:gdLst>
              <a:ahLst/>
              <a:cxnLst>
                <a:cxn ang="0">
                  <a:pos x="T0" y="T1"/>
                </a:cxn>
                <a:cxn ang="0">
                  <a:pos x="T2" y="T3"/>
                </a:cxn>
                <a:cxn ang="0">
                  <a:pos x="T4" y="T5"/>
                </a:cxn>
                <a:cxn ang="0">
                  <a:pos x="T6" y="T7"/>
                </a:cxn>
                <a:cxn ang="0">
                  <a:pos x="T8" y="T9"/>
                </a:cxn>
              </a:cxnLst>
              <a:rect l="0" t="0" r="r" b="b"/>
              <a:pathLst>
                <a:path w="842" h="455">
                  <a:moveTo>
                    <a:pt x="4" y="104"/>
                  </a:moveTo>
                  <a:lnTo>
                    <a:pt x="842" y="455"/>
                  </a:lnTo>
                  <a:lnTo>
                    <a:pt x="837" y="356"/>
                  </a:lnTo>
                  <a:lnTo>
                    <a:pt x="0" y="0"/>
                  </a:lnTo>
                  <a:lnTo>
                    <a:pt x="4" y="104"/>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0" name="Freeform 382"/>
            <p:cNvSpPr>
              <a:spLocks/>
            </p:cNvSpPr>
            <p:nvPr/>
          </p:nvSpPr>
          <p:spPr bwMode="auto">
            <a:xfrm>
              <a:off x="5673726" y="5348288"/>
              <a:ext cx="242888" cy="314325"/>
            </a:xfrm>
            <a:custGeom>
              <a:avLst/>
              <a:gdLst>
                <a:gd name="T0" fmla="*/ 0 w 153"/>
                <a:gd name="T1" fmla="*/ 0 h 198"/>
                <a:gd name="T2" fmla="*/ 153 w 153"/>
                <a:gd name="T3" fmla="*/ 63 h 198"/>
                <a:gd name="T4" fmla="*/ 5 w 153"/>
                <a:gd name="T5" fmla="*/ 198 h 198"/>
                <a:gd name="T6" fmla="*/ 0 w 153"/>
                <a:gd name="T7" fmla="*/ 0 h 198"/>
              </a:gdLst>
              <a:ahLst/>
              <a:cxnLst>
                <a:cxn ang="0">
                  <a:pos x="T0" y="T1"/>
                </a:cxn>
                <a:cxn ang="0">
                  <a:pos x="T2" y="T3"/>
                </a:cxn>
                <a:cxn ang="0">
                  <a:pos x="T4" y="T5"/>
                </a:cxn>
                <a:cxn ang="0">
                  <a:pos x="T6" y="T7"/>
                </a:cxn>
              </a:cxnLst>
              <a:rect l="0" t="0" r="r" b="b"/>
              <a:pathLst>
                <a:path w="153" h="198">
                  <a:moveTo>
                    <a:pt x="0" y="0"/>
                  </a:moveTo>
                  <a:lnTo>
                    <a:pt x="153" y="63"/>
                  </a:lnTo>
                  <a:lnTo>
                    <a:pt x="5" y="198"/>
                  </a:lnTo>
                  <a:lnTo>
                    <a:pt x="0" y="0"/>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1" name="Freeform 383"/>
            <p:cNvSpPr>
              <a:spLocks/>
            </p:cNvSpPr>
            <p:nvPr/>
          </p:nvSpPr>
          <p:spPr bwMode="auto">
            <a:xfrm>
              <a:off x="6932613" y="5883275"/>
              <a:ext cx="71438" cy="365125"/>
            </a:xfrm>
            <a:custGeom>
              <a:avLst/>
              <a:gdLst>
                <a:gd name="T0" fmla="*/ 45 w 45"/>
                <a:gd name="T1" fmla="*/ 230 h 230"/>
                <a:gd name="T2" fmla="*/ 4 w 45"/>
                <a:gd name="T3" fmla="*/ 212 h 230"/>
                <a:gd name="T4" fmla="*/ 0 w 45"/>
                <a:gd name="T5" fmla="*/ 0 h 230"/>
                <a:gd name="T6" fmla="*/ 40 w 45"/>
                <a:gd name="T7" fmla="*/ 14 h 230"/>
                <a:gd name="T8" fmla="*/ 45 w 45"/>
                <a:gd name="T9" fmla="*/ 230 h 230"/>
              </a:gdLst>
              <a:ahLst/>
              <a:cxnLst>
                <a:cxn ang="0">
                  <a:pos x="T0" y="T1"/>
                </a:cxn>
                <a:cxn ang="0">
                  <a:pos x="T2" y="T3"/>
                </a:cxn>
                <a:cxn ang="0">
                  <a:pos x="T4" y="T5"/>
                </a:cxn>
                <a:cxn ang="0">
                  <a:pos x="T6" y="T7"/>
                </a:cxn>
                <a:cxn ang="0">
                  <a:pos x="T8" y="T9"/>
                </a:cxn>
              </a:cxnLst>
              <a:rect l="0" t="0" r="r" b="b"/>
              <a:pathLst>
                <a:path w="45" h="230">
                  <a:moveTo>
                    <a:pt x="45" y="230"/>
                  </a:moveTo>
                  <a:lnTo>
                    <a:pt x="4" y="212"/>
                  </a:lnTo>
                  <a:lnTo>
                    <a:pt x="0" y="0"/>
                  </a:lnTo>
                  <a:lnTo>
                    <a:pt x="40" y="14"/>
                  </a:lnTo>
                  <a:lnTo>
                    <a:pt x="45" y="23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2" name="Freeform 384"/>
            <p:cNvSpPr>
              <a:spLocks/>
            </p:cNvSpPr>
            <p:nvPr/>
          </p:nvSpPr>
          <p:spPr bwMode="auto">
            <a:xfrm>
              <a:off x="6996113" y="1274763"/>
              <a:ext cx="936625" cy="4637088"/>
            </a:xfrm>
            <a:custGeom>
              <a:avLst/>
              <a:gdLst>
                <a:gd name="T0" fmla="*/ 455 w 590"/>
                <a:gd name="T1" fmla="*/ 2197 h 2921"/>
                <a:gd name="T2" fmla="*/ 140 w 590"/>
                <a:gd name="T3" fmla="*/ 2845 h 2921"/>
                <a:gd name="T4" fmla="*/ 135 w 590"/>
                <a:gd name="T5" fmla="*/ 2638 h 2921"/>
                <a:gd name="T6" fmla="*/ 0 w 590"/>
                <a:gd name="T7" fmla="*/ 2921 h 2921"/>
                <a:gd name="T8" fmla="*/ 5 w 590"/>
                <a:gd name="T9" fmla="*/ 724 h 2921"/>
                <a:gd name="T10" fmla="*/ 590 w 590"/>
                <a:gd name="T11" fmla="*/ 0 h 2921"/>
                <a:gd name="T12" fmla="*/ 455 w 590"/>
                <a:gd name="T13" fmla="*/ 2197 h 2921"/>
              </a:gdLst>
              <a:ahLst/>
              <a:cxnLst>
                <a:cxn ang="0">
                  <a:pos x="T0" y="T1"/>
                </a:cxn>
                <a:cxn ang="0">
                  <a:pos x="T2" y="T3"/>
                </a:cxn>
                <a:cxn ang="0">
                  <a:pos x="T4" y="T5"/>
                </a:cxn>
                <a:cxn ang="0">
                  <a:pos x="T6" y="T7"/>
                </a:cxn>
                <a:cxn ang="0">
                  <a:pos x="T8" y="T9"/>
                </a:cxn>
                <a:cxn ang="0">
                  <a:pos x="T10" y="T11"/>
                </a:cxn>
                <a:cxn ang="0">
                  <a:pos x="T12" y="T13"/>
                </a:cxn>
              </a:cxnLst>
              <a:rect l="0" t="0" r="r" b="b"/>
              <a:pathLst>
                <a:path w="590" h="2921">
                  <a:moveTo>
                    <a:pt x="455" y="2197"/>
                  </a:moveTo>
                  <a:lnTo>
                    <a:pt x="140" y="2845"/>
                  </a:lnTo>
                  <a:lnTo>
                    <a:pt x="135" y="2638"/>
                  </a:lnTo>
                  <a:lnTo>
                    <a:pt x="0" y="2921"/>
                  </a:lnTo>
                  <a:lnTo>
                    <a:pt x="5" y="724"/>
                  </a:lnTo>
                  <a:lnTo>
                    <a:pt x="590" y="0"/>
                  </a:lnTo>
                  <a:lnTo>
                    <a:pt x="455" y="2197"/>
                  </a:lnTo>
                  <a:close/>
                </a:path>
              </a:pathLst>
            </a:custGeom>
            <a:solidFill>
              <a:schemeClr val="bg1">
                <a:lumMod val="6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3" name="Freeform 385"/>
            <p:cNvSpPr>
              <a:spLocks/>
            </p:cNvSpPr>
            <p:nvPr/>
          </p:nvSpPr>
          <p:spPr bwMode="auto">
            <a:xfrm>
              <a:off x="7010401" y="3054350"/>
              <a:ext cx="157163" cy="371475"/>
            </a:xfrm>
            <a:custGeom>
              <a:avLst/>
              <a:gdLst>
                <a:gd name="T0" fmla="*/ 0 w 99"/>
                <a:gd name="T1" fmla="*/ 234 h 234"/>
                <a:gd name="T2" fmla="*/ 99 w 99"/>
                <a:gd name="T3" fmla="*/ 76 h 234"/>
                <a:gd name="T4" fmla="*/ 99 w 99"/>
                <a:gd name="T5" fmla="*/ 0 h 234"/>
                <a:gd name="T6" fmla="*/ 0 w 99"/>
                <a:gd name="T7" fmla="*/ 157 h 234"/>
                <a:gd name="T8" fmla="*/ 0 w 99"/>
                <a:gd name="T9" fmla="*/ 234 h 234"/>
              </a:gdLst>
              <a:ahLst/>
              <a:cxnLst>
                <a:cxn ang="0">
                  <a:pos x="T0" y="T1"/>
                </a:cxn>
                <a:cxn ang="0">
                  <a:pos x="T2" y="T3"/>
                </a:cxn>
                <a:cxn ang="0">
                  <a:pos x="T4" y="T5"/>
                </a:cxn>
                <a:cxn ang="0">
                  <a:pos x="T6" y="T7"/>
                </a:cxn>
                <a:cxn ang="0">
                  <a:pos x="T8" y="T9"/>
                </a:cxn>
              </a:cxnLst>
              <a:rect l="0" t="0" r="r" b="b"/>
              <a:pathLst>
                <a:path w="99" h="234">
                  <a:moveTo>
                    <a:pt x="0" y="234"/>
                  </a:moveTo>
                  <a:lnTo>
                    <a:pt x="99" y="76"/>
                  </a:lnTo>
                  <a:lnTo>
                    <a:pt x="99" y="0"/>
                  </a:lnTo>
                  <a:lnTo>
                    <a:pt x="0" y="157"/>
                  </a:lnTo>
                  <a:lnTo>
                    <a:pt x="0" y="23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4" name="Freeform 387"/>
            <p:cNvSpPr>
              <a:spLocks/>
            </p:cNvSpPr>
            <p:nvPr/>
          </p:nvSpPr>
          <p:spPr bwMode="auto">
            <a:xfrm>
              <a:off x="7396163" y="2081213"/>
              <a:ext cx="485775" cy="750888"/>
            </a:xfrm>
            <a:custGeom>
              <a:avLst/>
              <a:gdLst>
                <a:gd name="T0" fmla="*/ 0 w 306"/>
                <a:gd name="T1" fmla="*/ 473 h 473"/>
                <a:gd name="T2" fmla="*/ 302 w 306"/>
                <a:gd name="T3" fmla="*/ 72 h 473"/>
                <a:gd name="T4" fmla="*/ 306 w 306"/>
                <a:gd name="T5" fmla="*/ 0 h 473"/>
                <a:gd name="T6" fmla="*/ 5 w 306"/>
                <a:gd name="T7" fmla="*/ 397 h 473"/>
                <a:gd name="T8" fmla="*/ 0 w 306"/>
                <a:gd name="T9" fmla="*/ 473 h 473"/>
              </a:gdLst>
              <a:ahLst/>
              <a:cxnLst>
                <a:cxn ang="0">
                  <a:pos x="T0" y="T1"/>
                </a:cxn>
                <a:cxn ang="0">
                  <a:pos x="T2" y="T3"/>
                </a:cxn>
                <a:cxn ang="0">
                  <a:pos x="T4" y="T5"/>
                </a:cxn>
                <a:cxn ang="0">
                  <a:pos x="T6" y="T7"/>
                </a:cxn>
                <a:cxn ang="0">
                  <a:pos x="T8" y="T9"/>
                </a:cxn>
              </a:cxnLst>
              <a:rect l="0" t="0" r="r" b="b"/>
              <a:pathLst>
                <a:path w="306" h="473">
                  <a:moveTo>
                    <a:pt x="0" y="473"/>
                  </a:moveTo>
                  <a:lnTo>
                    <a:pt x="302" y="72"/>
                  </a:lnTo>
                  <a:lnTo>
                    <a:pt x="306" y="0"/>
                  </a:lnTo>
                  <a:lnTo>
                    <a:pt x="5" y="397"/>
                  </a:lnTo>
                  <a:lnTo>
                    <a:pt x="0" y="473"/>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5" name="Freeform 388"/>
            <p:cNvSpPr>
              <a:spLocks/>
            </p:cNvSpPr>
            <p:nvPr/>
          </p:nvSpPr>
          <p:spPr bwMode="auto">
            <a:xfrm>
              <a:off x="7018338" y="2166938"/>
              <a:ext cx="163513" cy="379413"/>
            </a:xfrm>
            <a:custGeom>
              <a:avLst/>
              <a:gdLst>
                <a:gd name="T0" fmla="*/ 0 w 103"/>
                <a:gd name="T1" fmla="*/ 239 h 239"/>
                <a:gd name="T2" fmla="*/ 103 w 103"/>
                <a:gd name="T3" fmla="*/ 90 h 239"/>
                <a:gd name="T4" fmla="*/ 103 w 103"/>
                <a:gd name="T5" fmla="*/ 0 h 239"/>
                <a:gd name="T6" fmla="*/ 0 w 103"/>
                <a:gd name="T7" fmla="*/ 149 h 239"/>
                <a:gd name="T8" fmla="*/ 0 w 103"/>
                <a:gd name="T9" fmla="*/ 239 h 239"/>
              </a:gdLst>
              <a:ahLst/>
              <a:cxnLst>
                <a:cxn ang="0">
                  <a:pos x="T0" y="T1"/>
                </a:cxn>
                <a:cxn ang="0">
                  <a:pos x="T2" y="T3"/>
                </a:cxn>
                <a:cxn ang="0">
                  <a:pos x="T4" y="T5"/>
                </a:cxn>
                <a:cxn ang="0">
                  <a:pos x="T6" y="T7"/>
                </a:cxn>
                <a:cxn ang="0">
                  <a:pos x="T8" y="T9"/>
                </a:cxn>
              </a:cxnLst>
              <a:rect l="0" t="0" r="r" b="b"/>
              <a:pathLst>
                <a:path w="103" h="239">
                  <a:moveTo>
                    <a:pt x="0" y="239"/>
                  </a:moveTo>
                  <a:lnTo>
                    <a:pt x="103" y="90"/>
                  </a:lnTo>
                  <a:lnTo>
                    <a:pt x="103" y="0"/>
                  </a:lnTo>
                  <a:lnTo>
                    <a:pt x="0" y="149"/>
                  </a:lnTo>
                  <a:lnTo>
                    <a:pt x="0" y="239"/>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6" name="Freeform 389"/>
            <p:cNvSpPr>
              <a:spLocks/>
            </p:cNvSpPr>
            <p:nvPr/>
          </p:nvSpPr>
          <p:spPr bwMode="auto">
            <a:xfrm>
              <a:off x="7181851" y="1846263"/>
              <a:ext cx="250825" cy="463550"/>
            </a:xfrm>
            <a:custGeom>
              <a:avLst/>
              <a:gdLst>
                <a:gd name="T0" fmla="*/ 0 w 158"/>
                <a:gd name="T1" fmla="*/ 292 h 292"/>
                <a:gd name="T2" fmla="*/ 153 w 158"/>
                <a:gd name="T3" fmla="*/ 85 h 292"/>
                <a:gd name="T4" fmla="*/ 158 w 158"/>
                <a:gd name="T5" fmla="*/ 0 h 292"/>
                <a:gd name="T6" fmla="*/ 0 w 158"/>
                <a:gd name="T7" fmla="*/ 202 h 292"/>
                <a:gd name="T8" fmla="*/ 0 w 158"/>
                <a:gd name="T9" fmla="*/ 292 h 292"/>
              </a:gdLst>
              <a:ahLst/>
              <a:cxnLst>
                <a:cxn ang="0">
                  <a:pos x="T0" y="T1"/>
                </a:cxn>
                <a:cxn ang="0">
                  <a:pos x="T2" y="T3"/>
                </a:cxn>
                <a:cxn ang="0">
                  <a:pos x="T4" y="T5"/>
                </a:cxn>
                <a:cxn ang="0">
                  <a:pos x="T6" y="T7"/>
                </a:cxn>
                <a:cxn ang="0">
                  <a:pos x="T8" y="T9"/>
                </a:cxn>
              </a:cxnLst>
              <a:rect l="0" t="0" r="r" b="b"/>
              <a:pathLst>
                <a:path w="158" h="292">
                  <a:moveTo>
                    <a:pt x="0" y="292"/>
                  </a:moveTo>
                  <a:lnTo>
                    <a:pt x="153" y="85"/>
                  </a:lnTo>
                  <a:lnTo>
                    <a:pt x="158" y="0"/>
                  </a:lnTo>
                  <a:lnTo>
                    <a:pt x="0" y="202"/>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7" name="Freeform 390"/>
            <p:cNvSpPr>
              <a:spLocks/>
            </p:cNvSpPr>
            <p:nvPr/>
          </p:nvSpPr>
          <p:spPr bwMode="auto">
            <a:xfrm>
              <a:off x="7424738" y="1260475"/>
              <a:ext cx="508000" cy="720725"/>
            </a:xfrm>
            <a:custGeom>
              <a:avLst/>
              <a:gdLst>
                <a:gd name="T0" fmla="*/ 0 w 320"/>
                <a:gd name="T1" fmla="*/ 454 h 454"/>
                <a:gd name="T2" fmla="*/ 315 w 320"/>
                <a:gd name="T3" fmla="*/ 85 h 454"/>
                <a:gd name="T4" fmla="*/ 320 w 320"/>
                <a:gd name="T5" fmla="*/ 0 h 454"/>
                <a:gd name="T6" fmla="*/ 5 w 320"/>
                <a:gd name="T7" fmla="*/ 369 h 454"/>
                <a:gd name="T8" fmla="*/ 0 w 320"/>
                <a:gd name="T9" fmla="*/ 454 h 454"/>
              </a:gdLst>
              <a:ahLst/>
              <a:cxnLst>
                <a:cxn ang="0">
                  <a:pos x="T0" y="T1"/>
                </a:cxn>
                <a:cxn ang="0">
                  <a:pos x="T2" y="T3"/>
                </a:cxn>
                <a:cxn ang="0">
                  <a:pos x="T4" y="T5"/>
                </a:cxn>
                <a:cxn ang="0">
                  <a:pos x="T6" y="T7"/>
                </a:cxn>
                <a:cxn ang="0">
                  <a:pos x="T8" y="T9"/>
                </a:cxn>
              </a:cxnLst>
              <a:rect l="0" t="0" r="r" b="b"/>
              <a:pathLst>
                <a:path w="320" h="454">
                  <a:moveTo>
                    <a:pt x="0" y="454"/>
                  </a:moveTo>
                  <a:lnTo>
                    <a:pt x="315" y="85"/>
                  </a:lnTo>
                  <a:lnTo>
                    <a:pt x="320" y="0"/>
                  </a:lnTo>
                  <a:lnTo>
                    <a:pt x="5" y="369"/>
                  </a:lnTo>
                  <a:lnTo>
                    <a:pt x="0" y="45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8" name="Freeform 436"/>
            <p:cNvSpPr>
              <a:spLocks/>
            </p:cNvSpPr>
            <p:nvPr/>
          </p:nvSpPr>
          <p:spPr bwMode="auto">
            <a:xfrm>
              <a:off x="6996113" y="5848350"/>
              <a:ext cx="36513" cy="400050"/>
            </a:xfrm>
            <a:custGeom>
              <a:avLst/>
              <a:gdLst>
                <a:gd name="T0" fmla="*/ 0 w 23"/>
                <a:gd name="T1" fmla="*/ 40 h 252"/>
                <a:gd name="T2" fmla="*/ 5 w 23"/>
                <a:gd name="T3" fmla="*/ 252 h 252"/>
                <a:gd name="T4" fmla="*/ 23 w 23"/>
                <a:gd name="T5" fmla="*/ 211 h 252"/>
                <a:gd name="T6" fmla="*/ 18 w 23"/>
                <a:gd name="T7" fmla="*/ 0 h 252"/>
                <a:gd name="T8" fmla="*/ 0 w 23"/>
                <a:gd name="T9" fmla="*/ 40 h 252"/>
              </a:gdLst>
              <a:ahLst/>
              <a:cxnLst>
                <a:cxn ang="0">
                  <a:pos x="T0" y="T1"/>
                </a:cxn>
                <a:cxn ang="0">
                  <a:pos x="T2" y="T3"/>
                </a:cxn>
                <a:cxn ang="0">
                  <a:pos x="T4" y="T5"/>
                </a:cxn>
                <a:cxn ang="0">
                  <a:pos x="T6" y="T7"/>
                </a:cxn>
                <a:cxn ang="0">
                  <a:pos x="T8" y="T9"/>
                </a:cxn>
              </a:cxnLst>
              <a:rect l="0" t="0" r="r" b="b"/>
              <a:pathLst>
                <a:path w="23" h="252">
                  <a:moveTo>
                    <a:pt x="0" y="40"/>
                  </a:moveTo>
                  <a:lnTo>
                    <a:pt x="5" y="252"/>
                  </a:lnTo>
                  <a:lnTo>
                    <a:pt x="23" y="211"/>
                  </a:lnTo>
                  <a:lnTo>
                    <a:pt x="18" y="0"/>
                  </a:lnTo>
                  <a:lnTo>
                    <a:pt x="0" y="4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9" name="Freeform 391"/>
            <p:cNvSpPr>
              <a:spLocks/>
            </p:cNvSpPr>
            <p:nvPr/>
          </p:nvSpPr>
          <p:spPr bwMode="auto">
            <a:xfrm>
              <a:off x="6989763" y="5283200"/>
              <a:ext cx="228600" cy="642938"/>
            </a:xfrm>
            <a:custGeom>
              <a:avLst/>
              <a:gdLst>
                <a:gd name="T0" fmla="*/ 0 w 144"/>
                <a:gd name="T1" fmla="*/ 405 h 405"/>
                <a:gd name="T2" fmla="*/ 144 w 144"/>
                <a:gd name="T3" fmla="*/ 99 h 405"/>
                <a:gd name="T4" fmla="*/ 144 w 144"/>
                <a:gd name="T5" fmla="*/ 0 h 405"/>
                <a:gd name="T6" fmla="*/ 4 w 144"/>
                <a:gd name="T7" fmla="*/ 306 h 405"/>
                <a:gd name="T8" fmla="*/ 0 w 144"/>
                <a:gd name="T9" fmla="*/ 405 h 405"/>
              </a:gdLst>
              <a:ahLst/>
              <a:cxnLst>
                <a:cxn ang="0">
                  <a:pos x="T0" y="T1"/>
                </a:cxn>
                <a:cxn ang="0">
                  <a:pos x="T2" y="T3"/>
                </a:cxn>
                <a:cxn ang="0">
                  <a:pos x="T4" y="T5"/>
                </a:cxn>
                <a:cxn ang="0">
                  <a:pos x="T6" y="T7"/>
                </a:cxn>
                <a:cxn ang="0">
                  <a:pos x="T8" y="T9"/>
                </a:cxn>
              </a:cxnLst>
              <a:rect l="0" t="0" r="r" b="b"/>
              <a:pathLst>
                <a:path w="144" h="405">
                  <a:moveTo>
                    <a:pt x="0" y="405"/>
                  </a:moveTo>
                  <a:lnTo>
                    <a:pt x="144" y="99"/>
                  </a:lnTo>
                  <a:lnTo>
                    <a:pt x="144" y="0"/>
                  </a:lnTo>
                  <a:lnTo>
                    <a:pt x="4" y="306"/>
                  </a:lnTo>
                  <a:lnTo>
                    <a:pt x="0" y="405"/>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0" name="Freeform 386"/>
            <p:cNvSpPr>
              <a:spLocks/>
            </p:cNvSpPr>
            <p:nvPr/>
          </p:nvSpPr>
          <p:spPr bwMode="auto">
            <a:xfrm>
              <a:off x="7167563" y="2711450"/>
              <a:ext cx="236538" cy="463550"/>
            </a:xfrm>
            <a:custGeom>
              <a:avLst/>
              <a:gdLst>
                <a:gd name="T0" fmla="*/ 0 w 149"/>
                <a:gd name="T1" fmla="*/ 292 h 292"/>
                <a:gd name="T2" fmla="*/ 144 w 149"/>
                <a:gd name="T3" fmla="*/ 72 h 292"/>
                <a:gd name="T4" fmla="*/ 149 w 149"/>
                <a:gd name="T5" fmla="*/ 0 h 292"/>
                <a:gd name="T6" fmla="*/ 0 w 149"/>
                <a:gd name="T7" fmla="*/ 216 h 292"/>
                <a:gd name="T8" fmla="*/ 0 w 149"/>
                <a:gd name="T9" fmla="*/ 292 h 292"/>
              </a:gdLst>
              <a:ahLst/>
              <a:cxnLst>
                <a:cxn ang="0">
                  <a:pos x="T0" y="T1"/>
                </a:cxn>
                <a:cxn ang="0">
                  <a:pos x="T2" y="T3"/>
                </a:cxn>
                <a:cxn ang="0">
                  <a:pos x="T4" y="T5"/>
                </a:cxn>
                <a:cxn ang="0">
                  <a:pos x="T6" y="T7"/>
                </a:cxn>
                <a:cxn ang="0">
                  <a:pos x="T8" y="T9"/>
                </a:cxn>
              </a:cxnLst>
              <a:rect l="0" t="0" r="r" b="b"/>
              <a:pathLst>
                <a:path w="149" h="292">
                  <a:moveTo>
                    <a:pt x="0" y="292"/>
                  </a:moveTo>
                  <a:lnTo>
                    <a:pt x="144" y="72"/>
                  </a:lnTo>
                  <a:lnTo>
                    <a:pt x="149" y="0"/>
                  </a:lnTo>
                  <a:lnTo>
                    <a:pt x="0" y="216"/>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grpSp>
          <p:nvGrpSpPr>
            <p:cNvPr id="151" name="Group 150"/>
            <p:cNvGrpSpPr/>
            <p:nvPr/>
          </p:nvGrpSpPr>
          <p:grpSpPr>
            <a:xfrm>
              <a:off x="4467226" y="1509713"/>
              <a:ext cx="3386138" cy="4252913"/>
              <a:chOff x="4467226" y="1509713"/>
              <a:chExt cx="3386138" cy="4252913"/>
            </a:xfrm>
            <a:solidFill>
              <a:schemeClr val="tx1">
                <a:lumMod val="75000"/>
                <a:lumOff val="25000"/>
                <a:alpha val="38000"/>
              </a:schemeClr>
            </a:solidFill>
          </p:grpSpPr>
          <p:sp>
            <p:nvSpPr>
              <p:cNvPr id="164" name="Freeform 329"/>
              <p:cNvSpPr>
                <a:spLocks/>
              </p:cNvSpPr>
              <p:nvPr/>
            </p:nvSpPr>
            <p:spPr bwMode="auto">
              <a:xfrm>
                <a:off x="4481513" y="1731963"/>
                <a:ext cx="149225" cy="85725"/>
              </a:xfrm>
              <a:custGeom>
                <a:avLst/>
                <a:gdLst>
                  <a:gd name="T0" fmla="*/ 94 w 94"/>
                  <a:gd name="T1" fmla="*/ 54 h 54"/>
                  <a:gd name="T2" fmla="*/ 0 w 94"/>
                  <a:gd name="T3" fmla="*/ 22 h 54"/>
                  <a:gd name="T4" fmla="*/ 0 w 94"/>
                  <a:gd name="T5" fmla="*/ 0 h 54"/>
                  <a:gd name="T6" fmla="*/ 90 w 94"/>
                  <a:gd name="T7" fmla="*/ 31 h 54"/>
                  <a:gd name="T8" fmla="*/ 94 w 94"/>
                  <a:gd name="T9" fmla="*/ 54 h 54"/>
                </a:gdLst>
                <a:ahLst/>
                <a:cxnLst>
                  <a:cxn ang="0">
                    <a:pos x="T0" y="T1"/>
                  </a:cxn>
                  <a:cxn ang="0">
                    <a:pos x="T2" y="T3"/>
                  </a:cxn>
                  <a:cxn ang="0">
                    <a:pos x="T4" y="T5"/>
                  </a:cxn>
                  <a:cxn ang="0">
                    <a:pos x="T6" y="T7"/>
                  </a:cxn>
                  <a:cxn ang="0">
                    <a:pos x="T8" y="T9"/>
                  </a:cxn>
                </a:cxnLst>
                <a:rect l="0" t="0" r="r" b="b"/>
                <a:pathLst>
                  <a:path w="94" h="54">
                    <a:moveTo>
                      <a:pt x="94" y="54"/>
                    </a:moveTo>
                    <a:lnTo>
                      <a:pt x="0" y="22"/>
                    </a:lnTo>
                    <a:lnTo>
                      <a:pt x="0" y="0"/>
                    </a:lnTo>
                    <a:lnTo>
                      <a:pt x="90" y="31"/>
                    </a:lnTo>
                    <a:lnTo>
                      <a:pt x="94"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5" name="Freeform 330"/>
              <p:cNvSpPr>
                <a:spLocks/>
              </p:cNvSpPr>
              <p:nvPr/>
            </p:nvSpPr>
            <p:spPr bwMode="auto">
              <a:xfrm>
                <a:off x="4887913" y="1866900"/>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6" name="Freeform 331"/>
              <p:cNvSpPr>
                <a:spLocks/>
              </p:cNvSpPr>
              <p:nvPr/>
            </p:nvSpPr>
            <p:spPr bwMode="auto">
              <a:xfrm>
                <a:off x="5259388" y="1995488"/>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7" name="Freeform 332"/>
              <p:cNvSpPr>
                <a:spLocks/>
              </p:cNvSpPr>
              <p:nvPr/>
            </p:nvSpPr>
            <p:spPr bwMode="auto">
              <a:xfrm>
                <a:off x="5267326" y="2181225"/>
                <a:ext cx="149225" cy="214313"/>
              </a:xfrm>
              <a:custGeom>
                <a:avLst/>
                <a:gdLst>
                  <a:gd name="T0" fmla="*/ 94 w 94"/>
                  <a:gd name="T1" fmla="*/ 135 h 135"/>
                  <a:gd name="T2" fmla="*/ 4 w 94"/>
                  <a:gd name="T3" fmla="*/ 104 h 135"/>
                  <a:gd name="T4" fmla="*/ 0 w 94"/>
                  <a:gd name="T5" fmla="*/ 0 h 135"/>
                  <a:gd name="T6" fmla="*/ 90 w 94"/>
                  <a:gd name="T7" fmla="*/ 32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4"/>
                    </a:lnTo>
                    <a:lnTo>
                      <a:pt x="0" y="0"/>
                    </a:lnTo>
                    <a:lnTo>
                      <a:pt x="90" y="32"/>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8" name="Freeform 333"/>
              <p:cNvSpPr>
                <a:spLocks/>
              </p:cNvSpPr>
              <p:nvPr/>
            </p:nvSpPr>
            <p:spPr bwMode="auto">
              <a:xfrm>
                <a:off x="4902201" y="2060575"/>
                <a:ext cx="142875" cy="206375"/>
              </a:xfrm>
              <a:custGeom>
                <a:avLst/>
                <a:gdLst>
                  <a:gd name="T0" fmla="*/ 90 w 90"/>
                  <a:gd name="T1" fmla="*/ 130 h 130"/>
                  <a:gd name="T2" fmla="*/ 5 w 90"/>
                  <a:gd name="T3" fmla="*/ 99 h 130"/>
                  <a:gd name="T4" fmla="*/ 0 w 90"/>
                  <a:gd name="T5" fmla="*/ 0 h 130"/>
                  <a:gd name="T6" fmla="*/ 86 w 90"/>
                  <a:gd name="T7" fmla="*/ 27 h 130"/>
                  <a:gd name="T8" fmla="*/ 90 w 90"/>
                  <a:gd name="T9" fmla="*/ 130 h 130"/>
                </a:gdLst>
                <a:ahLst/>
                <a:cxnLst>
                  <a:cxn ang="0">
                    <a:pos x="T0" y="T1"/>
                  </a:cxn>
                  <a:cxn ang="0">
                    <a:pos x="T2" y="T3"/>
                  </a:cxn>
                  <a:cxn ang="0">
                    <a:pos x="T4" y="T5"/>
                  </a:cxn>
                  <a:cxn ang="0">
                    <a:pos x="T6" y="T7"/>
                  </a:cxn>
                  <a:cxn ang="0">
                    <a:pos x="T8" y="T9"/>
                  </a:cxn>
                </a:cxnLst>
                <a:rect l="0" t="0" r="r" b="b"/>
                <a:pathLst>
                  <a:path w="90" h="130">
                    <a:moveTo>
                      <a:pt x="90" y="130"/>
                    </a:moveTo>
                    <a:lnTo>
                      <a:pt x="5" y="99"/>
                    </a:lnTo>
                    <a:lnTo>
                      <a:pt x="0" y="0"/>
                    </a:lnTo>
                    <a:lnTo>
                      <a:pt x="86" y="27"/>
                    </a:lnTo>
                    <a:lnTo>
                      <a:pt x="90" y="13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9" name="Freeform 334"/>
              <p:cNvSpPr>
                <a:spLocks/>
              </p:cNvSpPr>
              <p:nvPr/>
            </p:nvSpPr>
            <p:spPr bwMode="auto">
              <a:xfrm>
                <a:off x="4467226" y="1909763"/>
                <a:ext cx="206375" cy="228600"/>
              </a:xfrm>
              <a:custGeom>
                <a:avLst/>
                <a:gdLst>
                  <a:gd name="T0" fmla="*/ 130 w 130"/>
                  <a:gd name="T1" fmla="*/ 144 h 144"/>
                  <a:gd name="T2" fmla="*/ 4 w 130"/>
                  <a:gd name="T3" fmla="*/ 99 h 144"/>
                  <a:gd name="T4" fmla="*/ 0 w 130"/>
                  <a:gd name="T5" fmla="*/ 0 h 144"/>
                  <a:gd name="T6" fmla="*/ 126 w 130"/>
                  <a:gd name="T7" fmla="*/ 41 h 144"/>
                  <a:gd name="T8" fmla="*/ 130 w 130"/>
                  <a:gd name="T9" fmla="*/ 144 h 144"/>
                </a:gdLst>
                <a:ahLst/>
                <a:cxnLst>
                  <a:cxn ang="0">
                    <a:pos x="T0" y="T1"/>
                  </a:cxn>
                  <a:cxn ang="0">
                    <a:pos x="T2" y="T3"/>
                  </a:cxn>
                  <a:cxn ang="0">
                    <a:pos x="T4" y="T5"/>
                  </a:cxn>
                  <a:cxn ang="0">
                    <a:pos x="T6" y="T7"/>
                  </a:cxn>
                  <a:cxn ang="0">
                    <a:pos x="T8" y="T9"/>
                  </a:cxn>
                </a:cxnLst>
                <a:rect l="0" t="0" r="r" b="b"/>
                <a:pathLst>
                  <a:path w="130" h="144">
                    <a:moveTo>
                      <a:pt x="130" y="144"/>
                    </a:moveTo>
                    <a:lnTo>
                      <a:pt x="4" y="99"/>
                    </a:lnTo>
                    <a:lnTo>
                      <a:pt x="0" y="0"/>
                    </a:lnTo>
                    <a:lnTo>
                      <a:pt x="126" y="41"/>
                    </a:lnTo>
                    <a:lnTo>
                      <a:pt x="130"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0" name="Freeform 335"/>
              <p:cNvSpPr>
                <a:spLocks/>
              </p:cNvSpPr>
              <p:nvPr/>
            </p:nvSpPr>
            <p:spPr bwMode="auto">
              <a:xfrm>
                <a:off x="5981701" y="2432050"/>
                <a:ext cx="200025" cy="236538"/>
              </a:xfrm>
              <a:custGeom>
                <a:avLst/>
                <a:gdLst>
                  <a:gd name="T0" fmla="*/ 126 w 126"/>
                  <a:gd name="T1" fmla="*/ 149 h 149"/>
                  <a:gd name="T2" fmla="*/ 0 w 126"/>
                  <a:gd name="T3" fmla="*/ 104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0" y="104"/>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1" name="Freeform 336"/>
              <p:cNvSpPr>
                <a:spLocks/>
              </p:cNvSpPr>
              <p:nvPr/>
            </p:nvSpPr>
            <p:spPr bwMode="auto">
              <a:xfrm>
                <a:off x="5988051" y="2774950"/>
                <a:ext cx="201613" cy="236538"/>
              </a:xfrm>
              <a:custGeom>
                <a:avLst/>
                <a:gdLst>
                  <a:gd name="T0" fmla="*/ 127 w 127"/>
                  <a:gd name="T1" fmla="*/ 149 h 149"/>
                  <a:gd name="T2" fmla="*/ 0 w 127"/>
                  <a:gd name="T3" fmla="*/ 108 h 149"/>
                  <a:gd name="T4" fmla="*/ 0 w 127"/>
                  <a:gd name="T5" fmla="*/ 0 h 149"/>
                  <a:gd name="T6" fmla="*/ 122 w 127"/>
                  <a:gd name="T7" fmla="*/ 45 h 149"/>
                  <a:gd name="T8" fmla="*/ 127 w 127"/>
                  <a:gd name="T9" fmla="*/ 149 h 149"/>
                </a:gdLst>
                <a:ahLst/>
                <a:cxnLst>
                  <a:cxn ang="0">
                    <a:pos x="T0" y="T1"/>
                  </a:cxn>
                  <a:cxn ang="0">
                    <a:pos x="T2" y="T3"/>
                  </a:cxn>
                  <a:cxn ang="0">
                    <a:pos x="T4" y="T5"/>
                  </a:cxn>
                  <a:cxn ang="0">
                    <a:pos x="T6" y="T7"/>
                  </a:cxn>
                  <a:cxn ang="0">
                    <a:pos x="T8" y="T9"/>
                  </a:cxn>
                </a:cxnLst>
                <a:rect l="0" t="0" r="r" b="b"/>
                <a:pathLst>
                  <a:path w="127" h="149">
                    <a:moveTo>
                      <a:pt x="127" y="149"/>
                    </a:moveTo>
                    <a:lnTo>
                      <a:pt x="0" y="108"/>
                    </a:lnTo>
                    <a:lnTo>
                      <a:pt x="0" y="0"/>
                    </a:lnTo>
                    <a:lnTo>
                      <a:pt x="122" y="45"/>
                    </a:lnTo>
                    <a:lnTo>
                      <a:pt x="127"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2" name="Freeform 337"/>
              <p:cNvSpPr>
                <a:spLocks/>
              </p:cNvSpPr>
              <p:nvPr/>
            </p:nvSpPr>
            <p:spPr bwMode="auto">
              <a:xfrm>
                <a:off x="5995988" y="3132138"/>
                <a:ext cx="200025" cy="236538"/>
              </a:xfrm>
              <a:custGeom>
                <a:avLst/>
                <a:gdLst>
                  <a:gd name="T0" fmla="*/ 126 w 126"/>
                  <a:gd name="T1" fmla="*/ 149 h 149"/>
                  <a:gd name="T2" fmla="*/ 4 w 126"/>
                  <a:gd name="T3" fmla="*/ 104 h 149"/>
                  <a:gd name="T4" fmla="*/ 0 w 126"/>
                  <a:gd name="T5" fmla="*/ 0 h 149"/>
                  <a:gd name="T6" fmla="*/ 126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4" y="104"/>
                    </a:lnTo>
                    <a:lnTo>
                      <a:pt x="0" y="0"/>
                    </a:lnTo>
                    <a:lnTo>
                      <a:pt x="126"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3" name="Freeform 338"/>
              <p:cNvSpPr>
                <a:spLocks/>
              </p:cNvSpPr>
              <p:nvPr/>
            </p:nvSpPr>
            <p:spPr bwMode="auto">
              <a:xfrm>
                <a:off x="6002338" y="3482975"/>
                <a:ext cx="201613" cy="234950"/>
              </a:xfrm>
              <a:custGeom>
                <a:avLst/>
                <a:gdLst>
                  <a:gd name="T0" fmla="*/ 127 w 127"/>
                  <a:gd name="T1" fmla="*/ 148 h 148"/>
                  <a:gd name="T2" fmla="*/ 5 w 127"/>
                  <a:gd name="T3" fmla="*/ 103 h 148"/>
                  <a:gd name="T4" fmla="*/ 0 w 127"/>
                  <a:gd name="T5" fmla="*/ 0 h 148"/>
                  <a:gd name="T6" fmla="*/ 122 w 127"/>
                  <a:gd name="T7" fmla="*/ 45 h 148"/>
                  <a:gd name="T8" fmla="*/ 127 w 127"/>
                  <a:gd name="T9" fmla="*/ 148 h 148"/>
                </a:gdLst>
                <a:ahLst/>
                <a:cxnLst>
                  <a:cxn ang="0">
                    <a:pos x="T0" y="T1"/>
                  </a:cxn>
                  <a:cxn ang="0">
                    <a:pos x="T2" y="T3"/>
                  </a:cxn>
                  <a:cxn ang="0">
                    <a:pos x="T4" y="T5"/>
                  </a:cxn>
                  <a:cxn ang="0">
                    <a:pos x="T6" y="T7"/>
                  </a:cxn>
                  <a:cxn ang="0">
                    <a:pos x="T8" y="T9"/>
                  </a:cxn>
                </a:cxnLst>
                <a:rect l="0" t="0" r="r" b="b"/>
                <a:pathLst>
                  <a:path w="127" h="148">
                    <a:moveTo>
                      <a:pt x="127" y="148"/>
                    </a:moveTo>
                    <a:lnTo>
                      <a:pt x="5" y="103"/>
                    </a:lnTo>
                    <a:lnTo>
                      <a:pt x="0" y="0"/>
                    </a:lnTo>
                    <a:lnTo>
                      <a:pt x="122" y="45"/>
                    </a:lnTo>
                    <a:lnTo>
                      <a:pt x="127"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4" name="Freeform 339"/>
              <p:cNvSpPr>
                <a:spLocks/>
              </p:cNvSpPr>
              <p:nvPr/>
            </p:nvSpPr>
            <p:spPr bwMode="auto">
              <a:xfrm>
                <a:off x="6016626" y="3825875"/>
                <a:ext cx="193675" cy="234950"/>
              </a:xfrm>
              <a:custGeom>
                <a:avLst/>
                <a:gdLst>
                  <a:gd name="T0" fmla="*/ 122 w 122"/>
                  <a:gd name="T1" fmla="*/ 148 h 148"/>
                  <a:gd name="T2" fmla="*/ 0 w 122"/>
                  <a:gd name="T3" fmla="*/ 103 h 148"/>
                  <a:gd name="T4" fmla="*/ 0 w 122"/>
                  <a:gd name="T5" fmla="*/ 0 h 148"/>
                  <a:gd name="T6" fmla="*/ 118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0" y="103"/>
                    </a:lnTo>
                    <a:lnTo>
                      <a:pt x="0" y="0"/>
                    </a:lnTo>
                    <a:lnTo>
                      <a:pt x="118"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5" name="Freeform 340"/>
              <p:cNvSpPr>
                <a:spLocks/>
              </p:cNvSpPr>
              <p:nvPr/>
            </p:nvSpPr>
            <p:spPr bwMode="auto">
              <a:xfrm>
                <a:off x="6861176" y="4448175"/>
                <a:ext cx="142875" cy="242888"/>
              </a:xfrm>
              <a:custGeom>
                <a:avLst/>
                <a:gdLst>
                  <a:gd name="T0" fmla="*/ 90 w 90"/>
                  <a:gd name="T1" fmla="*/ 153 h 153"/>
                  <a:gd name="T2" fmla="*/ 4 w 90"/>
                  <a:gd name="T3" fmla="*/ 117 h 153"/>
                  <a:gd name="T4" fmla="*/ 0 w 90"/>
                  <a:gd name="T5" fmla="*/ 0 h 153"/>
                  <a:gd name="T6" fmla="*/ 85 w 90"/>
                  <a:gd name="T7" fmla="*/ 36 h 153"/>
                  <a:gd name="T8" fmla="*/ 90 w 90"/>
                  <a:gd name="T9" fmla="*/ 153 h 153"/>
                </a:gdLst>
                <a:ahLst/>
                <a:cxnLst>
                  <a:cxn ang="0">
                    <a:pos x="T0" y="T1"/>
                  </a:cxn>
                  <a:cxn ang="0">
                    <a:pos x="T2" y="T3"/>
                  </a:cxn>
                  <a:cxn ang="0">
                    <a:pos x="T4" y="T5"/>
                  </a:cxn>
                  <a:cxn ang="0">
                    <a:pos x="T6" y="T7"/>
                  </a:cxn>
                  <a:cxn ang="0">
                    <a:pos x="T8" y="T9"/>
                  </a:cxn>
                </a:cxnLst>
                <a:rect l="0" t="0" r="r" b="b"/>
                <a:pathLst>
                  <a:path w="90" h="153">
                    <a:moveTo>
                      <a:pt x="90" y="153"/>
                    </a:moveTo>
                    <a:lnTo>
                      <a:pt x="4" y="117"/>
                    </a:lnTo>
                    <a:lnTo>
                      <a:pt x="0" y="0"/>
                    </a:lnTo>
                    <a:lnTo>
                      <a:pt x="85" y="36"/>
                    </a:lnTo>
                    <a:lnTo>
                      <a:pt x="90"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6" name="Freeform 341"/>
              <p:cNvSpPr>
                <a:spLocks/>
              </p:cNvSpPr>
              <p:nvPr/>
            </p:nvSpPr>
            <p:spPr bwMode="auto">
              <a:xfrm>
                <a:off x="6867526" y="4805363"/>
                <a:ext cx="136525" cy="234950"/>
              </a:xfrm>
              <a:custGeom>
                <a:avLst/>
                <a:gdLst>
                  <a:gd name="T0" fmla="*/ 86 w 86"/>
                  <a:gd name="T1" fmla="*/ 148 h 148"/>
                  <a:gd name="T2" fmla="*/ 0 w 86"/>
                  <a:gd name="T3" fmla="*/ 117 h 148"/>
                  <a:gd name="T4" fmla="*/ 0 w 86"/>
                  <a:gd name="T5" fmla="*/ 0 h 148"/>
                  <a:gd name="T6" fmla="*/ 86 w 86"/>
                  <a:gd name="T7" fmla="*/ 31 h 148"/>
                  <a:gd name="T8" fmla="*/ 86 w 86"/>
                  <a:gd name="T9" fmla="*/ 148 h 148"/>
                </a:gdLst>
                <a:ahLst/>
                <a:cxnLst>
                  <a:cxn ang="0">
                    <a:pos x="T0" y="T1"/>
                  </a:cxn>
                  <a:cxn ang="0">
                    <a:pos x="T2" y="T3"/>
                  </a:cxn>
                  <a:cxn ang="0">
                    <a:pos x="T4" y="T5"/>
                  </a:cxn>
                  <a:cxn ang="0">
                    <a:pos x="T6" y="T7"/>
                  </a:cxn>
                  <a:cxn ang="0">
                    <a:pos x="T8" y="T9"/>
                  </a:cxn>
                </a:cxnLst>
                <a:rect l="0" t="0" r="r" b="b"/>
                <a:pathLst>
                  <a:path w="86" h="148">
                    <a:moveTo>
                      <a:pt x="86" y="148"/>
                    </a:moveTo>
                    <a:lnTo>
                      <a:pt x="0" y="117"/>
                    </a:lnTo>
                    <a:lnTo>
                      <a:pt x="0" y="0"/>
                    </a:lnTo>
                    <a:lnTo>
                      <a:pt x="86" y="31"/>
                    </a:lnTo>
                    <a:lnTo>
                      <a:pt x="86"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7" name="Freeform 342"/>
              <p:cNvSpPr>
                <a:spLocks/>
              </p:cNvSpPr>
              <p:nvPr/>
            </p:nvSpPr>
            <p:spPr bwMode="auto">
              <a:xfrm>
                <a:off x="6867526" y="5162550"/>
                <a:ext cx="136525" cy="242888"/>
              </a:xfrm>
              <a:custGeom>
                <a:avLst/>
                <a:gdLst>
                  <a:gd name="T0" fmla="*/ 86 w 86"/>
                  <a:gd name="T1" fmla="*/ 153 h 153"/>
                  <a:gd name="T2" fmla="*/ 0 w 86"/>
                  <a:gd name="T3" fmla="*/ 117 h 153"/>
                  <a:gd name="T4" fmla="*/ 0 w 86"/>
                  <a:gd name="T5" fmla="*/ 0 h 153"/>
                  <a:gd name="T6" fmla="*/ 86 w 86"/>
                  <a:gd name="T7" fmla="*/ 31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0" y="117"/>
                    </a:lnTo>
                    <a:lnTo>
                      <a:pt x="0" y="0"/>
                    </a:lnTo>
                    <a:lnTo>
                      <a:pt x="86" y="31"/>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8" name="Freeform 343"/>
              <p:cNvSpPr>
                <a:spLocks/>
              </p:cNvSpPr>
              <p:nvPr/>
            </p:nvSpPr>
            <p:spPr bwMode="auto">
              <a:xfrm>
                <a:off x="6867526" y="5505450"/>
                <a:ext cx="136525" cy="242888"/>
              </a:xfrm>
              <a:custGeom>
                <a:avLst/>
                <a:gdLst>
                  <a:gd name="T0" fmla="*/ 86 w 86"/>
                  <a:gd name="T1" fmla="*/ 153 h 153"/>
                  <a:gd name="T2" fmla="*/ 5 w 86"/>
                  <a:gd name="T3" fmla="*/ 117 h 153"/>
                  <a:gd name="T4" fmla="*/ 0 w 86"/>
                  <a:gd name="T5" fmla="*/ 0 h 153"/>
                  <a:gd name="T6" fmla="*/ 86 w 86"/>
                  <a:gd name="T7" fmla="*/ 36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5" y="117"/>
                    </a:lnTo>
                    <a:lnTo>
                      <a:pt x="0" y="0"/>
                    </a:lnTo>
                    <a:lnTo>
                      <a:pt x="86" y="36"/>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9" name="Freeform 344"/>
              <p:cNvSpPr>
                <a:spLocks/>
              </p:cNvSpPr>
              <p:nvPr/>
            </p:nvSpPr>
            <p:spPr bwMode="auto">
              <a:xfrm>
                <a:off x="6632576" y="4354513"/>
                <a:ext cx="228600" cy="1328738"/>
              </a:xfrm>
              <a:custGeom>
                <a:avLst/>
                <a:gdLst>
                  <a:gd name="T0" fmla="*/ 144 w 144"/>
                  <a:gd name="T1" fmla="*/ 837 h 837"/>
                  <a:gd name="T2" fmla="*/ 9 w 144"/>
                  <a:gd name="T3" fmla="*/ 779 h 837"/>
                  <a:gd name="T4" fmla="*/ 0 w 144"/>
                  <a:gd name="T5" fmla="*/ 0 h 837"/>
                  <a:gd name="T6" fmla="*/ 139 w 144"/>
                  <a:gd name="T7" fmla="*/ 59 h 837"/>
                  <a:gd name="T8" fmla="*/ 144 w 144"/>
                  <a:gd name="T9" fmla="*/ 837 h 837"/>
                </a:gdLst>
                <a:ahLst/>
                <a:cxnLst>
                  <a:cxn ang="0">
                    <a:pos x="T0" y="T1"/>
                  </a:cxn>
                  <a:cxn ang="0">
                    <a:pos x="T2" y="T3"/>
                  </a:cxn>
                  <a:cxn ang="0">
                    <a:pos x="T4" y="T5"/>
                  </a:cxn>
                  <a:cxn ang="0">
                    <a:pos x="T6" y="T7"/>
                  </a:cxn>
                  <a:cxn ang="0">
                    <a:pos x="T8" y="T9"/>
                  </a:cxn>
                </a:cxnLst>
                <a:rect l="0" t="0" r="r" b="b"/>
                <a:pathLst>
                  <a:path w="144" h="837">
                    <a:moveTo>
                      <a:pt x="144" y="837"/>
                    </a:moveTo>
                    <a:lnTo>
                      <a:pt x="9" y="779"/>
                    </a:lnTo>
                    <a:lnTo>
                      <a:pt x="0" y="0"/>
                    </a:lnTo>
                    <a:lnTo>
                      <a:pt x="139" y="59"/>
                    </a:lnTo>
                    <a:lnTo>
                      <a:pt x="144" y="83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0" name="Freeform 345"/>
              <p:cNvSpPr>
                <a:spLocks/>
              </p:cNvSpPr>
              <p:nvPr/>
            </p:nvSpPr>
            <p:spPr bwMode="auto">
              <a:xfrm>
                <a:off x="6024563" y="4168775"/>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1" name="Freeform 346"/>
              <p:cNvSpPr>
                <a:spLocks/>
              </p:cNvSpPr>
              <p:nvPr/>
            </p:nvSpPr>
            <p:spPr bwMode="auto">
              <a:xfrm>
                <a:off x="6030913" y="4519613"/>
                <a:ext cx="193675" cy="234950"/>
              </a:xfrm>
              <a:custGeom>
                <a:avLst/>
                <a:gdLst>
                  <a:gd name="T0" fmla="*/ 122 w 122"/>
                  <a:gd name="T1" fmla="*/ 148 h 148"/>
                  <a:gd name="T2" fmla="*/ 5 w 122"/>
                  <a:gd name="T3" fmla="*/ 103 h 148"/>
                  <a:gd name="T4" fmla="*/ 0 w 122"/>
                  <a:gd name="T5" fmla="*/ 0 h 148"/>
                  <a:gd name="T6" fmla="*/ 122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5" y="103"/>
                    </a:lnTo>
                    <a:lnTo>
                      <a:pt x="0" y="0"/>
                    </a:lnTo>
                    <a:lnTo>
                      <a:pt x="122"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2" name="Freeform 347"/>
              <p:cNvSpPr>
                <a:spLocks/>
              </p:cNvSpPr>
              <p:nvPr/>
            </p:nvSpPr>
            <p:spPr bwMode="auto">
              <a:xfrm>
                <a:off x="6038851" y="4862513"/>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3" name="Freeform 348"/>
              <p:cNvSpPr>
                <a:spLocks/>
              </p:cNvSpPr>
              <p:nvPr/>
            </p:nvSpPr>
            <p:spPr bwMode="auto">
              <a:xfrm>
                <a:off x="6053138" y="5205413"/>
                <a:ext cx="185738" cy="220663"/>
              </a:xfrm>
              <a:custGeom>
                <a:avLst/>
                <a:gdLst>
                  <a:gd name="T0" fmla="*/ 117 w 117"/>
                  <a:gd name="T1" fmla="*/ 139 h 139"/>
                  <a:gd name="T2" fmla="*/ 0 w 117"/>
                  <a:gd name="T3" fmla="*/ 90 h 139"/>
                  <a:gd name="T4" fmla="*/ 0 w 117"/>
                  <a:gd name="T5" fmla="*/ 0 h 139"/>
                  <a:gd name="T6" fmla="*/ 117 w 117"/>
                  <a:gd name="T7" fmla="*/ 49 h 139"/>
                  <a:gd name="T8" fmla="*/ 117 w 117"/>
                  <a:gd name="T9" fmla="*/ 139 h 139"/>
                </a:gdLst>
                <a:ahLst/>
                <a:cxnLst>
                  <a:cxn ang="0">
                    <a:pos x="T0" y="T1"/>
                  </a:cxn>
                  <a:cxn ang="0">
                    <a:pos x="T2" y="T3"/>
                  </a:cxn>
                  <a:cxn ang="0">
                    <a:pos x="T4" y="T5"/>
                  </a:cxn>
                  <a:cxn ang="0">
                    <a:pos x="T6" y="T7"/>
                  </a:cxn>
                  <a:cxn ang="0">
                    <a:pos x="T8" y="T9"/>
                  </a:cxn>
                </a:cxnLst>
                <a:rect l="0" t="0" r="r" b="b"/>
                <a:pathLst>
                  <a:path w="117" h="139">
                    <a:moveTo>
                      <a:pt x="117" y="139"/>
                    </a:moveTo>
                    <a:lnTo>
                      <a:pt x="0" y="90"/>
                    </a:lnTo>
                    <a:lnTo>
                      <a:pt x="0" y="0"/>
                    </a:lnTo>
                    <a:lnTo>
                      <a:pt x="117" y="49"/>
                    </a:lnTo>
                    <a:lnTo>
                      <a:pt x="117"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4" name="Freeform 349"/>
              <p:cNvSpPr>
                <a:spLocks/>
              </p:cNvSpPr>
              <p:nvPr/>
            </p:nvSpPr>
            <p:spPr bwMode="auto">
              <a:xfrm>
                <a:off x="5588001" y="2917825"/>
                <a:ext cx="407988" cy="2408238"/>
              </a:xfrm>
              <a:custGeom>
                <a:avLst/>
                <a:gdLst>
                  <a:gd name="T0" fmla="*/ 257 w 257"/>
                  <a:gd name="T1" fmla="*/ 1517 h 1517"/>
                  <a:gd name="T2" fmla="*/ 50 w 257"/>
                  <a:gd name="T3" fmla="*/ 1427 h 1517"/>
                  <a:gd name="T4" fmla="*/ 0 w 257"/>
                  <a:gd name="T5" fmla="*/ 0 h 1517"/>
                  <a:gd name="T6" fmla="*/ 216 w 257"/>
                  <a:gd name="T7" fmla="*/ 77 h 1517"/>
                  <a:gd name="T8" fmla="*/ 257 w 257"/>
                  <a:gd name="T9" fmla="*/ 1517 h 1517"/>
                </a:gdLst>
                <a:ahLst/>
                <a:cxnLst>
                  <a:cxn ang="0">
                    <a:pos x="T0" y="T1"/>
                  </a:cxn>
                  <a:cxn ang="0">
                    <a:pos x="T2" y="T3"/>
                  </a:cxn>
                  <a:cxn ang="0">
                    <a:pos x="T4" y="T5"/>
                  </a:cxn>
                  <a:cxn ang="0">
                    <a:pos x="T6" y="T7"/>
                  </a:cxn>
                  <a:cxn ang="0">
                    <a:pos x="T8" y="T9"/>
                  </a:cxn>
                </a:cxnLst>
                <a:rect l="0" t="0" r="r" b="b"/>
                <a:pathLst>
                  <a:path w="257" h="1517">
                    <a:moveTo>
                      <a:pt x="257" y="1517"/>
                    </a:moveTo>
                    <a:lnTo>
                      <a:pt x="50" y="1427"/>
                    </a:lnTo>
                    <a:lnTo>
                      <a:pt x="0" y="0"/>
                    </a:lnTo>
                    <a:lnTo>
                      <a:pt x="216" y="77"/>
                    </a:lnTo>
                    <a:lnTo>
                      <a:pt x="257" y="151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5" name="Freeform 350"/>
              <p:cNvSpPr>
                <a:spLocks/>
              </p:cNvSpPr>
              <p:nvPr/>
            </p:nvSpPr>
            <p:spPr bwMode="auto">
              <a:xfrm>
                <a:off x="5281613" y="25257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6" name="Freeform 351"/>
              <p:cNvSpPr>
                <a:spLocks/>
              </p:cNvSpPr>
              <p:nvPr/>
            </p:nvSpPr>
            <p:spPr bwMode="auto">
              <a:xfrm>
                <a:off x="4916488" y="2395538"/>
                <a:ext cx="150813" cy="215900"/>
              </a:xfrm>
              <a:custGeom>
                <a:avLst/>
                <a:gdLst>
                  <a:gd name="T0" fmla="*/ 95 w 95"/>
                  <a:gd name="T1" fmla="*/ 136 h 136"/>
                  <a:gd name="T2" fmla="*/ 5 w 95"/>
                  <a:gd name="T3" fmla="*/ 104 h 136"/>
                  <a:gd name="T4" fmla="*/ 0 w 95"/>
                  <a:gd name="T5" fmla="*/ 0 h 136"/>
                  <a:gd name="T6" fmla="*/ 90 w 95"/>
                  <a:gd name="T7" fmla="*/ 32 h 136"/>
                  <a:gd name="T8" fmla="*/ 95 w 95"/>
                  <a:gd name="T9" fmla="*/ 136 h 136"/>
                </a:gdLst>
                <a:ahLst/>
                <a:cxnLst>
                  <a:cxn ang="0">
                    <a:pos x="T0" y="T1"/>
                  </a:cxn>
                  <a:cxn ang="0">
                    <a:pos x="T2" y="T3"/>
                  </a:cxn>
                  <a:cxn ang="0">
                    <a:pos x="T4" y="T5"/>
                  </a:cxn>
                  <a:cxn ang="0">
                    <a:pos x="T6" y="T7"/>
                  </a:cxn>
                  <a:cxn ang="0">
                    <a:pos x="T8" y="T9"/>
                  </a:cxn>
                </a:cxnLst>
                <a:rect l="0" t="0" r="r" b="b"/>
                <a:pathLst>
                  <a:path w="95" h="136">
                    <a:moveTo>
                      <a:pt x="95" y="136"/>
                    </a:moveTo>
                    <a:lnTo>
                      <a:pt x="5" y="104"/>
                    </a:lnTo>
                    <a:lnTo>
                      <a:pt x="0" y="0"/>
                    </a:lnTo>
                    <a:lnTo>
                      <a:pt x="90" y="32"/>
                    </a:lnTo>
                    <a:lnTo>
                      <a:pt x="95" y="13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7" name="Freeform 352"/>
              <p:cNvSpPr>
                <a:spLocks/>
              </p:cNvSpPr>
              <p:nvPr/>
            </p:nvSpPr>
            <p:spPr bwMode="auto">
              <a:xfrm>
                <a:off x="4487863" y="2246313"/>
                <a:ext cx="200025" cy="228600"/>
              </a:xfrm>
              <a:custGeom>
                <a:avLst/>
                <a:gdLst>
                  <a:gd name="T0" fmla="*/ 126 w 126"/>
                  <a:gd name="T1" fmla="*/ 144 h 144"/>
                  <a:gd name="T2" fmla="*/ 5 w 126"/>
                  <a:gd name="T3" fmla="*/ 99 h 144"/>
                  <a:gd name="T4" fmla="*/ 0 w 126"/>
                  <a:gd name="T5" fmla="*/ 0 h 144"/>
                  <a:gd name="T6" fmla="*/ 122 w 126"/>
                  <a:gd name="T7" fmla="*/ 45 h 144"/>
                  <a:gd name="T8" fmla="*/ 126 w 126"/>
                  <a:gd name="T9" fmla="*/ 144 h 144"/>
                </a:gdLst>
                <a:ahLst/>
                <a:cxnLst>
                  <a:cxn ang="0">
                    <a:pos x="T0" y="T1"/>
                  </a:cxn>
                  <a:cxn ang="0">
                    <a:pos x="T2" y="T3"/>
                  </a:cxn>
                  <a:cxn ang="0">
                    <a:pos x="T4" y="T5"/>
                  </a:cxn>
                  <a:cxn ang="0">
                    <a:pos x="T6" y="T7"/>
                  </a:cxn>
                  <a:cxn ang="0">
                    <a:pos x="T8" y="T9"/>
                  </a:cxn>
                </a:cxnLst>
                <a:rect l="0" t="0" r="r" b="b"/>
                <a:pathLst>
                  <a:path w="126" h="144">
                    <a:moveTo>
                      <a:pt x="126" y="144"/>
                    </a:moveTo>
                    <a:lnTo>
                      <a:pt x="5" y="99"/>
                    </a:lnTo>
                    <a:lnTo>
                      <a:pt x="0" y="0"/>
                    </a:lnTo>
                    <a:lnTo>
                      <a:pt x="122" y="45"/>
                    </a:lnTo>
                    <a:lnTo>
                      <a:pt x="126"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8" name="Freeform 353"/>
              <p:cNvSpPr>
                <a:spLocks/>
              </p:cNvSpPr>
              <p:nvPr/>
            </p:nvSpPr>
            <p:spPr bwMode="auto">
              <a:xfrm>
                <a:off x="5295901" y="28686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9" name="Freeform 354"/>
              <p:cNvSpPr>
                <a:spLocks/>
              </p:cNvSpPr>
              <p:nvPr/>
            </p:nvSpPr>
            <p:spPr bwMode="auto">
              <a:xfrm>
                <a:off x="4930776" y="2740025"/>
                <a:ext cx="150813" cy="214313"/>
              </a:xfrm>
              <a:custGeom>
                <a:avLst/>
                <a:gdLst>
                  <a:gd name="T0" fmla="*/ 95 w 95"/>
                  <a:gd name="T1" fmla="*/ 135 h 135"/>
                  <a:gd name="T2" fmla="*/ 5 w 95"/>
                  <a:gd name="T3" fmla="*/ 103 h 135"/>
                  <a:gd name="T4" fmla="*/ 0 w 95"/>
                  <a:gd name="T5" fmla="*/ 0 h 135"/>
                  <a:gd name="T6" fmla="*/ 90 w 95"/>
                  <a:gd name="T7" fmla="*/ 31 h 135"/>
                  <a:gd name="T8" fmla="*/ 95 w 95"/>
                  <a:gd name="T9" fmla="*/ 135 h 135"/>
                </a:gdLst>
                <a:ahLst/>
                <a:cxnLst>
                  <a:cxn ang="0">
                    <a:pos x="T0" y="T1"/>
                  </a:cxn>
                  <a:cxn ang="0">
                    <a:pos x="T2" y="T3"/>
                  </a:cxn>
                  <a:cxn ang="0">
                    <a:pos x="T4" y="T5"/>
                  </a:cxn>
                  <a:cxn ang="0">
                    <a:pos x="T6" y="T7"/>
                  </a:cxn>
                  <a:cxn ang="0">
                    <a:pos x="T8" y="T9"/>
                  </a:cxn>
                </a:cxnLst>
                <a:rect l="0" t="0" r="r" b="b"/>
                <a:pathLst>
                  <a:path w="95" h="135">
                    <a:moveTo>
                      <a:pt x="95" y="135"/>
                    </a:moveTo>
                    <a:lnTo>
                      <a:pt x="5" y="103"/>
                    </a:lnTo>
                    <a:lnTo>
                      <a:pt x="0" y="0"/>
                    </a:lnTo>
                    <a:lnTo>
                      <a:pt x="90" y="31"/>
                    </a:lnTo>
                    <a:lnTo>
                      <a:pt x="9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0" name="Freeform 355"/>
              <p:cNvSpPr>
                <a:spLocks/>
              </p:cNvSpPr>
              <p:nvPr/>
            </p:nvSpPr>
            <p:spPr bwMode="auto">
              <a:xfrm>
                <a:off x="4502151" y="2582863"/>
                <a:ext cx="207963" cy="234950"/>
              </a:xfrm>
              <a:custGeom>
                <a:avLst/>
                <a:gdLst>
                  <a:gd name="T0" fmla="*/ 131 w 131"/>
                  <a:gd name="T1" fmla="*/ 148 h 148"/>
                  <a:gd name="T2" fmla="*/ 9 w 131"/>
                  <a:gd name="T3" fmla="*/ 103 h 148"/>
                  <a:gd name="T4" fmla="*/ 0 w 131"/>
                  <a:gd name="T5" fmla="*/ 0 h 148"/>
                  <a:gd name="T6" fmla="*/ 126 w 131"/>
                  <a:gd name="T7" fmla="*/ 45 h 148"/>
                  <a:gd name="T8" fmla="*/ 131 w 131"/>
                  <a:gd name="T9" fmla="*/ 148 h 148"/>
                </a:gdLst>
                <a:ahLst/>
                <a:cxnLst>
                  <a:cxn ang="0">
                    <a:pos x="T0" y="T1"/>
                  </a:cxn>
                  <a:cxn ang="0">
                    <a:pos x="T2" y="T3"/>
                  </a:cxn>
                  <a:cxn ang="0">
                    <a:pos x="T4" y="T5"/>
                  </a:cxn>
                  <a:cxn ang="0">
                    <a:pos x="T6" y="T7"/>
                  </a:cxn>
                  <a:cxn ang="0">
                    <a:pos x="T8" y="T9"/>
                  </a:cxn>
                </a:cxnLst>
                <a:rect l="0" t="0" r="r" b="b"/>
                <a:pathLst>
                  <a:path w="131" h="148">
                    <a:moveTo>
                      <a:pt x="131" y="148"/>
                    </a:moveTo>
                    <a:lnTo>
                      <a:pt x="9" y="103"/>
                    </a:lnTo>
                    <a:lnTo>
                      <a:pt x="0" y="0"/>
                    </a:lnTo>
                    <a:lnTo>
                      <a:pt x="126" y="45"/>
                    </a:lnTo>
                    <a:lnTo>
                      <a:pt x="131"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1" name="Freeform 356"/>
              <p:cNvSpPr>
                <a:spLocks/>
              </p:cNvSpPr>
              <p:nvPr/>
            </p:nvSpPr>
            <p:spPr bwMode="auto">
              <a:xfrm>
                <a:off x="5310188" y="3211513"/>
                <a:ext cx="142875" cy="214313"/>
              </a:xfrm>
              <a:custGeom>
                <a:avLst/>
                <a:gdLst>
                  <a:gd name="T0" fmla="*/ 90 w 90"/>
                  <a:gd name="T1" fmla="*/ 135 h 135"/>
                  <a:gd name="T2" fmla="*/ 4 w 90"/>
                  <a:gd name="T3" fmla="*/ 103 h 135"/>
                  <a:gd name="T4" fmla="*/ 0 w 90"/>
                  <a:gd name="T5" fmla="*/ 0 h 135"/>
                  <a:gd name="T6" fmla="*/ 90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90"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2" name="Freeform 357"/>
              <p:cNvSpPr>
                <a:spLocks/>
              </p:cNvSpPr>
              <p:nvPr/>
            </p:nvSpPr>
            <p:spPr bwMode="auto">
              <a:xfrm>
                <a:off x="4953001" y="3074988"/>
                <a:ext cx="142875" cy="214313"/>
              </a:xfrm>
              <a:custGeom>
                <a:avLst/>
                <a:gdLst>
                  <a:gd name="T0" fmla="*/ 90 w 90"/>
                  <a:gd name="T1" fmla="*/ 135 h 135"/>
                  <a:gd name="T2" fmla="*/ 4 w 90"/>
                  <a:gd name="T3" fmla="*/ 104 h 135"/>
                  <a:gd name="T4" fmla="*/ 0 w 90"/>
                  <a:gd name="T5" fmla="*/ 0 h 135"/>
                  <a:gd name="T6" fmla="*/ 85 w 90"/>
                  <a:gd name="T7" fmla="*/ 36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6"/>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3" name="Freeform 358"/>
              <p:cNvSpPr>
                <a:spLocks/>
              </p:cNvSpPr>
              <p:nvPr/>
            </p:nvSpPr>
            <p:spPr bwMode="auto">
              <a:xfrm>
                <a:off x="4524376" y="2917825"/>
                <a:ext cx="206375" cy="236538"/>
              </a:xfrm>
              <a:custGeom>
                <a:avLst/>
                <a:gdLst>
                  <a:gd name="T0" fmla="*/ 130 w 130"/>
                  <a:gd name="T1" fmla="*/ 149 h 149"/>
                  <a:gd name="T2" fmla="*/ 9 w 130"/>
                  <a:gd name="T3" fmla="*/ 104 h 149"/>
                  <a:gd name="T4" fmla="*/ 0 w 130"/>
                  <a:gd name="T5" fmla="*/ 0 h 149"/>
                  <a:gd name="T6" fmla="*/ 121 w 130"/>
                  <a:gd name="T7" fmla="*/ 50 h 149"/>
                  <a:gd name="T8" fmla="*/ 130 w 130"/>
                  <a:gd name="T9" fmla="*/ 149 h 149"/>
                </a:gdLst>
                <a:ahLst/>
                <a:cxnLst>
                  <a:cxn ang="0">
                    <a:pos x="T0" y="T1"/>
                  </a:cxn>
                  <a:cxn ang="0">
                    <a:pos x="T2" y="T3"/>
                  </a:cxn>
                  <a:cxn ang="0">
                    <a:pos x="T4" y="T5"/>
                  </a:cxn>
                  <a:cxn ang="0">
                    <a:pos x="T6" y="T7"/>
                  </a:cxn>
                  <a:cxn ang="0">
                    <a:pos x="T8" y="T9"/>
                  </a:cxn>
                </a:cxnLst>
                <a:rect l="0" t="0" r="r" b="b"/>
                <a:pathLst>
                  <a:path w="130" h="149">
                    <a:moveTo>
                      <a:pt x="130" y="149"/>
                    </a:moveTo>
                    <a:lnTo>
                      <a:pt x="9" y="104"/>
                    </a:lnTo>
                    <a:lnTo>
                      <a:pt x="0" y="0"/>
                    </a:lnTo>
                    <a:lnTo>
                      <a:pt x="121" y="50"/>
                    </a:lnTo>
                    <a:lnTo>
                      <a:pt x="130"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4" name="Freeform 359"/>
              <p:cNvSpPr>
                <a:spLocks/>
              </p:cNvSpPr>
              <p:nvPr/>
            </p:nvSpPr>
            <p:spPr bwMode="auto">
              <a:xfrm>
                <a:off x="5324476" y="3554413"/>
                <a:ext cx="142875" cy="214313"/>
              </a:xfrm>
              <a:custGeom>
                <a:avLst/>
                <a:gdLst>
                  <a:gd name="T0" fmla="*/ 90 w 90"/>
                  <a:gd name="T1" fmla="*/ 135 h 135"/>
                  <a:gd name="T2" fmla="*/ 4 w 90"/>
                  <a:gd name="T3" fmla="*/ 103 h 135"/>
                  <a:gd name="T4" fmla="*/ 0 w 90"/>
                  <a:gd name="T5" fmla="*/ 0 h 135"/>
                  <a:gd name="T6" fmla="*/ 85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85"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5" name="Freeform 360"/>
              <p:cNvSpPr>
                <a:spLocks/>
              </p:cNvSpPr>
              <p:nvPr/>
            </p:nvSpPr>
            <p:spPr bwMode="auto">
              <a:xfrm>
                <a:off x="4967288" y="3417888"/>
                <a:ext cx="142875" cy="214313"/>
              </a:xfrm>
              <a:custGeom>
                <a:avLst/>
                <a:gdLst>
                  <a:gd name="T0" fmla="*/ 90 w 90"/>
                  <a:gd name="T1" fmla="*/ 135 h 135"/>
                  <a:gd name="T2" fmla="*/ 4 w 90"/>
                  <a:gd name="T3" fmla="*/ 104 h 135"/>
                  <a:gd name="T4" fmla="*/ 0 w 90"/>
                  <a:gd name="T5" fmla="*/ 0 h 135"/>
                  <a:gd name="T6" fmla="*/ 85 w 90"/>
                  <a:gd name="T7" fmla="*/ 32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2"/>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6" name="Freeform 361"/>
              <p:cNvSpPr>
                <a:spLocks/>
              </p:cNvSpPr>
              <p:nvPr/>
            </p:nvSpPr>
            <p:spPr bwMode="auto">
              <a:xfrm>
                <a:off x="4545013" y="3260725"/>
                <a:ext cx="200025" cy="236538"/>
              </a:xfrm>
              <a:custGeom>
                <a:avLst/>
                <a:gdLst>
                  <a:gd name="T0" fmla="*/ 126 w 126"/>
                  <a:gd name="T1" fmla="*/ 149 h 149"/>
                  <a:gd name="T2" fmla="*/ 5 w 126"/>
                  <a:gd name="T3" fmla="*/ 99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7" name="Freeform 362"/>
              <p:cNvSpPr>
                <a:spLocks/>
              </p:cNvSpPr>
              <p:nvPr/>
            </p:nvSpPr>
            <p:spPr bwMode="auto">
              <a:xfrm>
                <a:off x="5345113" y="3903663"/>
                <a:ext cx="136525" cy="222250"/>
              </a:xfrm>
              <a:custGeom>
                <a:avLst/>
                <a:gdLst>
                  <a:gd name="T0" fmla="*/ 86 w 86"/>
                  <a:gd name="T1" fmla="*/ 140 h 140"/>
                  <a:gd name="T2" fmla="*/ 0 w 86"/>
                  <a:gd name="T3" fmla="*/ 108 h 140"/>
                  <a:gd name="T4" fmla="*/ 0 w 86"/>
                  <a:gd name="T5" fmla="*/ 0 h 140"/>
                  <a:gd name="T6" fmla="*/ 86 w 86"/>
                  <a:gd name="T7" fmla="*/ 36 h 140"/>
                  <a:gd name="T8" fmla="*/ 86 w 86"/>
                  <a:gd name="T9" fmla="*/ 140 h 140"/>
                </a:gdLst>
                <a:ahLst/>
                <a:cxnLst>
                  <a:cxn ang="0">
                    <a:pos x="T0" y="T1"/>
                  </a:cxn>
                  <a:cxn ang="0">
                    <a:pos x="T2" y="T3"/>
                  </a:cxn>
                  <a:cxn ang="0">
                    <a:pos x="T4" y="T5"/>
                  </a:cxn>
                  <a:cxn ang="0">
                    <a:pos x="T6" y="T7"/>
                  </a:cxn>
                  <a:cxn ang="0">
                    <a:pos x="T8" y="T9"/>
                  </a:cxn>
                </a:cxnLst>
                <a:rect l="0" t="0" r="r" b="b"/>
                <a:pathLst>
                  <a:path w="86" h="140">
                    <a:moveTo>
                      <a:pt x="86" y="140"/>
                    </a:moveTo>
                    <a:lnTo>
                      <a:pt x="0" y="108"/>
                    </a:lnTo>
                    <a:lnTo>
                      <a:pt x="0" y="0"/>
                    </a:lnTo>
                    <a:lnTo>
                      <a:pt x="86" y="36"/>
                    </a:lnTo>
                    <a:lnTo>
                      <a:pt x="86"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8" name="Freeform 363"/>
              <p:cNvSpPr>
                <a:spLocks/>
              </p:cNvSpPr>
              <p:nvPr/>
            </p:nvSpPr>
            <p:spPr bwMode="auto">
              <a:xfrm>
                <a:off x="4987926" y="3768725"/>
                <a:ext cx="142875" cy="214313"/>
              </a:xfrm>
              <a:custGeom>
                <a:avLst/>
                <a:gdLst>
                  <a:gd name="T0" fmla="*/ 90 w 90"/>
                  <a:gd name="T1" fmla="*/ 135 h 135"/>
                  <a:gd name="T2" fmla="*/ 5 w 90"/>
                  <a:gd name="T3" fmla="*/ 103 h 135"/>
                  <a:gd name="T4" fmla="*/ 0 w 90"/>
                  <a:gd name="T5" fmla="*/ 0 h 135"/>
                  <a:gd name="T6" fmla="*/ 86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5" y="103"/>
                    </a:lnTo>
                    <a:lnTo>
                      <a:pt x="0" y="0"/>
                    </a:lnTo>
                    <a:lnTo>
                      <a:pt x="86"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9" name="Freeform 364"/>
              <p:cNvSpPr>
                <a:spLocks/>
              </p:cNvSpPr>
              <p:nvPr/>
            </p:nvSpPr>
            <p:spPr bwMode="auto">
              <a:xfrm>
                <a:off x="4567238" y="3603625"/>
                <a:ext cx="200025" cy="242888"/>
              </a:xfrm>
              <a:custGeom>
                <a:avLst/>
                <a:gdLst>
                  <a:gd name="T0" fmla="*/ 126 w 126"/>
                  <a:gd name="T1" fmla="*/ 153 h 153"/>
                  <a:gd name="T2" fmla="*/ 4 w 126"/>
                  <a:gd name="T3" fmla="*/ 104 h 153"/>
                  <a:gd name="T4" fmla="*/ 0 w 126"/>
                  <a:gd name="T5" fmla="*/ 0 h 153"/>
                  <a:gd name="T6" fmla="*/ 121 w 126"/>
                  <a:gd name="T7" fmla="*/ 50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4" y="104"/>
                    </a:lnTo>
                    <a:lnTo>
                      <a:pt x="0" y="0"/>
                    </a:lnTo>
                    <a:lnTo>
                      <a:pt x="121" y="50"/>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0" name="Freeform 365"/>
              <p:cNvSpPr>
                <a:spLocks/>
              </p:cNvSpPr>
              <p:nvPr/>
            </p:nvSpPr>
            <p:spPr bwMode="auto">
              <a:xfrm>
                <a:off x="5353051" y="4246563"/>
                <a:ext cx="142875" cy="222250"/>
              </a:xfrm>
              <a:custGeom>
                <a:avLst/>
                <a:gdLst>
                  <a:gd name="T0" fmla="*/ 90 w 90"/>
                  <a:gd name="T1" fmla="*/ 140 h 140"/>
                  <a:gd name="T2" fmla="*/ 4 w 90"/>
                  <a:gd name="T3" fmla="*/ 104 h 140"/>
                  <a:gd name="T4" fmla="*/ 0 w 90"/>
                  <a:gd name="T5" fmla="*/ 0 h 140"/>
                  <a:gd name="T6" fmla="*/ 85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4" y="104"/>
                    </a:lnTo>
                    <a:lnTo>
                      <a:pt x="0" y="0"/>
                    </a:lnTo>
                    <a:lnTo>
                      <a:pt x="85"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1" name="Freeform 366"/>
              <p:cNvSpPr>
                <a:spLocks/>
              </p:cNvSpPr>
              <p:nvPr/>
            </p:nvSpPr>
            <p:spPr bwMode="auto">
              <a:xfrm>
                <a:off x="5002213" y="4103688"/>
                <a:ext cx="142875" cy="222250"/>
              </a:xfrm>
              <a:custGeom>
                <a:avLst/>
                <a:gdLst>
                  <a:gd name="T0" fmla="*/ 90 w 90"/>
                  <a:gd name="T1" fmla="*/ 140 h 140"/>
                  <a:gd name="T2" fmla="*/ 5 w 90"/>
                  <a:gd name="T3" fmla="*/ 108 h 140"/>
                  <a:gd name="T4" fmla="*/ 0 w 90"/>
                  <a:gd name="T5" fmla="*/ 0 h 140"/>
                  <a:gd name="T6" fmla="*/ 86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5" y="108"/>
                    </a:lnTo>
                    <a:lnTo>
                      <a:pt x="0" y="0"/>
                    </a:lnTo>
                    <a:lnTo>
                      <a:pt x="86"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2" name="Freeform 367"/>
              <p:cNvSpPr>
                <a:spLocks/>
              </p:cNvSpPr>
              <p:nvPr/>
            </p:nvSpPr>
            <p:spPr bwMode="auto">
              <a:xfrm>
                <a:off x="4587876" y="3946525"/>
                <a:ext cx="200025" cy="236538"/>
              </a:xfrm>
              <a:custGeom>
                <a:avLst/>
                <a:gdLst>
                  <a:gd name="T0" fmla="*/ 126 w 126"/>
                  <a:gd name="T1" fmla="*/ 149 h 149"/>
                  <a:gd name="T2" fmla="*/ 5 w 126"/>
                  <a:gd name="T3" fmla="*/ 99 h 149"/>
                  <a:gd name="T4" fmla="*/ 0 w 126"/>
                  <a:gd name="T5" fmla="*/ 0 h 149"/>
                  <a:gd name="T6" fmla="*/ 117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17"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3" name="Freeform 368"/>
              <p:cNvSpPr>
                <a:spLocks/>
              </p:cNvSpPr>
              <p:nvPr/>
            </p:nvSpPr>
            <p:spPr bwMode="auto">
              <a:xfrm>
                <a:off x="5367338" y="4591050"/>
                <a:ext cx="142875" cy="220663"/>
              </a:xfrm>
              <a:custGeom>
                <a:avLst/>
                <a:gdLst>
                  <a:gd name="T0" fmla="*/ 90 w 90"/>
                  <a:gd name="T1" fmla="*/ 139 h 139"/>
                  <a:gd name="T2" fmla="*/ 4 w 90"/>
                  <a:gd name="T3" fmla="*/ 103 h 139"/>
                  <a:gd name="T4" fmla="*/ 0 w 90"/>
                  <a:gd name="T5" fmla="*/ 0 h 139"/>
                  <a:gd name="T6" fmla="*/ 85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4" name="Freeform 369"/>
              <p:cNvSpPr>
                <a:spLocks/>
              </p:cNvSpPr>
              <p:nvPr/>
            </p:nvSpPr>
            <p:spPr bwMode="auto">
              <a:xfrm>
                <a:off x="5016501" y="4448175"/>
                <a:ext cx="142875" cy="220663"/>
              </a:xfrm>
              <a:custGeom>
                <a:avLst/>
                <a:gdLst>
                  <a:gd name="T0" fmla="*/ 90 w 90"/>
                  <a:gd name="T1" fmla="*/ 139 h 139"/>
                  <a:gd name="T2" fmla="*/ 5 w 90"/>
                  <a:gd name="T3" fmla="*/ 103 h 139"/>
                  <a:gd name="T4" fmla="*/ 0 w 90"/>
                  <a:gd name="T5" fmla="*/ 0 h 139"/>
                  <a:gd name="T6" fmla="*/ 86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5" y="103"/>
                    </a:lnTo>
                    <a:lnTo>
                      <a:pt x="0" y="0"/>
                    </a:lnTo>
                    <a:lnTo>
                      <a:pt x="86"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5" name="Freeform 370"/>
              <p:cNvSpPr>
                <a:spLocks/>
              </p:cNvSpPr>
              <p:nvPr/>
            </p:nvSpPr>
            <p:spPr bwMode="auto">
              <a:xfrm>
                <a:off x="4610101" y="4283075"/>
                <a:ext cx="192088" cy="236538"/>
              </a:xfrm>
              <a:custGeom>
                <a:avLst/>
                <a:gdLst>
                  <a:gd name="T0" fmla="*/ 121 w 121"/>
                  <a:gd name="T1" fmla="*/ 149 h 149"/>
                  <a:gd name="T2" fmla="*/ 4 w 121"/>
                  <a:gd name="T3" fmla="*/ 104 h 149"/>
                  <a:gd name="T4" fmla="*/ 0 w 121"/>
                  <a:gd name="T5" fmla="*/ 0 h 149"/>
                  <a:gd name="T6" fmla="*/ 117 w 121"/>
                  <a:gd name="T7" fmla="*/ 45 h 149"/>
                  <a:gd name="T8" fmla="*/ 121 w 121"/>
                  <a:gd name="T9" fmla="*/ 149 h 149"/>
                </a:gdLst>
                <a:ahLst/>
                <a:cxnLst>
                  <a:cxn ang="0">
                    <a:pos x="T0" y="T1"/>
                  </a:cxn>
                  <a:cxn ang="0">
                    <a:pos x="T2" y="T3"/>
                  </a:cxn>
                  <a:cxn ang="0">
                    <a:pos x="T4" y="T5"/>
                  </a:cxn>
                  <a:cxn ang="0">
                    <a:pos x="T6" y="T7"/>
                  </a:cxn>
                  <a:cxn ang="0">
                    <a:pos x="T8" y="T9"/>
                  </a:cxn>
                </a:cxnLst>
                <a:rect l="0" t="0" r="r" b="b"/>
                <a:pathLst>
                  <a:path w="121" h="149">
                    <a:moveTo>
                      <a:pt x="121" y="149"/>
                    </a:moveTo>
                    <a:lnTo>
                      <a:pt x="4" y="104"/>
                    </a:lnTo>
                    <a:lnTo>
                      <a:pt x="0" y="0"/>
                    </a:lnTo>
                    <a:lnTo>
                      <a:pt x="117" y="45"/>
                    </a:lnTo>
                    <a:lnTo>
                      <a:pt x="121"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6" name="Freeform 371"/>
              <p:cNvSpPr>
                <a:spLocks/>
              </p:cNvSpPr>
              <p:nvPr/>
            </p:nvSpPr>
            <p:spPr bwMode="auto">
              <a:xfrm>
                <a:off x="5381626" y="4933950"/>
                <a:ext cx="142875" cy="220663"/>
              </a:xfrm>
              <a:custGeom>
                <a:avLst/>
                <a:gdLst>
                  <a:gd name="T0" fmla="*/ 90 w 90"/>
                  <a:gd name="T1" fmla="*/ 139 h 139"/>
                  <a:gd name="T2" fmla="*/ 4 w 90"/>
                  <a:gd name="T3" fmla="*/ 103 h 139"/>
                  <a:gd name="T4" fmla="*/ 0 w 90"/>
                  <a:gd name="T5" fmla="*/ 0 h 139"/>
                  <a:gd name="T6" fmla="*/ 85 w 90"/>
                  <a:gd name="T7" fmla="*/ 31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1"/>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7" name="Freeform 372"/>
              <p:cNvSpPr>
                <a:spLocks/>
              </p:cNvSpPr>
              <p:nvPr/>
            </p:nvSpPr>
            <p:spPr bwMode="auto">
              <a:xfrm>
                <a:off x="5038726" y="4791075"/>
                <a:ext cx="134938" cy="214313"/>
              </a:xfrm>
              <a:custGeom>
                <a:avLst/>
                <a:gdLst>
                  <a:gd name="T0" fmla="*/ 85 w 85"/>
                  <a:gd name="T1" fmla="*/ 135 h 135"/>
                  <a:gd name="T2" fmla="*/ 4 w 85"/>
                  <a:gd name="T3" fmla="*/ 103 h 135"/>
                  <a:gd name="T4" fmla="*/ 0 w 85"/>
                  <a:gd name="T5" fmla="*/ 0 h 135"/>
                  <a:gd name="T6" fmla="*/ 81 w 85"/>
                  <a:gd name="T7" fmla="*/ 31 h 135"/>
                  <a:gd name="T8" fmla="*/ 85 w 85"/>
                  <a:gd name="T9" fmla="*/ 135 h 135"/>
                </a:gdLst>
                <a:ahLst/>
                <a:cxnLst>
                  <a:cxn ang="0">
                    <a:pos x="T0" y="T1"/>
                  </a:cxn>
                  <a:cxn ang="0">
                    <a:pos x="T2" y="T3"/>
                  </a:cxn>
                  <a:cxn ang="0">
                    <a:pos x="T4" y="T5"/>
                  </a:cxn>
                  <a:cxn ang="0">
                    <a:pos x="T6" y="T7"/>
                  </a:cxn>
                  <a:cxn ang="0">
                    <a:pos x="T8" y="T9"/>
                  </a:cxn>
                </a:cxnLst>
                <a:rect l="0" t="0" r="r" b="b"/>
                <a:pathLst>
                  <a:path w="85" h="135">
                    <a:moveTo>
                      <a:pt x="85" y="135"/>
                    </a:moveTo>
                    <a:lnTo>
                      <a:pt x="4" y="103"/>
                    </a:lnTo>
                    <a:lnTo>
                      <a:pt x="0" y="0"/>
                    </a:lnTo>
                    <a:lnTo>
                      <a:pt x="81" y="31"/>
                    </a:lnTo>
                    <a:lnTo>
                      <a:pt x="8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8" name="Freeform 373"/>
              <p:cNvSpPr>
                <a:spLocks/>
              </p:cNvSpPr>
              <p:nvPr/>
            </p:nvSpPr>
            <p:spPr bwMode="auto">
              <a:xfrm>
                <a:off x="4624388" y="4619625"/>
                <a:ext cx="200025" cy="242888"/>
              </a:xfrm>
              <a:custGeom>
                <a:avLst/>
                <a:gdLst>
                  <a:gd name="T0" fmla="*/ 126 w 126"/>
                  <a:gd name="T1" fmla="*/ 153 h 153"/>
                  <a:gd name="T2" fmla="*/ 9 w 126"/>
                  <a:gd name="T3" fmla="*/ 103 h 153"/>
                  <a:gd name="T4" fmla="*/ 0 w 126"/>
                  <a:gd name="T5" fmla="*/ 0 h 153"/>
                  <a:gd name="T6" fmla="*/ 117 w 126"/>
                  <a:gd name="T7" fmla="*/ 49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9" y="103"/>
                    </a:lnTo>
                    <a:lnTo>
                      <a:pt x="0" y="0"/>
                    </a:lnTo>
                    <a:lnTo>
                      <a:pt x="117" y="49"/>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9" name="Freeform 374"/>
              <p:cNvSpPr>
                <a:spLocks/>
              </p:cNvSpPr>
              <p:nvPr/>
            </p:nvSpPr>
            <p:spPr bwMode="auto">
              <a:xfrm>
                <a:off x="5395913" y="5268913"/>
                <a:ext cx="134938" cy="165100"/>
              </a:xfrm>
              <a:custGeom>
                <a:avLst/>
                <a:gdLst>
                  <a:gd name="T0" fmla="*/ 85 w 85"/>
                  <a:gd name="T1" fmla="*/ 104 h 104"/>
                  <a:gd name="T2" fmla="*/ 4 w 85"/>
                  <a:gd name="T3" fmla="*/ 68 h 104"/>
                  <a:gd name="T4" fmla="*/ 0 w 85"/>
                  <a:gd name="T5" fmla="*/ 0 h 104"/>
                  <a:gd name="T6" fmla="*/ 85 w 85"/>
                  <a:gd name="T7" fmla="*/ 36 h 104"/>
                  <a:gd name="T8" fmla="*/ 85 w 85"/>
                  <a:gd name="T9" fmla="*/ 104 h 104"/>
                </a:gdLst>
                <a:ahLst/>
                <a:cxnLst>
                  <a:cxn ang="0">
                    <a:pos x="T0" y="T1"/>
                  </a:cxn>
                  <a:cxn ang="0">
                    <a:pos x="T2" y="T3"/>
                  </a:cxn>
                  <a:cxn ang="0">
                    <a:pos x="T4" y="T5"/>
                  </a:cxn>
                  <a:cxn ang="0">
                    <a:pos x="T6" y="T7"/>
                  </a:cxn>
                  <a:cxn ang="0">
                    <a:pos x="T8" y="T9"/>
                  </a:cxn>
                </a:cxnLst>
                <a:rect l="0" t="0" r="r" b="b"/>
                <a:pathLst>
                  <a:path w="85" h="104">
                    <a:moveTo>
                      <a:pt x="85" y="104"/>
                    </a:moveTo>
                    <a:lnTo>
                      <a:pt x="4" y="68"/>
                    </a:lnTo>
                    <a:lnTo>
                      <a:pt x="0" y="0"/>
                    </a:lnTo>
                    <a:lnTo>
                      <a:pt x="85" y="36"/>
                    </a:lnTo>
                    <a:lnTo>
                      <a:pt x="85" y="10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0" name="Freeform 375"/>
              <p:cNvSpPr>
                <a:spLocks/>
              </p:cNvSpPr>
              <p:nvPr/>
            </p:nvSpPr>
            <p:spPr bwMode="auto">
              <a:xfrm>
                <a:off x="5045076" y="5126038"/>
                <a:ext cx="142875" cy="250825"/>
              </a:xfrm>
              <a:custGeom>
                <a:avLst/>
                <a:gdLst>
                  <a:gd name="T0" fmla="*/ 90 w 90"/>
                  <a:gd name="T1" fmla="*/ 158 h 158"/>
                  <a:gd name="T2" fmla="*/ 5 w 90"/>
                  <a:gd name="T3" fmla="*/ 126 h 158"/>
                  <a:gd name="T4" fmla="*/ 0 w 90"/>
                  <a:gd name="T5" fmla="*/ 0 h 158"/>
                  <a:gd name="T6" fmla="*/ 81 w 90"/>
                  <a:gd name="T7" fmla="*/ 32 h 158"/>
                  <a:gd name="T8" fmla="*/ 90 w 90"/>
                  <a:gd name="T9" fmla="*/ 158 h 158"/>
                </a:gdLst>
                <a:ahLst/>
                <a:cxnLst>
                  <a:cxn ang="0">
                    <a:pos x="T0" y="T1"/>
                  </a:cxn>
                  <a:cxn ang="0">
                    <a:pos x="T2" y="T3"/>
                  </a:cxn>
                  <a:cxn ang="0">
                    <a:pos x="T4" y="T5"/>
                  </a:cxn>
                  <a:cxn ang="0">
                    <a:pos x="T6" y="T7"/>
                  </a:cxn>
                  <a:cxn ang="0">
                    <a:pos x="T8" y="T9"/>
                  </a:cxn>
                </a:cxnLst>
                <a:rect l="0" t="0" r="r" b="b"/>
                <a:pathLst>
                  <a:path w="90" h="158">
                    <a:moveTo>
                      <a:pt x="90" y="158"/>
                    </a:moveTo>
                    <a:lnTo>
                      <a:pt x="5" y="126"/>
                    </a:lnTo>
                    <a:lnTo>
                      <a:pt x="0" y="0"/>
                    </a:lnTo>
                    <a:lnTo>
                      <a:pt x="81" y="32"/>
                    </a:lnTo>
                    <a:lnTo>
                      <a:pt x="90"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1" name="Freeform 376"/>
              <p:cNvSpPr>
                <a:spLocks/>
              </p:cNvSpPr>
              <p:nvPr/>
            </p:nvSpPr>
            <p:spPr bwMode="auto">
              <a:xfrm>
                <a:off x="4673601" y="4968875"/>
                <a:ext cx="136525" cy="250825"/>
              </a:xfrm>
              <a:custGeom>
                <a:avLst/>
                <a:gdLst>
                  <a:gd name="T0" fmla="*/ 86 w 86"/>
                  <a:gd name="T1" fmla="*/ 158 h 158"/>
                  <a:gd name="T2" fmla="*/ 9 w 86"/>
                  <a:gd name="T3" fmla="*/ 126 h 158"/>
                  <a:gd name="T4" fmla="*/ 0 w 86"/>
                  <a:gd name="T5" fmla="*/ 0 h 158"/>
                  <a:gd name="T6" fmla="*/ 81 w 86"/>
                  <a:gd name="T7" fmla="*/ 32 h 158"/>
                  <a:gd name="T8" fmla="*/ 86 w 86"/>
                  <a:gd name="T9" fmla="*/ 158 h 158"/>
                </a:gdLst>
                <a:ahLst/>
                <a:cxnLst>
                  <a:cxn ang="0">
                    <a:pos x="T0" y="T1"/>
                  </a:cxn>
                  <a:cxn ang="0">
                    <a:pos x="T2" y="T3"/>
                  </a:cxn>
                  <a:cxn ang="0">
                    <a:pos x="T4" y="T5"/>
                  </a:cxn>
                  <a:cxn ang="0">
                    <a:pos x="T6" y="T7"/>
                  </a:cxn>
                  <a:cxn ang="0">
                    <a:pos x="T8" y="T9"/>
                  </a:cxn>
                </a:cxnLst>
                <a:rect l="0" t="0" r="r" b="b"/>
                <a:pathLst>
                  <a:path w="86" h="158">
                    <a:moveTo>
                      <a:pt x="86" y="158"/>
                    </a:moveTo>
                    <a:lnTo>
                      <a:pt x="9" y="126"/>
                    </a:lnTo>
                    <a:lnTo>
                      <a:pt x="0" y="0"/>
                    </a:lnTo>
                    <a:lnTo>
                      <a:pt x="81" y="32"/>
                    </a:lnTo>
                    <a:lnTo>
                      <a:pt x="86"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2" name="Freeform 377"/>
              <p:cNvSpPr>
                <a:spLocks/>
              </p:cNvSpPr>
              <p:nvPr/>
            </p:nvSpPr>
            <p:spPr bwMode="auto">
              <a:xfrm>
                <a:off x="6002338" y="2252663"/>
                <a:ext cx="136525" cy="85725"/>
              </a:xfrm>
              <a:custGeom>
                <a:avLst/>
                <a:gdLst>
                  <a:gd name="T0" fmla="*/ 86 w 86"/>
                  <a:gd name="T1" fmla="*/ 54 h 54"/>
                  <a:gd name="T2" fmla="*/ 0 w 86"/>
                  <a:gd name="T3" fmla="*/ 27 h 54"/>
                  <a:gd name="T4" fmla="*/ 0 w 86"/>
                  <a:gd name="T5" fmla="*/ 0 h 54"/>
                  <a:gd name="T6" fmla="*/ 86 w 86"/>
                  <a:gd name="T7" fmla="*/ 32 h 54"/>
                  <a:gd name="T8" fmla="*/ 86 w 86"/>
                  <a:gd name="T9" fmla="*/ 54 h 54"/>
                </a:gdLst>
                <a:ahLst/>
                <a:cxnLst>
                  <a:cxn ang="0">
                    <a:pos x="T0" y="T1"/>
                  </a:cxn>
                  <a:cxn ang="0">
                    <a:pos x="T2" y="T3"/>
                  </a:cxn>
                  <a:cxn ang="0">
                    <a:pos x="T4" y="T5"/>
                  </a:cxn>
                  <a:cxn ang="0">
                    <a:pos x="T6" y="T7"/>
                  </a:cxn>
                  <a:cxn ang="0">
                    <a:pos x="T8" y="T9"/>
                  </a:cxn>
                </a:cxnLst>
                <a:rect l="0" t="0" r="r" b="b"/>
                <a:pathLst>
                  <a:path w="86" h="54">
                    <a:moveTo>
                      <a:pt x="86" y="54"/>
                    </a:moveTo>
                    <a:lnTo>
                      <a:pt x="0" y="27"/>
                    </a:lnTo>
                    <a:lnTo>
                      <a:pt x="0" y="0"/>
                    </a:lnTo>
                    <a:lnTo>
                      <a:pt x="86" y="32"/>
                    </a:lnTo>
                    <a:lnTo>
                      <a:pt x="86"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3" name="Freeform 378"/>
              <p:cNvSpPr>
                <a:spLocks/>
              </p:cNvSpPr>
              <p:nvPr/>
            </p:nvSpPr>
            <p:spPr bwMode="auto">
              <a:xfrm>
                <a:off x="5567363" y="2095500"/>
                <a:ext cx="292100" cy="779463"/>
              </a:xfrm>
              <a:custGeom>
                <a:avLst/>
                <a:gdLst>
                  <a:gd name="T0" fmla="*/ 184 w 184"/>
                  <a:gd name="T1" fmla="*/ 491 h 491"/>
                  <a:gd name="T2" fmla="*/ 13 w 184"/>
                  <a:gd name="T3" fmla="*/ 428 h 491"/>
                  <a:gd name="T4" fmla="*/ 0 w 184"/>
                  <a:gd name="T5" fmla="*/ 0 h 491"/>
                  <a:gd name="T6" fmla="*/ 171 w 184"/>
                  <a:gd name="T7" fmla="*/ 63 h 491"/>
                  <a:gd name="T8" fmla="*/ 184 w 184"/>
                  <a:gd name="T9" fmla="*/ 491 h 491"/>
                </a:gdLst>
                <a:ahLst/>
                <a:cxnLst>
                  <a:cxn ang="0">
                    <a:pos x="T0" y="T1"/>
                  </a:cxn>
                  <a:cxn ang="0">
                    <a:pos x="T2" y="T3"/>
                  </a:cxn>
                  <a:cxn ang="0">
                    <a:pos x="T4" y="T5"/>
                  </a:cxn>
                  <a:cxn ang="0">
                    <a:pos x="T6" y="T7"/>
                  </a:cxn>
                  <a:cxn ang="0">
                    <a:pos x="T8" y="T9"/>
                  </a:cxn>
                </a:cxnLst>
                <a:rect l="0" t="0" r="r" b="b"/>
                <a:pathLst>
                  <a:path w="184" h="491">
                    <a:moveTo>
                      <a:pt x="184" y="491"/>
                    </a:moveTo>
                    <a:lnTo>
                      <a:pt x="13" y="428"/>
                    </a:lnTo>
                    <a:lnTo>
                      <a:pt x="0" y="0"/>
                    </a:lnTo>
                    <a:lnTo>
                      <a:pt x="171" y="63"/>
                    </a:lnTo>
                    <a:lnTo>
                      <a:pt x="184" y="49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4" name="Freeform 379"/>
              <p:cNvSpPr>
                <a:spLocks/>
              </p:cNvSpPr>
              <p:nvPr/>
            </p:nvSpPr>
            <p:spPr bwMode="auto">
              <a:xfrm>
                <a:off x="6604001" y="2460625"/>
                <a:ext cx="157163" cy="742950"/>
              </a:xfrm>
              <a:custGeom>
                <a:avLst/>
                <a:gdLst>
                  <a:gd name="T0" fmla="*/ 99 w 99"/>
                  <a:gd name="T1" fmla="*/ 468 h 468"/>
                  <a:gd name="T2" fmla="*/ 4 w 99"/>
                  <a:gd name="T3" fmla="*/ 432 h 468"/>
                  <a:gd name="T4" fmla="*/ 0 w 99"/>
                  <a:gd name="T5" fmla="*/ 0 h 468"/>
                  <a:gd name="T6" fmla="*/ 94 w 99"/>
                  <a:gd name="T7" fmla="*/ 32 h 468"/>
                  <a:gd name="T8" fmla="*/ 99 w 99"/>
                  <a:gd name="T9" fmla="*/ 468 h 468"/>
                </a:gdLst>
                <a:ahLst/>
                <a:cxnLst>
                  <a:cxn ang="0">
                    <a:pos x="T0" y="T1"/>
                  </a:cxn>
                  <a:cxn ang="0">
                    <a:pos x="T2" y="T3"/>
                  </a:cxn>
                  <a:cxn ang="0">
                    <a:pos x="T4" y="T5"/>
                  </a:cxn>
                  <a:cxn ang="0">
                    <a:pos x="T6" y="T7"/>
                  </a:cxn>
                  <a:cxn ang="0">
                    <a:pos x="T8" y="T9"/>
                  </a:cxn>
                </a:cxnLst>
                <a:rect l="0" t="0" r="r" b="b"/>
                <a:pathLst>
                  <a:path w="99" h="468">
                    <a:moveTo>
                      <a:pt x="99" y="468"/>
                    </a:moveTo>
                    <a:lnTo>
                      <a:pt x="4" y="432"/>
                    </a:lnTo>
                    <a:lnTo>
                      <a:pt x="0" y="0"/>
                    </a:lnTo>
                    <a:lnTo>
                      <a:pt x="94" y="32"/>
                    </a:lnTo>
                    <a:lnTo>
                      <a:pt x="99" y="46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5" name="Freeform 380"/>
              <p:cNvSpPr>
                <a:spLocks/>
              </p:cNvSpPr>
              <p:nvPr/>
            </p:nvSpPr>
            <p:spPr bwMode="auto">
              <a:xfrm>
                <a:off x="6618288" y="3289300"/>
                <a:ext cx="385763" cy="1201738"/>
              </a:xfrm>
              <a:custGeom>
                <a:avLst/>
                <a:gdLst>
                  <a:gd name="T0" fmla="*/ 243 w 243"/>
                  <a:gd name="T1" fmla="*/ 757 h 757"/>
                  <a:gd name="T2" fmla="*/ 9 w 243"/>
                  <a:gd name="T3" fmla="*/ 662 h 757"/>
                  <a:gd name="T4" fmla="*/ 0 w 243"/>
                  <a:gd name="T5" fmla="*/ 0 h 757"/>
                  <a:gd name="T6" fmla="*/ 238 w 243"/>
                  <a:gd name="T7" fmla="*/ 90 h 757"/>
                  <a:gd name="T8" fmla="*/ 243 w 243"/>
                  <a:gd name="T9" fmla="*/ 757 h 757"/>
                </a:gdLst>
                <a:ahLst/>
                <a:cxnLst>
                  <a:cxn ang="0">
                    <a:pos x="T0" y="T1"/>
                  </a:cxn>
                  <a:cxn ang="0">
                    <a:pos x="T2" y="T3"/>
                  </a:cxn>
                  <a:cxn ang="0">
                    <a:pos x="T4" y="T5"/>
                  </a:cxn>
                  <a:cxn ang="0">
                    <a:pos x="T6" y="T7"/>
                  </a:cxn>
                  <a:cxn ang="0">
                    <a:pos x="T8" y="T9"/>
                  </a:cxn>
                </a:cxnLst>
                <a:rect l="0" t="0" r="r" b="b"/>
                <a:pathLst>
                  <a:path w="243" h="757">
                    <a:moveTo>
                      <a:pt x="243" y="757"/>
                    </a:moveTo>
                    <a:lnTo>
                      <a:pt x="9" y="662"/>
                    </a:lnTo>
                    <a:lnTo>
                      <a:pt x="0" y="0"/>
                    </a:lnTo>
                    <a:lnTo>
                      <a:pt x="238" y="90"/>
                    </a:lnTo>
                    <a:lnTo>
                      <a:pt x="243" y="75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6" name="Freeform 381"/>
              <p:cNvSpPr>
                <a:spLocks/>
              </p:cNvSpPr>
              <p:nvPr/>
            </p:nvSpPr>
            <p:spPr bwMode="auto">
              <a:xfrm>
                <a:off x="6846888" y="2546350"/>
                <a:ext cx="63500" cy="708025"/>
              </a:xfrm>
              <a:custGeom>
                <a:avLst/>
                <a:gdLst>
                  <a:gd name="T0" fmla="*/ 40 w 40"/>
                  <a:gd name="T1" fmla="*/ 446 h 446"/>
                  <a:gd name="T2" fmla="*/ 4 w 40"/>
                  <a:gd name="T3" fmla="*/ 432 h 446"/>
                  <a:gd name="T4" fmla="*/ 0 w 40"/>
                  <a:gd name="T5" fmla="*/ 0 h 446"/>
                  <a:gd name="T6" fmla="*/ 40 w 40"/>
                  <a:gd name="T7" fmla="*/ 14 h 446"/>
                  <a:gd name="T8" fmla="*/ 40 w 40"/>
                  <a:gd name="T9" fmla="*/ 446 h 446"/>
                </a:gdLst>
                <a:ahLst/>
                <a:cxnLst>
                  <a:cxn ang="0">
                    <a:pos x="T0" y="T1"/>
                  </a:cxn>
                  <a:cxn ang="0">
                    <a:pos x="T2" y="T3"/>
                  </a:cxn>
                  <a:cxn ang="0">
                    <a:pos x="T4" y="T5"/>
                  </a:cxn>
                  <a:cxn ang="0">
                    <a:pos x="T6" y="T7"/>
                  </a:cxn>
                  <a:cxn ang="0">
                    <a:pos x="T8" y="T9"/>
                  </a:cxn>
                </a:cxnLst>
                <a:rect l="0" t="0" r="r" b="b"/>
                <a:pathLst>
                  <a:path w="40" h="446">
                    <a:moveTo>
                      <a:pt x="40" y="446"/>
                    </a:moveTo>
                    <a:lnTo>
                      <a:pt x="4" y="432"/>
                    </a:lnTo>
                    <a:lnTo>
                      <a:pt x="0" y="0"/>
                    </a:lnTo>
                    <a:lnTo>
                      <a:pt x="40" y="14"/>
                    </a:lnTo>
                    <a:lnTo>
                      <a:pt x="40" y="44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7" name="Freeform 392"/>
              <p:cNvSpPr>
                <a:spLocks/>
              </p:cNvSpPr>
              <p:nvPr/>
            </p:nvSpPr>
            <p:spPr bwMode="auto">
              <a:xfrm>
                <a:off x="7038976" y="2446338"/>
                <a:ext cx="71438" cy="800100"/>
              </a:xfrm>
              <a:custGeom>
                <a:avLst/>
                <a:gdLst>
                  <a:gd name="T0" fmla="*/ 41 w 45"/>
                  <a:gd name="T1" fmla="*/ 441 h 504"/>
                  <a:gd name="T2" fmla="*/ 0 w 45"/>
                  <a:gd name="T3" fmla="*/ 504 h 504"/>
                  <a:gd name="T4" fmla="*/ 5 w 45"/>
                  <a:gd name="T5" fmla="*/ 59 h 504"/>
                  <a:gd name="T6" fmla="*/ 45 w 45"/>
                  <a:gd name="T7" fmla="*/ 0 h 504"/>
                  <a:gd name="T8" fmla="*/ 41 w 45"/>
                  <a:gd name="T9" fmla="*/ 441 h 504"/>
                </a:gdLst>
                <a:ahLst/>
                <a:cxnLst>
                  <a:cxn ang="0">
                    <a:pos x="T0" y="T1"/>
                  </a:cxn>
                  <a:cxn ang="0">
                    <a:pos x="T2" y="T3"/>
                  </a:cxn>
                  <a:cxn ang="0">
                    <a:pos x="T4" y="T5"/>
                  </a:cxn>
                  <a:cxn ang="0">
                    <a:pos x="T6" y="T7"/>
                  </a:cxn>
                  <a:cxn ang="0">
                    <a:pos x="T8" y="T9"/>
                  </a:cxn>
                </a:cxnLst>
                <a:rect l="0" t="0" r="r" b="b"/>
                <a:pathLst>
                  <a:path w="45" h="504">
                    <a:moveTo>
                      <a:pt x="41" y="441"/>
                    </a:moveTo>
                    <a:lnTo>
                      <a:pt x="0" y="504"/>
                    </a:lnTo>
                    <a:lnTo>
                      <a:pt x="5" y="59"/>
                    </a:lnTo>
                    <a:lnTo>
                      <a:pt x="45" y="0"/>
                    </a:lnTo>
                    <a:lnTo>
                      <a:pt x="41" y="44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8" name="Freeform 393"/>
              <p:cNvSpPr>
                <a:spLocks/>
              </p:cNvSpPr>
              <p:nvPr/>
            </p:nvSpPr>
            <p:spPr bwMode="auto">
              <a:xfrm>
                <a:off x="6996113" y="3297238"/>
                <a:ext cx="107950" cy="2465388"/>
              </a:xfrm>
              <a:custGeom>
                <a:avLst/>
                <a:gdLst>
                  <a:gd name="T0" fmla="*/ 45 w 68"/>
                  <a:gd name="T1" fmla="*/ 1449 h 1553"/>
                  <a:gd name="T2" fmla="*/ 0 w 68"/>
                  <a:gd name="T3" fmla="*/ 1553 h 1553"/>
                  <a:gd name="T4" fmla="*/ 9 w 68"/>
                  <a:gd name="T5" fmla="*/ 90 h 1553"/>
                  <a:gd name="T6" fmla="*/ 68 w 68"/>
                  <a:gd name="T7" fmla="*/ 0 h 1553"/>
                  <a:gd name="T8" fmla="*/ 45 w 68"/>
                  <a:gd name="T9" fmla="*/ 1449 h 1553"/>
                </a:gdLst>
                <a:ahLst/>
                <a:cxnLst>
                  <a:cxn ang="0">
                    <a:pos x="T0" y="T1"/>
                  </a:cxn>
                  <a:cxn ang="0">
                    <a:pos x="T2" y="T3"/>
                  </a:cxn>
                  <a:cxn ang="0">
                    <a:pos x="T4" y="T5"/>
                  </a:cxn>
                  <a:cxn ang="0">
                    <a:pos x="T6" y="T7"/>
                  </a:cxn>
                  <a:cxn ang="0">
                    <a:pos x="T8" y="T9"/>
                  </a:cxn>
                </a:cxnLst>
                <a:rect l="0" t="0" r="r" b="b"/>
                <a:pathLst>
                  <a:path w="68" h="1553">
                    <a:moveTo>
                      <a:pt x="45" y="1449"/>
                    </a:moveTo>
                    <a:lnTo>
                      <a:pt x="0" y="1553"/>
                    </a:lnTo>
                    <a:lnTo>
                      <a:pt x="9" y="90"/>
                    </a:lnTo>
                    <a:lnTo>
                      <a:pt x="68" y="0"/>
                    </a:lnTo>
                    <a:lnTo>
                      <a:pt x="45" y="14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9" name="Freeform 394"/>
              <p:cNvSpPr>
                <a:spLocks/>
              </p:cNvSpPr>
              <p:nvPr/>
            </p:nvSpPr>
            <p:spPr bwMode="auto">
              <a:xfrm>
                <a:off x="7132638" y="3025775"/>
                <a:ext cx="142875" cy="2443163"/>
              </a:xfrm>
              <a:custGeom>
                <a:avLst/>
                <a:gdLst>
                  <a:gd name="T0" fmla="*/ 54 w 90"/>
                  <a:gd name="T1" fmla="*/ 1422 h 1539"/>
                  <a:gd name="T2" fmla="*/ 0 w 90"/>
                  <a:gd name="T3" fmla="*/ 1539 h 1539"/>
                  <a:gd name="T4" fmla="*/ 22 w 90"/>
                  <a:gd name="T5" fmla="*/ 103 h 1539"/>
                  <a:gd name="T6" fmla="*/ 90 w 90"/>
                  <a:gd name="T7" fmla="*/ 0 h 1539"/>
                  <a:gd name="T8" fmla="*/ 54 w 90"/>
                  <a:gd name="T9" fmla="*/ 1422 h 1539"/>
                </a:gdLst>
                <a:ahLst/>
                <a:cxnLst>
                  <a:cxn ang="0">
                    <a:pos x="T0" y="T1"/>
                  </a:cxn>
                  <a:cxn ang="0">
                    <a:pos x="T2" y="T3"/>
                  </a:cxn>
                  <a:cxn ang="0">
                    <a:pos x="T4" y="T5"/>
                  </a:cxn>
                  <a:cxn ang="0">
                    <a:pos x="T6" y="T7"/>
                  </a:cxn>
                  <a:cxn ang="0">
                    <a:pos x="T8" y="T9"/>
                  </a:cxn>
                </a:cxnLst>
                <a:rect l="0" t="0" r="r" b="b"/>
                <a:pathLst>
                  <a:path w="90" h="1539">
                    <a:moveTo>
                      <a:pt x="54" y="1422"/>
                    </a:moveTo>
                    <a:lnTo>
                      <a:pt x="0" y="1539"/>
                    </a:lnTo>
                    <a:lnTo>
                      <a:pt x="22" y="103"/>
                    </a:lnTo>
                    <a:lnTo>
                      <a:pt x="90" y="0"/>
                    </a:lnTo>
                    <a:lnTo>
                      <a:pt x="54" y="142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0" name="Freeform 395"/>
              <p:cNvSpPr>
                <a:spLocks/>
              </p:cNvSpPr>
              <p:nvPr/>
            </p:nvSpPr>
            <p:spPr bwMode="auto">
              <a:xfrm>
                <a:off x="7196138" y="2195513"/>
                <a:ext cx="93663" cy="801688"/>
              </a:xfrm>
              <a:custGeom>
                <a:avLst/>
                <a:gdLst>
                  <a:gd name="T0" fmla="*/ 50 w 59"/>
                  <a:gd name="T1" fmla="*/ 433 h 505"/>
                  <a:gd name="T2" fmla="*/ 0 w 59"/>
                  <a:gd name="T3" fmla="*/ 505 h 505"/>
                  <a:gd name="T4" fmla="*/ 9 w 59"/>
                  <a:gd name="T5" fmla="*/ 68 h 505"/>
                  <a:gd name="T6" fmla="*/ 59 w 59"/>
                  <a:gd name="T7" fmla="*/ 0 h 505"/>
                  <a:gd name="T8" fmla="*/ 50 w 59"/>
                  <a:gd name="T9" fmla="*/ 433 h 505"/>
                </a:gdLst>
                <a:ahLst/>
                <a:cxnLst>
                  <a:cxn ang="0">
                    <a:pos x="T0" y="T1"/>
                  </a:cxn>
                  <a:cxn ang="0">
                    <a:pos x="T2" y="T3"/>
                  </a:cxn>
                  <a:cxn ang="0">
                    <a:pos x="T4" y="T5"/>
                  </a:cxn>
                  <a:cxn ang="0">
                    <a:pos x="T6" y="T7"/>
                  </a:cxn>
                  <a:cxn ang="0">
                    <a:pos x="T8" y="T9"/>
                  </a:cxn>
                </a:cxnLst>
                <a:rect l="0" t="0" r="r" b="b"/>
                <a:pathLst>
                  <a:path w="59" h="505">
                    <a:moveTo>
                      <a:pt x="50" y="433"/>
                    </a:moveTo>
                    <a:lnTo>
                      <a:pt x="0" y="505"/>
                    </a:lnTo>
                    <a:lnTo>
                      <a:pt x="9" y="68"/>
                    </a:lnTo>
                    <a:lnTo>
                      <a:pt x="59" y="0"/>
                    </a:lnTo>
                    <a:lnTo>
                      <a:pt x="50" y="43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1" name="Freeform 396"/>
              <p:cNvSpPr>
                <a:spLocks/>
              </p:cNvSpPr>
              <p:nvPr/>
            </p:nvSpPr>
            <p:spPr bwMode="auto">
              <a:xfrm>
                <a:off x="7267576" y="4991100"/>
                <a:ext cx="36513" cy="228600"/>
              </a:xfrm>
              <a:custGeom>
                <a:avLst/>
                <a:gdLst>
                  <a:gd name="T0" fmla="*/ 23 w 23"/>
                  <a:gd name="T1" fmla="*/ 99 h 144"/>
                  <a:gd name="T2" fmla="*/ 0 w 23"/>
                  <a:gd name="T3" fmla="*/ 144 h 144"/>
                  <a:gd name="T4" fmla="*/ 0 w 23"/>
                  <a:gd name="T5" fmla="*/ 45 h 144"/>
                  <a:gd name="T6" fmla="*/ 23 w 23"/>
                  <a:gd name="T7" fmla="*/ 0 h 144"/>
                  <a:gd name="T8" fmla="*/ 23 w 23"/>
                  <a:gd name="T9" fmla="*/ 99 h 144"/>
                </a:gdLst>
                <a:ahLst/>
                <a:cxnLst>
                  <a:cxn ang="0">
                    <a:pos x="T0" y="T1"/>
                  </a:cxn>
                  <a:cxn ang="0">
                    <a:pos x="T2" y="T3"/>
                  </a:cxn>
                  <a:cxn ang="0">
                    <a:pos x="T4" y="T5"/>
                  </a:cxn>
                  <a:cxn ang="0">
                    <a:pos x="T6" y="T7"/>
                  </a:cxn>
                  <a:cxn ang="0">
                    <a:pos x="T8" y="T9"/>
                  </a:cxn>
                </a:cxnLst>
                <a:rect l="0" t="0" r="r" b="b"/>
                <a:pathLst>
                  <a:path w="23" h="144">
                    <a:moveTo>
                      <a:pt x="23" y="99"/>
                    </a:moveTo>
                    <a:lnTo>
                      <a:pt x="0" y="144"/>
                    </a:lnTo>
                    <a:lnTo>
                      <a:pt x="0" y="45"/>
                    </a:lnTo>
                    <a:lnTo>
                      <a:pt x="23"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2" name="Freeform 397"/>
              <p:cNvSpPr>
                <a:spLocks/>
              </p:cNvSpPr>
              <p:nvPr/>
            </p:nvSpPr>
            <p:spPr bwMode="auto">
              <a:xfrm>
                <a:off x="7275513" y="4648200"/>
                <a:ext cx="42863" cy="228600"/>
              </a:xfrm>
              <a:custGeom>
                <a:avLst/>
                <a:gdLst>
                  <a:gd name="T0" fmla="*/ 22 w 27"/>
                  <a:gd name="T1" fmla="*/ 99 h 144"/>
                  <a:gd name="T2" fmla="*/ 0 w 27"/>
                  <a:gd name="T3" fmla="*/ 144 h 144"/>
                  <a:gd name="T4" fmla="*/ 4 w 27"/>
                  <a:gd name="T5" fmla="*/ 45 h 144"/>
                  <a:gd name="T6" fmla="*/ 27 w 27"/>
                  <a:gd name="T7" fmla="*/ 0 h 144"/>
                  <a:gd name="T8" fmla="*/ 22 w 27"/>
                  <a:gd name="T9" fmla="*/ 99 h 144"/>
                </a:gdLst>
                <a:ahLst/>
                <a:cxnLst>
                  <a:cxn ang="0">
                    <a:pos x="T0" y="T1"/>
                  </a:cxn>
                  <a:cxn ang="0">
                    <a:pos x="T2" y="T3"/>
                  </a:cxn>
                  <a:cxn ang="0">
                    <a:pos x="T4" y="T5"/>
                  </a:cxn>
                  <a:cxn ang="0">
                    <a:pos x="T6" y="T7"/>
                  </a:cxn>
                  <a:cxn ang="0">
                    <a:pos x="T8" y="T9"/>
                  </a:cxn>
                </a:cxnLst>
                <a:rect l="0" t="0" r="r" b="b"/>
                <a:pathLst>
                  <a:path w="27" h="144">
                    <a:moveTo>
                      <a:pt x="22" y="99"/>
                    </a:moveTo>
                    <a:lnTo>
                      <a:pt x="0" y="144"/>
                    </a:lnTo>
                    <a:lnTo>
                      <a:pt x="4" y="45"/>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3" name="Freeform 398"/>
              <p:cNvSpPr>
                <a:spLocks/>
              </p:cNvSpPr>
              <p:nvPr/>
            </p:nvSpPr>
            <p:spPr bwMode="auto">
              <a:xfrm>
                <a:off x="7281863" y="4311650"/>
                <a:ext cx="42863" cy="222250"/>
              </a:xfrm>
              <a:custGeom>
                <a:avLst/>
                <a:gdLst>
                  <a:gd name="T0" fmla="*/ 27 w 27"/>
                  <a:gd name="T1" fmla="*/ 95 h 140"/>
                  <a:gd name="T2" fmla="*/ 0 w 27"/>
                  <a:gd name="T3" fmla="*/ 140 h 140"/>
                  <a:gd name="T4" fmla="*/ 5 w 27"/>
                  <a:gd name="T5" fmla="*/ 41 h 140"/>
                  <a:gd name="T6" fmla="*/ 27 w 27"/>
                  <a:gd name="T7" fmla="*/ 0 h 140"/>
                  <a:gd name="T8" fmla="*/ 27 w 27"/>
                  <a:gd name="T9" fmla="*/ 95 h 140"/>
                </a:gdLst>
                <a:ahLst/>
                <a:cxnLst>
                  <a:cxn ang="0">
                    <a:pos x="T0" y="T1"/>
                  </a:cxn>
                  <a:cxn ang="0">
                    <a:pos x="T2" y="T3"/>
                  </a:cxn>
                  <a:cxn ang="0">
                    <a:pos x="T4" y="T5"/>
                  </a:cxn>
                  <a:cxn ang="0">
                    <a:pos x="T6" y="T7"/>
                  </a:cxn>
                  <a:cxn ang="0">
                    <a:pos x="T8" y="T9"/>
                  </a:cxn>
                </a:cxnLst>
                <a:rect l="0" t="0" r="r" b="b"/>
                <a:pathLst>
                  <a:path w="27" h="140">
                    <a:moveTo>
                      <a:pt x="27" y="95"/>
                    </a:moveTo>
                    <a:lnTo>
                      <a:pt x="0" y="140"/>
                    </a:lnTo>
                    <a:lnTo>
                      <a:pt x="5" y="41"/>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4" name="Freeform 399"/>
              <p:cNvSpPr>
                <a:spLocks/>
              </p:cNvSpPr>
              <p:nvPr/>
            </p:nvSpPr>
            <p:spPr bwMode="auto">
              <a:xfrm>
                <a:off x="7296151" y="39687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5" name="Freeform 400"/>
              <p:cNvSpPr>
                <a:spLocks/>
              </p:cNvSpPr>
              <p:nvPr/>
            </p:nvSpPr>
            <p:spPr bwMode="auto">
              <a:xfrm>
                <a:off x="7304088" y="3625850"/>
                <a:ext cx="42863" cy="220663"/>
              </a:xfrm>
              <a:custGeom>
                <a:avLst/>
                <a:gdLst>
                  <a:gd name="T0" fmla="*/ 22 w 27"/>
                  <a:gd name="T1" fmla="*/ 99 h 139"/>
                  <a:gd name="T2" fmla="*/ 0 w 27"/>
                  <a:gd name="T3" fmla="*/ 139 h 139"/>
                  <a:gd name="T4" fmla="*/ 4 w 27"/>
                  <a:gd name="T5" fmla="*/ 40 h 139"/>
                  <a:gd name="T6" fmla="*/ 27 w 27"/>
                  <a:gd name="T7" fmla="*/ 0 h 139"/>
                  <a:gd name="T8" fmla="*/ 22 w 27"/>
                  <a:gd name="T9" fmla="*/ 99 h 139"/>
                </a:gdLst>
                <a:ahLst/>
                <a:cxnLst>
                  <a:cxn ang="0">
                    <a:pos x="T0" y="T1"/>
                  </a:cxn>
                  <a:cxn ang="0">
                    <a:pos x="T2" y="T3"/>
                  </a:cxn>
                  <a:cxn ang="0">
                    <a:pos x="T4" y="T5"/>
                  </a:cxn>
                  <a:cxn ang="0">
                    <a:pos x="T6" y="T7"/>
                  </a:cxn>
                  <a:cxn ang="0">
                    <a:pos x="T8" y="T9"/>
                  </a:cxn>
                </a:cxnLst>
                <a:rect l="0" t="0" r="r" b="b"/>
                <a:pathLst>
                  <a:path w="27" h="139">
                    <a:moveTo>
                      <a:pt x="22" y="99"/>
                    </a:moveTo>
                    <a:lnTo>
                      <a:pt x="0" y="139"/>
                    </a:lnTo>
                    <a:lnTo>
                      <a:pt x="4" y="40"/>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6" name="Freeform 401"/>
              <p:cNvSpPr>
                <a:spLocks/>
              </p:cNvSpPr>
              <p:nvPr/>
            </p:nvSpPr>
            <p:spPr bwMode="auto">
              <a:xfrm>
                <a:off x="7310438" y="3282950"/>
                <a:ext cx="42863" cy="220663"/>
              </a:xfrm>
              <a:custGeom>
                <a:avLst/>
                <a:gdLst>
                  <a:gd name="T0" fmla="*/ 27 w 27"/>
                  <a:gd name="T1" fmla="*/ 99 h 139"/>
                  <a:gd name="T2" fmla="*/ 0 w 27"/>
                  <a:gd name="T3" fmla="*/ 139 h 139"/>
                  <a:gd name="T4" fmla="*/ 5 w 27"/>
                  <a:gd name="T5" fmla="*/ 40 h 139"/>
                  <a:gd name="T6" fmla="*/ 27 w 27"/>
                  <a:gd name="T7" fmla="*/ 0 h 139"/>
                  <a:gd name="T8" fmla="*/ 27 w 27"/>
                  <a:gd name="T9" fmla="*/ 99 h 139"/>
                </a:gdLst>
                <a:ahLst/>
                <a:cxnLst>
                  <a:cxn ang="0">
                    <a:pos x="T0" y="T1"/>
                  </a:cxn>
                  <a:cxn ang="0">
                    <a:pos x="T2" y="T3"/>
                  </a:cxn>
                  <a:cxn ang="0">
                    <a:pos x="T4" y="T5"/>
                  </a:cxn>
                  <a:cxn ang="0">
                    <a:pos x="T6" y="T7"/>
                  </a:cxn>
                  <a:cxn ang="0">
                    <a:pos x="T8" y="T9"/>
                  </a:cxn>
                </a:cxnLst>
                <a:rect l="0" t="0" r="r" b="b"/>
                <a:pathLst>
                  <a:path w="27" h="139">
                    <a:moveTo>
                      <a:pt x="27" y="99"/>
                    </a:moveTo>
                    <a:lnTo>
                      <a:pt x="0" y="139"/>
                    </a:lnTo>
                    <a:lnTo>
                      <a:pt x="5" y="40"/>
                    </a:lnTo>
                    <a:lnTo>
                      <a:pt x="27"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7" name="Freeform 402"/>
              <p:cNvSpPr>
                <a:spLocks/>
              </p:cNvSpPr>
              <p:nvPr/>
            </p:nvSpPr>
            <p:spPr bwMode="auto">
              <a:xfrm>
                <a:off x="7324726" y="29400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8" name="Freeform 403"/>
              <p:cNvSpPr>
                <a:spLocks/>
              </p:cNvSpPr>
              <p:nvPr/>
            </p:nvSpPr>
            <p:spPr bwMode="auto">
              <a:xfrm>
                <a:off x="7332663" y="2603500"/>
                <a:ext cx="42863" cy="214313"/>
              </a:xfrm>
              <a:custGeom>
                <a:avLst/>
                <a:gdLst>
                  <a:gd name="T0" fmla="*/ 27 w 27"/>
                  <a:gd name="T1" fmla="*/ 95 h 135"/>
                  <a:gd name="T2" fmla="*/ 0 w 27"/>
                  <a:gd name="T3" fmla="*/ 135 h 135"/>
                  <a:gd name="T4" fmla="*/ 0 w 27"/>
                  <a:gd name="T5" fmla="*/ 36 h 135"/>
                  <a:gd name="T6" fmla="*/ 27 w 27"/>
                  <a:gd name="T7" fmla="*/ 0 h 135"/>
                  <a:gd name="T8" fmla="*/ 27 w 27"/>
                  <a:gd name="T9" fmla="*/ 95 h 135"/>
                </a:gdLst>
                <a:ahLst/>
                <a:cxnLst>
                  <a:cxn ang="0">
                    <a:pos x="T0" y="T1"/>
                  </a:cxn>
                  <a:cxn ang="0">
                    <a:pos x="T2" y="T3"/>
                  </a:cxn>
                  <a:cxn ang="0">
                    <a:pos x="T4" y="T5"/>
                  </a:cxn>
                  <a:cxn ang="0">
                    <a:pos x="T6" y="T7"/>
                  </a:cxn>
                  <a:cxn ang="0">
                    <a:pos x="T8" y="T9"/>
                  </a:cxn>
                </a:cxnLst>
                <a:rect l="0" t="0" r="r" b="b"/>
                <a:pathLst>
                  <a:path w="27" h="135">
                    <a:moveTo>
                      <a:pt x="27" y="95"/>
                    </a:moveTo>
                    <a:lnTo>
                      <a:pt x="0" y="135"/>
                    </a:lnTo>
                    <a:lnTo>
                      <a:pt x="0" y="36"/>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9" name="Freeform 404"/>
              <p:cNvSpPr>
                <a:spLocks/>
              </p:cNvSpPr>
              <p:nvPr/>
            </p:nvSpPr>
            <p:spPr bwMode="auto">
              <a:xfrm>
                <a:off x="7339013" y="2260600"/>
                <a:ext cx="50800" cy="214313"/>
              </a:xfrm>
              <a:custGeom>
                <a:avLst/>
                <a:gdLst>
                  <a:gd name="T0" fmla="*/ 27 w 32"/>
                  <a:gd name="T1" fmla="*/ 99 h 135"/>
                  <a:gd name="T2" fmla="*/ 0 w 32"/>
                  <a:gd name="T3" fmla="*/ 135 h 135"/>
                  <a:gd name="T4" fmla="*/ 5 w 32"/>
                  <a:gd name="T5" fmla="*/ 36 h 135"/>
                  <a:gd name="T6" fmla="*/ 32 w 32"/>
                  <a:gd name="T7" fmla="*/ 0 h 135"/>
                  <a:gd name="T8" fmla="*/ 27 w 32"/>
                  <a:gd name="T9" fmla="*/ 99 h 135"/>
                </a:gdLst>
                <a:ahLst/>
                <a:cxnLst>
                  <a:cxn ang="0">
                    <a:pos x="T0" y="T1"/>
                  </a:cxn>
                  <a:cxn ang="0">
                    <a:pos x="T2" y="T3"/>
                  </a:cxn>
                  <a:cxn ang="0">
                    <a:pos x="T4" y="T5"/>
                  </a:cxn>
                  <a:cxn ang="0">
                    <a:pos x="T6" y="T7"/>
                  </a:cxn>
                  <a:cxn ang="0">
                    <a:pos x="T8" y="T9"/>
                  </a:cxn>
                </a:cxnLst>
                <a:rect l="0" t="0" r="r" b="b"/>
                <a:pathLst>
                  <a:path w="32" h="135">
                    <a:moveTo>
                      <a:pt x="27" y="99"/>
                    </a:moveTo>
                    <a:lnTo>
                      <a:pt x="0" y="135"/>
                    </a:lnTo>
                    <a:lnTo>
                      <a:pt x="5" y="36"/>
                    </a:lnTo>
                    <a:lnTo>
                      <a:pt x="32"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0" name="Freeform 405"/>
              <p:cNvSpPr>
                <a:spLocks/>
              </p:cNvSpPr>
              <p:nvPr/>
            </p:nvSpPr>
            <p:spPr bwMode="auto">
              <a:xfrm>
                <a:off x="7346951" y="2066925"/>
                <a:ext cx="42863" cy="100013"/>
              </a:xfrm>
              <a:custGeom>
                <a:avLst/>
                <a:gdLst>
                  <a:gd name="T0" fmla="*/ 27 w 27"/>
                  <a:gd name="T1" fmla="*/ 27 h 63"/>
                  <a:gd name="T2" fmla="*/ 0 w 27"/>
                  <a:gd name="T3" fmla="*/ 63 h 63"/>
                  <a:gd name="T4" fmla="*/ 0 w 27"/>
                  <a:gd name="T5" fmla="*/ 36 h 63"/>
                  <a:gd name="T6" fmla="*/ 27 w 27"/>
                  <a:gd name="T7" fmla="*/ 0 h 63"/>
                  <a:gd name="T8" fmla="*/ 27 w 27"/>
                  <a:gd name="T9" fmla="*/ 27 h 63"/>
                </a:gdLst>
                <a:ahLst/>
                <a:cxnLst>
                  <a:cxn ang="0">
                    <a:pos x="T0" y="T1"/>
                  </a:cxn>
                  <a:cxn ang="0">
                    <a:pos x="T2" y="T3"/>
                  </a:cxn>
                  <a:cxn ang="0">
                    <a:pos x="T4" y="T5"/>
                  </a:cxn>
                  <a:cxn ang="0">
                    <a:pos x="T6" y="T7"/>
                  </a:cxn>
                  <a:cxn ang="0">
                    <a:pos x="T8" y="T9"/>
                  </a:cxn>
                </a:cxnLst>
                <a:rect l="0" t="0" r="r" b="b"/>
                <a:pathLst>
                  <a:path w="27" h="63">
                    <a:moveTo>
                      <a:pt x="27" y="27"/>
                    </a:moveTo>
                    <a:lnTo>
                      <a:pt x="0" y="63"/>
                    </a:lnTo>
                    <a:lnTo>
                      <a:pt x="0" y="36"/>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1" name="Freeform 406"/>
              <p:cNvSpPr>
                <a:spLocks/>
              </p:cNvSpPr>
              <p:nvPr/>
            </p:nvSpPr>
            <p:spPr bwMode="auto">
              <a:xfrm>
                <a:off x="7261226" y="5311775"/>
                <a:ext cx="34925" cy="214313"/>
              </a:xfrm>
              <a:custGeom>
                <a:avLst/>
                <a:gdLst>
                  <a:gd name="T0" fmla="*/ 22 w 22"/>
                  <a:gd name="T1" fmla="*/ 90 h 135"/>
                  <a:gd name="T2" fmla="*/ 0 w 22"/>
                  <a:gd name="T3" fmla="*/ 135 h 135"/>
                  <a:gd name="T4" fmla="*/ 0 w 22"/>
                  <a:gd name="T5" fmla="*/ 45 h 135"/>
                  <a:gd name="T6" fmla="*/ 22 w 22"/>
                  <a:gd name="T7" fmla="*/ 0 h 135"/>
                  <a:gd name="T8" fmla="*/ 22 w 22"/>
                  <a:gd name="T9" fmla="*/ 90 h 135"/>
                </a:gdLst>
                <a:ahLst/>
                <a:cxnLst>
                  <a:cxn ang="0">
                    <a:pos x="T0" y="T1"/>
                  </a:cxn>
                  <a:cxn ang="0">
                    <a:pos x="T2" y="T3"/>
                  </a:cxn>
                  <a:cxn ang="0">
                    <a:pos x="T4" y="T5"/>
                  </a:cxn>
                  <a:cxn ang="0">
                    <a:pos x="T6" y="T7"/>
                  </a:cxn>
                  <a:cxn ang="0">
                    <a:pos x="T8" y="T9"/>
                  </a:cxn>
                </a:cxnLst>
                <a:rect l="0" t="0" r="r" b="b"/>
                <a:pathLst>
                  <a:path w="22" h="135">
                    <a:moveTo>
                      <a:pt x="22" y="90"/>
                    </a:moveTo>
                    <a:lnTo>
                      <a:pt x="0" y="135"/>
                    </a:lnTo>
                    <a:lnTo>
                      <a:pt x="0" y="45"/>
                    </a:lnTo>
                    <a:lnTo>
                      <a:pt x="22"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2" name="Freeform 407"/>
              <p:cNvSpPr>
                <a:spLocks/>
              </p:cNvSpPr>
              <p:nvPr/>
            </p:nvSpPr>
            <p:spPr bwMode="auto">
              <a:xfrm>
                <a:off x="7346951" y="5133975"/>
                <a:ext cx="42863" cy="206375"/>
              </a:xfrm>
              <a:custGeom>
                <a:avLst/>
                <a:gdLst>
                  <a:gd name="T0" fmla="*/ 22 w 27"/>
                  <a:gd name="T1" fmla="*/ 85 h 130"/>
                  <a:gd name="T2" fmla="*/ 0 w 27"/>
                  <a:gd name="T3" fmla="*/ 130 h 130"/>
                  <a:gd name="T4" fmla="*/ 4 w 27"/>
                  <a:gd name="T5" fmla="*/ 45 h 130"/>
                  <a:gd name="T6" fmla="*/ 27 w 27"/>
                  <a:gd name="T7" fmla="*/ 0 h 130"/>
                  <a:gd name="T8" fmla="*/ 22 w 27"/>
                  <a:gd name="T9" fmla="*/ 85 h 130"/>
                </a:gdLst>
                <a:ahLst/>
                <a:cxnLst>
                  <a:cxn ang="0">
                    <a:pos x="T0" y="T1"/>
                  </a:cxn>
                  <a:cxn ang="0">
                    <a:pos x="T2" y="T3"/>
                  </a:cxn>
                  <a:cxn ang="0">
                    <a:pos x="T4" y="T5"/>
                  </a:cxn>
                  <a:cxn ang="0">
                    <a:pos x="T6" y="T7"/>
                  </a:cxn>
                  <a:cxn ang="0">
                    <a:pos x="T8" y="T9"/>
                  </a:cxn>
                </a:cxnLst>
                <a:rect l="0" t="0" r="r" b="b"/>
                <a:pathLst>
                  <a:path w="27" h="130">
                    <a:moveTo>
                      <a:pt x="22" y="85"/>
                    </a:moveTo>
                    <a:lnTo>
                      <a:pt x="0" y="130"/>
                    </a:lnTo>
                    <a:lnTo>
                      <a:pt x="4" y="45"/>
                    </a:lnTo>
                    <a:lnTo>
                      <a:pt x="27" y="0"/>
                    </a:lnTo>
                    <a:lnTo>
                      <a:pt x="22" y="8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3" name="Freeform 408"/>
              <p:cNvSpPr>
                <a:spLocks/>
              </p:cNvSpPr>
              <p:nvPr/>
            </p:nvSpPr>
            <p:spPr bwMode="auto">
              <a:xfrm>
                <a:off x="7424738" y="4976813"/>
                <a:ext cx="42863" cy="214313"/>
              </a:xfrm>
              <a:custGeom>
                <a:avLst/>
                <a:gdLst>
                  <a:gd name="T0" fmla="*/ 23 w 27"/>
                  <a:gd name="T1" fmla="*/ 90 h 135"/>
                  <a:gd name="T2" fmla="*/ 0 w 27"/>
                  <a:gd name="T3" fmla="*/ 135 h 135"/>
                  <a:gd name="T4" fmla="*/ 5 w 27"/>
                  <a:gd name="T5" fmla="*/ 45 h 135"/>
                  <a:gd name="T6" fmla="*/ 27 w 27"/>
                  <a:gd name="T7" fmla="*/ 0 h 135"/>
                  <a:gd name="T8" fmla="*/ 23 w 27"/>
                  <a:gd name="T9" fmla="*/ 90 h 135"/>
                </a:gdLst>
                <a:ahLst/>
                <a:cxnLst>
                  <a:cxn ang="0">
                    <a:pos x="T0" y="T1"/>
                  </a:cxn>
                  <a:cxn ang="0">
                    <a:pos x="T2" y="T3"/>
                  </a:cxn>
                  <a:cxn ang="0">
                    <a:pos x="T4" y="T5"/>
                  </a:cxn>
                  <a:cxn ang="0">
                    <a:pos x="T6" y="T7"/>
                  </a:cxn>
                  <a:cxn ang="0">
                    <a:pos x="T8" y="T9"/>
                  </a:cxn>
                </a:cxnLst>
                <a:rect l="0" t="0" r="r" b="b"/>
                <a:pathLst>
                  <a:path w="27" h="135">
                    <a:moveTo>
                      <a:pt x="23" y="90"/>
                    </a:moveTo>
                    <a:lnTo>
                      <a:pt x="0" y="135"/>
                    </a:lnTo>
                    <a:lnTo>
                      <a:pt x="5" y="45"/>
                    </a:lnTo>
                    <a:lnTo>
                      <a:pt x="27" y="0"/>
                    </a:lnTo>
                    <a:lnTo>
                      <a:pt x="23"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4" name="Freeform 409"/>
              <p:cNvSpPr>
                <a:spLocks/>
              </p:cNvSpPr>
              <p:nvPr/>
            </p:nvSpPr>
            <p:spPr bwMode="auto">
              <a:xfrm>
                <a:off x="7332663" y="4562475"/>
                <a:ext cx="177800" cy="492125"/>
              </a:xfrm>
              <a:custGeom>
                <a:avLst/>
                <a:gdLst>
                  <a:gd name="T0" fmla="*/ 108 w 112"/>
                  <a:gd name="T1" fmla="*/ 112 h 310"/>
                  <a:gd name="T2" fmla="*/ 0 w 112"/>
                  <a:gd name="T3" fmla="*/ 310 h 310"/>
                  <a:gd name="T4" fmla="*/ 4 w 112"/>
                  <a:gd name="T5" fmla="*/ 198 h 310"/>
                  <a:gd name="T6" fmla="*/ 112 w 112"/>
                  <a:gd name="T7" fmla="*/ 0 h 310"/>
                  <a:gd name="T8" fmla="*/ 108 w 112"/>
                  <a:gd name="T9" fmla="*/ 112 h 310"/>
                </a:gdLst>
                <a:ahLst/>
                <a:cxnLst>
                  <a:cxn ang="0">
                    <a:pos x="T0" y="T1"/>
                  </a:cxn>
                  <a:cxn ang="0">
                    <a:pos x="T2" y="T3"/>
                  </a:cxn>
                  <a:cxn ang="0">
                    <a:pos x="T4" y="T5"/>
                  </a:cxn>
                  <a:cxn ang="0">
                    <a:pos x="T6" y="T7"/>
                  </a:cxn>
                  <a:cxn ang="0">
                    <a:pos x="T8" y="T9"/>
                  </a:cxn>
                </a:cxnLst>
                <a:rect l="0" t="0" r="r" b="b"/>
                <a:pathLst>
                  <a:path w="112" h="310">
                    <a:moveTo>
                      <a:pt x="108" y="112"/>
                    </a:moveTo>
                    <a:lnTo>
                      <a:pt x="0" y="310"/>
                    </a:lnTo>
                    <a:lnTo>
                      <a:pt x="4" y="198"/>
                    </a:lnTo>
                    <a:lnTo>
                      <a:pt x="112" y="0"/>
                    </a:lnTo>
                    <a:lnTo>
                      <a:pt x="108"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5" name="Freeform 410"/>
              <p:cNvSpPr>
                <a:spLocks/>
              </p:cNvSpPr>
              <p:nvPr/>
            </p:nvSpPr>
            <p:spPr bwMode="auto">
              <a:xfrm>
                <a:off x="7346951" y="4232275"/>
                <a:ext cx="177800" cy="487363"/>
              </a:xfrm>
              <a:custGeom>
                <a:avLst/>
                <a:gdLst>
                  <a:gd name="T0" fmla="*/ 108 w 112"/>
                  <a:gd name="T1" fmla="*/ 109 h 307"/>
                  <a:gd name="T2" fmla="*/ 0 w 112"/>
                  <a:gd name="T3" fmla="*/ 307 h 307"/>
                  <a:gd name="T4" fmla="*/ 4 w 112"/>
                  <a:gd name="T5" fmla="*/ 194 h 307"/>
                  <a:gd name="T6" fmla="*/ 112 w 112"/>
                  <a:gd name="T7" fmla="*/ 0 h 307"/>
                  <a:gd name="T8" fmla="*/ 108 w 112"/>
                  <a:gd name="T9" fmla="*/ 109 h 307"/>
                </a:gdLst>
                <a:ahLst/>
                <a:cxnLst>
                  <a:cxn ang="0">
                    <a:pos x="T0" y="T1"/>
                  </a:cxn>
                  <a:cxn ang="0">
                    <a:pos x="T2" y="T3"/>
                  </a:cxn>
                  <a:cxn ang="0">
                    <a:pos x="T4" y="T5"/>
                  </a:cxn>
                  <a:cxn ang="0">
                    <a:pos x="T6" y="T7"/>
                  </a:cxn>
                  <a:cxn ang="0">
                    <a:pos x="T8" y="T9"/>
                  </a:cxn>
                </a:cxnLst>
                <a:rect l="0" t="0" r="r" b="b"/>
                <a:pathLst>
                  <a:path w="112" h="307">
                    <a:moveTo>
                      <a:pt x="108" y="109"/>
                    </a:moveTo>
                    <a:lnTo>
                      <a:pt x="0" y="307"/>
                    </a:lnTo>
                    <a:lnTo>
                      <a:pt x="4" y="194"/>
                    </a:lnTo>
                    <a:lnTo>
                      <a:pt x="112" y="0"/>
                    </a:lnTo>
                    <a:lnTo>
                      <a:pt x="108" y="10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6" name="Freeform 411"/>
              <p:cNvSpPr>
                <a:spLocks/>
              </p:cNvSpPr>
              <p:nvPr/>
            </p:nvSpPr>
            <p:spPr bwMode="auto">
              <a:xfrm>
                <a:off x="7353301" y="3897313"/>
                <a:ext cx="185738" cy="485775"/>
              </a:xfrm>
              <a:custGeom>
                <a:avLst/>
                <a:gdLst>
                  <a:gd name="T0" fmla="*/ 113 w 117"/>
                  <a:gd name="T1" fmla="*/ 112 h 306"/>
                  <a:gd name="T2" fmla="*/ 0 w 117"/>
                  <a:gd name="T3" fmla="*/ 306 h 306"/>
                  <a:gd name="T4" fmla="*/ 5 w 117"/>
                  <a:gd name="T5" fmla="*/ 193 h 306"/>
                  <a:gd name="T6" fmla="*/ 117 w 117"/>
                  <a:gd name="T7" fmla="*/ 0 h 306"/>
                  <a:gd name="T8" fmla="*/ 113 w 117"/>
                  <a:gd name="T9" fmla="*/ 112 h 306"/>
                </a:gdLst>
                <a:ahLst/>
                <a:cxnLst>
                  <a:cxn ang="0">
                    <a:pos x="T0" y="T1"/>
                  </a:cxn>
                  <a:cxn ang="0">
                    <a:pos x="T2" y="T3"/>
                  </a:cxn>
                  <a:cxn ang="0">
                    <a:pos x="T4" y="T5"/>
                  </a:cxn>
                  <a:cxn ang="0">
                    <a:pos x="T6" y="T7"/>
                  </a:cxn>
                  <a:cxn ang="0">
                    <a:pos x="T8" y="T9"/>
                  </a:cxn>
                </a:cxnLst>
                <a:rect l="0" t="0" r="r" b="b"/>
                <a:pathLst>
                  <a:path w="117" h="306">
                    <a:moveTo>
                      <a:pt x="113" y="112"/>
                    </a:moveTo>
                    <a:lnTo>
                      <a:pt x="0" y="306"/>
                    </a:lnTo>
                    <a:lnTo>
                      <a:pt x="5" y="193"/>
                    </a:lnTo>
                    <a:lnTo>
                      <a:pt x="117" y="0"/>
                    </a:lnTo>
                    <a:lnTo>
                      <a:pt x="113"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7" name="Freeform 412"/>
              <p:cNvSpPr>
                <a:spLocks/>
              </p:cNvSpPr>
              <p:nvPr/>
            </p:nvSpPr>
            <p:spPr bwMode="auto">
              <a:xfrm>
                <a:off x="7367588" y="2554288"/>
                <a:ext cx="236538" cy="1485900"/>
              </a:xfrm>
              <a:custGeom>
                <a:avLst/>
                <a:gdLst>
                  <a:gd name="T0" fmla="*/ 113 w 149"/>
                  <a:gd name="T1" fmla="*/ 751 h 936"/>
                  <a:gd name="T2" fmla="*/ 0 w 149"/>
                  <a:gd name="T3" fmla="*/ 936 h 936"/>
                  <a:gd name="T4" fmla="*/ 23 w 149"/>
                  <a:gd name="T5" fmla="*/ 171 h 936"/>
                  <a:gd name="T6" fmla="*/ 149 w 149"/>
                  <a:gd name="T7" fmla="*/ 0 h 936"/>
                  <a:gd name="T8" fmla="*/ 113 w 149"/>
                  <a:gd name="T9" fmla="*/ 751 h 936"/>
                </a:gdLst>
                <a:ahLst/>
                <a:cxnLst>
                  <a:cxn ang="0">
                    <a:pos x="T0" y="T1"/>
                  </a:cxn>
                  <a:cxn ang="0">
                    <a:pos x="T2" y="T3"/>
                  </a:cxn>
                  <a:cxn ang="0">
                    <a:pos x="T4" y="T5"/>
                  </a:cxn>
                  <a:cxn ang="0">
                    <a:pos x="T6" y="T7"/>
                  </a:cxn>
                  <a:cxn ang="0">
                    <a:pos x="T8" y="T9"/>
                  </a:cxn>
                </a:cxnLst>
                <a:rect l="0" t="0" r="r" b="b"/>
                <a:pathLst>
                  <a:path w="149" h="936">
                    <a:moveTo>
                      <a:pt x="113" y="751"/>
                    </a:moveTo>
                    <a:lnTo>
                      <a:pt x="0" y="936"/>
                    </a:lnTo>
                    <a:lnTo>
                      <a:pt x="23" y="171"/>
                    </a:lnTo>
                    <a:lnTo>
                      <a:pt x="149" y="0"/>
                    </a:lnTo>
                    <a:lnTo>
                      <a:pt x="113" y="75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8" name="Freeform 413"/>
              <p:cNvSpPr>
                <a:spLocks/>
              </p:cNvSpPr>
              <p:nvPr/>
            </p:nvSpPr>
            <p:spPr bwMode="auto">
              <a:xfrm>
                <a:off x="7532688" y="4783138"/>
                <a:ext cx="42863" cy="207963"/>
              </a:xfrm>
              <a:custGeom>
                <a:avLst/>
                <a:gdLst>
                  <a:gd name="T0" fmla="*/ 22 w 27"/>
                  <a:gd name="T1" fmla="*/ 86 h 131"/>
                  <a:gd name="T2" fmla="*/ 0 w 27"/>
                  <a:gd name="T3" fmla="*/ 131 h 131"/>
                  <a:gd name="T4" fmla="*/ 4 w 27"/>
                  <a:gd name="T5" fmla="*/ 41 h 131"/>
                  <a:gd name="T6" fmla="*/ 27 w 27"/>
                  <a:gd name="T7" fmla="*/ 0 h 131"/>
                  <a:gd name="T8" fmla="*/ 22 w 27"/>
                  <a:gd name="T9" fmla="*/ 86 h 131"/>
                </a:gdLst>
                <a:ahLst/>
                <a:cxnLst>
                  <a:cxn ang="0">
                    <a:pos x="T0" y="T1"/>
                  </a:cxn>
                  <a:cxn ang="0">
                    <a:pos x="T2" y="T3"/>
                  </a:cxn>
                  <a:cxn ang="0">
                    <a:pos x="T4" y="T5"/>
                  </a:cxn>
                  <a:cxn ang="0">
                    <a:pos x="T6" y="T7"/>
                  </a:cxn>
                  <a:cxn ang="0">
                    <a:pos x="T8" y="T9"/>
                  </a:cxn>
                </a:cxnLst>
                <a:rect l="0" t="0" r="r" b="b"/>
                <a:pathLst>
                  <a:path w="27" h="131">
                    <a:moveTo>
                      <a:pt x="22" y="86"/>
                    </a:moveTo>
                    <a:lnTo>
                      <a:pt x="0" y="131"/>
                    </a:lnTo>
                    <a:lnTo>
                      <a:pt x="4" y="41"/>
                    </a:lnTo>
                    <a:lnTo>
                      <a:pt x="27"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9" name="Freeform 414"/>
              <p:cNvSpPr>
                <a:spLocks/>
              </p:cNvSpPr>
              <p:nvPr/>
            </p:nvSpPr>
            <p:spPr bwMode="auto">
              <a:xfrm>
                <a:off x="7632701" y="4597400"/>
                <a:ext cx="49213" cy="200025"/>
              </a:xfrm>
              <a:custGeom>
                <a:avLst/>
                <a:gdLst>
                  <a:gd name="T0" fmla="*/ 22 w 31"/>
                  <a:gd name="T1" fmla="*/ 86 h 126"/>
                  <a:gd name="T2" fmla="*/ 0 w 31"/>
                  <a:gd name="T3" fmla="*/ 126 h 126"/>
                  <a:gd name="T4" fmla="*/ 4 w 31"/>
                  <a:gd name="T5" fmla="*/ 41 h 126"/>
                  <a:gd name="T6" fmla="*/ 31 w 31"/>
                  <a:gd name="T7" fmla="*/ 0 h 126"/>
                  <a:gd name="T8" fmla="*/ 22 w 31"/>
                  <a:gd name="T9" fmla="*/ 86 h 126"/>
                </a:gdLst>
                <a:ahLst/>
                <a:cxnLst>
                  <a:cxn ang="0">
                    <a:pos x="T0" y="T1"/>
                  </a:cxn>
                  <a:cxn ang="0">
                    <a:pos x="T2" y="T3"/>
                  </a:cxn>
                  <a:cxn ang="0">
                    <a:pos x="T4" y="T5"/>
                  </a:cxn>
                  <a:cxn ang="0">
                    <a:pos x="T6" y="T7"/>
                  </a:cxn>
                  <a:cxn ang="0">
                    <a:pos x="T8" y="T9"/>
                  </a:cxn>
                </a:cxnLst>
                <a:rect l="0" t="0" r="r" b="b"/>
                <a:pathLst>
                  <a:path w="31" h="126">
                    <a:moveTo>
                      <a:pt x="22" y="86"/>
                    </a:moveTo>
                    <a:lnTo>
                      <a:pt x="0" y="126"/>
                    </a:lnTo>
                    <a:lnTo>
                      <a:pt x="4" y="41"/>
                    </a:lnTo>
                    <a:lnTo>
                      <a:pt x="31"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0" name="Freeform 415"/>
              <p:cNvSpPr>
                <a:spLocks/>
              </p:cNvSpPr>
              <p:nvPr/>
            </p:nvSpPr>
            <p:spPr bwMode="auto">
              <a:xfrm>
                <a:off x="7546976" y="4476750"/>
                <a:ext cx="42863" cy="214313"/>
              </a:xfrm>
              <a:custGeom>
                <a:avLst/>
                <a:gdLst>
                  <a:gd name="T0" fmla="*/ 22 w 27"/>
                  <a:gd name="T1" fmla="*/ 90 h 135"/>
                  <a:gd name="T2" fmla="*/ 0 w 27"/>
                  <a:gd name="T3" fmla="*/ 135 h 135"/>
                  <a:gd name="T4" fmla="*/ 4 w 27"/>
                  <a:gd name="T5" fmla="*/ 40 h 135"/>
                  <a:gd name="T6" fmla="*/ 27 w 27"/>
                  <a:gd name="T7" fmla="*/ 0 h 135"/>
                  <a:gd name="T8" fmla="*/ 22 w 27"/>
                  <a:gd name="T9" fmla="*/ 90 h 135"/>
                </a:gdLst>
                <a:ahLst/>
                <a:cxnLst>
                  <a:cxn ang="0">
                    <a:pos x="T0" y="T1"/>
                  </a:cxn>
                  <a:cxn ang="0">
                    <a:pos x="T2" y="T3"/>
                  </a:cxn>
                  <a:cxn ang="0">
                    <a:pos x="T4" y="T5"/>
                  </a:cxn>
                  <a:cxn ang="0">
                    <a:pos x="T6" y="T7"/>
                  </a:cxn>
                  <a:cxn ang="0">
                    <a:pos x="T8" y="T9"/>
                  </a:cxn>
                </a:cxnLst>
                <a:rect l="0" t="0" r="r" b="b"/>
                <a:pathLst>
                  <a:path w="27" h="135">
                    <a:moveTo>
                      <a:pt x="22" y="90"/>
                    </a:moveTo>
                    <a:lnTo>
                      <a:pt x="0" y="135"/>
                    </a:lnTo>
                    <a:lnTo>
                      <a:pt x="4" y="40"/>
                    </a:lnTo>
                    <a:lnTo>
                      <a:pt x="27"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1" name="Freeform 416"/>
              <p:cNvSpPr>
                <a:spLocks/>
              </p:cNvSpPr>
              <p:nvPr/>
            </p:nvSpPr>
            <p:spPr bwMode="auto">
              <a:xfrm>
                <a:off x="7653338" y="4289425"/>
                <a:ext cx="42863" cy="215900"/>
              </a:xfrm>
              <a:custGeom>
                <a:avLst/>
                <a:gdLst>
                  <a:gd name="T0" fmla="*/ 23 w 27"/>
                  <a:gd name="T1" fmla="*/ 95 h 136"/>
                  <a:gd name="T2" fmla="*/ 0 w 27"/>
                  <a:gd name="T3" fmla="*/ 136 h 136"/>
                  <a:gd name="T4" fmla="*/ 5 w 27"/>
                  <a:gd name="T5" fmla="*/ 41 h 136"/>
                  <a:gd name="T6" fmla="*/ 27 w 27"/>
                  <a:gd name="T7" fmla="*/ 0 h 136"/>
                  <a:gd name="T8" fmla="*/ 23 w 27"/>
                  <a:gd name="T9" fmla="*/ 95 h 136"/>
                </a:gdLst>
                <a:ahLst/>
                <a:cxnLst>
                  <a:cxn ang="0">
                    <a:pos x="T0" y="T1"/>
                  </a:cxn>
                  <a:cxn ang="0">
                    <a:pos x="T2" y="T3"/>
                  </a:cxn>
                  <a:cxn ang="0">
                    <a:pos x="T4" y="T5"/>
                  </a:cxn>
                  <a:cxn ang="0">
                    <a:pos x="T6" y="T7"/>
                  </a:cxn>
                  <a:cxn ang="0">
                    <a:pos x="T8" y="T9"/>
                  </a:cxn>
                </a:cxnLst>
                <a:rect l="0" t="0" r="r" b="b"/>
                <a:pathLst>
                  <a:path w="27" h="136">
                    <a:moveTo>
                      <a:pt x="23" y="95"/>
                    </a:moveTo>
                    <a:lnTo>
                      <a:pt x="0" y="136"/>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2" name="Freeform 417"/>
              <p:cNvSpPr>
                <a:spLocks/>
              </p:cNvSpPr>
              <p:nvPr/>
            </p:nvSpPr>
            <p:spPr bwMode="auto">
              <a:xfrm>
                <a:off x="7561263" y="4146550"/>
                <a:ext cx="49213" cy="214313"/>
              </a:xfrm>
              <a:custGeom>
                <a:avLst/>
                <a:gdLst>
                  <a:gd name="T0" fmla="*/ 22 w 31"/>
                  <a:gd name="T1" fmla="*/ 95 h 135"/>
                  <a:gd name="T2" fmla="*/ 0 w 31"/>
                  <a:gd name="T3" fmla="*/ 135 h 135"/>
                  <a:gd name="T4" fmla="*/ 4 w 31"/>
                  <a:gd name="T5" fmla="*/ 41 h 135"/>
                  <a:gd name="T6" fmla="*/ 31 w 31"/>
                  <a:gd name="T7" fmla="*/ 0 h 135"/>
                  <a:gd name="T8" fmla="*/ 22 w 31"/>
                  <a:gd name="T9" fmla="*/ 95 h 135"/>
                </a:gdLst>
                <a:ahLst/>
                <a:cxnLst>
                  <a:cxn ang="0">
                    <a:pos x="T0" y="T1"/>
                  </a:cxn>
                  <a:cxn ang="0">
                    <a:pos x="T2" y="T3"/>
                  </a:cxn>
                  <a:cxn ang="0">
                    <a:pos x="T4" y="T5"/>
                  </a:cxn>
                  <a:cxn ang="0">
                    <a:pos x="T6" y="T7"/>
                  </a:cxn>
                  <a:cxn ang="0">
                    <a:pos x="T8" y="T9"/>
                  </a:cxn>
                </a:cxnLst>
                <a:rect l="0" t="0" r="r" b="b"/>
                <a:pathLst>
                  <a:path w="31" h="135">
                    <a:moveTo>
                      <a:pt x="22" y="95"/>
                    </a:moveTo>
                    <a:lnTo>
                      <a:pt x="0" y="135"/>
                    </a:lnTo>
                    <a:lnTo>
                      <a:pt x="4" y="41"/>
                    </a:lnTo>
                    <a:lnTo>
                      <a:pt x="31"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3" name="Freeform 418"/>
              <p:cNvSpPr>
                <a:spLocks/>
              </p:cNvSpPr>
              <p:nvPr/>
            </p:nvSpPr>
            <p:spPr bwMode="auto">
              <a:xfrm>
                <a:off x="7667626" y="3968750"/>
                <a:ext cx="50800" cy="214313"/>
              </a:xfrm>
              <a:custGeom>
                <a:avLst/>
                <a:gdLst>
                  <a:gd name="T0" fmla="*/ 23 w 32"/>
                  <a:gd name="T1" fmla="*/ 94 h 135"/>
                  <a:gd name="T2" fmla="*/ 0 w 32"/>
                  <a:gd name="T3" fmla="*/ 135 h 135"/>
                  <a:gd name="T4" fmla="*/ 5 w 32"/>
                  <a:gd name="T5" fmla="*/ 40 h 135"/>
                  <a:gd name="T6" fmla="*/ 32 w 32"/>
                  <a:gd name="T7" fmla="*/ 0 h 135"/>
                  <a:gd name="T8" fmla="*/ 23 w 32"/>
                  <a:gd name="T9" fmla="*/ 94 h 135"/>
                </a:gdLst>
                <a:ahLst/>
                <a:cxnLst>
                  <a:cxn ang="0">
                    <a:pos x="T0" y="T1"/>
                  </a:cxn>
                  <a:cxn ang="0">
                    <a:pos x="T2" y="T3"/>
                  </a:cxn>
                  <a:cxn ang="0">
                    <a:pos x="T4" y="T5"/>
                  </a:cxn>
                  <a:cxn ang="0">
                    <a:pos x="T6" y="T7"/>
                  </a:cxn>
                  <a:cxn ang="0">
                    <a:pos x="T8" y="T9"/>
                  </a:cxn>
                </a:cxnLst>
                <a:rect l="0" t="0" r="r" b="b"/>
                <a:pathLst>
                  <a:path w="32" h="135">
                    <a:moveTo>
                      <a:pt x="23" y="94"/>
                    </a:moveTo>
                    <a:lnTo>
                      <a:pt x="0" y="135"/>
                    </a:lnTo>
                    <a:lnTo>
                      <a:pt x="5" y="40"/>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4" name="Freeform 419"/>
              <p:cNvSpPr>
                <a:spLocks/>
              </p:cNvSpPr>
              <p:nvPr/>
            </p:nvSpPr>
            <p:spPr bwMode="auto">
              <a:xfrm>
                <a:off x="7575551" y="3817938"/>
                <a:ext cx="49213" cy="214313"/>
              </a:xfrm>
              <a:custGeom>
                <a:avLst/>
                <a:gdLst>
                  <a:gd name="T0" fmla="*/ 27 w 31"/>
                  <a:gd name="T1" fmla="*/ 95 h 135"/>
                  <a:gd name="T2" fmla="*/ 0 w 31"/>
                  <a:gd name="T3" fmla="*/ 135 h 135"/>
                  <a:gd name="T4" fmla="*/ 4 w 31"/>
                  <a:gd name="T5" fmla="*/ 41 h 135"/>
                  <a:gd name="T6" fmla="*/ 31 w 31"/>
                  <a:gd name="T7" fmla="*/ 0 h 135"/>
                  <a:gd name="T8" fmla="*/ 27 w 31"/>
                  <a:gd name="T9" fmla="*/ 95 h 135"/>
                </a:gdLst>
                <a:ahLst/>
                <a:cxnLst>
                  <a:cxn ang="0">
                    <a:pos x="T0" y="T1"/>
                  </a:cxn>
                  <a:cxn ang="0">
                    <a:pos x="T2" y="T3"/>
                  </a:cxn>
                  <a:cxn ang="0">
                    <a:pos x="T4" y="T5"/>
                  </a:cxn>
                  <a:cxn ang="0">
                    <a:pos x="T6" y="T7"/>
                  </a:cxn>
                  <a:cxn ang="0">
                    <a:pos x="T8" y="T9"/>
                  </a:cxn>
                </a:cxnLst>
                <a:rect l="0" t="0" r="r" b="b"/>
                <a:pathLst>
                  <a:path w="31" h="135">
                    <a:moveTo>
                      <a:pt x="27" y="95"/>
                    </a:moveTo>
                    <a:lnTo>
                      <a:pt x="0" y="135"/>
                    </a:lnTo>
                    <a:lnTo>
                      <a:pt x="4" y="41"/>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5" name="Freeform 420"/>
              <p:cNvSpPr>
                <a:spLocks/>
              </p:cNvSpPr>
              <p:nvPr/>
            </p:nvSpPr>
            <p:spPr bwMode="auto">
              <a:xfrm>
                <a:off x="7689851" y="3646488"/>
                <a:ext cx="42863" cy="207963"/>
              </a:xfrm>
              <a:custGeom>
                <a:avLst/>
                <a:gdLst>
                  <a:gd name="T0" fmla="*/ 22 w 27"/>
                  <a:gd name="T1" fmla="*/ 95 h 131"/>
                  <a:gd name="T2" fmla="*/ 0 w 27"/>
                  <a:gd name="T3" fmla="*/ 131 h 131"/>
                  <a:gd name="T4" fmla="*/ 4 w 27"/>
                  <a:gd name="T5" fmla="*/ 36 h 131"/>
                  <a:gd name="T6" fmla="*/ 27 w 27"/>
                  <a:gd name="T7" fmla="*/ 0 h 131"/>
                  <a:gd name="T8" fmla="*/ 22 w 27"/>
                  <a:gd name="T9" fmla="*/ 95 h 131"/>
                </a:gdLst>
                <a:ahLst/>
                <a:cxnLst>
                  <a:cxn ang="0">
                    <a:pos x="T0" y="T1"/>
                  </a:cxn>
                  <a:cxn ang="0">
                    <a:pos x="T2" y="T3"/>
                  </a:cxn>
                  <a:cxn ang="0">
                    <a:pos x="T4" y="T5"/>
                  </a:cxn>
                  <a:cxn ang="0">
                    <a:pos x="T6" y="T7"/>
                  </a:cxn>
                  <a:cxn ang="0">
                    <a:pos x="T8" y="T9"/>
                  </a:cxn>
                </a:cxnLst>
                <a:rect l="0" t="0" r="r" b="b"/>
                <a:pathLst>
                  <a:path w="27" h="131">
                    <a:moveTo>
                      <a:pt x="22" y="95"/>
                    </a:moveTo>
                    <a:lnTo>
                      <a:pt x="0" y="131"/>
                    </a:lnTo>
                    <a:lnTo>
                      <a:pt x="4" y="36"/>
                    </a:lnTo>
                    <a:lnTo>
                      <a:pt x="27"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6" name="Freeform 421"/>
              <p:cNvSpPr>
                <a:spLocks/>
              </p:cNvSpPr>
              <p:nvPr/>
            </p:nvSpPr>
            <p:spPr bwMode="auto">
              <a:xfrm>
                <a:off x="7596188" y="3475038"/>
                <a:ext cx="42863" cy="214313"/>
              </a:xfrm>
              <a:custGeom>
                <a:avLst/>
                <a:gdLst>
                  <a:gd name="T0" fmla="*/ 23 w 27"/>
                  <a:gd name="T1" fmla="*/ 95 h 135"/>
                  <a:gd name="T2" fmla="*/ 0 w 27"/>
                  <a:gd name="T3" fmla="*/ 135 h 135"/>
                  <a:gd name="T4" fmla="*/ 5 w 27"/>
                  <a:gd name="T5" fmla="*/ 41 h 135"/>
                  <a:gd name="T6" fmla="*/ 27 w 27"/>
                  <a:gd name="T7" fmla="*/ 0 h 135"/>
                  <a:gd name="T8" fmla="*/ 23 w 27"/>
                  <a:gd name="T9" fmla="*/ 95 h 135"/>
                </a:gdLst>
                <a:ahLst/>
                <a:cxnLst>
                  <a:cxn ang="0">
                    <a:pos x="T0" y="T1"/>
                  </a:cxn>
                  <a:cxn ang="0">
                    <a:pos x="T2" y="T3"/>
                  </a:cxn>
                  <a:cxn ang="0">
                    <a:pos x="T4" y="T5"/>
                  </a:cxn>
                  <a:cxn ang="0">
                    <a:pos x="T6" y="T7"/>
                  </a:cxn>
                  <a:cxn ang="0">
                    <a:pos x="T8" y="T9"/>
                  </a:cxn>
                </a:cxnLst>
                <a:rect l="0" t="0" r="r" b="b"/>
                <a:pathLst>
                  <a:path w="27" h="135">
                    <a:moveTo>
                      <a:pt x="23" y="95"/>
                    </a:moveTo>
                    <a:lnTo>
                      <a:pt x="0" y="135"/>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7" name="Freeform 422"/>
              <p:cNvSpPr>
                <a:spLocks/>
              </p:cNvSpPr>
              <p:nvPr/>
            </p:nvSpPr>
            <p:spPr bwMode="auto">
              <a:xfrm>
                <a:off x="7704138" y="3311525"/>
                <a:ext cx="49213" cy="206375"/>
              </a:xfrm>
              <a:custGeom>
                <a:avLst/>
                <a:gdLst>
                  <a:gd name="T0" fmla="*/ 27 w 31"/>
                  <a:gd name="T1" fmla="*/ 90 h 130"/>
                  <a:gd name="T2" fmla="*/ 0 w 31"/>
                  <a:gd name="T3" fmla="*/ 130 h 130"/>
                  <a:gd name="T4" fmla="*/ 4 w 31"/>
                  <a:gd name="T5" fmla="*/ 36 h 130"/>
                  <a:gd name="T6" fmla="*/ 31 w 31"/>
                  <a:gd name="T7" fmla="*/ 0 h 130"/>
                  <a:gd name="T8" fmla="*/ 27 w 31"/>
                  <a:gd name="T9" fmla="*/ 90 h 130"/>
                </a:gdLst>
                <a:ahLst/>
                <a:cxnLst>
                  <a:cxn ang="0">
                    <a:pos x="T0" y="T1"/>
                  </a:cxn>
                  <a:cxn ang="0">
                    <a:pos x="T2" y="T3"/>
                  </a:cxn>
                  <a:cxn ang="0">
                    <a:pos x="T4" y="T5"/>
                  </a:cxn>
                  <a:cxn ang="0">
                    <a:pos x="T6" y="T7"/>
                  </a:cxn>
                  <a:cxn ang="0">
                    <a:pos x="T8" y="T9"/>
                  </a:cxn>
                </a:cxnLst>
                <a:rect l="0" t="0" r="r" b="b"/>
                <a:pathLst>
                  <a:path w="31" h="130">
                    <a:moveTo>
                      <a:pt x="27" y="90"/>
                    </a:moveTo>
                    <a:lnTo>
                      <a:pt x="0" y="130"/>
                    </a:lnTo>
                    <a:lnTo>
                      <a:pt x="4" y="36"/>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8" name="Freeform 423"/>
              <p:cNvSpPr>
                <a:spLocks/>
              </p:cNvSpPr>
              <p:nvPr/>
            </p:nvSpPr>
            <p:spPr bwMode="auto">
              <a:xfrm>
                <a:off x="7610476" y="3154363"/>
                <a:ext cx="50800" cy="206375"/>
              </a:xfrm>
              <a:custGeom>
                <a:avLst/>
                <a:gdLst>
                  <a:gd name="T0" fmla="*/ 23 w 32"/>
                  <a:gd name="T1" fmla="*/ 94 h 130"/>
                  <a:gd name="T2" fmla="*/ 0 w 32"/>
                  <a:gd name="T3" fmla="*/ 130 h 130"/>
                  <a:gd name="T4" fmla="*/ 5 w 32"/>
                  <a:gd name="T5" fmla="*/ 36 h 130"/>
                  <a:gd name="T6" fmla="*/ 32 w 32"/>
                  <a:gd name="T7" fmla="*/ 0 h 130"/>
                  <a:gd name="T8" fmla="*/ 23 w 32"/>
                  <a:gd name="T9" fmla="*/ 94 h 130"/>
                </a:gdLst>
                <a:ahLst/>
                <a:cxnLst>
                  <a:cxn ang="0">
                    <a:pos x="T0" y="T1"/>
                  </a:cxn>
                  <a:cxn ang="0">
                    <a:pos x="T2" y="T3"/>
                  </a:cxn>
                  <a:cxn ang="0">
                    <a:pos x="T4" y="T5"/>
                  </a:cxn>
                  <a:cxn ang="0">
                    <a:pos x="T6" y="T7"/>
                  </a:cxn>
                  <a:cxn ang="0">
                    <a:pos x="T8" y="T9"/>
                  </a:cxn>
                </a:cxnLst>
                <a:rect l="0" t="0" r="r" b="b"/>
                <a:pathLst>
                  <a:path w="32" h="130">
                    <a:moveTo>
                      <a:pt x="23" y="94"/>
                    </a:moveTo>
                    <a:lnTo>
                      <a:pt x="0" y="130"/>
                    </a:lnTo>
                    <a:lnTo>
                      <a:pt x="5" y="36"/>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9" name="Freeform 424"/>
              <p:cNvSpPr>
                <a:spLocks/>
              </p:cNvSpPr>
              <p:nvPr/>
            </p:nvSpPr>
            <p:spPr bwMode="auto">
              <a:xfrm>
                <a:off x="7724776" y="2989263"/>
                <a:ext cx="50800" cy="207963"/>
              </a:xfrm>
              <a:custGeom>
                <a:avLst/>
                <a:gdLst>
                  <a:gd name="T0" fmla="*/ 23 w 32"/>
                  <a:gd name="T1" fmla="*/ 95 h 131"/>
                  <a:gd name="T2" fmla="*/ 0 w 32"/>
                  <a:gd name="T3" fmla="*/ 131 h 131"/>
                  <a:gd name="T4" fmla="*/ 5 w 32"/>
                  <a:gd name="T5" fmla="*/ 36 h 131"/>
                  <a:gd name="T6" fmla="*/ 32 w 32"/>
                  <a:gd name="T7" fmla="*/ 0 h 131"/>
                  <a:gd name="T8" fmla="*/ 23 w 32"/>
                  <a:gd name="T9" fmla="*/ 95 h 131"/>
                </a:gdLst>
                <a:ahLst/>
                <a:cxnLst>
                  <a:cxn ang="0">
                    <a:pos x="T0" y="T1"/>
                  </a:cxn>
                  <a:cxn ang="0">
                    <a:pos x="T2" y="T3"/>
                  </a:cxn>
                  <a:cxn ang="0">
                    <a:pos x="T4" y="T5"/>
                  </a:cxn>
                  <a:cxn ang="0">
                    <a:pos x="T6" y="T7"/>
                  </a:cxn>
                  <a:cxn ang="0">
                    <a:pos x="T8" y="T9"/>
                  </a:cxn>
                </a:cxnLst>
                <a:rect l="0" t="0" r="r" b="b"/>
                <a:pathLst>
                  <a:path w="32" h="131">
                    <a:moveTo>
                      <a:pt x="23" y="95"/>
                    </a:moveTo>
                    <a:lnTo>
                      <a:pt x="0" y="131"/>
                    </a:lnTo>
                    <a:lnTo>
                      <a:pt x="5" y="36"/>
                    </a:lnTo>
                    <a:lnTo>
                      <a:pt x="32"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0" name="Freeform 425"/>
              <p:cNvSpPr>
                <a:spLocks/>
              </p:cNvSpPr>
              <p:nvPr/>
            </p:nvSpPr>
            <p:spPr bwMode="auto">
              <a:xfrm>
                <a:off x="7624763" y="2825750"/>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1" name="Freeform 426"/>
              <p:cNvSpPr>
                <a:spLocks/>
              </p:cNvSpPr>
              <p:nvPr/>
            </p:nvSpPr>
            <p:spPr bwMode="auto">
              <a:xfrm>
                <a:off x="7739063" y="2668588"/>
                <a:ext cx="50800" cy="200025"/>
              </a:xfrm>
              <a:custGeom>
                <a:avLst/>
                <a:gdLst>
                  <a:gd name="T0" fmla="*/ 27 w 32"/>
                  <a:gd name="T1" fmla="*/ 90 h 126"/>
                  <a:gd name="T2" fmla="*/ 0 w 32"/>
                  <a:gd name="T3" fmla="*/ 126 h 126"/>
                  <a:gd name="T4" fmla="*/ 5 w 32"/>
                  <a:gd name="T5" fmla="*/ 36 h 126"/>
                  <a:gd name="T6" fmla="*/ 32 w 32"/>
                  <a:gd name="T7" fmla="*/ 0 h 126"/>
                  <a:gd name="T8" fmla="*/ 27 w 32"/>
                  <a:gd name="T9" fmla="*/ 90 h 126"/>
                </a:gdLst>
                <a:ahLst/>
                <a:cxnLst>
                  <a:cxn ang="0">
                    <a:pos x="T0" y="T1"/>
                  </a:cxn>
                  <a:cxn ang="0">
                    <a:pos x="T2" y="T3"/>
                  </a:cxn>
                  <a:cxn ang="0">
                    <a:pos x="T4" y="T5"/>
                  </a:cxn>
                  <a:cxn ang="0">
                    <a:pos x="T6" y="T7"/>
                  </a:cxn>
                  <a:cxn ang="0">
                    <a:pos x="T8" y="T9"/>
                  </a:cxn>
                </a:cxnLst>
                <a:rect l="0" t="0" r="r" b="b"/>
                <a:pathLst>
                  <a:path w="32" h="126">
                    <a:moveTo>
                      <a:pt x="27" y="90"/>
                    </a:moveTo>
                    <a:lnTo>
                      <a:pt x="0" y="126"/>
                    </a:lnTo>
                    <a:lnTo>
                      <a:pt x="5" y="36"/>
                    </a:lnTo>
                    <a:lnTo>
                      <a:pt x="32"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2" name="Freeform 427"/>
              <p:cNvSpPr>
                <a:spLocks/>
              </p:cNvSpPr>
              <p:nvPr/>
            </p:nvSpPr>
            <p:spPr bwMode="auto">
              <a:xfrm>
                <a:off x="7639051" y="249713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3" name="Freeform 428"/>
              <p:cNvSpPr>
                <a:spLocks/>
              </p:cNvSpPr>
              <p:nvPr/>
            </p:nvSpPr>
            <p:spPr bwMode="auto">
              <a:xfrm>
                <a:off x="7761288" y="2346325"/>
                <a:ext cx="49213" cy="200025"/>
              </a:xfrm>
              <a:custGeom>
                <a:avLst/>
                <a:gdLst>
                  <a:gd name="T0" fmla="*/ 27 w 31"/>
                  <a:gd name="T1" fmla="*/ 90 h 126"/>
                  <a:gd name="T2" fmla="*/ 0 w 31"/>
                  <a:gd name="T3" fmla="*/ 126 h 126"/>
                  <a:gd name="T4" fmla="*/ 4 w 31"/>
                  <a:gd name="T5" fmla="*/ 31 h 126"/>
                  <a:gd name="T6" fmla="*/ 31 w 31"/>
                  <a:gd name="T7" fmla="*/ 0 h 126"/>
                  <a:gd name="T8" fmla="*/ 27 w 31"/>
                  <a:gd name="T9" fmla="*/ 90 h 126"/>
                </a:gdLst>
                <a:ahLst/>
                <a:cxnLst>
                  <a:cxn ang="0">
                    <a:pos x="T0" y="T1"/>
                  </a:cxn>
                  <a:cxn ang="0">
                    <a:pos x="T2" y="T3"/>
                  </a:cxn>
                  <a:cxn ang="0">
                    <a:pos x="T4" y="T5"/>
                  </a:cxn>
                  <a:cxn ang="0">
                    <a:pos x="T6" y="T7"/>
                  </a:cxn>
                  <a:cxn ang="0">
                    <a:pos x="T8" y="T9"/>
                  </a:cxn>
                </a:cxnLst>
                <a:rect l="0" t="0" r="r" b="b"/>
                <a:pathLst>
                  <a:path w="31" h="126">
                    <a:moveTo>
                      <a:pt x="27" y="90"/>
                    </a:moveTo>
                    <a:lnTo>
                      <a:pt x="0" y="126"/>
                    </a:lnTo>
                    <a:lnTo>
                      <a:pt x="4" y="31"/>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4" name="Freeform 429"/>
              <p:cNvSpPr>
                <a:spLocks/>
              </p:cNvSpPr>
              <p:nvPr/>
            </p:nvSpPr>
            <p:spPr bwMode="auto">
              <a:xfrm>
                <a:off x="7653338" y="216058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5" name="Freeform 430"/>
              <p:cNvSpPr>
                <a:spLocks/>
              </p:cNvSpPr>
              <p:nvPr/>
            </p:nvSpPr>
            <p:spPr bwMode="auto">
              <a:xfrm>
                <a:off x="7775576" y="2009775"/>
                <a:ext cx="49213" cy="207963"/>
              </a:xfrm>
              <a:custGeom>
                <a:avLst/>
                <a:gdLst>
                  <a:gd name="T0" fmla="*/ 27 w 31"/>
                  <a:gd name="T1" fmla="*/ 95 h 131"/>
                  <a:gd name="T2" fmla="*/ 0 w 31"/>
                  <a:gd name="T3" fmla="*/ 131 h 131"/>
                  <a:gd name="T4" fmla="*/ 4 w 31"/>
                  <a:gd name="T5" fmla="*/ 36 h 131"/>
                  <a:gd name="T6" fmla="*/ 31 w 31"/>
                  <a:gd name="T7" fmla="*/ 0 h 131"/>
                  <a:gd name="T8" fmla="*/ 27 w 31"/>
                  <a:gd name="T9" fmla="*/ 95 h 131"/>
                </a:gdLst>
                <a:ahLst/>
                <a:cxnLst>
                  <a:cxn ang="0">
                    <a:pos x="T0" y="T1"/>
                  </a:cxn>
                  <a:cxn ang="0">
                    <a:pos x="T2" y="T3"/>
                  </a:cxn>
                  <a:cxn ang="0">
                    <a:pos x="T4" y="T5"/>
                  </a:cxn>
                  <a:cxn ang="0">
                    <a:pos x="T6" y="T7"/>
                  </a:cxn>
                  <a:cxn ang="0">
                    <a:pos x="T8" y="T9"/>
                  </a:cxn>
                </a:cxnLst>
                <a:rect l="0" t="0" r="r" b="b"/>
                <a:pathLst>
                  <a:path w="31" h="131">
                    <a:moveTo>
                      <a:pt x="27" y="95"/>
                    </a:moveTo>
                    <a:lnTo>
                      <a:pt x="0" y="131"/>
                    </a:lnTo>
                    <a:lnTo>
                      <a:pt x="4" y="36"/>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6" name="Freeform 431"/>
              <p:cNvSpPr>
                <a:spLocks/>
              </p:cNvSpPr>
              <p:nvPr/>
            </p:nvSpPr>
            <p:spPr bwMode="auto">
              <a:xfrm>
                <a:off x="7667626" y="1838325"/>
                <a:ext cx="57150" cy="200025"/>
              </a:xfrm>
              <a:custGeom>
                <a:avLst/>
                <a:gdLst>
                  <a:gd name="T0" fmla="*/ 32 w 36"/>
                  <a:gd name="T1" fmla="*/ 90 h 126"/>
                  <a:gd name="T2" fmla="*/ 0 w 36"/>
                  <a:gd name="T3" fmla="*/ 126 h 126"/>
                  <a:gd name="T4" fmla="*/ 5 w 36"/>
                  <a:gd name="T5" fmla="*/ 32 h 126"/>
                  <a:gd name="T6" fmla="*/ 36 w 36"/>
                  <a:gd name="T7" fmla="*/ 0 h 126"/>
                  <a:gd name="T8" fmla="*/ 32 w 36"/>
                  <a:gd name="T9" fmla="*/ 90 h 126"/>
                </a:gdLst>
                <a:ahLst/>
                <a:cxnLst>
                  <a:cxn ang="0">
                    <a:pos x="T0" y="T1"/>
                  </a:cxn>
                  <a:cxn ang="0">
                    <a:pos x="T2" y="T3"/>
                  </a:cxn>
                  <a:cxn ang="0">
                    <a:pos x="T4" y="T5"/>
                  </a:cxn>
                  <a:cxn ang="0">
                    <a:pos x="T6" y="T7"/>
                  </a:cxn>
                  <a:cxn ang="0">
                    <a:pos x="T8" y="T9"/>
                  </a:cxn>
                </a:cxnLst>
                <a:rect l="0" t="0" r="r" b="b"/>
                <a:pathLst>
                  <a:path w="36" h="126">
                    <a:moveTo>
                      <a:pt x="32" y="90"/>
                    </a:moveTo>
                    <a:lnTo>
                      <a:pt x="0" y="126"/>
                    </a:lnTo>
                    <a:lnTo>
                      <a:pt x="5" y="32"/>
                    </a:lnTo>
                    <a:lnTo>
                      <a:pt x="36" y="0"/>
                    </a:lnTo>
                    <a:lnTo>
                      <a:pt x="3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7" name="Freeform 432"/>
              <p:cNvSpPr>
                <a:spLocks/>
              </p:cNvSpPr>
              <p:nvPr/>
            </p:nvSpPr>
            <p:spPr bwMode="auto">
              <a:xfrm>
                <a:off x="7432676" y="1766888"/>
                <a:ext cx="206375" cy="879475"/>
              </a:xfrm>
              <a:custGeom>
                <a:avLst/>
                <a:gdLst>
                  <a:gd name="T0" fmla="*/ 112 w 130"/>
                  <a:gd name="T1" fmla="*/ 405 h 554"/>
                  <a:gd name="T2" fmla="*/ 0 w 130"/>
                  <a:gd name="T3" fmla="*/ 554 h 554"/>
                  <a:gd name="T4" fmla="*/ 18 w 130"/>
                  <a:gd name="T5" fmla="*/ 140 h 554"/>
                  <a:gd name="T6" fmla="*/ 130 w 130"/>
                  <a:gd name="T7" fmla="*/ 0 h 554"/>
                  <a:gd name="T8" fmla="*/ 112 w 130"/>
                  <a:gd name="T9" fmla="*/ 405 h 554"/>
                </a:gdLst>
                <a:ahLst/>
                <a:cxnLst>
                  <a:cxn ang="0">
                    <a:pos x="T0" y="T1"/>
                  </a:cxn>
                  <a:cxn ang="0">
                    <a:pos x="T2" y="T3"/>
                  </a:cxn>
                  <a:cxn ang="0">
                    <a:pos x="T4" y="T5"/>
                  </a:cxn>
                  <a:cxn ang="0">
                    <a:pos x="T6" y="T7"/>
                  </a:cxn>
                  <a:cxn ang="0">
                    <a:pos x="T8" y="T9"/>
                  </a:cxn>
                </a:cxnLst>
                <a:rect l="0" t="0" r="r" b="b"/>
                <a:pathLst>
                  <a:path w="130" h="554">
                    <a:moveTo>
                      <a:pt x="112" y="405"/>
                    </a:moveTo>
                    <a:lnTo>
                      <a:pt x="0" y="554"/>
                    </a:lnTo>
                    <a:lnTo>
                      <a:pt x="18" y="140"/>
                    </a:lnTo>
                    <a:lnTo>
                      <a:pt x="130" y="0"/>
                    </a:lnTo>
                    <a:lnTo>
                      <a:pt x="112" y="40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8" name="Freeform 433"/>
              <p:cNvSpPr>
                <a:spLocks/>
              </p:cNvSpPr>
              <p:nvPr/>
            </p:nvSpPr>
            <p:spPr bwMode="auto">
              <a:xfrm>
                <a:off x="7796213" y="1689100"/>
                <a:ext cx="50800" cy="200025"/>
              </a:xfrm>
              <a:custGeom>
                <a:avLst/>
                <a:gdLst>
                  <a:gd name="T0" fmla="*/ 27 w 32"/>
                  <a:gd name="T1" fmla="*/ 94 h 126"/>
                  <a:gd name="T2" fmla="*/ 0 w 32"/>
                  <a:gd name="T3" fmla="*/ 126 h 126"/>
                  <a:gd name="T4" fmla="*/ 5 w 32"/>
                  <a:gd name="T5" fmla="*/ 31 h 126"/>
                  <a:gd name="T6" fmla="*/ 32 w 32"/>
                  <a:gd name="T7" fmla="*/ 0 h 126"/>
                  <a:gd name="T8" fmla="*/ 27 w 32"/>
                  <a:gd name="T9" fmla="*/ 94 h 126"/>
                </a:gdLst>
                <a:ahLst/>
                <a:cxnLst>
                  <a:cxn ang="0">
                    <a:pos x="T0" y="T1"/>
                  </a:cxn>
                  <a:cxn ang="0">
                    <a:pos x="T2" y="T3"/>
                  </a:cxn>
                  <a:cxn ang="0">
                    <a:pos x="T4" y="T5"/>
                  </a:cxn>
                  <a:cxn ang="0">
                    <a:pos x="T6" y="T7"/>
                  </a:cxn>
                  <a:cxn ang="0">
                    <a:pos x="T8" y="T9"/>
                  </a:cxn>
                </a:cxnLst>
                <a:rect l="0" t="0" r="r" b="b"/>
                <a:pathLst>
                  <a:path w="32" h="126">
                    <a:moveTo>
                      <a:pt x="27" y="94"/>
                    </a:moveTo>
                    <a:lnTo>
                      <a:pt x="0" y="126"/>
                    </a:lnTo>
                    <a:lnTo>
                      <a:pt x="5" y="31"/>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9" name="Freeform 434"/>
              <p:cNvSpPr>
                <a:spLocks/>
              </p:cNvSpPr>
              <p:nvPr/>
            </p:nvSpPr>
            <p:spPr bwMode="auto">
              <a:xfrm>
                <a:off x="7681913" y="1652588"/>
                <a:ext cx="50800" cy="93663"/>
              </a:xfrm>
              <a:custGeom>
                <a:avLst/>
                <a:gdLst>
                  <a:gd name="T0" fmla="*/ 32 w 32"/>
                  <a:gd name="T1" fmla="*/ 27 h 59"/>
                  <a:gd name="T2" fmla="*/ 0 w 32"/>
                  <a:gd name="T3" fmla="*/ 59 h 59"/>
                  <a:gd name="T4" fmla="*/ 5 w 32"/>
                  <a:gd name="T5" fmla="*/ 32 h 59"/>
                  <a:gd name="T6" fmla="*/ 32 w 32"/>
                  <a:gd name="T7" fmla="*/ 0 h 59"/>
                  <a:gd name="T8" fmla="*/ 32 w 32"/>
                  <a:gd name="T9" fmla="*/ 27 h 59"/>
                </a:gdLst>
                <a:ahLst/>
                <a:cxnLst>
                  <a:cxn ang="0">
                    <a:pos x="T0" y="T1"/>
                  </a:cxn>
                  <a:cxn ang="0">
                    <a:pos x="T2" y="T3"/>
                  </a:cxn>
                  <a:cxn ang="0">
                    <a:pos x="T4" y="T5"/>
                  </a:cxn>
                  <a:cxn ang="0">
                    <a:pos x="T6" y="T7"/>
                  </a:cxn>
                  <a:cxn ang="0">
                    <a:pos x="T8" y="T9"/>
                  </a:cxn>
                </a:cxnLst>
                <a:rect l="0" t="0" r="r" b="b"/>
                <a:pathLst>
                  <a:path w="32" h="59">
                    <a:moveTo>
                      <a:pt x="32" y="27"/>
                    </a:moveTo>
                    <a:lnTo>
                      <a:pt x="0" y="59"/>
                    </a:lnTo>
                    <a:lnTo>
                      <a:pt x="5" y="32"/>
                    </a:lnTo>
                    <a:lnTo>
                      <a:pt x="32" y="0"/>
                    </a:lnTo>
                    <a:lnTo>
                      <a:pt x="32"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60" name="Freeform 435"/>
              <p:cNvSpPr>
                <a:spLocks/>
              </p:cNvSpPr>
              <p:nvPr/>
            </p:nvSpPr>
            <p:spPr bwMode="auto">
              <a:xfrm>
                <a:off x="7810501" y="1509713"/>
                <a:ext cx="42863" cy="93663"/>
              </a:xfrm>
              <a:custGeom>
                <a:avLst/>
                <a:gdLst>
                  <a:gd name="T0" fmla="*/ 27 w 27"/>
                  <a:gd name="T1" fmla="*/ 27 h 59"/>
                  <a:gd name="T2" fmla="*/ 0 w 27"/>
                  <a:gd name="T3" fmla="*/ 59 h 59"/>
                  <a:gd name="T4" fmla="*/ 0 w 27"/>
                  <a:gd name="T5" fmla="*/ 32 h 59"/>
                  <a:gd name="T6" fmla="*/ 27 w 27"/>
                  <a:gd name="T7" fmla="*/ 0 h 59"/>
                  <a:gd name="T8" fmla="*/ 27 w 27"/>
                  <a:gd name="T9" fmla="*/ 27 h 59"/>
                </a:gdLst>
                <a:ahLst/>
                <a:cxnLst>
                  <a:cxn ang="0">
                    <a:pos x="T0" y="T1"/>
                  </a:cxn>
                  <a:cxn ang="0">
                    <a:pos x="T2" y="T3"/>
                  </a:cxn>
                  <a:cxn ang="0">
                    <a:pos x="T4" y="T5"/>
                  </a:cxn>
                  <a:cxn ang="0">
                    <a:pos x="T6" y="T7"/>
                  </a:cxn>
                  <a:cxn ang="0">
                    <a:pos x="T8" y="T9"/>
                  </a:cxn>
                </a:cxnLst>
                <a:rect l="0" t="0" r="r" b="b"/>
                <a:pathLst>
                  <a:path w="27" h="59">
                    <a:moveTo>
                      <a:pt x="27" y="27"/>
                    </a:moveTo>
                    <a:lnTo>
                      <a:pt x="0" y="59"/>
                    </a:lnTo>
                    <a:lnTo>
                      <a:pt x="0" y="32"/>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grpSp>
        <p:sp>
          <p:nvSpPr>
            <p:cNvPr id="152" name="Freeform 437"/>
            <p:cNvSpPr>
              <a:spLocks/>
            </p:cNvSpPr>
            <p:nvPr/>
          </p:nvSpPr>
          <p:spPr bwMode="auto">
            <a:xfrm>
              <a:off x="7075488" y="5448300"/>
              <a:ext cx="142875" cy="342900"/>
            </a:xfrm>
            <a:custGeom>
              <a:avLst/>
              <a:gdLst>
                <a:gd name="T0" fmla="*/ 90 w 90"/>
                <a:gd name="T1" fmla="*/ 216 h 216"/>
                <a:gd name="T2" fmla="*/ 0 w 90"/>
                <a:gd name="T3" fmla="*/ 184 h 216"/>
                <a:gd name="T4" fmla="*/ 90 w 90"/>
                <a:gd name="T5" fmla="*/ 0 h 216"/>
                <a:gd name="T6" fmla="*/ 90 w 90"/>
                <a:gd name="T7" fmla="*/ 216 h 216"/>
              </a:gdLst>
              <a:ahLst/>
              <a:cxnLst>
                <a:cxn ang="0">
                  <a:pos x="T0" y="T1"/>
                </a:cxn>
                <a:cxn ang="0">
                  <a:pos x="T2" y="T3"/>
                </a:cxn>
                <a:cxn ang="0">
                  <a:pos x="T4" y="T5"/>
                </a:cxn>
                <a:cxn ang="0">
                  <a:pos x="T6" y="T7"/>
                </a:cxn>
              </a:cxnLst>
              <a:rect l="0" t="0" r="r" b="b"/>
              <a:pathLst>
                <a:path w="90" h="216">
                  <a:moveTo>
                    <a:pt x="90" y="216"/>
                  </a:moveTo>
                  <a:lnTo>
                    <a:pt x="0" y="184"/>
                  </a:lnTo>
                  <a:lnTo>
                    <a:pt x="90" y="0"/>
                  </a:lnTo>
                  <a:lnTo>
                    <a:pt x="90" y="216"/>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3" name="Freeform 438"/>
            <p:cNvSpPr>
              <a:spLocks/>
            </p:cNvSpPr>
            <p:nvPr/>
          </p:nvSpPr>
          <p:spPr bwMode="auto">
            <a:xfrm>
              <a:off x="4259263" y="609600"/>
              <a:ext cx="3673475" cy="1779588"/>
            </a:xfrm>
            <a:custGeom>
              <a:avLst/>
              <a:gdLst>
                <a:gd name="T0" fmla="*/ 0 w 2314"/>
                <a:gd name="T1" fmla="*/ 549 h 1121"/>
                <a:gd name="T2" fmla="*/ 1738 w 2314"/>
                <a:gd name="T3" fmla="*/ 1121 h 1121"/>
                <a:gd name="T4" fmla="*/ 2314 w 2314"/>
                <a:gd name="T5" fmla="*/ 419 h 1121"/>
                <a:gd name="T6" fmla="*/ 851 w 2314"/>
                <a:gd name="T7" fmla="*/ 0 h 1121"/>
                <a:gd name="T8" fmla="*/ 0 w 2314"/>
                <a:gd name="T9" fmla="*/ 549 h 1121"/>
              </a:gdLst>
              <a:ahLst/>
              <a:cxnLst>
                <a:cxn ang="0">
                  <a:pos x="T0" y="T1"/>
                </a:cxn>
                <a:cxn ang="0">
                  <a:pos x="T2" y="T3"/>
                </a:cxn>
                <a:cxn ang="0">
                  <a:pos x="T4" y="T5"/>
                </a:cxn>
                <a:cxn ang="0">
                  <a:pos x="T6" y="T7"/>
                </a:cxn>
                <a:cxn ang="0">
                  <a:pos x="T8" y="T9"/>
                </a:cxn>
              </a:cxnLst>
              <a:rect l="0" t="0" r="r" b="b"/>
              <a:pathLst>
                <a:path w="2314" h="1121">
                  <a:moveTo>
                    <a:pt x="0" y="549"/>
                  </a:moveTo>
                  <a:lnTo>
                    <a:pt x="1738" y="1121"/>
                  </a:lnTo>
                  <a:lnTo>
                    <a:pt x="2314" y="419"/>
                  </a:lnTo>
                  <a:lnTo>
                    <a:pt x="851" y="0"/>
                  </a:lnTo>
                  <a:lnTo>
                    <a:pt x="0" y="549"/>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4" name="Freeform 439"/>
            <p:cNvSpPr>
              <a:spLocks/>
            </p:cNvSpPr>
            <p:nvPr/>
          </p:nvSpPr>
          <p:spPr bwMode="auto">
            <a:xfrm>
              <a:off x="5759451" y="881063"/>
              <a:ext cx="736600" cy="542925"/>
            </a:xfrm>
            <a:custGeom>
              <a:avLst/>
              <a:gdLst>
                <a:gd name="T0" fmla="*/ 464 w 464"/>
                <a:gd name="T1" fmla="*/ 342 h 342"/>
                <a:gd name="T2" fmla="*/ 9 w 464"/>
                <a:gd name="T3" fmla="*/ 180 h 342"/>
                <a:gd name="T4" fmla="*/ 0 w 464"/>
                <a:gd name="T5" fmla="*/ 0 h 342"/>
                <a:gd name="T6" fmla="*/ 464 w 464"/>
                <a:gd name="T7" fmla="*/ 149 h 342"/>
                <a:gd name="T8" fmla="*/ 464 w 464"/>
                <a:gd name="T9" fmla="*/ 342 h 342"/>
              </a:gdLst>
              <a:ahLst/>
              <a:cxnLst>
                <a:cxn ang="0">
                  <a:pos x="T0" y="T1"/>
                </a:cxn>
                <a:cxn ang="0">
                  <a:pos x="T2" y="T3"/>
                </a:cxn>
                <a:cxn ang="0">
                  <a:pos x="T4" y="T5"/>
                </a:cxn>
                <a:cxn ang="0">
                  <a:pos x="T6" y="T7"/>
                </a:cxn>
                <a:cxn ang="0">
                  <a:pos x="T8" y="T9"/>
                </a:cxn>
              </a:cxnLst>
              <a:rect l="0" t="0" r="r" b="b"/>
              <a:pathLst>
                <a:path w="464" h="342">
                  <a:moveTo>
                    <a:pt x="464" y="342"/>
                  </a:moveTo>
                  <a:lnTo>
                    <a:pt x="9" y="180"/>
                  </a:lnTo>
                  <a:lnTo>
                    <a:pt x="0" y="0"/>
                  </a:lnTo>
                  <a:lnTo>
                    <a:pt x="464" y="149"/>
                  </a:lnTo>
                  <a:lnTo>
                    <a:pt x="464" y="34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5" name="Freeform 440"/>
            <p:cNvSpPr>
              <a:spLocks/>
            </p:cNvSpPr>
            <p:nvPr/>
          </p:nvSpPr>
          <p:spPr bwMode="auto">
            <a:xfrm>
              <a:off x="6496051" y="846138"/>
              <a:ext cx="271463" cy="577850"/>
            </a:xfrm>
            <a:custGeom>
              <a:avLst/>
              <a:gdLst>
                <a:gd name="T0" fmla="*/ 171 w 171"/>
                <a:gd name="T1" fmla="*/ 171 h 364"/>
                <a:gd name="T2" fmla="*/ 0 w 171"/>
                <a:gd name="T3" fmla="*/ 364 h 364"/>
                <a:gd name="T4" fmla="*/ 0 w 171"/>
                <a:gd name="T5" fmla="*/ 171 h 364"/>
                <a:gd name="T6" fmla="*/ 171 w 171"/>
                <a:gd name="T7" fmla="*/ 0 h 364"/>
                <a:gd name="T8" fmla="*/ 171 w 171"/>
                <a:gd name="T9" fmla="*/ 171 h 364"/>
              </a:gdLst>
              <a:ahLst/>
              <a:cxnLst>
                <a:cxn ang="0">
                  <a:pos x="T0" y="T1"/>
                </a:cxn>
                <a:cxn ang="0">
                  <a:pos x="T2" y="T3"/>
                </a:cxn>
                <a:cxn ang="0">
                  <a:pos x="T4" y="T5"/>
                </a:cxn>
                <a:cxn ang="0">
                  <a:pos x="T6" y="T7"/>
                </a:cxn>
                <a:cxn ang="0">
                  <a:pos x="T8" y="T9"/>
                </a:cxn>
              </a:cxnLst>
              <a:rect l="0" t="0" r="r" b="b"/>
              <a:pathLst>
                <a:path w="171" h="364">
                  <a:moveTo>
                    <a:pt x="171" y="171"/>
                  </a:moveTo>
                  <a:lnTo>
                    <a:pt x="0" y="364"/>
                  </a:lnTo>
                  <a:lnTo>
                    <a:pt x="0" y="171"/>
                  </a:lnTo>
                  <a:lnTo>
                    <a:pt x="171" y="0"/>
                  </a:lnTo>
                  <a:lnTo>
                    <a:pt x="171" y="171"/>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6" name="Freeform 441"/>
            <p:cNvSpPr>
              <a:spLocks/>
            </p:cNvSpPr>
            <p:nvPr/>
          </p:nvSpPr>
          <p:spPr bwMode="auto">
            <a:xfrm>
              <a:off x="5759451" y="652463"/>
              <a:ext cx="1008063" cy="465138"/>
            </a:xfrm>
            <a:custGeom>
              <a:avLst/>
              <a:gdLst>
                <a:gd name="T0" fmla="*/ 203 w 635"/>
                <a:gd name="T1" fmla="*/ 0 h 293"/>
                <a:gd name="T2" fmla="*/ 635 w 635"/>
                <a:gd name="T3" fmla="*/ 122 h 293"/>
                <a:gd name="T4" fmla="*/ 464 w 635"/>
                <a:gd name="T5" fmla="*/ 293 h 293"/>
                <a:gd name="T6" fmla="*/ 0 w 635"/>
                <a:gd name="T7" fmla="*/ 144 h 293"/>
                <a:gd name="T8" fmla="*/ 203 w 635"/>
                <a:gd name="T9" fmla="*/ 0 h 293"/>
              </a:gdLst>
              <a:ahLst/>
              <a:cxnLst>
                <a:cxn ang="0">
                  <a:pos x="T0" y="T1"/>
                </a:cxn>
                <a:cxn ang="0">
                  <a:pos x="T2" y="T3"/>
                </a:cxn>
                <a:cxn ang="0">
                  <a:pos x="T4" y="T5"/>
                </a:cxn>
                <a:cxn ang="0">
                  <a:pos x="T6" y="T7"/>
                </a:cxn>
                <a:cxn ang="0">
                  <a:pos x="T8" y="T9"/>
                </a:cxn>
              </a:cxnLst>
              <a:rect l="0" t="0" r="r" b="b"/>
              <a:pathLst>
                <a:path w="635" h="293">
                  <a:moveTo>
                    <a:pt x="203" y="0"/>
                  </a:moveTo>
                  <a:lnTo>
                    <a:pt x="635" y="122"/>
                  </a:lnTo>
                  <a:lnTo>
                    <a:pt x="464" y="293"/>
                  </a:lnTo>
                  <a:lnTo>
                    <a:pt x="0" y="144"/>
                  </a:lnTo>
                  <a:lnTo>
                    <a:pt x="203"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7" name="Freeform 442"/>
            <p:cNvSpPr>
              <a:spLocks/>
            </p:cNvSpPr>
            <p:nvPr/>
          </p:nvSpPr>
          <p:spPr bwMode="auto">
            <a:xfrm>
              <a:off x="6253163" y="1123950"/>
              <a:ext cx="171450" cy="136525"/>
            </a:xfrm>
            <a:custGeom>
              <a:avLst/>
              <a:gdLst>
                <a:gd name="T0" fmla="*/ 0 w 108"/>
                <a:gd name="T1" fmla="*/ 50 h 86"/>
                <a:gd name="T2" fmla="*/ 108 w 108"/>
                <a:gd name="T3" fmla="*/ 86 h 86"/>
                <a:gd name="T4" fmla="*/ 108 w 108"/>
                <a:gd name="T5" fmla="*/ 36 h 86"/>
                <a:gd name="T6" fmla="*/ 0 w 108"/>
                <a:gd name="T7" fmla="*/ 0 h 86"/>
                <a:gd name="T8" fmla="*/ 0 w 108"/>
                <a:gd name="T9" fmla="*/ 50 h 86"/>
              </a:gdLst>
              <a:ahLst/>
              <a:cxnLst>
                <a:cxn ang="0">
                  <a:pos x="T0" y="T1"/>
                </a:cxn>
                <a:cxn ang="0">
                  <a:pos x="T2" y="T3"/>
                </a:cxn>
                <a:cxn ang="0">
                  <a:pos x="T4" y="T5"/>
                </a:cxn>
                <a:cxn ang="0">
                  <a:pos x="T6" y="T7"/>
                </a:cxn>
                <a:cxn ang="0">
                  <a:pos x="T8" y="T9"/>
                </a:cxn>
              </a:cxnLst>
              <a:rect l="0" t="0" r="r" b="b"/>
              <a:pathLst>
                <a:path w="108" h="86">
                  <a:moveTo>
                    <a:pt x="0" y="50"/>
                  </a:moveTo>
                  <a:lnTo>
                    <a:pt x="108" y="86"/>
                  </a:lnTo>
                  <a:lnTo>
                    <a:pt x="108" y="36"/>
                  </a:lnTo>
                  <a:lnTo>
                    <a:pt x="0" y="0"/>
                  </a:lnTo>
                  <a:lnTo>
                    <a:pt x="0" y="5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8" name="Freeform 443"/>
            <p:cNvSpPr>
              <a:spLocks/>
            </p:cNvSpPr>
            <p:nvPr/>
          </p:nvSpPr>
          <p:spPr bwMode="auto">
            <a:xfrm>
              <a:off x="5845176" y="989013"/>
              <a:ext cx="171450" cy="134938"/>
            </a:xfrm>
            <a:custGeom>
              <a:avLst/>
              <a:gdLst>
                <a:gd name="T0" fmla="*/ 0 w 108"/>
                <a:gd name="T1" fmla="*/ 49 h 85"/>
                <a:gd name="T2" fmla="*/ 108 w 108"/>
                <a:gd name="T3" fmla="*/ 85 h 85"/>
                <a:gd name="T4" fmla="*/ 108 w 108"/>
                <a:gd name="T5" fmla="*/ 36 h 85"/>
                <a:gd name="T6" fmla="*/ 0 w 108"/>
                <a:gd name="T7" fmla="*/ 0 h 85"/>
                <a:gd name="T8" fmla="*/ 0 w 108"/>
                <a:gd name="T9" fmla="*/ 49 h 85"/>
              </a:gdLst>
              <a:ahLst/>
              <a:cxnLst>
                <a:cxn ang="0">
                  <a:pos x="T0" y="T1"/>
                </a:cxn>
                <a:cxn ang="0">
                  <a:pos x="T2" y="T3"/>
                </a:cxn>
                <a:cxn ang="0">
                  <a:pos x="T4" y="T5"/>
                </a:cxn>
                <a:cxn ang="0">
                  <a:pos x="T6" y="T7"/>
                </a:cxn>
                <a:cxn ang="0">
                  <a:pos x="T8" y="T9"/>
                </a:cxn>
              </a:cxnLst>
              <a:rect l="0" t="0" r="r" b="b"/>
              <a:pathLst>
                <a:path w="108" h="85">
                  <a:moveTo>
                    <a:pt x="0" y="49"/>
                  </a:moveTo>
                  <a:lnTo>
                    <a:pt x="108" y="85"/>
                  </a:lnTo>
                  <a:lnTo>
                    <a:pt x="108" y="36"/>
                  </a:lnTo>
                  <a:lnTo>
                    <a:pt x="0" y="0"/>
                  </a:lnTo>
                  <a:lnTo>
                    <a:pt x="0" y="49"/>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9" name="Freeform 444"/>
            <p:cNvSpPr>
              <a:spLocks/>
            </p:cNvSpPr>
            <p:nvPr/>
          </p:nvSpPr>
          <p:spPr bwMode="auto">
            <a:xfrm>
              <a:off x="6081713" y="1052513"/>
              <a:ext cx="100013" cy="257175"/>
            </a:xfrm>
            <a:custGeom>
              <a:avLst/>
              <a:gdLst>
                <a:gd name="T0" fmla="*/ 0 w 63"/>
                <a:gd name="T1" fmla="*/ 0 h 162"/>
                <a:gd name="T2" fmla="*/ 63 w 63"/>
                <a:gd name="T3" fmla="*/ 18 h 162"/>
                <a:gd name="T4" fmla="*/ 63 w 63"/>
                <a:gd name="T5" fmla="*/ 162 h 162"/>
                <a:gd name="T6" fmla="*/ 0 w 63"/>
                <a:gd name="T7" fmla="*/ 140 h 162"/>
                <a:gd name="T8" fmla="*/ 0 w 63"/>
                <a:gd name="T9" fmla="*/ 0 h 162"/>
              </a:gdLst>
              <a:ahLst/>
              <a:cxnLst>
                <a:cxn ang="0">
                  <a:pos x="T0" y="T1"/>
                </a:cxn>
                <a:cxn ang="0">
                  <a:pos x="T2" y="T3"/>
                </a:cxn>
                <a:cxn ang="0">
                  <a:pos x="T4" y="T5"/>
                </a:cxn>
                <a:cxn ang="0">
                  <a:pos x="T6" y="T7"/>
                </a:cxn>
                <a:cxn ang="0">
                  <a:pos x="T8" y="T9"/>
                </a:cxn>
              </a:cxnLst>
              <a:rect l="0" t="0" r="r" b="b"/>
              <a:pathLst>
                <a:path w="63" h="162">
                  <a:moveTo>
                    <a:pt x="0" y="0"/>
                  </a:moveTo>
                  <a:lnTo>
                    <a:pt x="63" y="18"/>
                  </a:lnTo>
                  <a:lnTo>
                    <a:pt x="63" y="162"/>
                  </a:lnTo>
                  <a:lnTo>
                    <a:pt x="0" y="14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0" name="Freeform 445"/>
            <p:cNvSpPr>
              <a:spLocks/>
            </p:cNvSpPr>
            <p:nvPr/>
          </p:nvSpPr>
          <p:spPr bwMode="auto">
            <a:xfrm>
              <a:off x="6088063" y="1060450"/>
              <a:ext cx="87313" cy="234950"/>
            </a:xfrm>
            <a:custGeom>
              <a:avLst/>
              <a:gdLst>
                <a:gd name="T0" fmla="*/ 0 w 55"/>
                <a:gd name="T1" fmla="*/ 0 h 148"/>
                <a:gd name="T2" fmla="*/ 55 w 55"/>
                <a:gd name="T3" fmla="*/ 18 h 148"/>
                <a:gd name="T4" fmla="*/ 50 w 55"/>
                <a:gd name="T5" fmla="*/ 148 h 148"/>
                <a:gd name="T6" fmla="*/ 0 w 55"/>
                <a:gd name="T7" fmla="*/ 126 h 148"/>
                <a:gd name="T8" fmla="*/ 0 w 55"/>
                <a:gd name="T9" fmla="*/ 0 h 148"/>
              </a:gdLst>
              <a:ahLst/>
              <a:cxnLst>
                <a:cxn ang="0">
                  <a:pos x="T0" y="T1"/>
                </a:cxn>
                <a:cxn ang="0">
                  <a:pos x="T2" y="T3"/>
                </a:cxn>
                <a:cxn ang="0">
                  <a:pos x="T4" y="T5"/>
                </a:cxn>
                <a:cxn ang="0">
                  <a:pos x="T6" y="T7"/>
                </a:cxn>
                <a:cxn ang="0">
                  <a:pos x="T8" y="T9"/>
                </a:cxn>
              </a:cxnLst>
              <a:rect l="0" t="0" r="r" b="b"/>
              <a:pathLst>
                <a:path w="55" h="148">
                  <a:moveTo>
                    <a:pt x="0" y="0"/>
                  </a:moveTo>
                  <a:lnTo>
                    <a:pt x="55" y="18"/>
                  </a:lnTo>
                  <a:lnTo>
                    <a:pt x="50" y="148"/>
                  </a:lnTo>
                  <a:lnTo>
                    <a:pt x="0" y="126"/>
                  </a:lnTo>
                  <a:lnTo>
                    <a:pt x="0" y="0"/>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1" name="Freeform 324"/>
            <p:cNvSpPr>
              <a:spLocks/>
            </p:cNvSpPr>
            <p:nvPr/>
          </p:nvSpPr>
          <p:spPr bwMode="auto">
            <a:xfrm>
              <a:off x="6624638" y="3173412"/>
              <a:ext cx="385763" cy="263525"/>
            </a:xfrm>
            <a:custGeom>
              <a:avLst/>
              <a:gdLst>
                <a:gd name="T0" fmla="*/ 0 w 243"/>
                <a:gd name="T1" fmla="*/ 81 h 166"/>
                <a:gd name="T2" fmla="*/ 243 w 243"/>
                <a:gd name="T3" fmla="*/ 166 h 166"/>
                <a:gd name="T4" fmla="*/ 243 w 243"/>
                <a:gd name="T5" fmla="*/ 90 h 166"/>
                <a:gd name="T6" fmla="*/ 0 w 243"/>
                <a:gd name="T7" fmla="*/ 0 h 166"/>
                <a:gd name="T8" fmla="*/ 0 w 243"/>
                <a:gd name="T9" fmla="*/ 81 h 166"/>
              </a:gdLst>
              <a:ahLst/>
              <a:cxnLst>
                <a:cxn ang="0">
                  <a:pos x="T0" y="T1"/>
                </a:cxn>
                <a:cxn ang="0">
                  <a:pos x="T2" y="T3"/>
                </a:cxn>
                <a:cxn ang="0">
                  <a:pos x="T4" y="T5"/>
                </a:cxn>
                <a:cxn ang="0">
                  <a:pos x="T6" y="T7"/>
                </a:cxn>
                <a:cxn ang="0">
                  <a:pos x="T8" y="T9"/>
                </a:cxn>
              </a:cxnLst>
              <a:rect l="0" t="0" r="r" b="b"/>
              <a:pathLst>
                <a:path w="243" h="166">
                  <a:moveTo>
                    <a:pt x="0" y="81"/>
                  </a:moveTo>
                  <a:lnTo>
                    <a:pt x="243" y="166"/>
                  </a:lnTo>
                  <a:lnTo>
                    <a:pt x="243" y="90"/>
                  </a:lnTo>
                  <a:lnTo>
                    <a:pt x="0" y="0"/>
                  </a:lnTo>
                  <a:lnTo>
                    <a:pt x="0" y="81"/>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2" name="Freeform 325"/>
            <p:cNvSpPr>
              <a:spLocks/>
            </p:cNvSpPr>
            <p:nvPr/>
          </p:nvSpPr>
          <p:spPr bwMode="auto">
            <a:xfrm>
              <a:off x="5953126" y="2930525"/>
              <a:ext cx="671513" cy="371475"/>
            </a:xfrm>
            <a:custGeom>
              <a:avLst/>
              <a:gdLst>
                <a:gd name="T0" fmla="*/ 0 w 423"/>
                <a:gd name="T1" fmla="*/ 76 h 234"/>
                <a:gd name="T2" fmla="*/ 423 w 423"/>
                <a:gd name="T3" fmla="*/ 234 h 234"/>
                <a:gd name="T4" fmla="*/ 423 w 423"/>
                <a:gd name="T5" fmla="*/ 153 h 234"/>
                <a:gd name="T6" fmla="*/ 0 w 423"/>
                <a:gd name="T7" fmla="*/ 0 h 234"/>
                <a:gd name="T8" fmla="*/ 0 w 423"/>
                <a:gd name="T9" fmla="*/ 76 h 234"/>
              </a:gdLst>
              <a:ahLst/>
              <a:cxnLst>
                <a:cxn ang="0">
                  <a:pos x="T0" y="T1"/>
                </a:cxn>
                <a:cxn ang="0">
                  <a:pos x="T2" y="T3"/>
                </a:cxn>
                <a:cxn ang="0">
                  <a:pos x="T4" y="T5"/>
                </a:cxn>
                <a:cxn ang="0">
                  <a:pos x="T6" y="T7"/>
                </a:cxn>
                <a:cxn ang="0">
                  <a:pos x="T8" y="T9"/>
                </a:cxn>
              </a:cxnLst>
              <a:rect l="0" t="0" r="r" b="b"/>
              <a:pathLst>
                <a:path w="423" h="234">
                  <a:moveTo>
                    <a:pt x="0" y="76"/>
                  </a:moveTo>
                  <a:lnTo>
                    <a:pt x="423" y="234"/>
                  </a:lnTo>
                  <a:lnTo>
                    <a:pt x="423" y="153"/>
                  </a:lnTo>
                  <a:lnTo>
                    <a:pt x="0" y="0"/>
                  </a:lnTo>
                  <a:lnTo>
                    <a:pt x="0" y="7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3" name="Freeform 323"/>
            <p:cNvSpPr>
              <a:spLocks/>
            </p:cNvSpPr>
            <p:nvPr/>
          </p:nvSpPr>
          <p:spPr bwMode="auto">
            <a:xfrm>
              <a:off x="4316413" y="2346325"/>
              <a:ext cx="1643063" cy="708025"/>
            </a:xfrm>
            <a:custGeom>
              <a:avLst/>
              <a:gdLst>
                <a:gd name="T0" fmla="*/ 5 w 1035"/>
                <a:gd name="T1" fmla="*/ 72 h 446"/>
                <a:gd name="T2" fmla="*/ 1035 w 1035"/>
                <a:gd name="T3" fmla="*/ 446 h 446"/>
                <a:gd name="T4" fmla="*/ 1031 w 1035"/>
                <a:gd name="T5" fmla="*/ 369 h 446"/>
                <a:gd name="T6" fmla="*/ 0 w 1035"/>
                <a:gd name="T7" fmla="*/ 0 h 446"/>
                <a:gd name="T8" fmla="*/ 5 w 1035"/>
                <a:gd name="T9" fmla="*/ 72 h 446"/>
              </a:gdLst>
              <a:ahLst/>
              <a:cxnLst>
                <a:cxn ang="0">
                  <a:pos x="T0" y="T1"/>
                </a:cxn>
                <a:cxn ang="0">
                  <a:pos x="T2" y="T3"/>
                </a:cxn>
                <a:cxn ang="0">
                  <a:pos x="T4" y="T5"/>
                </a:cxn>
                <a:cxn ang="0">
                  <a:pos x="T6" y="T7"/>
                </a:cxn>
                <a:cxn ang="0">
                  <a:pos x="T8" y="T9"/>
                </a:cxn>
              </a:cxnLst>
              <a:rect l="0" t="0" r="r" b="b"/>
              <a:pathLst>
                <a:path w="1035" h="446">
                  <a:moveTo>
                    <a:pt x="5" y="72"/>
                  </a:moveTo>
                  <a:lnTo>
                    <a:pt x="1035" y="446"/>
                  </a:lnTo>
                  <a:lnTo>
                    <a:pt x="1031" y="369"/>
                  </a:lnTo>
                  <a:lnTo>
                    <a:pt x="0" y="0"/>
                  </a:lnTo>
                  <a:lnTo>
                    <a:pt x="5" y="72"/>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grpSp>
    </p:spTree>
    <p:extLst>
      <p:ext uri="{BB962C8B-B14F-4D97-AF65-F5344CB8AC3E}">
        <p14:creationId xmlns:p14="http://schemas.microsoft.com/office/powerpoint/2010/main" val="2232478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HERO</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5</a:t>
            </a:fld>
            <a:endParaRPr lang="en-US" dirty="0"/>
          </a:p>
        </p:txBody>
      </p:sp>
      <p:sp>
        <p:nvSpPr>
          <p:cNvPr id="90" name="Oval 89"/>
          <p:cNvSpPr/>
          <p:nvPr/>
        </p:nvSpPr>
        <p:spPr>
          <a:xfrm>
            <a:off x="4493662" y="1990222"/>
            <a:ext cx="3227301" cy="32273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1" name="Oval 90"/>
          <p:cNvSpPr/>
          <p:nvPr/>
        </p:nvSpPr>
        <p:spPr>
          <a:xfrm>
            <a:off x="4591945" y="2105163"/>
            <a:ext cx="3022811" cy="3022811"/>
          </a:xfrm>
          <a:prstGeom prst="ellips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3" name="Rectangle 92"/>
          <p:cNvSpPr/>
          <p:nvPr/>
        </p:nvSpPr>
        <p:spPr>
          <a:xfrm>
            <a:off x="2002387" y="3261397"/>
            <a:ext cx="2204067" cy="400110"/>
          </a:xfrm>
          <a:prstGeom prst="rect">
            <a:avLst/>
          </a:prstGeom>
        </p:spPr>
        <p:txBody>
          <a:bodyPr wrap="square">
            <a:spAutoFit/>
          </a:bodyPr>
          <a:lstStyle/>
          <a:p>
            <a:pPr>
              <a:spcBef>
                <a:spcPts val="600"/>
              </a:spcBef>
              <a:buClr>
                <a:srgbClr val="E24848"/>
              </a:buClr>
              <a:defRPr/>
            </a:pPr>
            <a:r>
              <a:rPr lang="en-US" sz="20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MANAGER</a:t>
            </a:r>
          </a:p>
        </p:txBody>
      </p:sp>
      <p:sp>
        <p:nvSpPr>
          <p:cNvPr id="95" name="Freeform 89"/>
          <p:cNvSpPr>
            <a:spLocks noEditPoints="1"/>
          </p:cNvSpPr>
          <p:nvPr/>
        </p:nvSpPr>
        <p:spPr bwMode="auto">
          <a:xfrm>
            <a:off x="5500562" y="2801655"/>
            <a:ext cx="545393" cy="1669123"/>
          </a:xfrm>
          <a:custGeom>
            <a:avLst/>
            <a:gdLst>
              <a:gd name="T0" fmla="*/ 216 w 894"/>
              <a:gd name="T1" fmla="*/ 218 h 2736"/>
              <a:gd name="T2" fmla="*/ 240 w 894"/>
              <a:gd name="T3" fmla="*/ 246 h 2736"/>
              <a:gd name="T4" fmla="*/ 250 w 894"/>
              <a:gd name="T5" fmla="*/ 130 h 2736"/>
              <a:gd name="T6" fmla="*/ 348 w 894"/>
              <a:gd name="T7" fmla="*/ 54 h 2736"/>
              <a:gd name="T8" fmla="*/ 412 w 894"/>
              <a:gd name="T9" fmla="*/ 78 h 2736"/>
              <a:gd name="T10" fmla="*/ 452 w 894"/>
              <a:gd name="T11" fmla="*/ 182 h 2736"/>
              <a:gd name="T12" fmla="*/ 466 w 894"/>
              <a:gd name="T13" fmla="*/ 138 h 2736"/>
              <a:gd name="T14" fmla="*/ 436 w 894"/>
              <a:gd name="T15" fmla="*/ 30 h 2736"/>
              <a:gd name="T16" fmla="*/ 382 w 894"/>
              <a:gd name="T17" fmla="*/ 2 h 2736"/>
              <a:gd name="T18" fmla="*/ 340 w 894"/>
              <a:gd name="T19" fmla="*/ 0 h 2736"/>
              <a:gd name="T20" fmla="*/ 300 w 894"/>
              <a:gd name="T21" fmla="*/ 8 h 2736"/>
              <a:gd name="T22" fmla="*/ 230 w 894"/>
              <a:gd name="T23" fmla="*/ 86 h 2736"/>
              <a:gd name="T24" fmla="*/ 214 w 894"/>
              <a:gd name="T25" fmla="*/ 178 h 2736"/>
              <a:gd name="T26" fmla="*/ 470 w 894"/>
              <a:gd name="T27" fmla="*/ 196 h 2736"/>
              <a:gd name="T28" fmla="*/ 476 w 894"/>
              <a:gd name="T29" fmla="*/ 200 h 2736"/>
              <a:gd name="T30" fmla="*/ 752 w 894"/>
              <a:gd name="T31" fmla="*/ 2382 h 2736"/>
              <a:gd name="T32" fmla="*/ 684 w 894"/>
              <a:gd name="T33" fmla="*/ 2236 h 2736"/>
              <a:gd name="T34" fmla="*/ 660 w 894"/>
              <a:gd name="T35" fmla="*/ 2036 h 2736"/>
              <a:gd name="T36" fmla="*/ 648 w 894"/>
              <a:gd name="T37" fmla="*/ 1606 h 2736"/>
              <a:gd name="T38" fmla="*/ 706 w 894"/>
              <a:gd name="T39" fmla="*/ 1400 h 2736"/>
              <a:gd name="T40" fmla="*/ 700 w 894"/>
              <a:gd name="T41" fmla="*/ 1234 h 2736"/>
              <a:gd name="T42" fmla="*/ 650 w 894"/>
              <a:gd name="T43" fmla="*/ 1088 h 2736"/>
              <a:gd name="T44" fmla="*/ 646 w 894"/>
              <a:gd name="T45" fmla="*/ 918 h 2736"/>
              <a:gd name="T46" fmla="*/ 638 w 894"/>
              <a:gd name="T47" fmla="*/ 552 h 2736"/>
              <a:gd name="T48" fmla="*/ 450 w 894"/>
              <a:gd name="T49" fmla="*/ 438 h 2736"/>
              <a:gd name="T50" fmla="*/ 424 w 894"/>
              <a:gd name="T51" fmla="*/ 438 h 2736"/>
              <a:gd name="T52" fmla="*/ 412 w 894"/>
              <a:gd name="T53" fmla="*/ 464 h 2736"/>
              <a:gd name="T54" fmla="*/ 344 w 894"/>
              <a:gd name="T55" fmla="*/ 432 h 2736"/>
              <a:gd name="T56" fmla="*/ 262 w 894"/>
              <a:gd name="T57" fmla="*/ 376 h 2736"/>
              <a:gd name="T58" fmla="*/ 168 w 894"/>
              <a:gd name="T59" fmla="*/ 456 h 2736"/>
              <a:gd name="T60" fmla="*/ 38 w 894"/>
              <a:gd name="T61" fmla="*/ 528 h 2736"/>
              <a:gd name="T62" fmla="*/ 18 w 894"/>
              <a:gd name="T63" fmla="*/ 728 h 2736"/>
              <a:gd name="T64" fmla="*/ 6 w 894"/>
              <a:gd name="T65" fmla="*/ 1118 h 2736"/>
              <a:gd name="T66" fmla="*/ 32 w 894"/>
              <a:gd name="T67" fmla="*/ 1402 h 2736"/>
              <a:gd name="T68" fmla="*/ 60 w 894"/>
              <a:gd name="T69" fmla="*/ 1520 h 2736"/>
              <a:gd name="T70" fmla="*/ 202 w 894"/>
              <a:gd name="T71" fmla="*/ 1510 h 2736"/>
              <a:gd name="T72" fmla="*/ 220 w 894"/>
              <a:gd name="T73" fmla="*/ 1624 h 2736"/>
              <a:gd name="T74" fmla="*/ 206 w 894"/>
              <a:gd name="T75" fmla="*/ 1646 h 2736"/>
              <a:gd name="T76" fmla="*/ 158 w 894"/>
              <a:gd name="T77" fmla="*/ 1662 h 2736"/>
              <a:gd name="T78" fmla="*/ 148 w 894"/>
              <a:gd name="T79" fmla="*/ 1744 h 2736"/>
              <a:gd name="T80" fmla="*/ 148 w 894"/>
              <a:gd name="T81" fmla="*/ 1814 h 2736"/>
              <a:gd name="T82" fmla="*/ 166 w 894"/>
              <a:gd name="T83" fmla="*/ 2444 h 2736"/>
              <a:gd name="T84" fmla="*/ 194 w 894"/>
              <a:gd name="T85" fmla="*/ 2614 h 2736"/>
              <a:gd name="T86" fmla="*/ 292 w 894"/>
              <a:gd name="T87" fmla="*/ 2736 h 2736"/>
              <a:gd name="T88" fmla="*/ 338 w 894"/>
              <a:gd name="T89" fmla="*/ 2568 h 2736"/>
              <a:gd name="T90" fmla="*/ 348 w 894"/>
              <a:gd name="T91" fmla="*/ 2490 h 2736"/>
              <a:gd name="T92" fmla="*/ 332 w 894"/>
              <a:gd name="T93" fmla="*/ 2320 h 2736"/>
              <a:gd name="T94" fmla="*/ 308 w 894"/>
              <a:gd name="T95" fmla="*/ 1992 h 2736"/>
              <a:gd name="T96" fmla="*/ 366 w 894"/>
              <a:gd name="T97" fmla="*/ 1766 h 2736"/>
              <a:gd name="T98" fmla="*/ 418 w 894"/>
              <a:gd name="T99" fmla="*/ 1728 h 2736"/>
              <a:gd name="T100" fmla="*/ 472 w 894"/>
              <a:gd name="T101" fmla="*/ 1958 h 2736"/>
              <a:gd name="T102" fmla="*/ 560 w 894"/>
              <a:gd name="T103" fmla="*/ 2408 h 2736"/>
              <a:gd name="T104" fmla="*/ 712 w 894"/>
              <a:gd name="T105" fmla="*/ 2512 h 2736"/>
              <a:gd name="T106" fmla="*/ 892 w 894"/>
              <a:gd name="T107" fmla="*/ 2524 h 2736"/>
              <a:gd name="T108" fmla="*/ 396 w 894"/>
              <a:gd name="T109" fmla="*/ 636 h 2736"/>
              <a:gd name="T110" fmla="*/ 414 w 894"/>
              <a:gd name="T111" fmla="*/ 512 h 2736"/>
              <a:gd name="T112" fmla="*/ 464 w 894"/>
              <a:gd name="T113" fmla="*/ 652 h 2736"/>
              <a:gd name="T114" fmla="*/ 430 w 894"/>
              <a:gd name="T115" fmla="*/ 378 h 2736"/>
              <a:gd name="T116" fmla="*/ 430 w 894"/>
              <a:gd name="T117" fmla="*/ 378 h 2736"/>
              <a:gd name="T118" fmla="*/ 58 w 894"/>
              <a:gd name="T119" fmla="*/ 1520 h 2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4" h="2736">
                <a:moveTo>
                  <a:pt x="252" y="304"/>
                </a:moveTo>
                <a:lnTo>
                  <a:pt x="252" y="304"/>
                </a:lnTo>
                <a:lnTo>
                  <a:pt x="250" y="294"/>
                </a:lnTo>
                <a:lnTo>
                  <a:pt x="248" y="284"/>
                </a:lnTo>
                <a:lnTo>
                  <a:pt x="248" y="284"/>
                </a:lnTo>
                <a:lnTo>
                  <a:pt x="250" y="294"/>
                </a:lnTo>
                <a:lnTo>
                  <a:pt x="252" y="304"/>
                </a:lnTo>
                <a:lnTo>
                  <a:pt x="252" y="304"/>
                </a:lnTo>
                <a:close/>
                <a:moveTo>
                  <a:pt x="208" y="238"/>
                </a:moveTo>
                <a:lnTo>
                  <a:pt x="208" y="238"/>
                </a:lnTo>
                <a:lnTo>
                  <a:pt x="212" y="224"/>
                </a:lnTo>
                <a:lnTo>
                  <a:pt x="214" y="220"/>
                </a:lnTo>
                <a:lnTo>
                  <a:pt x="216" y="218"/>
                </a:lnTo>
                <a:lnTo>
                  <a:pt x="216" y="218"/>
                </a:lnTo>
                <a:lnTo>
                  <a:pt x="214" y="220"/>
                </a:lnTo>
                <a:lnTo>
                  <a:pt x="212" y="222"/>
                </a:lnTo>
                <a:lnTo>
                  <a:pt x="208" y="238"/>
                </a:lnTo>
                <a:lnTo>
                  <a:pt x="208" y="238"/>
                </a:lnTo>
                <a:close/>
                <a:moveTo>
                  <a:pt x="216" y="218"/>
                </a:moveTo>
                <a:lnTo>
                  <a:pt x="216" y="218"/>
                </a:lnTo>
                <a:lnTo>
                  <a:pt x="220" y="220"/>
                </a:lnTo>
                <a:lnTo>
                  <a:pt x="224" y="220"/>
                </a:lnTo>
                <a:lnTo>
                  <a:pt x="224" y="220"/>
                </a:lnTo>
                <a:lnTo>
                  <a:pt x="230" y="226"/>
                </a:lnTo>
                <a:lnTo>
                  <a:pt x="232" y="232"/>
                </a:lnTo>
                <a:lnTo>
                  <a:pt x="240" y="246"/>
                </a:lnTo>
                <a:lnTo>
                  <a:pt x="248" y="244"/>
                </a:lnTo>
                <a:lnTo>
                  <a:pt x="248" y="244"/>
                </a:lnTo>
                <a:lnTo>
                  <a:pt x="246" y="230"/>
                </a:lnTo>
                <a:lnTo>
                  <a:pt x="244" y="214"/>
                </a:lnTo>
                <a:lnTo>
                  <a:pt x="242" y="180"/>
                </a:lnTo>
                <a:lnTo>
                  <a:pt x="242" y="180"/>
                </a:lnTo>
                <a:lnTo>
                  <a:pt x="242" y="164"/>
                </a:lnTo>
                <a:lnTo>
                  <a:pt x="244" y="156"/>
                </a:lnTo>
                <a:lnTo>
                  <a:pt x="246" y="150"/>
                </a:lnTo>
                <a:lnTo>
                  <a:pt x="248" y="142"/>
                </a:lnTo>
                <a:lnTo>
                  <a:pt x="248" y="142"/>
                </a:lnTo>
                <a:lnTo>
                  <a:pt x="250" y="134"/>
                </a:lnTo>
                <a:lnTo>
                  <a:pt x="250" y="130"/>
                </a:lnTo>
                <a:lnTo>
                  <a:pt x="250" y="124"/>
                </a:lnTo>
                <a:lnTo>
                  <a:pt x="254" y="110"/>
                </a:lnTo>
                <a:lnTo>
                  <a:pt x="254" y="110"/>
                </a:lnTo>
                <a:lnTo>
                  <a:pt x="258" y="98"/>
                </a:lnTo>
                <a:lnTo>
                  <a:pt x="264" y="88"/>
                </a:lnTo>
                <a:lnTo>
                  <a:pt x="272" y="80"/>
                </a:lnTo>
                <a:lnTo>
                  <a:pt x="282" y="74"/>
                </a:lnTo>
                <a:lnTo>
                  <a:pt x="282" y="74"/>
                </a:lnTo>
                <a:lnTo>
                  <a:pt x="292" y="68"/>
                </a:lnTo>
                <a:lnTo>
                  <a:pt x="304" y="64"/>
                </a:lnTo>
                <a:lnTo>
                  <a:pt x="326" y="58"/>
                </a:lnTo>
                <a:lnTo>
                  <a:pt x="326" y="58"/>
                </a:lnTo>
                <a:lnTo>
                  <a:pt x="348" y="54"/>
                </a:lnTo>
                <a:lnTo>
                  <a:pt x="348" y="54"/>
                </a:lnTo>
                <a:lnTo>
                  <a:pt x="354" y="54"/>
                </a:lnTo>
                <a:lnTo>
                  <a:pt x="354" y="54"/>
                </a:lnTo>
                <a:lnTo>
                  <a:pt x="368" y="56"/>
                </a:lnTo>
                <a:lnTo>
                  <a:pt x="368" y="56"/>
                </a:lnTo>
                <a:lnTo>
                  <a:pt x="374" y="58"/>
                </a:lnTo>
                <a:lnTo>
                  <a:pt x="374" y="58"/>
                </a:lnTo>
                <a:lnTo>
                  <a:pt x="388" y="62"/>
                </a:lnTo>
                <a:lnTo>
                  <a:pt x="388" y="62"/>
                </a:lnTo>
                <a:lnTo>
                  <a:pt x="394" y="64"/>
                </a:lnTo>
                <a:lnTo>
                  <a:pt x="394" y="64"/>
                </a:lnTo>
                <a:lnTo>
                  <a:pt x="412" y="78"/>
                </a:lnTo>
                <a:lnTo>
                  <a:pt x="412" y="78"/>
                </a:lnTo>
                <a:lnTo>
                  <a:pt x="424" y="88"/>
                </a:lnTo>
                <a:lnTo>
                  <a:pt x="424" y="88"/>
                </a:lnTo>
                <a:lnTo>
                  <a:pt x="428" y="92"/>
                </a:lnTo>
                <a:lnTo>
                  <a:pt x="428" y="92"/>
                </a:lnTo>
                <a:lnTo>
                  <a:pt x="428" y="94"/>
                </a:lnTo>
                <a:lnTo>
                  <a:pt x="428" y="94"/>
                </a:lnTo>
                <a:lnTo>
                  <a:pt x="432" y="102"/>
                </a:lnTo>
                <a:lnTo>
                  <a:pt x="432" y="102"/>
                </a:lnTo>
                <a:lnTo>
                  <a:pt x="442" y="124"/>
                </a:lnTo>
                <a:lnTo>
                  <a:pt x="450" y="140"/>
                </a:lnTo>
                <a:lnTo>
                  <a:pt x="452" y="158"/>
                </a:lnTo>
                <a:lnTo>
                  <a:pt x="452" y="182"/>
                </a:lnTo>
                <a:lnTo>
                  <a:pt x="452" y="182"/>
                </a:lnTo>
                <a:lnTo>
                  <a:pt x="452" y="210"/>
                </a:lnTo>
                <a:lnTo>
                  <a:pt x="452" y="236"/>
                </a:lnTo>
                <a:lnTo>
                  <a:pt x="456" y="238"/>
                </a:lnTo>
                <a:lnTo>
                  <a:pt x="456" y="238"/>
                </a:lnTo>
                <a:lnTo>
                  <a:pt x="456" y="218"/>
                </a:lnTo>
                <a:lnTo>
                  <a:pt x="458" y="208"/>
                </a:lnTo>
                <a:lnTo>
                  <a:pt x="462" y="202"/>
                </a:lnTo>
                <a:lnTo>
                  <a:pt x="462" y="202"/>
                </a:lnTo>
                <a:lnTo>
                  <a:pt x="466" y="198"/>
                </a:lnTo>
                <a:lnTo>
                  <a:pt x="466" y="198"/>
                </a:lnTo>
                <a:lnTo>
                  <a:pt x="466" y="168"/>
                </a:lnTo>
                <a:lnTo>
                  <a:pt x="466" y="138"/>
                </a:lnTo>
                <a:lnTo>
                  <a:pt x="466" y="138"/>
                </a:lnTo>
                <a:lnTo>
                  <a:pt x="464" y="106"/>
                </a:lnTo>
                <a:lnTo>
                  <a:pt x="462" y="88"/>
                </a:lnTo>
                <a:lnTo>
                  <a:pt x="460" y="76"/>
                </a:lnTo>
                <a:lnTo>
                  <a:pt x="460" y="76"/>
                </a:lnTo>
                <a:lnTo>
                  <a:pt x="452" y="52"/>
                </a:lnTo>
                <a:lnTo>
                  <a:pt x="450" y="48"/>
                </a:lnTo>
                <a:lnTo>
                  <a:pt x="446" y="46"/>
                </a:lnTo>
                <a:lnTo>
                  <a:pt x="442" y="44"/>
                </a:lnTo>
                <a:lnTo>
                  <a:pt x="440" y="42"/>
                </a:lnTo>
                <a:lnTo>
                  <a:pt x="438" y="36"/>
                </a:lnTo>
                <a:lnTo>
                  <a:pt x="438" y="36"/>
                </a:lnTo>
                <a:lnTo>
                  <a:pt x="436" y="30"/>
                </a:lnTo>
                <a:lnTo>
                  <a:pt x="436" y="30"/>
                </a:lnTo>
                <a:lnTo>
                  <a:pt x="434" y="28"/>
                </a:lnTo>
                <a:lnTo>
                  <a:pt x="434" y="28"/>
                </a:lnTo>
                <a:lnTo>
                  <a:pt x="432" y="26"/>
                </a:lnTo>
                <a:lnTo>
                  <a:pt x="432" y="26"/>
                </a:lnTo>
                <a:lnTo>
                  <a:pt x="430" y="24"/>
                </a:lnTo>
                <a:lnTo>
                  <a:pt x="430" y="24"/>
                </a:lnTo>
                <a:lnTo>
                  <a:pt x="428" y="22"/>
                </a:lnTo>
                <a:lnTo>
                  <a:pt x="428" y="22"/>
                </a:lnTo>
                <a:lnTo>
                  <a:pt x="418" y="16"/>
                </a:lnTo>
                <a:lnTo>
                  <a:pt x="418" y="16"/>
                </a:lnTo>
                <a:lnTo>
                  <a:pt x="400" y="6"/>
                </a:lnTo>
                <a:lnTo>
                  <a:pt x="392" y="2"/>
                </a:lnTo>
                <a:lnTo>
                  <a:pt x="382" y="2"/>
                </a:lnTo>
                <a:lnTo>
                  <a:pt x="354" y="2"/>
                </a:lnTo>
                <a:lnTo>
                  <a:pt x="354" y="2"/>
                </a:lnTo>
                <a:lnTo>
                  <a:pt x="348" y="2"/>
                </a:lnTo>
                <a:lnTo>
                  <a:pt x="348" y="2"/>
                </a:lnTo>
                <a:lnTo>
                  <a:pt x="346" y="2"/>
                </a:lnTo>
                <a:lnTo>
                  <a:pt x="346" y="2"/>
                </a:lnTo>
                <a:lnTo>
                  <a:pt x="344" y="2"/>
                </a:lnTo>
                <a:lnTo>
                  <a:pt x="344" y="2"/>
                </a:lnTo>
                <a:lnTo>
                  <a:pt x="344" y="2"/>
                </a:lnTo>
                <a:lnTo>
                  <a:pt x="344" y="2"/>
                </a:lnTo>
                <a:lnTo>
                  <a:pt x="342" y="2"/>
                </a:lnTo>
                <a:lnTo>
                  <a:pt x="342" y="2"/>
                </a:lnTo>
                <a:lnTo>
                  <a:pt x="340" y="0"/>
                </a:lnTo>
                <a:lnTo>
                  <a:pt x="340" y="0"/>
                </a:lnTo>
                <a:lnTo>
                  <a:pt x="340" y="0"/>
                </a:lnTo>
                <a:lnTo>
                  <a:pt x="336" y="0"/>
                </a:lnTo>
                <a:lnTo>
                  <a:pt x="336" y="0"/>
                </a:lnTo>
                <a:lnTo>
                  <a:pt x="336" y="0"/>
                </a:lnTo>
                <a:lnTo>
                  <a:pt x="336" y="0"/>
                </a:lnTo>
                <a:lnTo>
                  <a:pt x="332" y="2"/>
                </a:lnTo>
                <a:lnTo>
                  <a:pt x="332" y="2"/>
                </a:lnTo>
                <a:lnTo>
                  <a:pt x="332" y="2"/>
                </a:lnTo>
                <a:lnTo>
                  <a:pt x="332" y="2"/>
                </a:lnTo>
                <a:lnTo>
                  <a:pt x="324" y="4"/>
                </a:lnTo>
                <a:lnTo>
                  <a:pt x="324" y="4"/>
                </a:lnTo>
                <a:lnTo>
                  <a:pt x="300" y="8"/>
                </a:lnTo>
                <a:lnTo>
                  <a:pt x="288" y="12"/>
                </a:lnTo>
                <a:lnTo>
                  <a:pt x="278" y="20"/>
                </a:lnTo>
                <a:lnTo>
                  <a:pt x="278" y="20"/>
                </a:lnTo>
                <a:lnTo>
                  <a:pt x="266" y="30"/>
                </a:lnTo>
                <a:lnTo>
                  <a:pt x="258" y="40"/>
                </a:lnTo>
                <a:lnTo>
                  <a:pt x="250" y="50"/>
                </a:lnTo>
                <a:lnTo>
                  <a:pt x="244" y="64"/>
                </a:lnTo>
                <a:lnTo>
                  <a:pt x="244" y="64"/>
                </a:lnTo>
                <a:lnTo>
                  <a:pt x="238" y="76"/>
                </a:lnTo>
                <a:lnTo>
                  <a:pt x="232" y="86"/>
                </a:lnTo>
                <a:lnTo>
                  <a:pt x="232" y="86"/>
                </a:lnTo>
                <a:lnTo>
                  <a:pt x="230" y="84"/>
                </a:lnTo>
                <a:lnTo>
                  <a:pt x="230" y="86"/>
                </a:lnTo>
                <a:lnTo>
                  <a:pt x="226" y="88"/>
                </a:lnTo>
                <a:lnTo>
                  <a:pt x="224" y="94"/>
                </a:lnTo>
                <a:lnTo>
                  <a:pt x="224" y="94"/>
                </a:lnTo>
                <a:lnTo>
                  <a:pt x="224" y="104"/>
                </a:lnTo>
                <a:lnTo>
                  <a:pt x="222" y="108"/>
                </a:lnTo>
                <a:lnTo>
                  <a:pt x="218" y="116"/>
                </a:lnTo>
                <a:lnTo>
                  <a:pt x="218" y="116"/>
                </a:lnTo>
                <a:lnTo>
                  <a:pt x="216" y="120"/>
                </a:lnTo>
                <a:lnTo>
                  <a:pt x="214" y="126"/>
                </a:lnTo>
                <a:lnTo>
                  <a:pt x="214" y="140"/>
                </a:lnTo>
                <a:lnTo>
                  <a:pt x="214" y="166"/>
                </a:lnTo>
                <a:lnTo>
                  <a:pt x="214" y="166"/>
                </a:lnTo>
                <a:lnTo>
                  <a:pt x="214" y="178"/>
                </a:lnTo>
                <a:lnTo>
                  <a:pt x="214" y="192"/>
                </a:lnTo>
                <a:lnTo>
                  <a:pt x="218" y="204"/>
                </a:lnTo>
                <a:lnTo>
                  <a:pt x="218" y="204"/>
                </a:lnTo>
                <a:lnTo>
                  <a:pt x="224" y="220"/>
                </a:lnTo>
                <a:lnTo>
                  <a:pt x="224" y="220"/>
                </a:lnTo>
                <a:lnTo>
                  <a:pt x="224" y="220"/>
                </a:lnTo>
                <a:lnTo>
                  <a:pt x="222" y="218"/>
                </a:lnTo>
                <a:lnTo>
                  <a:pt x="220" y="218"/>
                </a:lnTo>
                <a:lnTo>
                  <a:pt x="216" y="218"/>
                </a:lnTo>
                <a:lnTo>
                  <a:pt x="216" y="218"/>
                </a:lnTo>
                <a:close/>
                <a:moveTo>
                  <a:pt x="472" y="196"/>
                </a:moveTo>
                <a:lnTo>
                  <a:pt x="472" y="196"/>
                </a:lnTo>
                <a:lnTo>
                  <a:pt x="470" y="196"/>
                </a:lnTo>
                <a:lnTo>
                  <a:pt x="466" y="198"/>
                </a:lnTo>
                <a:lnTo>
                  <a:pt x="466" y="198"/>
                </a:lnTo>
                <a:lnTo>
                  <a:pt x="466" y="198"/>
                </a:lnTo>
                <a:lnTo>
                  <a:pt x="472" y="196"/>
                </a:lnTo>
                <a:lnTo>
                  <a:pt x="472" y="196"/>
                </a:lnTo>
                <a:close/>
                <a:moveTo>
                  <a:pt x="472" y="196"/>
                </a:moveTo>
                <a:lnTo>
                  <a:pt x="472" y="196"/>
                </a:lnTo>
                <a:lnTo>
                  <a:pt x="476" y="202"/>
                </a:lnTo>
                <a:lnTo>
                  <a:pt x="476" y="208"/>
                </a:lnTo>
                <a:lnTo>
                  <a:pt x="480" y="222"/>
                </a:lnTo>
                <a:lnTo>
                  <a:pt x="480" y="222"/>
                </a:lnTo>
                <a:lnTo>
                  <a:pt x="478" y="208"/>
                </a:lnTo>
                <a:lnTo>
                  <a:pt x="476" y="200"/>
                </a:lnTo>
                <a:lnTo>
                  <a:pt x="474" y="198"/>
                </a:lnTo>
                <a:lnTo>
                  <a:pt x="472" y="196"/>
                </a:lnTo>
                <a:lnTo>
                  <a:pt x="472" y="196"/>
                </a:lnTo>
                <a:close/>
                <a:moveTo>
                  <a:pt x="880" y="2480"/>
                </a:moveTo>
                <a:lnTo>
                  <a:pt x="880" y="2480"/>
                </a:lnTo>
                <a:lnTo>
                  <a:pt x="870" y="2468"/>
                </a:lnTo>
                <a:lnTo>
                  <a:pt x="866" y="2460"/>
                </a:lnTo>
                <a:lnTo>
                  <a:pt x="858" y="2454"/>
                </a:lnTo>
                <a:lnTo>
                  <a:pt x="844" y="2444"/>
                </a:lnTo>
                <a:lnTo>
                  <a:pt x="818" y="2426"/>
                </a:lnTo>
                <a:lnTo>
                  <a:pt x="780" y="2404"/>
                </a:lnTo>
                <a:lnTo>
                  <a:pt x="764" y="2390"/>
                </a:lnTo>
                <a:lnTo>
                  <a:pt x="752" y="2382"/>
                </a:lnTo>
                <a:lnTo>
                  <a:pt x="740" y="2356"/>
                </a:lnTo>
                <a:lnTo>
                  <a:pt x="712" y="2318"/>
                </a:lnTo>
                <a:lnTo>
                  <a:pt x="712" y="2318"/>
                </a:lnTo>
                <a:lnTo>
                  <a:pt x="712" y="2310"/>
                </a:lnTo>
                <a:lnTo>
                  <a:pt x="712" y="2306"/>
                </a:lnTo>
                <a:lnTo>
                  <a:pt x="708" y="2300"/>
                </a:lnTo>
                <a:lnTo>
                  <a:pt x="698" y="2284"/>
                </a:lnTo>
                <a:lnTo>
                  <a:pt x="698" y="2284"/>
                </a:lnTo>
                <a:lnTo>
                  <a:pt x="694" y="2276"/>
                </a:lnTo>
                <a:lnTo>
                  <a:pt x="690" y="2268"/>
                </a:lnTo>
                <a:lnTo>
                  <a:pt x="686" y="2250"/>
                </a:lnTo>
                <a:lnTo>
                  <a:pt x="684" y="2236"/>
                </a:lnTo>
                <a:lnTo>
                  <a:pt x="684" y="2236"/>
                </a:lnTo>
                <a:lnTo>
                  <a:pt x="680" y="2218"/>
                </a:lnTo>
                <a:lnTo>
                  <a:pt x="674" y="2196"/>
                </a:lnTo>
                <a:lnTo>
                  <a:pt x="668" y="2176"/>
                </a:lnTo>
                <a:lnTo>
                  <a:pt x="664" y="2158"/>
                </a:lnTo>
                <a:lnTo>
                  <a:pt x="664" y="2158"/>
                </a:lnTo>
                <a:lnTo>
                  <a:pt x="664" y="2142"/>
                </a:lnTo>
                <a:lnTo>
                  <a:pt x="666" y="2122"/>
                </a:lnTo>
                <a:lnTo>
                  <a:pt x="666" y="2102"/>
                </a:lnTo>
                <a:lnTo>
                  <a:pt x="666" y="2084"/>
                </a:lnTo>
                <a:lnTo>
                  <a:pt x="666" y="2084"/>
                </a:lnTo>
                <a:lnTo>
                  <a:pt x="662" y="2062"/>
                </a:lnTo>
                <a:lnTo>
                  <a:pt x="660" y="2052"/>
                </a:lnTo>
                <a:lnTo>
                  <a:pt x="660" y="2036"/>
                </a:lnTo>
                <a:lnTo>
                  <a:pt x="660" y="2036"/>
                </a:lnTo>
                <a:lnTo>
                  <a:pt x="660" y="2008"/>
                </a:lnTo>
                <a:lnTo>
                  <a:pt x="660" y="1994"/>
                </a:lnTo>
                <a:lnTo>
                  <a:pt x="660" y="1980"/>
                </a:lnTo>
                <a:lnTo>
                  <a:pt x="660" y="1980"/>
                </a:lnTo>
                <a:lnTo>
                  <a:pt x="656" y="1958"/>
                </a:lnTo>
                <a:lnTo>
                  <a:pt x="652" y="1932"/>
                </a:lnTo>
                <a:lnTo>
                  <a:pt x="652" y="1932"/>
                </a:lnTo>
                <a:lnTo>
                  <a:pt x="652" y="1886"/>
                </a:lnTo>
                <a:lnTo>
                  <a:pt x="652" y="1838"/>
                </a:lnTo>
                <a:lnTo>
                  <a:pt x="652" y="1704"/>
                </a:lnTo>
                <a:lnTo>
                  <a:pt x="652" y="1662"/>
                </a:lnTo>
                <a:lnTo>
                  <a:pt x="648" y="1606"/>
                </a:lnTo>
                <a:lnTo>
                  <a:pt x="648" y="1606"/>
                </a:lnTo>
                <a:lnTo>
                  <a:pt x="648" y="1550"/>
                </a:lnTo>
                <a:lnTo>
                  <a:pt x="648" y="1494"/>
                </a:lnTo>
                <a:lnTo>
                  <a:pt x="652" y="1452"/>
                </a:lnTo>
                <a:lnTo>
                  <a:pt x="654" y="1390"/>
                </a:lnTo>
                <a:lnTo>
                  <a:pt x="654" y="1390"/>
                </a:lnTo>
                <a:lnTo>
                  <a:pt x="660" y="1388"/>
                </a:lnTo>
                <a:lnTo>
                  <a:pt x="666" y="1388"/>
                </a:lnTo>
                <a:lnTo>
                  <a:pt x="676" y="1392"/>
                </a:lnTo>
                <a:lnTo>
                  <a:pt x="686" y="1396"/>
                </a:lnTo>
                <a:lnTo>
                  <a:pt x="696" y="1400"/>
                </a:lnTo>
                <a:lnTo>
                  <a:pt x="696" y="1400"/>
                </a:lnTo>
                <a:lnTo>
                  <a:pt x="706" y="1400"/>
                </a:lnTo>
                <a:lnTo>
                  <a:pt x="714" y="1396"/>
                </a:lnTo>
                <a:lnTo>
                  <a:pt x="714" y="1396"/>
                </a:lnTo>
                <a:lnTo>
                  <a:pt x="716" y="1388"/>
                </a:lnTo>
                <a:lnTo>
                  <a:pt x="716" y="1386"/>
                </a:lnTo>
                <a:lnTo>
                  <a:pt x="718" y="1380"/>
                </a:lnTo>
                <a:lnTo>
                  <a:pt x="718" y="1364"/>
                </a:lnTo>
                <a:lnTo>
                  <a:pt x="718" y="1364"/>
                </a:lnTo>
                <a:lnTo>
                  <a:pt x="718" y="1334"/>
                </a:lnTo>
                <a:lnTo>
                  <a:pt x="716" y="1304"/>
                </a:lnTo>
                <a:lnTo>
                  <a:pt x="712" y="1280"/>
                </a:lnTo>
                <a:lnTo>
                  <a:pt x="712" y="1280"/>
                </a:lnTo>
                <a:lnTo>
                  <a:pt x="710" y="1256"/>
                </a:lnTo>
                <a:lnTo>
                  <a:pt x="700" y="1234"/>
                </a:lnTo>
                <a:lnTo>
                  <a:pt x="700" y="1234"/>
                </a:lnTo>
                <a:lnTo>
                  <a:pt x="688" y="1208"/>
                </a:lnTo>
                <a:lnTo>
                  <a:pt x="674" y="1182"/>
                </a:lnTo>
                <a:lnTo>
                  <a:pt x="660" y="1158"/>
                </a:lnTo>
                <a:lnTo>
                  <a:pt x="650" y="1136"/>
                </a:lnTo>
                <a:lnTo>
                  <a:pt x="650" y="1136"/>
                </a:lnTo>
                <a:lnTo>
                  <a:pt x="642" y="1122"/>
                </a:lnTo>
                <a:lnTo>
                  <a:pt x="642" y="1116"/>
                </a:lnTo>
                <a:lnTo>
                  <a:pt x="642" y="1108"/>
                </a:lnTo>
                <a:lnTo>
                  <a:pt x="642" y="1108"/>
                </a:lnTo>
                <a:lnTo>
                  <a:pt x="646" y="1096"/>
                </a:lnTo>
                <a:lnTo>
                  <a:pt x="648" y="1092"/>
                </a:lnTo>
                <a:lnTo>
                  <a:pt x="650" y="1088"/>
                </a:lnTo>
                <a:lnTo>
                  <a:pt x="652" y="1080"/>
                </a:lnTo>
                <a:lnTo>
                  <a:pt x="652" y="1080"/>
                </a:lnTo>
                <a:lnTo>
                  <a:pt x="652" y="1072"/>
                </a:lnTo>
                <a:lnTo>
                  <a:pt x="652" y="1066"/>
                </a:lnTo>
                <a:lnTo>
                  <a:pt x="648" y="1058"/>
                </a:lnTo>
                <a:lnTo>
                  <a:pt x="646" y="1054"/>
                </a:lnTo>
                <a:lnTo>
                  <a:pt x="646" y="1046"/>
                </a:lnTo>
                <a:lnTo>
                  <a:pt x="644" y="1034"/>
                </a:lnTo>
                <a:lnTo>
                  <a:pt x="644" y="1016"/>
                </a:lnTo>
                <a:lnTo>
                  <a:pt x="644" y="1016"/>
                </a:lnTo>
                <a:lnTo>
                  <a:pt x="648" y="966"/>
                </a:lnTo>
                <a:lnTo>
                  <a:pt x="648" y="942"/>
                </a:lnTo>
                <a:lnTo>
                  <a:pt x="646" y="918"/>
                </a:lnTo>
                <a:lnTo>
                  <a:pt x="646" y="918"/>
                </a:lnTo>
                <a:lnTo>
                  <a:pt x="642" y="882"/>
                </a:lnTo>
                <a:lnTo>
                  <a:pt x="640" y="862"/>
                </a:lnTo>
                <a:lnTo>
                  <a:pt x="640" y="844"/>
                </a:lnTo>
                <a:lnTo>
                  <a:pt x="642" y="812"/>
                </a:lnTo>
                <a:lnTo>
                  <a:pt x="642" y="812"/>
                </a:lnTo>
                <a:lnTo>
                  <a:pt x="642" y="772"/>
                </a:lnTo>
                <a:lnTo>
                  <a:pt x="642" y="730"/>
                </a:lnTo>
                <a:lnTo>
                  <a:pt x="640" y="690"/>
                </a:lnTo>
                <a:lnTo>
                  <a:pt x="640" y="616"/>
                </a:lnTo>
                <a:lnTo>
                  <a:pt x="640" y="616"/>
                </a:lnTo>
                <a:lnTo>
                  <a:pt x="640" y="576"/>
                </a:lnTo>
                <a:lnTo>
                  <a:pt x="638" y="552"/>
                </a:lnTo>
                <a:lnTo>
                  <a:pt x="636" y="544"/>
                </a:lnTo>
                <a:lnTo>
                  <a:pt x="632" y="536"/>
                </a:lnTo>
                <a:lnTo>
                  <a:pt x="632" y="536"/>
                </a:lnTo>
                <a:lnTo>
                  <a:pt x="622" y="528"/>
                </a:lnTo>
                <a:lnTo>
                  <a:pt x="608" y="518"/>
                </a:lnTo>
                <a:lnTo>
                  <a:pt x="580" y="502"/>
                </a:lnTo>
                <a:lnTo>
                  <a:pt x="556" y="488"/>
                </a:lnTo>
                <a:lnTo>
                  <a:pt x="556" y="488"/>
                </a:lnTo>
                <a:lnTo>
                  <a:pt x="530" y="476"/>
                </a:lnTo>
                <a:lnTo>
                  <a:pt x="496" y="462"/>
                </a:lnTo>
                <a:lnTo>
                  <a:pt x="478" y="454"/>
                </a:lnTo>
                <a:lnTo>
                  <a:pt x="462" y="446"/>
                </a:lnTo>
                <a:lnTo>
                  <a:pt x="450" y="438"/>
                </a:lnTo>
                <a:lnTo>
                  <a:pt x="442" y="428"/>
                </a:lnTo>
                <a:lnTo>
                  <a:pt x="440" y="418"/>
                </a:lnTo>
                <a:lnTo>
                  <a:pt x="440" y="418"/>
                </a:lnTo>
                <a:lnTo>
                  <a:pt x="434" y="410"/>
                </a:lnTo>
                <a:lnTo>
                  <a:pt x="430" y="404"/>
                </a:lnTo>
                <a:lnTo>
                  <a:pt x="430" y="404"/>
                </a:lnTo>
                <a:lnTo>
                  <a:pt x="430" y="414"/>
                </a:lnTo>
                <a:lnTo>
                  <a:pt x="426" y="424"/>
                </a:lnTo>
                <a:lnTo>
                  <a:pt x="426" y="424"/>
                </a:lnTo>
                <a:lnTo>
                  <a:pt x="424" y="436"/>
                </a:lnTo>
                <a:lnTo>
                  <a:pt x="424" y="436"/>
                </a:lnTo>
                <a:lnTo>
                  <a:pt x="424" y="438"/>
                </a:lnTo>
                <a:lnTo>
                  <a:pt x="424" y="438"/>
                </a:lnTo>
                <a:lnTo>
                  <a:pt x="424" y="440"/>
                </a:lnTo>
                <a:lnTo>
                  <a:pt x="424" y="440"/>
                </a:lnTo>
                <a:lnTo>
                  <a:pt x="422" y="444"/>
                </a:lnTo>
                <a:lnTo>
                  <a:pt x="422" y="444"/>
                </a:lnTo>
                <a:lnTo>
                  <a:pt x="422" y="444"/>
                </a:lnTo>
                <a:lnTo>
                  <a:pt x="422" y="444"/>
                </a:lnTo>
                <a:lnTo>
                  <a:pt x="420" y="448"/>
                </a:lnTo>
                <a:lnTo>
                  <a:pt x="420" y="448"/>
                </a:lnTo>
                <a:lnTo>
                  <a:pt x="416" y="454"/>
                </a:lnTo>
                <a:lnTo>
                  <a:pt x="416" y="454"/>
                </a:lnTo>
                <a:lnTo>
                  <a:pt x="416" y="456"/>
                </a:lnTo>
                <a:lnTo>
                  <a:pt x="416" y="456"/>
                </a:lnTo>
                <a:lnTo>
                  <a:pt x="412" y="464"/>
                </a:lnTo>
                <a:lnTo>
                  <a:pt x="408" y="474"/>
                </a:lnTo>
                <a:lnTo>
                  <a:pt x="408" y="474"/>
                </a:lnTo>
                <a:lnTo>
                  <a:pt x="402" y="478"/>
                </a:lnTo>
                <a:lnTo>
                  <a:pt x="398" y="480"/>
                </a:lnTo>
                <a:lnTo>
                  <a:pt x="392" y="476"/>
                </a:lnTo>
                <a:lnTo>
                  <a:pt x="386" y="472"/>
                </a:lnTo>
                <a:lnTo>
                  <a:pt x="374" y="458"/>
                </a:lnTo>
                <a:lnTo>
                  <a:pt x="358" y="442"/>
                </a:lnTo>
                <a:lnTo>
                  <a:pt x="358" y="442"/>
                </a:lnTo>
                <a:lnTo>
                  <a:pt x="346" y="434"/>
                </a:lnTo>
                <a:lnTo>
                  <a:pt x="346" y="434"/>
                </a:lnTo>
                <a:lnTo>
                  <a:pt x="344" y="432"/>
                </a:lnTo>
                <a:lnTo>
                  <a:pt x="344" y="432"/>
                </a:lnTo>
                <a:lnTo>
                  <a:pt x="338" y="428"/>
                </a:lnTo>
                <a:lnTo>
                  <a:pt x="338" y="428"/>
                </a:lnTo>
                <a:lnTo>
                  <a:pt x="336" y="428"/>
                </a:lnTo>
                <a:lnTo>
                  <a:pt x="336" y="428"/>
                </a:lnTo>
                <a:lnTo>
                  <a:pt x="328" y="422"/>
                </a:lnTo>
                <a:lnTo>
                  <a:pt x="328" y="422"/>
                </a:lnTo>
                <a:lnTo>
                  <a:pt x="318" y="418"/>
                </a:lnTo>
                <a:lnTo>
                  <a:pt x="318" y="418"/>
                </a:lnTo>
                <a:lnTo>
                  <a:pt x="296" y="404"/>
                </a:lnTo>
                <a:lnTo>
                  <a:pt x="278" y="390"/>
                </a:lnTo>
                <a:lnTo>
                  <a:pt x="278" y="390"/>
                </a:lnTo>
                <a:lnTo>
                  <a:pt x="268" y="380"/>
                </a:lnTo>
                <a:lnTo>
                  <a:pt x="262" y="376"/>
                </a:lnTo>
                <a:lnTo>
                  <a:pt x="256" y="372"/>
                </a:lnTo>
                <a:lnTo>
                  <a:pt x="256" y="372"/>
                </a:lnTo>
                <a:lnTo>
                  <a:pt x="256" y="374"/>
                </a:lnTo>
                <a:lnTo>
                  <a:pt x="256" y="374"/>
                </a:lnTo>
                <a:lnTo>
                  <a:pt x="252" y="384"/>
                </a:lnTo>
                <a:lnTo>
                  <a:pt x="244" y="400"/>
                </a:lnTo>
                <a:lnTo>
                  <a:pt x="232" y="414"/>
                </a:lnTo>
                <a:lnTo>
                  <a:pt x="222" y="424"/>
                </a:lnTo>
                <a:lnTo>
                  <a:pt x="202" y="436"/>
                </a:lnTo>
                <a:lnTo>
                  <a:pt x="202" y="436"/>
                </a:lnTo>
                <a:lnTo>
                  <a:pt x="178" y="452"/>
                </a:lnTo>
                <a:lnTo>
                  <a:pt x="178" y="452"/>
                </a:lnTo>
                <a:lnTo>
                  <a:pt x="168" y="456"/>
                </a:lnTo>
                <a:lnTo>
                  <a:pt x="168" y="456"/>
                </a:lnTo>
                <a:lnTo>
                  <a:pt x="148" y="466"/>
                </a:lnTo>
                <a:lnTo>
                  <a:pt x="148" y="466"/>
                </a:lnTo>
                <a:lnTo>
                  <a:pt x="132" y="476"/>
                </a:lnTo>
                <a:lnTo>
                  <a:pt x="132" y="476"/>
                </a:lnTo>
                <a:lnTo>
                  <a:pt x="122" y="480"/>
                </a:lnTo>
                <a:lnTo>
                  <a:pt x="122" y="480"/>
                </a:lnTo>
                <a:lnTo>
                  <a:pt x="98" y="490"/>
                </a:lnTo>
                <a:lnTo>
                  <a:pt x="98" y="490"/>
                </a:lnTo>
                <a:lnTo>
                  <a:pt x="78" y="498"/>
                </a:lnTo>
                <a:lnTo>
                  <a:pt x="68" y="502"/>
                </a:lnTo>
                <a:lnTo>
                  <a:pt x="58" y="508"/>
                </a:lnTo>
                <a:lnTo>
                  <a:pt x="38" y="528"/>
                </a:lnTo>
                <a:lnTo>
                  <a:pt x="38" y="528"/>
                </a:lnTo>
                <a:lnTo>
                  <a:pt x="34" y="536"/>
                </a:lnTo>
                <a:lnTo>
                  <a:pt x="32" y="548"/>
                </a:lnTo>
                <a:lnTo>
                  <a:pt x="26" y="568"/>
                </a:lnTo>
                <a:lnTo>
                  <a:pt x="26" y="568"/>
                </a:lnTo>
                <a:lnTo>
                  <a:pt x="26" y="588"/>
                </a:lnTo>
                <a:lnTo>
                  <a:pt x="26" y="608"/>
                </a:lnTo>
                <a:lnTo>
                  <a:pt x="18" y="672"/>
                </a:lnTo>
                <a:lnTo>
                  <a:pt x="18" y="672"/>
                </a:lnTo>
                <a:lnTo>
                  <a:pt x="16" y="692"/>
                </a:lnTo>
                <a:lnTo>
                  <a:pt x="18" y="708"/>
                </a:lnTo>
                <a:lnTo>
                  <a:pt x="18" y="720"/>
                </a:lnTo>
                <a:lnTo>
                  <a:pt x="18" y="728"/>
                </a:lnTo>
                <a:lnTo>
                  <a:pt x="6" y="778"/>
                </a:lnTo>
                <a:lnTo>
                  <a:pt x="6" y="778"/>
                </a:lnTo>
                <a:lnTo>
                  <a:pt x="4" y="808"/>
                </a:lnTo>
                <a:lnTo>
                  <a:pt x="2" y="840"/>
                </a:lnTo>
                <a:lnTo>
                  <a:pt x="4" y="872"/>
                </a:lnTo>
                <a:lnTo>
                  <a:pt x="2" y="902"/>
                </a:lnTo>
                <a:lnTo>
                  <a:pt x="2" y="966"/>
                </a:lnTo>
                <a:lnTo>
                  <a:pt x="2" y="966"/>
                </a:lnTo>
                <a:lnTo>
                  <a:pt x="0" y="992"/>
                </a:lnTo>
                <a:lnTo>
                  <a:pt x="2" y="1020"/>
                </a:lnTo>
                <a:lnTo>
                  <a:pt x="6" y="1070"/>
                </a:lnTo>
                <a:lnTo>
                  <a:pt x="6" y="1070"/>
                </a:lnTo>
                <a:lnTo>
                  <a:pt x="6" y="1118"/>
                </a:lnTo>
                <a:lnTo>
                  <a:pt x="6" y="1144"/>
                </a:lnTo>
                <a:lnTo>
                  <a:pt x="8" y="1164"/>
                </a:lnTo>
                <a:lnTo>
                  <a:pt x="12" y="1188"/>
                </a:lnTo>
                <a:lnTo>
                  <a:pt x="12" y="1188"/>
                </a:lnTo>
                <a:lnTo>
                  <a:pt x="14" y="1210"/>
                </a:lnTo>
                <a:lnTo>
                  <a:pt x="14" y="1220"/>
                </a:lnTo>
                <a:lnTo>
                  <a:pt x="16" y="1236"/>
                </a:lnTo>
                <a:lnTo>
                  <a:pt x="16" y="1236"/>
                </a:lnTo>
                <a:lnTo>
                  <a:pt x="22" y="1268"/>
                </a:lnTo>
                <a:lnTo>
                  <a:pt x="26" y="1300"/>
                </a:lnTo>
                <a:lnTo>
                  <a:pt x="32" y="1364"/>
                </a:lnTo>
                <a:lnTo>
                  <a:pt x="32" y="1402"/>
                </a:lnTo>
                <a:lnTo>
                  <a:pt x="32" y="1402"/>
                </a:lnTo>
                <a:lnTo>
                  <a:pt x="34" y="1426"/>
                </a:lnTo>
                <a:lnTo>
                  <a:pt x="36" y="1438"/>
                </a:lnTo>
                <a:lnTo>
                  <a:pt x="36" y="1450"/>
                </a:lnTo>
                <a:lnTo>
                  <a:pt x="36" y="1450"/>
                </a:lnTo>
                <a:lnTo>
                  <a:pt x="30" y="1470"/>
                </a:lnTo>
                <a:lnTo>
                  <a:pt x="28" y="1480"/>
                </a:lnTo>
                <a:lnTo>
                  <a:pt x="30" y="1490"/>
                </a:lnTo>
                <a:lnTo>
                  <a:pt x="34" y="1496"/>
                </a:lnTo>
                <a:lnTo>
                  <a:pt x="54" y="1492"/>
                </a:lnTo>
                <a:lnTo>
                  <a:pt x="54" y="1492"/>
                </a:lnTo>
                <a:lnTo>
                  <a:pt x="54" y="1508"/>
                </a:lnTo>
                <a:lnTo>
                  <a:pt x="56" y="1516"/>
                </a:lnTo>
                <a:lnTo>
                  <a:pt x="60" y="1520"/>
                </a:lnTo>
                <a:lnTo>
                  <a:pt x="70" y="1520"/>
                </a:lnTo>
                <a:lnTo>
                  <a:pt x="70" y="1520"/>
                </a:lnTo>
                <a:lnTo>
                  <a:pt x="88" y="1518"/>
                </a:lnTo>
                <a:lnTo>
                  <a:pt x="106" y="1516"/>
                </a:lnTo>
                <a:lnTo>
                  <a:pt x="130" y="1514"/>
                </a:lnTo>
                <a:lnTo>
                  <a:pt x="130" y="1514"/>
                </a:lnTo>
                <a:lnTo>
                  <a:pt x="144" y="1512"/>
                </a:lnTo>
                <a:lnTo>
                  <a:pt x="144" y="1512"/>
                </a:lnTo>
                <a:lnTo>
                  <a:pt x="160" y="1510"/>
                </a:lnTo>
                <a:lnTo>
                  <a:pt x="160" y="1510"/>
                </a:lnTo>
                <a:lnTo>
                  <a:pt x="194" y="1502"/>
                </a:lnTo>
                <a:lnTo>
                  <a:pt x="194" y="1502"/>
                </a:lnTo>
                <a:lnTo>
                  <a:pt x="202" y="1510"/>
                </a:lnTo>
                <a:lnTo>
                  <a:pt x="204" y="1516"/>
                </a:lnTo>
                <a:lnTo>
                  <a:pt x="208" y="1532"/>
                </a:lnTo>
                <a:lnTo>
                  <a:pt x="218" y="1568"/>
                </a:lnTo>
                <a:lnTo>
                  <a:pt x="222" y="1592"/>
                </a:lnTo>
                <a:lnTo>
                  <a:pt x="222" y="1592"/>
                </a:lnTo>
                <a:lnTo>
                  <a:pt x="226" y="1600"/>
                </a:lnTo>
                <a:lnTo>
                  <a:pt x="228" y="1606"/>
                </a:lnTo>
                <a:lnTo>
                  <a:pt x="230" y="1610"/>
                </a:lnTo>
                <a:lnTo>
                  <a:pt x="230" y="1614"/>
                </a:lnTo>
                <a:lnTo>
                  <a:pt x="230" y="1614"/>
                </a:lnTo>
                <a:lnTo>
                  <a:pt x="228" y="1618"/>
                </a:lnTo>
                <a:lnTo>
                  <a:pt x="226" y="1622"/>
                </a:lnTo>
                <a:lnTo>
                  <a:pt x="220" y="1624"/>
                </a:lnTo>
                <a:lnTo>
                  <a:pt x="220" y="1624"/>
                </a:lnTo>
                <a:lnTo>
                  <a:pt x="210" y="1620"/>
                </a:lnTo>
                <a:lnTo>
                  <a:pt x="206" y="1616"/>
                </a:lnTo>
                <a:lnTo>
                  <a:pt x="200" y="1612"/>
                </a:lnTo>
                <a:lnTo>
                  <a:pt x="198" y="1606"/>
                </a:lnTo>
                <a:lnTo>
                  <a:pt x="194" y="1596"/>
                </a:lnTo>
                <a:lnTo>
                  <a:pt x="190" y="1580"/>
                </a:lnTo>
                <a:lnTo>
                  <a:pt x="190" y="1598"/>
                </a:lnTo>
                <a:lnTo>
                  <a:pt x="190" y="1598"/>
                </a:lnTo>
                <a:lnTo>
                  <a:pt x="190" y="1608"/>
                </a:lnTo>
                <a:lnTo>
                  <a:pt x="194" y="1618"/>
                </a:lnTo>
                <a:lnTo>
                  <a:pt x="202" y="1636"/>
                </a:lnTo>
                <a:lnTo>
                  <a:pt x="206" y="1646"/>
                </a:lnTo>
                <a:lnTo>
                  <a:pt x="206" y="1646"/>
                </a:lnTo>
                <a:lnTo>
                  <a:pt x="210" y="1654"/>
                </a:lnTo>
                <a:lnTo>
                  <a:pt x="214" y="1660"/>
                </a:lnTo>
                <a:lnTo>
                  <a:pt x="214" y="1664"/>
                </a:lnTo>
                <a:lnTo>
                  <a:pt x="214" y="1668"/>
                </a:lnTo>
                <a:lnTo>
                  <a:pt x="210" y="1672"/>
                </a:lnTo>
                <a:lnTo>
                  <a:pt x="206" y="1676"/>
                </a:lnTo>
                <a:lnTo>
                  <a:pt x="194" y="1668"/>
                </a:lnTo>
                <a:lnTo>
                  <a:pt x="174" y="1666"/>
                </a:lnTo>
                <a:lnTo>
                  <a:pt x="174" y="1666"/>
                </a:lnTo>
                <a:lnTo>
                  <a:pt x="164" y="1664"/>
                </a:lnTo>
                <a:lnTo>
                  <a:pt x="162" y="1662"/>
                </a:lnTo>
                <a:lnTo>
                  <a:pt x="158" y="1662"/>
                </a:lnTo>
                <a:lnTo>
                  <a:pt x="158" y="1662"/>
                </a:lnTo>
                <a:lnTo>
                  <a:pt x="148" y="1660"/>
                </a:lnTo>
                <a:lnTo>
                  <a:pt x="148" y="1660"/>
                </a:lnTo>
                <a:lnTo>
                  <a:pt x="140" y="1660"/>
                </a:lnTo>
                <a:lnTo>
                  <a:pt x="138" y="1660"/>
                </a:lnTo>
                <a:lnTo>
                  <a:pt x="136" y="1658"/>
                </a:lnTo>
                <a:lnTo>
                  <a:pt x="136" y="1658"/>
                </a:lnTo>
                <a:lnTo>
                  <a:pt x="140" y="1668"/>
                </a:lnTo>
                <a:lnTo>
                  <a:pt x="142" y="1680"/>
                </a:lnTo>
                <a:lnTo>
                  <a:pt x="144" y="1704"/>
                </a:lnTo>
                <a:lnTo>
                  <a:pt x="144" y="1704"/>
                </a:lnTo>
                <a:lnTo>
                  <a:pt x="148" y="1744"/>
                </a:lnTo>
                <a:lnTo>
                  <a:pt x="148" y="1744"/>
                </a:lnTo>
                <a:lnTo>
                  <a:pt x="148" y="1744"/>
                </a:lnTo>
                <a:lnTo>
                  <a:pt x="148" y="1744"/>
                </a:lnTo>
                <a:lnTo>
                  <a:pt x="148" y="1750"/>
                </a:lnTo>
                <a:lnTo>
                  <a:pt x="148" y="1750"/>
                </a:lnTo>
                <a:lnTo>
                  <a:pt x="148" y="1752"/>
                </a:lnTo>
                <a:lnTo>
                  <a:pt x="148" y="1752"/>
                </a:lnTo>
                <a:lnTo>
                  <a:pt x="148" y="1760"/>
                </a:lnTo>
                <a:lnTo>
                  <a:pt x="148" y="1760"/>
                </a:lnTo>
                <a:lnTo>
                  <a:pt x="148" y="1760"/>
                </a:lnTo>
                <a:lnTo>
                  <a:pt x="148" y="1760"/>
                </a:lnTo>
                <a:lnTo>
                  <a:pt x="148" y="1772"/>
                </a:lnTo>
                <a:lnTo>
                  <a:pt x="148" y="1814"/>
                </a:lnTo>
                <a:lnTo>
                  <a:pt x="148" y="1814"/>
                </a:lnTo>
                <a:lnTo>
                  <a:pt x="150" y="1868"/>
                </a:lnTo>
                <a:lnTo>
                  <a:pt x="154" y="1924"/>
                </a:lnTo>
                <a:lnTo>
                  <a:pt x="160" y="2050"/>
                </a:lnTo>
                <a:lnTo>
                  <a:pt x="162" y="2096"/>
                </a:lnTo>
                <a:lnTo>
                  <a:pt x="162" y="2096"/>
                </a:lnTo>
                <a:lnTo>
                  <a:pt x="168" y="2150"/>
                </a:lnTo>
                <a:lnTo>
                  <a:pt x="170" y="2198"/>
                </a:lnTo>
                <a:lnTo>
                  <a:pt x="170" y="2248"/>
                </a:lnTo>
                <a:lnTo>
                  <a:pt x="170" y="2302"/>
                </a:lnTo>
                <a:lnTo>
                  <a:pt x="170" y="2368"/>
                </a:lnTo>
                <a:lnTo>
                  <a:pt x="170" y="2368"/>
                </a:lnTo>
                <a:lnTo>
                  <a:pt x="166" y="2418"/>
                </a:lnTo>
                <a:lnTo>
                  <a:pt x="166" y="2444"/>
                </a:lnTo>
                <a:lnTo>
                  <a:pt x="168" y="2456"/>
                </a:lnTo>
                <a:lnTo>
                  <a:pt x="172" y="2468"/>
                </a:lnTo>
                <a:lnTo>
                  <a:pt x="190" y="2500"/>
                </a:lnTo>
                <a:lnTo>
                  <a:pt x="190" y="2500"/>
                </a:lnTo>
                <a:lnTo>
                  <a:pt x="198" y="2508"/>
                </a:lnTo>
                <a:lnTo>
                  <a:pt x="202" y="2514"/>
                </a:lnTo>
                <a:lnTo>
                  <a:pt x="204" y="2520"/>
                </a:lnTo>
                <a:lnTo>
                  <a:pt x="206" y="2534"/>
                </a:lnTo>
                <a:lnTo>
                  <a:pt x="206" y="2534"/>
                </a:lnTo>
                <a:lnTo>
                  <a:pt x="204" y="2546"/>
                </a:lnTo>
                <a:lnTo>
                  <a:pt x="204" y="2560"/>
                </a:lnTo>
                <a:lnTo>
                  <a:pt x="198" y="2588"/>
                </a:lnTo>
                <a:lnTo>
                  <a:pt x="194" y="2614"/>
                </a:lnTo>
                <a:lnTo>
                  <a:pt x="194" y="2628"/>
                </a:lnTo>
                <a:lnTo>
                  <a:pt x="194" y="2640"/>
                </a:lnTo>
                <a:lnTo>
                  <a:pt x="194" y="2640"/>
                </a:lnTo>
                <a:lnTo>
                  <a:pt x="206" y="2670"/>
                </a:lnTo>
                <a:lnTo>
                  <a:pt x="220" y="2698"/>
                </a:lnTo>
                <a:lnTo>
                  <a:pt x="220" y="2698"/>
                </a:lnTo>
                <a:lnTo>
                  <a:pt x="232" y="2714"/>
                </a:lnTo>
                <a:lnTo>
                  <a:pt x="240" y="2722"/>
                </a:lnTo>
                <a:lnTo>
                  <a:pt x="246" y="2728"/>
                </a:lnTo>
                <a:lnTo>
                  <a:pt x="246" y="2728"/>
                </a:lnTo>
                <a:lnTo>
                  <a:pt x="258" y="2732"/>
                </a:lnTo>
                <a:lnTo>
                  <a:pt x="276" y="2734"/>
                </a:lnTo>
                <a:lnTo>
                  <a:pt x="292" y="2736"/>
                </a:lnTo>
                <a:lnTo>
                  <a:pt x="306" y="2736"/>
                </a:lnTo>
                <a:lnTo>
                  <a:pt x="306" y="2736"/>
                </a:lnTo>
                <a:lnTo>
                  <a:pt x="322" y="2728"/>
                </a:lnTo>
                <a:lnTo>
                  <a:pt x="338" y="2720"/>
                </a:lnTo>
                <a:lnTo>
                  <a:pt x="352" y="2702"/>
                </a:lnTo>
                <a:lnTo>
                  <a:pt x="358" y="2674"/>
                </a:lnTo>
                <a:lnTo>
                  <a:pt x="356" y="2638"/>
                </a:lnTo>
                <a:lnTo>
                  <a:pt x="348" y="2616"/>
                </a:lnTo>
                <a:lnTo>
                  <a:pt x="348" y="2616"/>
                </a:lnTo>
                <a:lnTo>
                  <a:pt x="344" y="2594"/>
                </a:lnTo>
                <a:lnTo>
                  <a:pt x="344" y="2594"/>
                </a:lnTo>
                <a:lnTo>
                  <a:pt x="338" y="2568"/>
                </a:lnTo>
                <a:lnTo>
                  <a:pt x="338" y="2568"/>
                </a:lnTo>
                <a:lnTo>
                  <a:pt x="332" y="2546"/>
                </a:lnTo>
                <a:lnTo>
                  <a:pt x="330" y="2534"/>
                </a:lnTo>
                <a:lnTo>
                  <a:pt x="328" y="2524"/>
                </a:lnTo>
                <a:lnTo>
                  <a:pt x="328" y="2524"/>
                </a:lnTo>
                <a:lnTo>
                  <a:pt x="334" y="2514"/>
                </a:lnTo>
                <a:lnTo>
                  <a:pt x="334" y="2514"/>
                </a:lnTo>
                <a:lnTo>
                  <a:pt x="334" y="2512"/>
                </a:lnTo>
                <a:lnTo>
                  <a:pt x="334" y="2512"/>
                </a:lnTo>
                <a:lnTo>
                  <a:pt x="344" y="2498"/>
                </a:lnTo>
                <a:lnTo>
                  <a:pt x="344" y="2498"/>
                </a:lnTo>
                <a:lnTo>
                  <a:pt x="344" y="2496"/>
                </a:lnTo>
                <a:lnTo>
                  <a:pt x="344" y="2496"/>
                </a:lnTo>
                <a:lnTo>
                  <a:pt x="348" y="2490"/>
                </a:lnTo>
                <a:lnTo>
                  <a:pt x="348" y="2490"/>
                </a:lnTo>
                <a:lnTo>
                  <a:pt x="352" y="2484"/>
                </a:lnTo>
                <a:lnTo>
                  <a:pt x="352" y="2484"/>
                </a:lnTo>
                <a:lnTo>
                  <a:pt x="356" y="2468"/>
                </a:lnTo>
                <a:lnTo>
                  <a:pt x="356" y="2430"/>
                </a:lnTo>
                <a:lnTo>
                  <a:pt x="346" y="2410"/>
                </a:lnTo>
                <a:lnTo>
                  <a:pt x="346" y="2410"/>
                </a:lnTo>
                <a:lnTo>
                  <a:pt x="340" y="2376"/>
                </a:lnTo>
                <a:lnTo>
                  <a:pt x="334" y="2330"/>
                </a:lnTo>
                <a:lnTo>
                  <a:pt x="334" y="2330"/>
                </a:lnTo>
                <a:lnTo>
                  <a:pt x="334" y="2328"/>
                </a:lnTo>
                <a:lnTo>
                  <a:pt x="334" y="2328"/>
                </a:lnTo>
                <a:lnTo>
                  <a:pt x="332" y="2320"/>
                </a:lnTo>
                <a:lnTo>
                  <a:pt x="332" y="2320"/>
                </a:lnTo>
                <a:lnTo>
                  <a:pt x="332" y="2310"/>
                </a:lnTo>
                <a:lnTo>
                  <a:pt x="320" y="2268"/>
                </a:lnTo>
                <a:lnTo>
                  <a:pt x="320" y="2268"/>
                </a:lnTo>
                <a:lnTo>
                  <a:pt x="314" y="2230"/>
                </a:lnTo>
                <a:lnTo>
                  <a:pt x="306" y="2188"/>
                </a:lnTo>
                <a:lnTo>
                  <a:pt x="302" y="2146"/>
                </a:lnTo>
                <a:lnTo>
                  <a:pt x="300" y="2108"/>
                </a:lnTo>
                <a:lnTo>
                  <a:pt x="300" y="2108"/>
                </a:lnTo>
                <a:lnTo>
                  <a:pt x="302" y="2052"/>
                </a:lnTo>
                <a:lnTo>
                  <a:pt x="304" y="2016"/>
                </a:lnTo>
                <a:lnTo>
                  <a:pt x="308" y="1992"/>
                </a:lnTo>
                <a:lnTo>
                  <a:pt x="308" y="1992"/>
                </a:lnTo>
                <a:lnTo>
                  <a:pt x="312" y="1984"/>
                </a:lnTo>
                <a:lnTo>
                  <a:pt x="316" y="1974"/>
                </a:lnTo>
                <a:lnTo>
                  <a:pt x="322" y="1964"/>
                </a:lnTo>
                <a:lnTo>
                  <a:pt x="326" y="1956"/>
                </a:lnTo>
                <a:lnTo>
                  <a:pt x="326" y="1956"/>
                </a:lnTo>
                <a:lnTo>
                  <a:pt x="330" y="1938"/>
                </a:lnTo>
                <a:lnTo>
                  <a:pt x="332" y="1920"/>
                </a:lnTo>
                <a:lnTo>
                  <a:pt x="332" y="1920"/>
                </a:lnTo>
                <a:lnTo>
                  <a:pt x="346" y="1866"/>
                </a:lnTo>
                <a:lnTo>
                  <a:pt x="356" y="1814"/>
                </a:lnTo>
                <a:lnTo>
                  <a:pt x="356" y="1814"/>
                </a:lnTo>
                <a:lnTo>
                  <a:pt x="362" y="1780"/>
                </a:lnTo>
                <a:lnTo>
                  <a:pt x="366" y="1766"/>
                </a:lnTo>
                <a:lnTo>
                  <a:pt x="376" y="1746"/>
                </a:lnTo>
                <a:lnTo>
                  <a:pt x="398" y="1696"/>
                </a:lnTo>
                <a:lnTo>
                  <a:pt x="404" y="1684"/>
                </a:lnTo>
                <a:lnTo>
                  <a:pt x="404" y="1684"/>
                </a:lnTo>
                <a:lnTo>
                  <a:pt x="416" y="1716"/>
                </a:lnTo>
                <a:lnTo>
                  <a:pt x="416" y="1716"/>
                </a:lnTo>
                <a:lnTo>
                  <a:pt x="416" y="1718"/>
                </a:lnTo>
                <a:lnTo>
                  <a:pt x="416" y="1718"/>
                </a:lnTo>
                <a:lnTo>
                  <a:pt x="416" y="1722"/>
                </a:lnTo>
                <a:lnTo>
                  <a:pt x="416" y="1722"/>
                </a:lnTo>
                <a:lnTo>
                  <a:pt x="418" y="1724"/>
                </a:lnTo>
                <a:lnTo>
                  <a:pt x="418" y="1724"/>
                </a:lnTo>
                <a:lnTo>
                  <a:pt x="418" y="1728"/>
                </a:lnTo>
                <a:lnTo>
                  <a:pt x="418" y="1728"/>
                </a:lnTo>
                <a:lnTo>
                  <a:pt x="420" y="1730"/>
                </a:lnTo>
                <a:lnTo>
                  <a:pt x="420" y="1730"/>
                </a:lnTo>
                <a:lnTo>
                  <a:pt x="424" y="1750"/>
                </a:lnTo>
                <a:lnTo>
                  <a:pt x="426" y="1758"/>
                </a:lnTo>
                <a:lnTo>
                  <a:pt x="426" y="1758"/>
                </a:lnTo>
                <a:lnTo>
                  <a:pt x="436" y="1794"/>
                </a:lnTo>
                <a:lnTo>
                  <a:pt x="446" y="1826"/>
                </a:lnTo>
                <a:lnTo>
                  <a:pt x="460" y="1884"/>
                </a:lnTo>
                <a:lnTo>
                  <a:pt x="460" y="1884"/>
                </a:lnTo>
                <a:lnTo>
                  <a:pt x="466" y="1908"/>
                </a:lnTo>
                <a:lnTo>
                  <a:pt x="468" y="1922"/>
                </a:lnTo>
                <a:lnTo>
                  <a:pt x="472" y="1958"/>
                </a:lnTo>
                <a:lnTo>
                  <a:pt x="490" y="2052"/>
                </a:lnTo>
                <a:lnTo>
                  <a:pt x="500" y="2086"/>
                </a:lnTo>
                <a:lnTo>
                  <a:pt x="510" y="2146"/>
                </a:lnTo>
                <a:lnTo>
                  <a:pt x="532" y="2248"/>
                </a:lnTo>
                <a:lnTo>
                  <a:pt x="532" y="2248"/>
                </a:lnTo>
                <a:lnTo>
                  <a:pt x="540" y="2296"/>
                </a:lnTo>
                <a:lnTo>
                  <a:pt x="546" y="2320"/>
                </a:lnTo>
                <a:lnTo>
                  <a:pt x="552" y="2344"/>
                </a:lnTo>
                <a:lnTo>
                  <a:pt x="564" y="2384"/>
                </a:lnTo>
                <a:lnTo>
                  <a:pt x="564" y="2384"/>
                </a:lnTo>
                <a:lnTo>
                  <a:pt x="560" y="2390"/>
                </a:lnTo>
                <a:lnTo>
                  <a:pt x="558" y="2394"/>
                </a:lnTo>
                <a:lnTo>
                  <a:pt x="560" y="2408"/>
                </a:lnTo>
                <a:lnTo>
                  <a:pt x="560" y="2434"/>
                </a:lnTo>
                <a:lnTo>
                  <a:pt x="560" y="2434"/>
                </a:lnTo>
                <a:lnTo>
                  <a:pt x="580" y="2446"/>
                </a:lnTo>
                <a:lnTo>
                  <a:pt x="602" y="2456"/>
                </a:lnTo>
                <a:lnTo>
                  <a:pt x="644" y="2470"/>
                </a:lnTo>
                <a:lnTo>
                  <a:pt x="644" y="2470"/>
                </a:lnTo>
                <a:lnTo>
                  <a:pt x="660" y="2474"/>
                </a:lnTo>
                <a:lnTo>
                  <a:pt x="664" y="2474"/>
                </a:lnTo>
                <a:lnTo>
                  <a:pt x="668" y="2480"/>
                </a:lnTo>
                <a:lnTo>
                  <a:pt x="686" y="2494"/>
                </a:lnTo>
                <a:lnTo>
                  <a:pt x="686" y="2494"/>
                </a:lnTo>
                <a:lnTo>
                  <a:pt x="700" y="2506"/>
                </a:lnTo>
                <a:lnTo>
                  <a:pt x="712" y="2512"/>
                </a:lnTo>
                <a:lnTo>
                  <a:pt x="742" y="2524"/>
                </a:lnTo>
                <a:lnTo>
                  <a:pt x="742" y="2524"/>
                </a:lnTo>
                <a:lnTo>
                  <a:pt x="774" y="2536"/>
                </a:lnTo>
                <a:lnTo>
                  <a:pt x="790" y="2540"/>
                </a:lnTo>
                <a:lnTo>
                  <a:pt x="806" y="2544"/>
                </a:lnTo>
                <a:lnTo>
                  <a:pt x="824" y="2546"/>
                </a:lnTo>
                <a:lnTo>
                  <a:pt x="840" y="2546"/>
                </a:lnTo>
                <a:lnTo>
                  <a:pt x="856" y="2544"/>
                </a:lnTo>
                <a:lnTo>
                  <a:pt x="874" y="2538"/>
                </a:lnTo>
                <a:lnTo>
                  <a:pt x="874" y="2538"/>
                </a:lnTo>
                <a:lnTo>
                  <a:pt x="882" y="2536"/>
                </a:lnTo>
                <a:lnTo>
                  <a:pt x="888" y="2530"/>
                </a:lnTo>
                <a:lnTo>
                  <a:pt x="892" y="2524"/>
                </a:lnTo>
                <a:lnTo>
                  <a:pt x="894" y="2516"/>
                </a:lnTo>
                <a:lnTo>
                  <a:pt x="894" y="2516"/>
                </a:lnTo>
                <a:lnTo>
                  <a:pt x="894" y="2506"/>
                </a:lnTo>
                <a:lnTo>
                  <a:pt x="890" y="2498"/>
                </a:lnTo>
                <a:lnTo>
                  <a:pt x="880" y="2480"/>
                </a:lnTo>
                <a:lnTo>
                  <a:pt x="880" y="2480"/>
                </a:lnTo>
                <a:close/>
                <a:moveTo>
                  <a:pt x="456" y="708"/>
                </a:moveTo>
                <a:lnTo>
                  <a:pt x="452" y="732"/>
                </a:lnTo>
                <a:lnTo>
                  <a:pt x="444" y="766"/>
                </a:lnTo>
                <a:lnTo>
                  <a:pt x="424" y="710"/>
                </a:lnTo>
                <a:lnTo>
                  <a:pt x="424" y="710"/>
                </a:lnTo>
                <a:lnTo>
                  <a:pt x="402" y="656"/>
                </a:lnTo>
                <a:lnTo>
                  <a:pt x="396" y="636"/>
                </a:lnTo>
                <a:lnTo>
                  <a:pt x="396" y="630"/>
                </a:lnTo>
                <a:lnTo>
                  <a:pt x="396" y="624"/>
                </a:lnTo>
                <a:lnTo>
                  <a:pt x="398" y="590"/>
                </a:lnTo>
                <a:lnTo>
                  <a:pt x="398" y="590"/>
                </a:lnTo>
                <a:lnTo>
                  <a:pt x="400" y="576"/>
                </a:lnTo>
                <a:lnTo>
                  <a:pt x="398" y="568"/>
                </a:lnTo>
                <a:lnTo>
                  <a:pt x="392" y="560"/>
                </a:lnTo>
                <a:lnTo>
                  <a:pt x="382" y="550"/>
                </a:lnTo>
                <a:lnTo>
                  <a:pt x="400" y="512"/>
                </a:lnTo>
                <a:lnTo>
                  <a:pt x="400" y="512"/>
                </a:lnTo>
                <a:lnTo>
                  <a:pt x="402" y="510"/>
                </a:lnTo>
                <a:lnTo>
                  <a:pt x="406" y="510"/>
                </a:lnTo>
                <a:lnTo>
                  <a:pt x="414" y="512"/>
                </a:lnTo>
                <a:lnTo>
                  <a:pt x="424" y="520"/>
                </a:lnTo>
                <a:lnTo>
                  <a:pt x="432" y="528"/>
                </a:lnTo>
                <a:lnTo>
                  <a:pt x="434" y="536"/>
                </a:lnTo>
                <a:lnTo>
                  <a:pt x="434" y="536"/>
                </a:lnTo>
                <a:lnTo>
                  <a:pt x="434" y="556"/>
                </a:lnTo>
                <a:lnTo>
                  <a:pt x="440" y="568"/>
                </a:lnTo>
                <a:lnTo>
                  <a:pt x="446" y="578"/>
                </a:lnTo>
                <a:lnTo>
                  <a:pt x="456" y="594"/>
                </a:lnTo>
                <a:lnTo>
                  <a:pt x="456" y="594"/>
                </a:lnTo>
                <a:lnTo>
                  <a:pt x="462" y="608"/>
                </a:lnTo>
                <a:lnTo>
                  <a:pt x="464" y="622"/>
                </a:lnTo>
                <a:lnTo>
                  <a:pt x="466" y="638"/>
                </a:lnTo>
                <a:lnTo>
                  <a:pt x="464" y="652"/>
                </a:lnTo>
                <a:lnTo>
                  <a:pt x="460" y="680"/>
                </a:lnTo>
                <a:lnTo>
                  <a:pt x="456" y="708"/>
                </a:lnTo>
                <a:lnTo>
                  <a:pt x="456" y="708"/>
                </a:lnTo>
                <a:close/>
                <a:moveTo>
                  <a:pt x="430" y="378"/>
                </a:moveTo>
                <a:lnTo>
                  <a:pt x="428" y="382"/>
                </a:lnTo>
                <a:lnTo>
                  <a:pt x="428" y="382"/>
                </a:lnTo>
                <a:lnTo>
                  <a:pt x="430" y="396"/>
                </a:lnTo>
                <a:lnTo>
                  <a:pt x="430" y="404"/>
                </a:lnTo>
                <a:lnTo>
                  <a:pt x="430" y="404"/>
                </a:lnTo>
                <a:lnTo>
                  <a:pt x="430" y="402"/>
                </a:lnTo>
                <a:lnTo>
                  <a:pt x="430" y="402"/>
                </a:lnTo>
                <a:lnTo>
                  <a:pt x="430" y="392"/>
                </a:lnTo>
                <a:lnTo>
                  <a:pt x="430" y="378"/>
                </a:lnTo>
                <a:lnTo>
                  <a:pt x="430" y="378"/>
                </a:lnTo>
                <a:close/>
                <a:moveTo>
                  <a:pt x="60" y="1522"/>
                </a:moveTo>
                <a:lnTo>
                  <a:pt x="60" y="1522"/>
                </a:lnTo>
                <a:lnTo>
                  <a:pt x="64" y="1524"/>
                </a:lnTo>
                <a:lnTo>
                  <a:pt x="72" y="1524"/>
                </a:lnTo>
                <a:lnTo>
                  <a:pt x="72" y="1524"/>
                </a:lnTo>
                <a:lnTo>
                  <a:pt x="66" y="1524"/>
                </a:lnTo>
                <a:lnTo>
                  <a:pt x="60" y="1522"/>
                </a:lnTo>
                <a:lnTo>
                  <a:pt x="60" y="1522"/>
                </a:lnTo>
                <a:close/>
                <a:moveTo>
                  <a:pt x="430" y="378"/>
                </a:moveTo>
                <a:lnTo>
                  <a:pt x="430" y="350"/>
                </a:lnTo>
                <a:lnTo>
                  <a:pt x="430" y="350"/>
                </a:lnTo>
                <a:lnTo>
                  <a:pt x="430" y="378"/>
                </a:lnTo>
                <a:lnTo>
                  <a:pt x="430" y="378"/>
                </a:lnTo>
                <a:close/>
                <a:moveTo>
                  <a:pt x="256" y="372"/>
                </a:moveTo>
                <a:lnTo>
                  <a:pt x="256" y="372"/>
                </a:lnTo>
                <a:lnTo>
                  <a:pt x="256" y="372"/>
                </a:lnTo>
                <a:lnTo>
                  <a:pt x="256" y="372"/>
                </a:lnTo>
                <a:lnTo>
                  <a:pt x="256" y="338"/>
                </a:lnTo>
                <a:lnTo>
                  <a:pt x="256" y="338"/>
                </a:lnTo>
                <a:lnTo>
                  <a:pt x="256" y="372"/>
                </a:lnTo>
                <a:lnTo>
                  <a:pt x="256" y="372"/>
                </a:lnTo>
                <a:close/>
                <a:moveTo>
                  <a:pt x="60" y="1522"/>
                </a:moveTo>
                <a:lnTo>
                  <a:pt x="60" y="1522"/>
                </a:lnTo>
                <a:lnTo>
                  <a:pt x="60" y="1520"/>
                </a:lnTo>
                <a:lnTo>
                  <a:pt x="58" y="1520"/>
                </a:lnTo>
                <a:lnTo>
                  <a:pt x="58" y="1520"/>
                </a:lnTo>
                <a:lnTo>
                  <a:pt x="60" y="1522"/>
                </a:lnTo>
                <a:lnTo>
                  <a:pt x="60" y="15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000"/>
          </a:p>
        </p:txBody>
      </p:sp>
      <p:grpSp>
        <p:nvGrpSpPr>
          <p:cNvPr id="96" name="Group 95"/>
          <p:cNvGrpSpPr/>
          <p:nvPr/>
        </p:nvGrpSpPr>
        <p:grpSpPr>
          <a:xfrm>
            <a:off x="7170727" y="3209210"/>
            <a:ext cx="814719" cy="814716"/>
            <a:chOff x="2575414" y="2616198"/>
            <a:chExt cx="1084391" cy="1084388"/>
          </a:xfrm>
        </p:grpSpPr>
        <p:grpSp>
          <p:nvGrpSpPr>
            <p:cNvPr id="120" name="Group 119"/>
            <p:cNvGrpSpPr/>
            <p:nvPr/>
          </p:nvGrpSpPr>
          <p:grpSpPr>
            <a:xfrm>
              <a:off x="2575414" y="2616198"/>
              <a:ext cx="1084391" cy="1084388"/>
              <a:chOff x="706430" y="3827665"/>
              <a:chExt cx="2242939" cy="2242934"/>
            </a:xfrm>
          </p:grpSpPr>
          <p:sp>
            <p:nvSpPr>
              <p:cNvPr id="122"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chemeClr val="accent5">
                  <a:lumMod val="75000"/>
                </a:schemeClr>
              </a:solidFill>
              <a:ln>
                <a:noFill/>
              </a:ln>
            </p:spPr>
            <p:txBody>
              <a:bodyPr/>
              <a:lstStyle/>
              <a:p>
                <a:pPr>
                  <a:defRPr/>
                </a:pPr>
                <a:endParaRPr lang="en-US" sz="1000">
                  <a:latin typeface="Arial" charset="0"/>
                  <a:cs typeface="Arial" charset="0"/>
                </a:endParaRPr>
              </a:p>
            </p:txBody>
          </p:sp>
          <p:sp>
            <p:nvSpPr>
              <p:cNvPr id="123"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4"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5" name="Rectangle 124"/>
              <p:cNvSpPr/>
              <p:nvPr/>
            </p:nvSpPr>
            <p:spPr>
              <a:xfrm rot="18000000">
                <a:off x="786608" y="4396297"/>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6" name="Rectangle 125"/>
              <p:cNvSpPr/>
              <p:nvPr/>
            </p:nvSpPr>
            <p:spPr>
              <a:xfrm rot="3600000">
                <a:off x="1863261" y="4391628"/>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7" name="Rectangle 126"/>
              <p:cNvSpPr/>
              <p:nvPr/>
            </p:nvSpPr>
            <p:spPr>
              <a:xfrm>
                <a:off x="1363376" y="5297614"/>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21" name="Oval 120"/>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97" name="Group 96"/>
          <p:cNvGrpSpPr/>
          <p:nvPr/>
        </p:nvGrpSpPr>
        <p:grpSpPr>
          <a:xfrm>
            <a:off x="4254578" y="3209210"/>
            <a:ext cx="814719" cy="814716"/>
            <a:chOff x="2575414" y="2616198"/>
            <a:chExt cx="1084391" cy="1084388"/>
          </a:xfrm>
        </p:grpSpPr>
        <p:grpSp>
          <p:nvGrpSpPr>
            <p:cNvPr id="112" name="Group 111"/>
            <p:cNvGrpSpPr/>
            <p:nvPr/>
          </p:nvGrpSpPr>
          <p:grpSpPr>
            <a:xfrm>
              <a:off x="2575414" y="2616198"/>
              <a:ext cx="1084391" cy="1084388"/>
              <a:chOff x="706430" y="3827665"/>
              <a:chExt cx="2242939" cy="2242934"/>
            </a:xfrm>
          </p:grpSpPr>
          <p:sp>
            <p:nvSpPr>
              <p:cNvPr id="114"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EF4136"/>
              </a:solidFill>
              <a:ln>
                <a:noFill/>
              </a:ln>
            </p:spPr>
            <p:txBody>
              <a:bodyPr/>
              <a:lstStyle/>
              <a:p>
                <a:pPr>
                  <a:defRPr/>
                </a:pPr>
                <a:endParaRPr lang="en-US" sz="1000">
                  <a:latin typeface="Arial" charset="0"/>
                  <a:cs typeface="Arial" charset="0"/>
                </a:endParaRPr>
              </a:p>
            </p:txBody>
          </p:sp>
          <p:sp>
            <p:nvSpPr>
              <p:cNvPr id="115"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6"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7" name="Rectangle 116"/>
              <p:cNvSpPr/>
              <p:nvPr/>
            </p:nvSpPr>
            <p:spPr>
              <a:xfrm rot="18000000">
                <a:off x="826270" y="4366243"/>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8" name="Rectangle 117"/>
              <p:cNvSpPr/>
              <p:nvPr/>
            </p:nvSpPr>
            <p:spPr>
              <a:xfrm rot="3600000">
                <a:off x="1797393" y="4404469"/>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9" name="Rectangle 118"/>
              <p:cNvSpPr/>
              <p:nvPr/>
            </p:nvSpPr>
            <p:spPr>
              <a:xfrm>
                <a:off x="1363376" y="5341601"/>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13" name="Oval 112"/>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98" name="Freeform 40"/>
          <p:cNvSpPr>
            <a:spLocks noEditPoints="1"/>
          </p:cNvSpPr>
          <p:nvPr/>
        </p:nvSpPr>
        <p:spPr bwMode="auto">
          <a:xfrm>
            <a:off x="6166172" y="2816472"/>
            <a:ext cx="667917" cy="1641784"/>
          </a:xfrm>
          <a:custGeom>
            <a:avLst/>
            <a:gdLst>
              <a:gd name="T0" fmla="*/ 290 w 310"/>
              <a:gd name="T1" fmla="*/ 262 h 762"/>
              <a:gd name="T2" fmla="*/ 290 w 310"/>
              <a:gd name="T3" fmla="*/ 202 h 762"/>
              <a:gd name="T4" fmla="*/ 274 w 310"/>
              <a:gd name="T5" fmla="*/ 128 h 762"/>
              <a:gd name="T6" fmla="*/ 292 w 310"/>
              <a:gd name="T7" fmla="*/ 134 h 762"/>
              <a:gd name="T8" fmla="*/ 268 w 310"/>
              <a:gd name="T9" fmla="*/ 102 h 762"/>
              <a:gd name="T10" fmla="*/ 276 w 310"/>
              <a:gd name="T11" fmla="*/ 98 h 762"/>
              <a:gd name="T12" fmla="*/ 272 w 310"/>
              <a:gd name="T13" fmla="*/ 82 h 762"/>
              <a:gd name="T14" fmla="*/ 284 w 310"/>
              <a:gd name="T15" fmla="*/ 88 h 762"/>
              <a:gd name="T16" fmla="*/ 270 w 310"/>
              <a:gd name="T17" fmla="*/ 70 h 762"/>
              <a:gd name="T18" fmla="*/ 274 w 310"/>
              <a:gd name="T19" fmla="*/ 64 h 762"/>
              <a:gd name="T20" fmla="*/ 252 w 310"/>
              <a:gd name="T21" fmla="*/ 26 h 762"/>
              <a:gd name="T22" fmla="*/ 268 w 310"/>
              <a:gd name="T23" fmla="*/ 32 h 762"/>
              <a:gd name="T24" fmla="*/ 228 w 310"/>
              <a:gd name="T25" fmla="*/ 6 h 762"/>
              <a:gd name="T26" fmla="*/ 178 w 310"/>
              <a:gd name="T27" fmla="*/ 6 h 762"/>
              <a:gd name="T28" fmla="*/ 160 w 310"/>
              <a:gd name="T29" fmla="*/ 34 h 762"/>
              <a:gd name="T30" fmla="*/ 152 w 310"/>
              <a:gd name="T31" fmla="*/ 56 h 762"/>
              <a:gd name="T32" fmla="*/ 148 w 310"/>
              <a:gd name="T33" fmla="*/ 68 h 762"/>
              <a:gd name="T34" fmla="*/ 148 w 310"/>
              <a:gd name="T35" fmla="*/ 76 h 762"/>
              <a:gd name="T36" fmla="*/ 134 w 310"/>
              <a:gd name="T37" fmla="*/ 110 h 762"/>
              <a:gd name="T38" fmla="*/ 100 w 310"/>
              <a:gd name="T39" fmla="*/ 166 h 762"/>
              <a:gd name="T40" fmla="*/ 82 w 310"/>
              <a:gd name="T41" fmla="*/ 196 h 762"/>
              <a:gd name="T42" fmla="*/ 102 w 310"/>
              <a:gd name="T43" fmla="*/ 244 h 762"/>
              <a:gd name="T44" fmla="*/ 104 w 310"/>
              <a:gd name="T45" fmla="*/ 384 h 762"/>
              <a:gd name="T46" fmla="*/ 88 w 310"/>
              <a:gd name="T47" fmla="*/ 520 h 762"/>
              <a:gd name="T48" fmla="*/ 54 w 310"/>
              <a:gd name="T49" fmla="*/ 612 h 762"/>
              <a:gd name="T50" fmla="*/ 30 w 310"/>
              <a:gd name="T51" fmla="*/ 704 h 762"/>
              <a:gd name="T52" fmla="*/ 0 w 310"/>
              <a:gd name="T53" fmla="*/ 746 h 762"/>
              <a:gd name="T54" fmla="*/ 50 w 310"/>
              <a:gd name="T55" fmla="*/ 738 h 762"/>
              <a:gd name="T56" fmla="*/ 68 w 310"/>
              <a:gd name="T57" fmla="*/ 718 h 762"/>
              <a:gd name="T58" fmla="*/ 108 w 310"/>
              <a:gd name="T59" fmla="*/ 648 h 762"/>
              <a:gd name="T60" fmla="*/ 190 w 310"/>
              <a:gd name="T61" fmla="*/ 426 h 762"/>
              <a:gd name="T62" fmla="*/ 222 w 310"/>
              <a:gd name="T63" fmla="*/ 544 h 762"/>
              <a:gd name="T64" fmla="*/ 214 w 310"/>
              <a:gd name="T65" fmla="*/ 622 h 762"/>
              <a:gd name="T66" fmla="*/ 220 w 310"/>
              <a:gd name="T67" fmla="*/ 732 h 762"/>
              <a:gd name="T68" fmla="*/ 248 w 310"/>
              <a:gd name="T69" fmla="*/ 762 h 762"/>
              <a:gd name="T70" fmla="*/ 262 w 310"/>
              <a:gd name="T71" fmla="*/ 734 h 762"/>
              <a:gd name="T72" fmla="*/ 278 w 310"/>
              <a:gd name="T73" fmla="*/ 518 h 762"/>
              <a:gd name="T74" fmla="*/ 306 w 310"/>
              <a:gd name="T75" fmla="*/ 446 h 762"/>
              <a:gd name="T76" fmla="*/ 130 w 310"/>
              <a:gd name="T77" fmla="*/ 292 h 762"/>
              <a:gd name="T78" fmla="*/ 132 w 310"/>
              <a:gd name="T79" fmla="*/ 270 h 762"/>
              <a:gd name="T80" fmla="*/ 262 w 310"/>
              <a:gd name="T81" fmla="*/ 44 h 762"/>
              <a:gd name="T82" fmla="*/ 172 w 310"/>
              <a:gd name="T83" fmla="*/ 16 h 762"/>
              <a:gd name="T84" fmla="*/ 238 w 310"/>
              <a:gd name="T85" fmla="*/ 216 h 762"/>
              <a:gd name="T86" fmla="*/ 264 w 310"/>
              <a:gd name="T87" fmla="*/ 200 h 762"/>
              <a:gd name="T88" fmla="*/ 226 w 310"/>
              <a:gd name="T89" fmla="*/ 172 h 762"/>
              <a:gd name="T90" fmla="*/ 192 w 310"/>
              <a:gd name="T91" fmla="*/ 314 h 762"/>
              <a:gd name="T92" fmla="*/ 180 w 310"/>
              <a:gd name="T93" fmla="*/ 176 h 762"/>
              <a:gd name="T94" fmla="*/ 146 w 310"/>
              <a:gd name="T95" fmla="*/ 176 h 762"/>
              <a:gd name="T96" fmla="*/ 166 w 310"/>
              <a:gd name="T97" fmla="*/ 128 h 762"/>
              <a:gd name="T98" fmla="*/ 174 w 310"/>
              <a:gd name="T99" fmla="*/ 126 h 762"/>
              <a:gd name="T100" fmla="*/ 194 w 310"/>
              <a:gd name="T101" fmla="*/ 164 h 762"/>
              <a:gd name="T102" fmla="*/ 220 w 310"/>
              <a:gd name="T103" fmla="*/ 164 h 762"/>
              <a:gd name="T104" fmla="*/ 226 w 310"/>
              <a:gd name="T105" fmla="*/ 120 h 762"/>
              <a:gd name="T106" fmla="*/ 266 w 310"/>
              <a:gd name="T107" fmla="*/ 164 h 762"/>
              <a:gd name="T108" fmla="*/ 238 w 310"/>
              <a:gd name="T109" fmla="*/ 16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0" h="762">
                <a:moveTo>
                  <a:pt x="296" y="384"/>
                </a:moveTo>
                <a:lnTo>
                  <a:pt x="296" y="384"/>
                </a:lnTo>
                <a:lnTo>
                  <a:pt x="286" y="330"/>
                </a:lnTo>
                <a:lnTo>
                  <a:pt x="280" y="304"/>
                </a:lnTo>
                <a:lnTo>
                  <a:pt x="274" y="278"/>
                </a:lnTo>
                <a:lnTo>
                  <a:pt x="274" y="278"/>
                </a:lnTo>
                <a:lnTo>
                  <a:pt x="290" y="262"/>
                </a:lnTo>
                <a:lnTo>
                  <a:pt x="298" y="254"/>
                </a:lnTo>
                <a:lnTo>
                  <a:pt x="304" y="246"/>
                </a:lnTo>
                <a:lnTo>
                  <a:pt x="304" y="246"/>
                </a:lnTo>
                <a:lnTo>
                  <a:pt x="300" y="240"/>
                </a:lnTo>
                <a:lnTo>
                  <a:pt x="296" y="234"/>
                </a:lnTo>
                <a:lnTo>
                  <a:pt x="292" y="220"/>
                </a:lnTo>
                <a:lnTo>
                  <a:pt x="290" y="202"/>
                </a:lnTo>
                <a:lnTo>
                  <a:pt x="290" y="184"/>
                </a:lnTo>
                <a:lnTo>
                  <a:pt x="290" y="168"/>
                </a:lnTo>
                <a:lnTo>
                  <a:pt x="288" y="152"/>
                </a:lnTo>
                <a:lnTo>
                  <a:pt x="286" y="144"/>
                </a:lnTo>
                <a:lnTo>
                  <a:pt x="284" y="138"/>
                </a:lnTo>
                <a:lnTo>
                  <a:pt x="278" y="132"/>
                </a:lnTo>
                <a:lnTo>
                  <a:pt x="274" y="128"/>
                </a:lnTo>
                <a:lnTo>
                  <a:pt x="274" y="128"/>
                </a:lnTo>
                <a:lnTo>
                  <a:pt x="274" y="124"/>
                </a:lnTo>
                <a:lnTo>
                  <a:pt x="274" y="124"/>
                </a:lnTo>
                <a:lnTo>
                  <a:pt x="282" y="130"/>
                </a:lnTo>
                <a:lnTo>
                  <a:pt x="288" y="134"/>
                </a:lnTo>
                <a:lnTo>
                  <a:pt x="292" y="134"/>
                </a:lnTo>
                <a:lnTo>
                  <a:pt x="292" y="134"/>
                </a:lnTo>
                <a:lnTo>
                  <a:pt x="286" y="132"/>
                </a:lnTo>
                <a:lnTo>
                  <a:pt x="282" y="128"/>
                </a:lnTo>
                <a:lnTo>
                  <a:pt x="274" y="118"/>
                </a:lnTo>
                <a:lnTo>
                  <a:pt x="274" y="118"/>
                </a:lnTo>
                <a:lnTo>
                  <a:pt x="270" y="110"/>
                </a:lnTo>
                <a:lnTo>
                  <a:pt x="268" y="102"/>
                </a:lnTo>
                <a:lnTo>
                  <a:pt x="268" y="102"/>
                </a:lnTo>
                <a:lnTo>
                  <a:pt x="270" y="88"/>
                </a:lnTo>
                <a:lnTo>
                  <a:pt x="270" y="88"/>
                </a:lnTo>
                <a:lnTo>
                  <a:pt x="274" y="94"/>
                </a:lnTo>
                <a:lnTo>
                  <a:pt x="276" y="98"/>
                </a:lnTo>
                <a:lnTo>
                  <a:pt x="280" y="100"/>
                </a:lnTo>
                <a:lnTo>
                  <a:pt x="280" y="100"/>
                </a:lnTo>
                <a:lnTo>
                  <a:pt x="276" y="98"/>
                </a:lnTo>
                <a:lnTo>
                  <a:pt x="274" y="94"/>
                </a:lnTo>
                <a:lnTo>
                  <a:pt x="270" y="86"/>
                </a:lnTo>
                <a:lnTo>
                  <a:pt x="270" y="86"/>
                </a:lnTo>
                <a:lnTo>
                  <a:pt x="270" y="78"/>
                </a:lnTo>
                <a:lnTo>
                  <a:pt x="270" y="78"/>
                </a:lnTo>
                <a:lnTo>
                  <a:pt x="272" y="82"/>
                </a:lnTo>
                <a:lnTo>
                  <a:pt x="272" y="82"/>
                </a:lnTo>
                <a:lnTo>
                  <a:pt x="276" y="88"/>
                </a:lnTo>
                <a:lnTo>
                  <a:pt x="276" y="88"/>
                </a:lnTo>
                <a:lnTo>
                  <a:pt x="280" y="90"/>
                </a:lnTo>
                <a:lnTo>
                  <a:pt x="282" y="90"/>
                </a:lnTo>
                <a:lnTo>
                  <a:pt x="284" y="88"/>
                </a:lnTo>
                <a:lnTo>
                  <a:pt x="284" y="88"/>
                </a:lnTo>
                <a:lnTo>
                  <a:pt x="284" y="88"/>
                </a:lnTo>
                <a:lnTo>
                  <a:pt x="280" y="90"/>
                </a:lnTo>
                <a:lnTo>
                  <a:pt x="278" y="88"/>
                </a:lnTo>
                <a:lnTo>
                  <a:pt x="274" y="82"/>
                </a:lnTo>
                <a:lnTo>
                  <a:pt x="274" y="82"/>
                </a:lnTo>
                <a:lnTo>
                  <a:pt x="270" y="68"/>
                </a:lnTo>
                <a:lnTo>
                  <a:pt x="270" y="70"/>
                </a:lnTo>
                <a:lnTo>
                  <a:pt x="270" y="70"/>
                </a:lnTo>
                <a:lnTo>
                  <a:pt x="266" y="56"/>
                </a:lnTo>
                <a:lnTo>
                  <a:pt x="266" y="56"/>
                </a:lnTo>
                <a:lnTo>
                  <a:pt x="272" y="64"/>
                </a:lnTo>
                <a:lnTo>
                  <a:pt x="276" y="66"/>
                </a:lnTo>
                <a:lnTo>
                  <a:pt x="280" y="66"/>
                </a:lnTo>
                <a:lnTo>
                  <a:pt x="280" y="66"/>
                </a:lnTo>
                <a:lnTo>
                  <a:pt x="274" y="64"/>
                </a:lnTo>
                <a:lnTo>
                  <a:pt x="270" y="58"/>
                </a:lnTo>
                <a:lnTo>
                  <a:pt x="266" y="48"/>
                </a:lnTo>
                <a:lnTo>
                  <a:pt x="274" y="56"/>
                </a:lnTo>
                <a:lnTo>
                  <a:pt x="260" y="38"/>
                </a:lnTo>
                <a:lnTo>
                  <a:pt x="260" y="38"/>
                </a:lnTo>
                <a:lnTo>
                  <a:pt x="260" y="38"/>
                </a:lnTo>
                <a:lnTo>
                  <a:pt x="252" y="26"/>
                </a:lnTo>
                <a:lnTo>
                  <a:pt x="242" y="16"/>
                </a:lnTo>
                <a:lnTo>
                  <a:pt x="242" y="16"/>
                </a:lnTo>
                <a:lnTo>
                  <a:pt x="250" y="18"/>
                </a:lnTo>
                <a:lnTo>
                  <a:pt x="256" y="22"/>
                </a:lnTo>
                <a:lnTo>
                  <a:pt x="262" y="26"/>
                </a:lnTo>
                <a:lnTo>
                  <a:pt x="268" y="32"/>
                </a:lnTo>
                <a:lnTo>
                  <a:pt x="268" y="32"/>
                </a:lnTo>
                <a:lnTo>
                  <a:pt x="268" y="32"/>
                </a:lnTo>
                <a:lnTo>
                  <a:pt x="262" y="24"/>
                </a:lnTo>
                <a:lnTo>
                  <a:pt x="256" y="18"/>
                </a:lnTo>
                <a:lnTo>
                  <a:pt x="246" y="14"/>
                </a:lnTo>
                <a:lnTo>
                  <a:pt x="238" y="12"/>
                </a:lnTo>
                <a:lnTo>
                  <a:pt x="238" y="12"/>
                </a:lnTo>
                <a:lnTo>
                  <a:pt x="228" y="6"/>
                </a:lnTo>
                <a:lnTo>
                  <a:pt x="216" y="2"/>
                </a:lnTo>
                <a:lnTo>
                  <a:pt x="204" y="0"/>
                </a:lnTo>
                <a:lnTo>
                  <a:pt x="192" y="4"/>
                </a:lnTo>
                <a:lnTo>
                  <a:pt x="192" y="4"/>
                </a:lnTo>
                <a:lnTo>
                  <a:pt x="186" y="4"/>
                </a:lnTo>
                <a:lnTo>
                  <a:pt x="178" y="6"/>
                </a:lnTo>
                <a:lnTo>
                  <a:pt x="178" y="6"/>
                </a:lnTo>
                <a:lnTo>
                  <a:pt x="174" y="10"/>
                </a:lnTo>
                <a:lnTo>
                  <a:pt x="172" y="16"/>
                </a:lnTo>
                <a:lnTo>
                  <a:pt x="172" y="16"/>
                </a:lnTo>
                <a:lnTo>
                  <a:pt x="164" y="28"/>
                </a:lnTo>
                <a:lnTo>
                  <a:pt x="164" y="28"/>
                </a:lnTo>
                <a:lnTo>
                  <a:pt x="160" y="34"/>
                </a:lnTo>
                <a:lnTo>
                  <a:pt x="160" y="34"/>
                </a:lnTo>
                <a:lnTo>
                  <a:pt x="162" y="32"/>
                </a:lnTo>
                <a:lnTo>
                  <a:pt x="162" y="32"/>
                </a:lnTo>
                <a:lnTo>
                  <a:pt x="158" y="42"/>
                </a:lnTo>
                <a:lnTo>
                  <a:pt x="156" y="56"/>
                </a:lnTo>
                <a:lnTo>
                  <a:pt x="156" y="56"/>
                </a:lnTo>
                <a:lnTo>
                  <a:pt x="154" y="56"/>
                </a:lnTo>
                <a:lnTo>
                  <a:pt x="152" y="56"/>
                </a:lnTo>
                <a:lnTo>
                  <a:pt x="152" y="56"/>
                </a:lnTo>
                <a:lnTo>
                  <a:pt x="152" y="58"/>
                </a:lnTo>
                <a:lnTo>
                  <a:pt x="156" y="56"/>
                </a:lnTo>
                <a:lnTo>
                  <a:pt x="156" y="56"/>
                </a:lnTo>
                <a:lnTo>
                  <a:pt x="154" y="62"/>
                </a:lnTo>
                <a:lnTo>
                  <a:pt x="154" y="62"/>
                </a:lnTo>
                <a:lnTo>
                  <a:pt x="148" y="68"/>
                </a:lnTo>
                <a:lnTo>
                  <a:pt x="148" y="68"/>
                </a:lnTo>
                <a:lnTo>
                  <a:pt x="154" y="64"/>
                </a:lnTo>
                <a:lnTo>
                  <a:pt x="154" y="64"/>
                </a:lnTo>
                <a:lnTo>
                  <a:pt x="156" y="68"/>
                </a:lnTo>
                <a:lnTo>
                  <a:pt x="156" y="68"/>
                </a:lnTo>
                <a:lnTo>
                  <a:pt x="152" y="72"/>
                </a:lnTo>
                <a:lnTo>
                  <a:pt x="148" y="76"/>
                </a:lnTo>
                <a:lnTo>
                  <a:pt x="142" y="78"/>
                </a:lnTo>
                <a:lnTo>
                  <a:pt x="140" y="82"/>
                </a:lnTo>
                <a:lnTo>
                  <a:pt x="140" y="82"/>
                </a:lnTo>
                <a:lnTo>
                  <a:pt x="138" y="90"/>
                </a:lnTo>
                <a:lnTo>
                  <a:pt x="136" y="96"/>
                </a:lnTo>
                <a:lnTo>
                  <a:pt x="134" y="102"/>
                </a:lnTo>
                <a:lnTo>
                  <a:pt x="134" y="110"/>
                </a:lnTo>
                <a:lnTo>
                  <a:pt x="134" y="110"/>
                </a:lnTo>
                <a:lnTo>
                  <a:pt x="124" y="112"/>
                </a:lnTo>
                <a:lnTo>
                  <a:pt x="116" y="118"/>
                </a:lnTo>
                <a:lnTo>
                  <a:pt x="112" y="126"/>
                </a:lnTo>
                <a:lnTo>
                  <a:pt x="108" y="136"/>
                </a:lnTo>
                <a:lnTo>
                  <a:pt x="102" y="156"/>
                </a:lnTo>
                <a:lnTo>
                  <a:pt x="100" y="166"/>
                </a:lnTo>
                <a:lnTo>
                  <a:pt x="96" y="178"/>
                </a:lnTo>
                <a:lnTo>
                  <a:pt x="96" y="178"/>
                </a:lnTo>
                <a:lnTo>
                  <a:pt x="92" y="182"/>
                </a:lnTo>
                <a:lnTo>
                  <a:pt x="88" y="188"/>
                </a:lnTo>
                <a:lnTo>
                  <a:pt x="84" y="192"/>
                </a:lnTo>
                <a:lnTo>
                  <a:pt x="82" y="196"/>
                </a:lnTo>
                <a:lnTo>
                  <a:pt x="82" y="196"/>
                </a:lnTo>
                <a:lnTo>
                  <a:pt x="84" y="200"/>
                </a:lnTo>
                <a:lnTo>
                  <a:pt x="86" y="204"/>
                </a:lnTo>
                <a:lnTo>
                  <a:pt x="92" y="212"/>
                </a:lnTo>
                <a:lnTo>
                  <a:pt x="98" y="220"/>
                </a:lnTo>
                <a:lnTo>
                  <a:pt x="102" y="230"/>
                </a:lnTo>
                <a:lnTo>
                  <a:pt x="102" y="230"/>
                </a:lnTo>
                <a:lnTo>
                  <a:pt x="102" y="244"/>
                </a:lnTo>
                <a:lnTo>
                  <a:pt x="98" y="260"/>
                </a:lnTo>
                <a:lnTo>
                  <a:pt x="96" y="280"/>
                </a:lnTo>
                <a:lnTo>
                  <a:pt x="96" y="300"/>
                </a:lnTo>
                <a:lnTo>
                  <a:pt x="96" y="300"/>
                </a:lnTo>
                <a:lnTo>
                  <a:pt x="100" y="344"/>
                </a:lnTo>
                <a:lnTo>
                  <a:pt x="102" y="364"/>
                </a:lnTo>
                <a:lnTo>
                  <a:pt x="104" y="384"/>
                </a:lnTo>
                <a:lnTo>
                  <a:pt x="104" y="384"/>
                </a:lnTo>
                <a:lnTo>
                  <a:pt x="102" y="404"/>
                </a:lnTo>
                <a:lnTo>
                  <a:pt x="104" y="414"/>
                </a:lnTo>
                <a:lnTo>
                  <a:pt x="108" y="422"/>
                </a:lnTo>
                <a:lnTo>
                  <a:pt x="108" y="422"/>
                </a:lnTo>
                <a:lnTo>
                  <a:pt x="96" y="488"/>
                </a:lnTo>
                <a:lnTo>
                  <a:pt x="88" y="520"/>
                </a:lnTo>
                <a:lnTo>
                  <a:pt x="84" y="534"/>
                </a:lnTo>
                <a:lnTo>
                  <a:pt x="76" y="546"/>
                </a:lnTo>
                <a:lnTo>
                  <a:pt x="76" y="546"/>
                </a:lnTo>
                <a:lnTo>
                  <a:pt x="68" y="562"/>
                </a:lnTo>
                <a:lnTo>
                  <a:pt x="64" y="578"/>
                </a:lnTo>
                <a:lnTo>
                  <a:pt x="54" y="612"/>
                </a:lnTo>
                <a:lnTo>
                  <a:pt x="54" y="612"/>
                </a:lnTo>
                <a:lnTo>
                  <a:pt x="46" y="636"/>
                </a:lnTo>
                <a:lnTo>
                  <a:pt x="36" y="658"/>
                </a:lnTo>
                <a:lnTo>
                  <a:pt x="32" y="668"/>
                </a:lnTo>
                <a:lnTo>
                  <a:pt x="30" y="680"/>
                </a:lnTo>
                <a:lnTo>
                  <a:pt x="28" y="692"/>
                </a:lnTo>
                <a:lnTo>
                  <a:pt x="30" y="704"/>
                </a:lnTo>
                <a:lnTo>
                  <a:pt x="30" y="704"/>
                </a:lnTo>
                <a:lnTo>
                  <a:pt x="26" y="708"/>
                </a:lnTo>
                <a:lnTo>
                  <a:pt x="22" y="714"/>
                </a:lnTo>
                <a:lnTo>
                  <a:pt x="12" y="722"/>
                </a:lnTo>
                <a:lnTo>
                  <a:pt x="8" y="726"/>
                </a:lnTo>
                <a:lnTo>
                  <a:pt x="4" y="732"/>
                </a:lnTo>
                <a:lnTo>
                  <a:pt x="2" y="738"/>
                </a:lnTo>
                <a:lnTo>
                  <a:pt x="0" y="746"/>
                </a:lnTo>
                <a:lnTo>
                  <a:pt x="0" y="746"/>
                </a:lnTo>
                <a:lnTo>
                  <a:pt x="10" y="748"/>
                </a:lnTo>
                <a:lnTo>
                  <a:pt x="20" y="748"/>
                </a:lnTo>
                <a:lnTo>
                  <a:pt x="40" y="748"/>
                </a:lnTo>
                <a:lnTo>
                  <a:pt x="40" y="748"/>
                </a:lnTo>
                <a:lnTo>
                  <a:pt x="46" y="742"/>
                </a:lnTo>
                <a:lnTo>
                  <a:pt x="50" y="738"/>
                </a:lnTo>
                <a:lnTo>
                  <a:pt x="58" y="734"/>
                </a:lnTo>
                <a:lnTo>
                  <a:pt x="66" y="732"/>
                </a:lnTo>
                <a:lnTo>
                  <a:pt x="66" y="732"/>
                </a:lnTo>
                <a:lnTo>
                  <a:pt x="66" y="728"/>
                </a:lnTo>
                <a:lnTo>
                  <a:pt x="66" y="726"/>
                </a:lnTo>
                <a:lnTo>
                  <a:pt x="68" y="722"/>
                </a:lnTo>
                <a:lnTo>
                  <a:pt x="68" y="718"/>
                </a:lnTo>
                <a:lnTo>
                  <a:pt x="68" y="718"/>
                </a:lnTo>
                <a:lnTo>
                  <a:pt x="78" y="720"/>
                </a:lnTo>
                <a:lnTo>
                  <a:pt x="82" y="720"/>
                </a:lnTo>
                <a:lnTo>
                  <a:pt x="86" y="718"/>
                </a:lnTo>
                <a:lnTo>
                  <a:pt x="86" y="718"/>
                </a:lnTo>
                <a:lnTo>
                  <a:pt x="98" y="684"/>
                </a:lnTo>
                <a:lnTo>
                  <a:pt x="108" y="648"/>
                </a:lnTo>
                <a:lnTo>
                  <a:pt x="128" y="576"/>
                </a:lnTo>
                <a:lnTo>
                  <a:pt x="140" y="540"/>
                </a:lnTo>
                <a:lnTo>
                  <a:pt x="152" y="506"/>
                </a:lnTo>
                <a:lnTo>
                  <a:pt x="164" y="474"/>
                </a:lnTo>
                <a:lnTo>
                  <a:pt x="180" y="444"/>
                </a:lnTo>
                <a:lnTo>
                  <a:pt x="180" y="444"/>
                </a:lnTo>
                <a:lnTo>
                  <a:pt x="190" y="426"/>
                </a:lnTo>
                <a:lnTo>
                  <a:pt x="196" y="418"/>
                </a:lnTo>
                <a:lnTo>
                  <a:pt x="204" y="414"/>
                </a:lnTo>
                <a:lnTo>
                  <a:pt x="204" y="414"/>
                </a:lnTo>
                <a:lnTo>
                  <a:pt x="212" y="448"/>
                </a:lnTo>
                <a:lnTo>
                  <a:pt x="218" y="484"/>
                </a:lnTo>
                <a:lnTo>
                  <a:pt x="222" y="524"/>
                </a:lnTo>
                <a:lnTo>
                  <a:pt x="222" y="544"/>
                </a:lnTo>
                <a:lnTo>
                  <a:pt x="220" y="564"/>
                </a:lnTo>
                <a:lnTo>
                  <a:pt x="220" y="564"/>
                </a:lnTo>
                <a:lnTo>
                  <a:pt x="216" y="586"/>
                </a:lnTo>
                <a:lnTo>
                  <a:pt x="212" y="598"/>
                </a:lnTo>
                <a:lnTo>
                  <a:pt x="212" y="608"/>
                </a:lnTo>
                <a:lnTo>
                  <a:pt x="212" y="608"/>
                </a:lnTo>
                <a:lnTo>
                  <a:pt x="214" y="622"/>
                </a:lnTo>
                <a:lnTo>
                  <a:pt x="216" y="636"/>
                </a:lnTo>
                <a:lnTo>
                  <a:pt x="216" y="636"/>
                </a:lnTo>
                <a:lnTo>
                  <a:pt x="218" y="660"/>
                </a:lnTo>
                <a:lnTo>
                  <a:pt x="218" y="686"/>
                </a:lnTo>
                <a:lnTo>
                  <a:pt x="218" y="710"/>
                </a:lnTo>
                <a:lnTo>
                  <a:pt x="220" y="732"/>
                </a:lnTo>
                <a:lnTo>
                  <a:pt x="220" y="732"/>
                </a:lnTo>
                <a:lnTo>
                  <a:pt x="222" y="738"/>
                </a:lnTo>
                <a:lnTo>
                  <a:pt x="226" y="744"/>
                </a:lnTo>
                <a:lnTo>
                  <a:pt x="228" y="750"/>
                </a:lnTo>
                <a:lnTo>
                  <a:pt x="228" y="756"/>
                </a:lnTo>
                <a:lnTo>
                  <a:pt x="228" y="756"/>
                </a:lnTo>
                <a:lnTo>
                  <a:pt x="236" y="760"/>
                </a:lnTo>
                <a:lnTo>
                  <a:pt x="248" y="762"/>
                </a:lnTo>
                <a:lnTo>
                  <a:pt x="260" y="762"/>
                </a:lnTo>
                <a:lnTo>
                  <a:pt x="270" y="758"/>
                </a:lnTo>
                <a:lnTo>
                  <a:pt x="270" y="758"/>
                </a:lnTo>
                <a:lnTo>
                  <a:pt x="270" y="752"/>
                </a:lnTo>
                <a:lnTo>
                  <a:pt x="270" y="748"/>
                </a:lnTo>
                <a:lnTo>
                  <a:pt x="266" y="740"/>
                </a:lnTo>
                <a:lnTo>
                  <a:pt x="262" y="734"/>
                </a:lnTo>
                <a:lnTo>
                  <a:pt x="260" y="726"/>
                </a:lnTo>
                <a:lnTo>
                  <a:pt x="260" y="726"/>
                </a:lnTo>
                <a:lnTo>
                  <a:pt x="268" y="696"/>
                </a:lnTo>
                <a:lnTo>
                  <a:pt x="272" y="662"/>
                </a:lnTo>
                <a:lnTo>
                  <a:pt x="276" y="626"/>
                </a:lnTo>
                <a:lnTo>
                  <a:pt x="276" y="590"/>
                </a:lnTo>
                <a:lnTo>
                  <a:pt x="278" y="518"/>
                </a:lnTo>
                <a:lnTo>
                  <a:pt x="278" y="482"/>
                </a:lnTo>
                <a:lnTo>
                  <a:pt x="282" y="446"/>
                </a:lnTo>
                <a:lnTo>
                  <a:pt x="282" y="446"/>
                </a:lnTo>
                <a:lnTo>
                  <a:pt x="294" y="450"/>
                </a:lnTo>
                <a:lnTo>
                  <a:pt x="302" y="450"/>
                </a:lnTo>
                <a:lnTo>
                  <a:pt x="306" y="446"/>
                </a:lnTo>
                <a:lnTo>
                  <a:pt x="306" y="446"/>
                </a:lnTo>
                <a:lnTo>
                  <a:pt x="308" y="438"/>
                </a:lnTo>
                <a:lnTo>
                  <a:pt x="310" y="430"/>
                </a:lnTo>
                <a:lnTo>
                  <a:pt x="306" y="414"/>
                </a:lnTo>
                <a:lnTo>
                  <a:pt x="296" y="384"/>
                </a:lnTo>
                <a:lnTo>
                  <a:pt x="296" y="384"/>
                </a:lnTo>
                <a:close/>
                <a:moveTo>
                  <a:pt x="130" y="292"/>
                </a:moveTo>
                <a:lnTo>
                  <a:pt x="130" y="292"/>
                </a:lnTo>
                <a:lnTo>
                  <a:pt x="128" y="286"/>
                </a:lnTo>
                <a:lnTo>
                  <a:pt x="130" y="280"/>
                </a:lnTo>
                <a:lnTo>
                  <a:pt x="130" y="272"/>
                </a:lnTo>
                <a:lnTo>
                  <a:pt x="130" y="266"/>
                </a:lnTo>
                <a:lnTo>
                  <a:pt x="130" y="266"/>
                </a:lnTo>
                <a:lnTo>
                  <a:pt x="132" y="268"/>
                </a:lnTo>
                <a:lnTo>
                  <a:pt x="132" y="270"/>
                </a:lnTo>
                <a:lnTo>
                  <a:pt x="132" y="278"/>
                </a:lnTo>
                <a:lnTo>
                  <a:pt x="130" y="292"/>
                </a:lnTo>
                <a:lnTo>
                  <a:pt x="130" y="292"/>
                </a:lnTo>
                <a:close/>
                <a:moveTo>
                  <a:pt x="264" y="46"/>
                </a:moveTo>
                <a:lnTo>
                  <a:pt x="264" y="46"/>
                </a:lnTo>
                <a:lnTo>
                  <a:pt x="264" y="46"/>
                </a:lnTo>
                <a:lnTo>
                  <a:pt x="262" y="44"/>
                </a:lnTo>
                <a:lnTo>
                  <a:pt x="264" y="46"/>
                </a:lnTo>
                <a:close/>
                <a:moveTo>
                  <a:pt x="184" y="6"/>
                </a:moveTo>
                <a:lnTo>
                  <a:pt x="184" y="6"/>
                </a:lnTo>
                <a:lnTo>
                  <a:pt x="178" y="10"/>
                </a:lnTo>
                <a:lnTo>
                  <a:pt x="178" y="10"/>
                </a:lnTo>
                <a:lnTo>
                  <a:pt x="172" y="16"/>
                </a:lnTo>
                <a:lnTo>
                  <a:pt x="172" y="16"/>
                </a:lnTo>
                <a:lnTo>
                  <a:pt x="178" y="10"/>
                </a:lnTo>
                <a:lnTo>
                  <a:pt x="184" y="6"/>
                </a:lnTo>
                <a:lnTo>
                  <a:pt x="184" y="6"/>
                </a:lnTo>
                <a:close/>
                <a:moveTo>
                  <a:pt x="266" y="214"/>
                </a:moveTo>
                <a:lnTo>
                  <a:pt x="266" y="214"/>
                </a:lnTo>
                <a:lnTo>
                  <a:pt x="264" y="216"/>
                </a:lnTo>
                <a:lnTo>
                  <a:pt x="238" y="216"/>
                </a:lnTo>
                <a:lnTo>
                  <a:pt x="238" y="216"/>
                </a:lnTo>
                <a:lnTo>
                  <a:pt x="236" y="214"/>
                </a:lnTo>
                <a:lnTo>
                  <a:pt x="236" y="202"/>
                </a:lnTo>
                <a:lnTo>
                  <a:pt x="236" y="202"/>
                </a:lnTo>
                <a:lnTo>
                  <a:pt x="238" y="200"/>
                </a:lnTo>
                <a:lnTo>
                  <a:pt x="264" y="200"/>
                </a:lnTo>
                <a:lnTo>
                  <a:pt x="264" y="200"/>
                </a:lnTo>
                <a:lnTo>
                  <a:pt x="266" y="202"/>
                </a:lnTo>
                <a:lnTo>
                  <a:pt x="266" y="214"/>
                </a:lnTo>
                <a:close/>
                <a:moveTo>
                  <a:pt x="238" y="164"/>
                </a:moveTo>
                <a:lnTo>
                  <a:pt x="238" y="164"/>
                </a:lnTo>
                <a:lnTo>
                  <a:pt x="234" y="166"/>
                </a:lnTo>
                <a:lnTo>
                  <a:pt x="230" y="168"/>
                </a:lnTo>
                <a:lnTo>
                  <a:pt x="226" y="172"/>
                </a:lnTo>
                <a:lnTo>
                  <a:pt x="226" y="178"/>
                </a:lnTo>
                <a:lnTo>
                  <a:pt x="226" y="178"/>
                </a:lnTo>
                <a:lnTo>
                  <a:pt x="218" y="212"/>
                </a:lnTo>
                <a:lnTo>
                  <a:pt x="212" y="252"/>
                </a:lnTo>
                <a:lnTo>
                  <a:pt x="212" y="252"/>
                </a:lnTo>
                <a:lnTo>
                  <a:pt x="208" y="316"/>
                </a:lnTo>
                <a:lnTo>
                  <a:pt x="192" y="314"/>
                </a:lnTo>
                <a:lnTo>
                  <a:pt x="192" y="314"/>
                </a:lnTo>
                <a:lnTo>
                  <a:pt x="194" y="280"/>
                </a:lnTo>
                <a:lnTo>
                  <a:pt x="194" y="252"/>
                </a:lnTo>
                <a:lnTo>
                  <a:pt x="192" y="228"/>
                </a:lnTo>
                <a:lnTo>
                  <a:pt x="192" y="228"/>
                </a:lnTo>
                <a:lnTo>
                  <a:pt x="184" y="196"/>
                </a:lnTo>
                <a:lnTo>
                  <a:pt x="180" y="176"/>
                </a:lnTo>
                <a:lnTo>
                  <a:pt x="180" y="176"/>
                </a:lnTo>
                <a:lnTo>
                  <a:pt x="178" y="160"/>
                </a:lnTo>
                <a:lnTo>
                  <a:pt x="178" y="160"/>
                </a:lnTo>
                <a:lnTo>
                  <a:pt x="164" y="170"/>
                </a:lnTo>
                <a:lnTo>
                  <a:pt x="152" y="174"/>
                </a:lnTo>
                <a:lnTo>
                  <a:pt x="146" y="176"/>
                </a:lnTo>
                <a:lnTo>
                  <a:pt x="146" y="176"/>
                </a:lnTo>
                <a:lnTo>
                  <a:pt x="146" y="176"/>
                </a:lnTo>
                <a:lnTo>
                  <a:pt x="148" y="172"/>
                </a:lnTo>
                <a:lnTo>
                  <a:pt x="154" y="162"/>
                </a:lnTo>
                <a:lnTo>
                  <a:pt x="162" y="152"/>
                </a:lnTo>
                <a:lnTo>
                  <a:pt x="164" y="142"/>
                </a:lnTo>
                <a:lnTo>
                  <a:pt x="164" y="142"/>
                </a:lnTo>
                <a:lnTo>
                  <a:pt x="166" y="128"/>
                </a:lnTo>
                <a:lnTo>
                  <a:pt x="168" y="122"/>
                </a:lnTo>
                <a:lnTo>
                  <a:pt x="170" y="118"/>
                </a:lnTo>
                <a:lnTo>
                  <a:pt x="170" y="118"/>
                </a:lnTo>
                <a:lnTo>
                  <a:pt x="172" y="120"/>
                </a:lnTo>
                <a:lnTo>
                  <a:pt x="172" y="120"/>
                </a:lnTo>
                <a:lnTo>
                  <a:pt x="174" y="126"/>
                </a:lnTo>
                <a:lnTo>
                  <a:pt x="174" y="126"/>
                </a:lnTo>
                <a:lnTo>
                  <a:pt x="174" y="142"/>
                </a:lnTo>
                <a:lnTo>
                  <a:pt x="178" y="152"/>
                </a:lnTo>
                <a:lnTo>
                  <a:pt x="182" y="156"/>
                </a:lnTo>
                <a:lnTo>
                  <a:pt x="186" y="162"/>
                </a:lnTo>
                <a:lnTo>
                  <a:pt x="186" y="162"/>
                </a:lnTo>
                <a:lnTo>
                  <a:pt x="190" y="162"/>
                </a:lnTo>
                <a:lnTo>
                  <a:pt x="194" y="164"/>
                </a:lnTo>
                <a:lnTo>
                  <a:pt x="196" y="168"/>
                </a:lnTo>
                <a:lnTo>
                  <a:pt x="196" y="168"/>
                </a:lnTo>
                <a:lnTo>
                  <a:pt x="202" y="184"/>
                </a:lnTo>
                <a:lnTo>
                  <a:pt x="202" y="184"/>
                </a:lnTo>
                <a:lnTo>
                  <a:pt x="210" y="174"/>
                </a:lnTo>
                <a:lnTo>
                  <a:pt x="220" y="164"/>
                </a:lnTo>
                <a:lnTo>
                  <a:pt x="220" y="164"/>
                </a:lnTo>
                <a:lnTo>
                  <a:pt x="226" y="156"/>
                </a:lnTo>
                <a:lnTo>
                  <a:pt x="228" y="150"/>
                </a:lnTo>
                <a:lnTo>
                  <a:pt x="230" y="144"/>
                </a:lnTo>
                <a:lnTo>
                  <a:pt x="230" y="144"/>
                </a:lnTo>
                <a:lnTo>
                  <a:pt x="228" y="128"/>
                </a:lnTo>
                <a:lnTo>
                  <a:pt x="226" y="120"/>
                </a:lnTo>
                <a:lnTo>
                  <a:pt x="226" y="120"/>
                </a:lnTo>
                <a:lnTo>
                  <a:pt x="228" y="118"/>
                </a:lnTo>
                <a:lnTo>
                  <a:pt x="230" y="118"/>
                </a:lnTo>
                <a:lnTo>
                  <a:pt x="232" y="122"/>
                </a:lnTo>
                <a:lnTo>
                  <a:pt x="232" y="122"/>
                </a:lnTo>
                <a:lnTo>
                  <a:pt x="248" y="142"/>
                </a:lnTo>
                <a:lnTo>
                  <a:pt x="266" y="164"/>
                </a:lnTo>
                <a:lnTo>
                  <a:pt x="266" y="164"/>
                </a:lnTo>
                <a:lnTo>
                  <a:pt x="272" y="172"/>
                </a:lnTo>
                <a:lnTo>
                  <a:pt x="274" y="174"/>
                </a:lnTo>
                <a:lnTo>
                  <a:pt x="272" y="174"/>
                </a:lnTo>
                <a:lnTo>
                  <a:pt x="272" y="174"/>
                </a:lnTo>
                <a:lnTo>
                  <a:pt x="256" y="168"/>
                </a:lnTo>
                <a:lnTo>
                  <a:pt x="246" y="164"/>
                </a:lnTo>
                <a:lnTo>
                  <a:pt x="238" y="164"/>
                </a:lnTo>
                <a:lnTo>
                  <a:pt x="238" y="1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2000"/>
          </a:p>
        </p:txBody>
      </p:sp>
      <p:cxnSp>
        <p:nvCxnSpPr>
          <p:cNvPr id="99" name="Straight Connector 98"/>
          <p:cNvCxnSpPr/>
          <p:nvPr/>
        </p:nvCxnSpPr>
        <p:spPr>
          <a:xfrm>
            <a:off x="8158354" y="3632447"/>
            <a:ext cx="2019300" cy="0"/>
          </a:xfrm>
          <a:prstGeom prst="line">
            <a:avLst/>
          </a:prstGeom>
          <a:ln w="28575">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8020637" y="3261397"/>
            <a:ext cx="2204067" cy="400110"/>
          </a:xfrm>
          <a:prstGeom prst="rect">
            <a:avLst/>
          </a:prstGeom>
        </p:spPr>
        <p:txBody>
          <a:bodyPr wrap="square">
            <a:spAutoFit/>
          </a:bodyPr>
          <a:lstStyle/>
          <a:p>
            <a:pPr algn="r">
              <a:spcBef>
                <a:spcPts val="600"/>
              </a:spcBef>
              <a:buClr>
                <a:srgbClr val="E24848"/>
              </a:buClr>
              <a:defRPr/>
            </a:pPr>
            <a:r>
              <a:rPr lang="en-US" sz="20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SALES WOMAN</a:t>
            </a:r>
          </a:p>
        </p:txBody>
      </p:sp>
      <p:sp>
        <p:nvSpPr>
          <p:cNvPr id="101" name="Rectangle 100"/>
          <p:cNvSpPr/>
          <p:nvPr/>
        </p:nvSpPr>
        <p:spPr>
          <a:xfrm>
            <a:off x="8058712" y="3891289"/>
            <a:ext cx="2150581"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2" name="Rectangle 101"/>
          <p:cNvSpPr/>
          <p:nvPr/>
        </p:nvSpPr>
        <p:spPr>
          <a:xfrm>
            <a:off x="8058712" y="2340916"/>
            <a:ext cx="2150581"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3" name="Rectangle 102"/>
          <p:cNvSpPr/>
          <p:nvPr/>
        </p:nvSpPr>
        <p:spPr>
          <a:xfrm>
            <a:off x="2002379" y="3998536"/>
            <a:ext cx="2150581"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4" name="Rectangle 103"/>
          <p:cNvSpPr/>
          <p:nvPr/>
        </p:nvSpPr>
        <p:spPr>
          <a:xfrm>
            <a:off x="2002379" y="2448162"/>
            <a:ext cx="2150581"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105" name="Straight Connector 104"/>
          <p:cNvCxnSpPr/>
          <p:nvPr/>
        </p:nvCxnSpPr>
        <p:spPr>
          <a:xfrm>
            <a:off x="1967302" y="3641523"/>
            <a:ext cx="2052977" cy="0"/>
          </a:xfrm>
          <a:prstGeom prst="line">
            <a:avLst/>
          </a:prstGeom>
          <a:ln w="28575">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6" name="Group 105"/>
          <p:cNvGrpSpPr/>
          <p:nvPr/>
        </p:nvGrpSpPr>
        <p:grpSpPr>
          <a:xfrm>
            <a:off x="7427168" y="3499545"/>
            <a:ext cx="307273" cy="268864"/>
            <a:chOff x="2734468" y="4611290"/>
            <a:chExt cx="457200" cy="400050"/>
          </a:xfrm>
          <a:solidFill>
            <a:schemeClr val="tx1">
              <a:lumMod val="75000"/>
              <a:lumOff val="25000"/>
            </a:schemeClr>
          </a:solidFill>
        </p:grpSpPr>
        <p:sp>
          <p:nvSpPr>
            <p:cNvPr id="110"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11"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grpSp>
        <p:nvGrpSpPr>
          <p:cNvPr id="107" name="Group 106"/>
          <p:cNvGrpSpPr/>
          <p:nvPr/>
        </p:nvGrpSpPr>
        <p:grpSpPr>
          <a:xfrm>
            <a:off x="4565529" y="3489137"/>
            <a:ext cx="190769" cy="277483"/>
            <a:chOff x="3720306" y="3668315"/>
            <a:chExt cx="314325" cy="457200"/>
          </a:xfrm>
          <a:solidFill>
            <a:schemeClr val="tx1">
              <a:lumMod val="75000"/>
              <a:lumOff val="25000"/>
            </a:schemeClr>
          </a:solidFill>
        </p:grpSpPr>
        <p:sp>
          <p:nvSpPr>
            <p:cNvPr id="108"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09" name="Freeform 115"/>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spTree>
    <p:extLst>
      <p:ext uri="{BB962C8B-B14F-4D97-AF65-F5344CB8AC3E}">
        <p14:creationId xmlns:p14="http://schemas.microsoft.com/office/powerpoint/2010/main" val="3146569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78" name="Slide Number Placeholder 77"/>
          <p:cNvSpPr>
            <a:spLocks noGrp="1"/>
          </p:cNvSpPr>
          <p:nvPr>
            <p:ph type="sldNum" sz="quarter" idx="12"/>
          </p:nvPr>
        </p:nvSpPr>
        <p:spPr/>
        <p:txBody>
          <a:bodyPr/>
          <a:lstStyle/>
          <a:p>
            <a:fld id="{4702770A-EA85-44D5-9F41-80F9885CC4DA}" type="slidenum">
              <a:rPr lang="en-US" smtClean="0"/>
              <a:pPr/>
              <a:t>6</a:t>
            </a:fld>
            <a:endParaRPr lang="en-US" dirty="0"/>
          </a:p>
        </p:txBody>
      </p:sp>
      <p:sp>
        <p:nvSpPr>
          <p:cNvPr id="5" name="Title 4"/>
          <p:cNvSpPr>
            <a:spLocks noGrp="1"/>
          </p:cNvSpPr>
          <p:nvPr>
            <p:ph type="title"/>
          </p:nvPr>
        </p:nvSpPr>
        <p:spPr>
          <a:xfrm>
            <a:off x="617558" y="2877561"/>
            <a:ext cx="5072042" cy="499916"/>
          </a:xfrm>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HERO</a:t>
            </a:r>
            <a:endParaRPr lang="en-US" b="0" dirty="0">
              <a:solidFill>
                <a:schemeClr val="tx1">
                  <a:lumMod val="75000"/>
                  <a:lumOff val="25000"/>
                </a:schemeClr>
              </a:solidFill>
            </a:endParaRPr>
          </a:p>
        </p:txBody>
      </p:sp>
      <p:sp>
        <p:nvSpPr>
          <p:cNvPr id="6" name="Content Placeholder 5"/>
          <p:cNvSpPr>
            <a:spLocks noGrp="1"/>
          </p:cNvSpPr>
          <p:nvPr>
            <p:ph idx="1"/>
          </p:nvPr>
        </p:nvSpPr>
        <p:spPr>
          <a:xfrm>
            <a:off x="617558" y="3430872"/>
            <a:ext cx="5072042" cy="280633"/>
          </a:xfrm>
        </p:spPr>
        <p:txBody>
          <a:bodyPr/>
          <a:lstStyle/>
          <a:p>
            <a:r>
              <a:rPr lang="pt-BR" dirty="0">
                <a:solidFill>
                  <a:schemeClr val="tx1">
                    <a:lumMod val="75000"/>
                    <a:lumOff val="25000"/>
                  </a:schemeClr>
                </a:solidFill>
              </a:rPr>
              <a:t>Nunc Enim Sem Commodo A Rhoncus Sit Amet</a:t>
            </a:r>
          </a:p>
        </p:txBody>
      </p:sp>
      <p:grpSp>
        <p:nvGrpSpPr>
          <p:cNvPr id="52" name="Group 51"/>
          <p:cNvGrpSpPr/>
          <p:nvPr/>
        </p:nvGrpSpPr>
        <p:grpSpPr>
          <a:xfrm flipV="1">
            <a:off x="2802755" y="2125079"/>
            <a:ext cx="701649" cy="387683"/>
            <a:chOff x="4931858" y="2621736"/>
            <a:chExt cx="701649" cy="387682"/>
          </a:xfrm>
          <a:solidFill>
            <a:srgbClr val="EF4136">
              <a:alpha val="59000"/>
            </a:srgbClr>
          </a:solidFill>
        </p:grpSpPr>
        <p:sp>
          <p:nvSpPr>
            <p:cNvPr id="53" name="Isosceles Triangle 52"/>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Isosceles Triangle 54"/>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4" name="Isosceles Triangle 53"/>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56" name="Rectangle 55"/>
          <p:cNvSpPr/>
          <p:nvPr/>
        </p:nvSpPr>
        <p:spPr>
          <a:xfrm>
            <a:off x="1683122" y="3764900"/>
            <a:ext cx="2874901" cy="738664"/>
          </a:xfrm>
          <a:prstGeom prst="rect">
            <a:avLst/>
          </a:prstGeom>
        </p:spPr>
        <p:txBody>
          <a:bodyPr wrap="square" anchor="ctr">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58" name="Group 57"/>
          <p:cNvGrpSpPr/>
          <p:nvPr/>
        </p:nvGrpSpPr>
        <p:grpSpPr>
          <a:xfrm>
            <a:off x="2802755" y="4835080"/>
            <a:ext cx="701649" cy="387683"/>
            <a:chOff x="4931858" y="2621736"/>
            <a:chExt cx="701649" cy="387682"/>
          </a:xfrm>
          <a:solidFill>
            <a:srgbClr val="EF4136">
              <a:alpha val="59000"/>
            </a:srgbClr>
          </a:solidFill>
        </p:grpSpPr>
        <p:sp>
          <p:nvSpPr>
            <p:cNvPr id="59" name="Isosceles Triangle 58"/>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1" name="Isosceles Triangle 60"/>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0" name="Isosceles Triangle 59"/>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16" name="Rectangle 15"/>
          <p:cNvSpPr/>
          <p:nvPr/>
        </p:nvSpPr>
        <p:spPr>
          <a:xfrm>
            <a:off x="6096000" y="0"/>
            <a:ext cx="6096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8476950" y="2932235"/>
            <a:ext cx="1334100" cy="993530"/>
            <a:chOff x="8111974" y="2765981"/>
            <a:chExt cx="2364406" cy="1760820"/>
          </a:xfrm>
        </p:grpSpPr>
        <p:grpSp>
          <p:nvGrpSpPr>
            <p:cNvPr id="18" name="Group 17"/>
            <p:cNvGrpSpPr/>
            <p:nvPr/>
          </p:nvGrpSpPr>
          <p:grpSpPr>
            <a:xfrm>
              <a:off x="8665689" y="2765981"/>
              <a:ext cx="1256975" cy="1279695"/>
              <a:chOff x="8737600" y="4254500"/>
              <a:chExt cx="263525" cy="268288"/>
            </a:xfrm>
            <a:solidFill>
              <a:schemeClr val="bg1">
                <a:lumMod val="65000"/>
              </a:schemeClr>
            </a:solidFill>
          </p:grpSpPr>
          <p:sp>
            <p:nvSpPr>
              <p:cNvPr id="2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9" name="Rectangle 18"/>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6232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OBJECTIVES </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7</a:t>
            </a:fld>
            <a:endParaRPr lang="en-US" dirty="0"/>
          </a:p>
        </p:txBody>
      </p:sp>
      <p:sp>
        <p:nvSpPr>
          <p:cNvPr id="95" name="Rectangle 94"/>
          <p:cNvSpPr/>
          <p:nvPr/>
        </p:nvSpPr>
        <p:spPr>
          <a:xfrm>
            <a:off x="5419364" y="2929340"/>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96" name="Rectangle 95"/>
          <p:cNvSpPr/>
          <p:nvPr/>
        </p:nvSpPr>
        <p:spPr>
          <a:xfrm>
            <a:off x="2132909" y="2990895"/>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1" name="Rectangle 100"/>
          <p:cNvSpPr/>
          <p:nvPr/>
        </p:nvSpPr>
        <p:spPr>
          <a:xfrm>
            <a:off x="2132909" y="1948687"/>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3" name="Rectangle 102"/>
          <p:cNvSpPr/>
          <p:nvPr/>
        </p:nvSpPr>
        <p:spPr>
          <a:xfrm>
            <a:off x="5419364" y="1883542"/>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97" name="Rectangle 96"/>
          <p:cNvSpPr/>
          <p:nvPr/>
        </p:nvSpPr>
        <p:spPr>
          <a:xfrm>
            <a:off x="5419364" y="5046406"/>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99" name="Rectangle 98"/>
          <p:cNvSpPr/>
          <p:nvPr/>
        </p:nvSpPr>
        <p:spPr>
          <a:xfrm>
            <a:off x="2132909" y="5107960"/>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0" name="Rectangle 99"/>
          <p:cNvSpPr/>
          <p:nvPr/>
        </p:nvSpPr>
        <p:spPr>
          <a:xfrm>
            <a:off x="2132909" y="4049431"/>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2" name="Rectangle 101"/>
          <p:cNvSpPr/>
          <p:nvPr/>
        </p:nvSpPr>
        <p:spPr>
          <a:xfrm>
            <a:off x="5419364" y="4000208"/>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2" name="Group 1"/>
          <p:cNvGrpSpPr/>
          <p:nvPr/>
        </p:nvGrpSpPr>
        <p:grpSpPr>
          <a:xfrm>
            <a:off x="4614127" y="1637048"/>
            <a:ext cx="692964" cy="4313253"/>
            <a:chOff x="4614127" y="1637048"/>
            <a:chExt cx="692964" cy="4313253"/>
          </a:xfrm>
        </p:grpSpPr>
        <p:cxnSp>
          <p:nvCxnSpPr>
            <p:cNvPr id="90" name="Straight Connector 89"/>
            <p:cNvCxnSpPr/>
            <p:nvPr/>
          </p:nvCxnSpPr>
          <p:spPr>
            <a:xfrm>
              <a:off x="4948579" y="1637048"/>
              <a:ext cx="0" cy="43132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4614127" y="2876413"/>
              <a:ext cx="692964" cy="752215"/>
              <a:chOff x="4285651" y="2975377"/>
              <a:chExt cx="572697" cy="621665"/>
            </a:xfrm>
          </p:grpSpPr>
          <p:sp>
            <p:nvSpPr>
              <p:cNvPr id="124" name="Isosceles Triangle 123"/>
              <p:cNvSpPr/>
              <p:nvPr/>
            </p:nvSpPr>
            <p:spPr>
              <a:xfrm>
                <a:off x="4367526" y="2975377"/>
                <a:ext cx="408947" cy="352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5" name="Oval 124"/>
              <p:cNvSpPr/>
              <p:nvPr/>
            </p:nvSpPr>
            <p:spPr>
              <a:xfrm>
                <a:off x="4285651" y="3024344"/>
                <a:ext cx="572697" cy="572698"/>
              </a:xfrm>
              <a:prstGeom prst="ellipse">
                <a:avLst/>
              </a:prstGeom>
              <a:solidFill>
                <a:schemeClr val="bg1">
                  <a:lumMod val="85000"/>
                  <a:alpha val="7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6" name="Oval 125"/>
              <p:cNvSpPr/>
              <p:nvPr/>
            </p:nvSpPr>
            <p:spPr>
              <a:xfrm>
                <a:off x="4335348" y="3074041"/>
                <a:ext cx="473303" cy="473304"/>
              </a:xfrm>
              <a:prstGeom prst="ellipse">
                <a:avLst/>
              </a:pr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04" name="Group 103"/>
            <p:cNvGrpSpPr/>
            <p:nvPr/>
          </p:nvGrpSpPr>
          <p:grpSpPr>
            <a:xfrm>
              <a:off x="4808401" y="3140927"/>
              <a:ext cx="307288" cy="282427"/>
              <a:chOff x="5009853" y="1715324"/>
              <a:chExt cx="449903" cy="413508"/>
            </a:xfrm>
            <a:solidFill>
              <a:schemeClr val="bg1"/>
            </a:solidFill>
          </p:grpSpPr>
          <p:sp>
            <p:nvSpPr>
              <p:cNvPr id="116" name="Freeform 74"/>
              <p:cNvSpPr>
                <a:spLocks noEditPoints="1"/>
              </p:cNvSpPr>
              <p:nvPr/>
            </p:nvSpPr>
            <p:spPr bwMode="auto">
              <a:xfrm>
                <a:off x="5009853" y="1715324"/>
                <a:ext cx="449903" cy="356724"/>
              </a:xfrm>
              <a:custGeom>
                <a:avLst/>
                <a:gdLst>
                  <a:gd name="T0" fmla="*/ 69 w 928"/>
                  <a:gd name="T1" fmla="*/ 40 h 734"/>
                  <a:gd name="T2" fmla="*/ 56 w 928"/>
                  <a:gd name="T3" fmla="*/ 46 h 734"/>
                  <a:gd name="T4" fmla="*/ 45 w 928"/>
                  <a:gd name="T5" fmla="*/ 56 h 734"/>
                  <a:gd name="T6" fmla="*/ 39 w 928"/>
                  <a:gd name="T7" fmla="*/ 69 h 734"/>
                  <a:gd name="T8" fmla="*/ 39 w 928"/>
                  <a:gd name="T9" fmla="*/ 657 h 734"/>
                  <a:gd name="T10" fmla="*/ 42 w 928"/>
                  <a:gd name="T11" fmla="*/ 671 h 734"/>
                  <a:gd name="T12" fmla="*/ 51 w 928"/>
                  <a:gd name="T13" fmla="*/ 684 h 734"/>
                  <a:gd name="T14" fmla="*/ 62 w 928"/>
                  <a:gd name="T15" fmla="*/ 693 h 734"/>
                  <a:gd name="T16" fmla="*/ 78 w 928"/>
                  <a:gd name="T17" fmla="*/ 695 h 734"/>
                  <a:gd name="T18" fmla="*/ 857 w 928"/>
                  <a:gd name="T19" fmla="*/ 694 h 734"/>
                  <a:gd name="T20" fmla="*/ 871 w 928"/>
                  <a:gd name="T21" fmla="*/ 688 h 734"/>
                  <a:gd name="T22" fmla="*/ 882 w 928"/>
                  <a:gd name="T23" fmla="*/ 678 h 734"/>
                  <a:gd name="T24" fmla="*/ 887 w 928"/>
                  <a:gd name="T25" fmla="*/ 664 h 734"/>
                  <a:gd name="T26" fmla="*/ 889 w 928"/>
                  <a:gd name="T27" fmla="*/ 78 h 734"/>
                  <a:gd name="T28" fmla="*/ 886 w 928"/>
                  <a:gd name="T29" fmla="*/ 62 h 734"/>
                  <a:gd name="T30" fmla="*/ 877 w 928"/>
                  <a:gd name="T31" fmla="*/ 50 h 734"/>
                  <a:gd name="T32" fmla="*/ 864 w 928"/>
                  <a:gd name="T33" fmla="*/ 41 h 734"/>
                  <a:gd name="T34" fmla="*/ 850 w 928"/>
                  <a:gd name="T35" fmla="*/ 39 h 734"/>
                  <a:gd name="T36" fmla="*/ 850 w 928"/>
                  <a:gd name="T37" fmla="*/ 734 h 734"/>
                  <a:gd name="T38" fmla="*/ 69 w 928"/>
                  <a:gd name="T39" fmla="*/ 733 h 734"/>
                  <a:gd name="T40" fmla="*/ 55 w 928"/>
                  <a:gd name="T41" fmla="*/ 730 h 734"/>
                  <a:gd name="T42" fmla="*/ 35 w 928"/>
                  <a:gd name="T43" fmla="*/ 721 h 734"/>
                  <a:gd name="T44" fmla="*/ 13 w 928"/>
                  <a:gd name="T45" fmla="*/ 700 h 734"/>
                  <a:gd name="T46" fmla="*/ 3 w 928"/>
                  <a:gd name="T47" fmla="*/ 680 h 734"/>
                  <a:gd name="T48" fmla="*/ 0 w 928"/>
                  <a:gd name="T49" fmla="*/ 665 h 734"/>
                  <a:gd name="T50" fmla="*/ 0 w 928"/>
                  <a:gd name="T51" fmla="*/ 78 h 734"/>
                  <a:gd name="T52" fmla="*/ 2 w 928"/>
                  <a:gd name="T53" fmla="*/ 62 h 734"/>
                  <a:gd name="T54" fmla="*/ 6 w 928"/>
                  <a:gd name="T55" fmla="*/ 47 h 734"/>
                  <a:gd name="T56" fmla="*/ 23 w 928"/>
                  <a:gd name="T57" fmla="*/ 23 h 734"/>
                  <a:gd name="T58" fmla="*/ 48 w 928"/>
                  <a:gd name="T59" fmla="*/ 5 h 734"/>
                  <a:gd name="T60" fmla="*/ 62 w 928"/>
                  <a:gd name="T61" fmla="*/ 1 h 734"/>
                  <a:gd name="T62" fmla="*/ 78 w 928"/>
                  <a:gd name="T63" fmla="*/ 0 h 734"/>
                  <a:gd name="T64" fmla="*/ 857 w 928"/>
                  <a:gd name="T65" fmla="*/ 0 h 734"/>
                  <a:gd name="T66" fmla="*/ 873 w 928"/>
                  <a:gd name="T67" fmla="*/ 4 h 734"/>
                  <a:gd name="T68" fmla="*/ 893 w 928"/>
                  <a:gd name="T69" fmla="*/ 13 h 734"/>
                  <a:gd name="T70" fmla="*/ 913 w 928"/>
                  <a:gd name="T71" fmla="*/ 34 h 734"/>
                  <a:gd name="T72" fmla="*/ 923 w 928"/>
                  <a:gd name="T73" fmla="*/ 54 h 734"/>
                  <a:gd name="T74" fmla="*/ 926 w 928"/>
                  <a:gd name="T75" fmla="*/ 69 h 734"/>
                  <a:gd name="T76" fmla="*/ 928 w 928"/>
                  <a:gd name="T77" fmla="*/ 657 h 734"/>
                  <a:gd name="T78" fmla="*/ 925 w 928"/>
                  <a:gd name="T79" fmla="*/ 672 h 734"/>
                  <a:gd name="T80" fmla="*/ 920 w 928"/>
                  <a:gd name="T81" fmla="*/ 687 h 734"/>
                  <a:gd name="T82" fmla="*/ 905 w 928"/>
                  <a:gd name="T83" fmla="*/ 711 h 734"/>
                  <a:gd name="T84" fmla="*/ 880 w 928"/>
                  <a:gd name="T85" fmla="*/ 727 h 734"/>
                  <a:gd name="T86" fmla="*/ 866 w 928"/>
                  <a:gd name="T87" fmla="*/ 733 h 734"/>
                  <a:gd name="T88" fmla="*/ 850 w 928"/>
                  <a:gd name="T89"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8" h="734">
                    <a:moveTo>
                      <a:pt x="78" y="39"/>
                    </a:moveTo>
                    <a:lnTo>
                      <a:pt x="69" y="40"/>
                    </a:lnTo>
                    <a:lnTo>
                      <a:pt x="62" y="41"/>
                    </a:lnTo>
                    <a:lnTo>
                      <a:pt x="56" y="46"/>
                    </a:lnTo>
                    <a:lnTo>
                      <a:pt x="51" y="50"/>
                    </a:lnTo>
                    <a:lnTo>
                      <a:pt x="45" y="56"/>
                    </a:lnTo>
                    <a:lnTo>
                      <a:pt x="42" y="62"/>
                    </a:lnTo>
                    <a:lnTo>
                      <a:pt x="39" y="69"/>
                    </a:lnTo>
                    <a:lnTo>
                      <a:pt x="39" y="78"/>
                    </a:lnTo>
                    <a:lnTo>
                      <a:pt x="39" y="657"/>
                    </a:lnTo>
                    <a:lnTo>
                      <a:pt x="39" y="664"/>
                    </a:lnTo>
                    <a:lnTo>
                      <a:pt x="42" y="671"/>
                    </a:lnTo>
                    <a:lnTo>
                      <a:pt x="45" y="678"/>
                    </a:lnTo>
                    <a:lnTo>
                      <a:pt x="51" y="684"/>
                    </a:lnTo>
                    <a:lnTo>
                      <a:pt x="56" y="688"/>
                    </a:lnTo>
                    <a:lnTo>
                      <a:pt x="62" y="693"/>
                    </a:lnTo>
                    <a:lnTo>
                      <a:pt x="69" y="694"/>
                    </a:lnTo>
                    <a:lnTo>
                      <a:pt x="78" y="695"/>
                    </a:lnTo>
                    <a:lnTo>
                      <a:pt x="850" y="695"/>
                    </a:lnTo>
                    <a:lnTo>
                      <a:pt x="857" y="694"/>
                    </a:lnTo>
                    <a:lnTo>
                      <a:pt x="864" y="693"/>
                    </a:lnTo>
                    <a:lnTo>
                      <a:pt x="871" y="688"/>
                    </a:lnTo>
                    <a:lnTo>
                      <a:pt x="877" y="684"/>
                    </a:lnTo>
                    <a:lnTo>
                      <a:pt x="882" y="678"/>
                    </a:lnTo>
                    <a:lnTo>
                      <a:pt x="886" y="671"/>
                    </a:lnTo>
                    <a:lnTo>
                      <a:pt x="887" y="664"/>
                    </a:lnTo>
                    <a:lnTo>
                      <a:pt x="889" y="657"/>
                    </a:lnTo>
                    <a:lnTo>
                      <a:pt x="889" y="78"/>
                    </a:lnTo>
                    <a:lnTo>
                      <a:pt x="887" y="69"/>
                    </a:lnTo>
                    <a:lnTo>
                      <a:pt x="886" y="62"/>
                    </a:lnTo>
                    <a:lnTo>
                      <a:pt x="882" y="56"/>
                    </a:lnTo>
                    <a:lnTo>
                      <a:pt x="877" y="50"/>
                    </a:lnTo>
                    <a:lnTo>
                      <a:pt x="871" y="46"/>
                    </a:lnTo>
                    <a:lnTo>
                      <a:pt x="864" y="41"/>
                    </a:lnTo>
                    <a:lnTo>
                      <a:pt x="857" y="40"/>
                    </a:lnTo>
                    <a:lnTo>
                      <a:pt x="850" y="39"/>
                    </a:lnTo>
                    <a:lnTo>
                      <a:pt x="78" y="39"/>
                    </a:lnTo>
                    <a:close/>
                    <a:moveTo>
                      <a:pt x="850" y="734"/>
                    </a:moveTo>
                    <a:lnTo>
                      <a:pt x="78" y="734"/>
                    </a:lnTo>
                    <a:lnTo>
                      <a:pt x="69" y="733"/>
                    </a:lnTo>
                    <a:lnTo>
                      <a:pt x="62" y="733"/>
                    </a:lnTo>
                    <a:lnTo>
                      <a:pt x="55" y="730"/>
                    </a:lnTo>
                    <a:lnTo>
                      <a:pt x="48" y="727"/>
                    </a:lnTo>
                    <a:lnTo>
                      <a:pt x="35" y="721"/>
                    </a:lnTo>
                    <a:lnTo>
                      <a:pt x="23" y="711"/>
                    </a:lnTo>
                    <a:lnTo>
                      <a:pt x="13" y="700"/>
                    </a:lnTo>
                    <a:lnTo>
                      <a:pt x="6" y="687"/>
                    </a:lnTo>
                    <a:lnTo>
                      <a:pt x="3" y="680"/>
                    </a:lnTo>
                    <a:lnTo>
                      <a:pt x="2" y="672"/>
                    </a:lnTo>
                    <a:lnTo>
                      <a:pt x="0" y="665"/>
                    </a:lnTo>
                    <a:lnTo>
                      <a:pt x="0" y="657"/>
                    </a:lnTo>
                    <a:lnTo>
                      <a:pt x="0" y="78"/>
                    </a:lnTo>
                    <a:lnTo>
                      <a:pt x="0" y="69"/>
                    </a:lnTo>
                    <a:lnTo>
                      <a:pt x="2" y="62"/>
                    </a:lnTo>
                    <a:lnTo>
                      <a:pt x="3" y="54"/>
                    </a:lnTo>
                    <a:lnTo>
                      <a:pt x="6" y="47"/>
                    </a:lnTo>
                    <a:lnTo>
                      <a:pt x="13" y="34"/>
                    </a:lnTo>
                    <a:lnTo>
                      <a:pt x="23" y="23"/>
                    </a:lnTo>
                    <a:lnTo>
                      <a:pt x="35" y="13"/>
                    </a:lnTo>
                    <a:lnTo>
                      <a:pt x="48" y="5"/>
                    </a:lnTo>
                    <a:lnTo>
                      <a:pt x="55" y="4"/>
                    </a:lnTo>
                    <a:lnTo>
                      <a:pt x="62" y="1"/>
                    </a:lnTo>
                    <a:lnTo>
                      <a:pt x="69" y="0"/>
                    </a:lnTo>
                    <a:lnTo>
                      <a:pt x="78" y="0"/>
                    </a:lnTo>
                    <a:lnTo>
                      <a:pt x="850" y="0"/>
                    </a:lnTo>
                    <a:lnTo>
                      <a:pt x="857" y="0"/>
                    </a:lnTo>
                    <a:lnTo>
                      <a:pt x="866" y="1"/>
                    </a:lnTo>
                    <a:lnTo>
                      <a:pt x="873" y="4"/>
                    </a:lnTo>
                    <a:lnTo>
                      <a:pt x="880" y="5"/>
                    </a:lnTo>
                    <a:lnTo>
                      <a:pt x="893" y="13"/>
                    </a:lnTo>
                    <a:lnTo>
                      <a:pt x="905" y="23"/>
                    </a:lnTo>
                    <a:lnTo>
                      <a:pt x="913" y="34"/>
                    </a:lnTo>
                    <a:lnTo>
                      <a:pt x="920" y="47"/>
                    </a:lnTo>
                    <a:lnTo>
                      <a:pt x="923" y="54"/>
                    </a:lnTo>
                    <a:lnTo>
                      <a:pt x="925" y="62"/>
                    </a:lnTo>
                    <a:lnTo>
                      <a:pt x="926" y="69"/>
                    </a:lnTo>
                    <a:lnTo>
                      <a:pt x="928" y="78"/>
                    </a:lnTo>
                    <a:lnTo>
                      <a:pt x="928" y="657"/>
                    </a:lnTo>
                    <a:lnTo>
                      <a:pt x="926" y="665"/>
                    </a:lnTo>
                    <a:lnTo>
                      <a:pt x="925" y="672"/>
                    </a:lnTo>
                    <a:lnTo>
                      <a:pt x="923" y="680"/>
                    </a:lnTo>
                    <a:lnTo>
                      <a:pt x="920" y="687"/>
                    </a:lnTo>
                    <a:lnTo>
                      <a:pt x="913" y="700"/>
                    </a:lnTo>
                    <a:lnTo>
                      <a:pt x="905" y="711"/>
                    </a:lnTo>
                    <a:lnTo>
                      <a:pt x="893" y="721"/>
                    </a:lnTo>
                    <a:lnTo>
                      <a:pt x="880" y="727"/>
                    </a:lnTo>
                    <a:lnTo>
                      <a:pt x="873" y="730"/>
                    </a:lnTo>
                    <a:lnTo>
                      <a:pt x="866" y="733"/>
                    </a:lnTo>
                    <a:lnTo>
                      <a:pt x="857" y="733"/>
                    </a:lnTo>
                    <a:lnTo>
                      <a:pt x="850" y="7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5"/>
              <p:cNvSpPr>
                <a:spLocks/>
              </p:cNvSpPr>
              <p:nvPr/>
            </p:nvSpPr>
            <p:spPr bwMode="auto">
              <a:xfrm>
                <a:off x="5094300" y="2109904"/>
                <a:ext cx="281008" cy="18928"/>
              </a:xfrm>
              <a:custGeom>
                <a:avLst/>
                <a:gdLst>
                  <a:gd name="T0" fmla="*/ 559 w 579"/>
                  <a:gd name="T1" fmla="*/ 39 h 39"/>
                  <a:gd name="T2" fmla="*/ 19 w 579"/>
                  <a:gd name="T3" fmla="*/ 39 h 39"/>
                  <a:gd name="T4" fmla="*/ 15 w 579"/>
                  <a:gd name="T5" fmla="*/ 39 h 39"/>
                  <a:gd name="T6" fmla="*/ 12 w 579"/>
                  <a:gd name="T7" fmla="*/ 37 h 39"/>
                  <a:gd name="T8" fmla="*/ 9 w 579"/>
                  <a:gd name="T9" fmla="*/ 36 h 39"/>
                  <a:gd name="T10" fmla="*/ 6 w 579"/>
                  <a:gd name="T11" fmla="*/ 33 h 39"/>
                  <a:gd name="T12" fmla="*/ 3 w 579"/>
                  <a:gd name="T13" fmla="*/ 30 h 39"/>
                  <a:gd name="T14" fmla="*/ 2 w 579"/>
                  <a:gd name="T15" fmla="*/ 27 h 39"/>
                  <a:gd name="T16" fmla="*/ 0 w 579"/>
                  <a:gd name="T17" fmla="*/ 23 h 39"/>
                  <a:gd name="T18" fmla="*/ 0 w 579"/>
                  <a:gd name="T19" fmla="*/ 20 h 39"/>
                  <a:gd name="T20" fmla="*/ 0 w 579"/>
                  <a:gd name="T21" fmla="*/ 15 h 39"/>
                  <a:gd name="T22" fmla="*/ 2 w 579"/>
                  <a:gd name="T23" fmla="*/ 13 h 39"/>
                  <a:gd name="T24" fmla="*/ 3 w 579"/>
                  <a:gd name="T25" fmla="*/ 8 h 39"/>
                  <a:gd name="T26" fmla="*/ 6 w 579"/>
                  <a:gd name="T27" fmla="*/ 5 h 39"/>
                  <a:gd name="T28" fmla="*/ 9 w 579"/>
                  <a:gd name="T29" fmla="*/ 4 h 39"/>
                  <a:gd name="T30" fmla="*/ 12 w 579"/>
                  <a:gd name="T31" fmla="*/ 1 h 39"/>
                  <a:gd name="T32" fmla="*/ 15 w 579"/>
                  <a:gd name="T33" fmla="*/ 1 h 39"/>
                  <a:gd name="T34" fmla="*/ 19 w 579"/>
                  <a:gd name="T35" fmla="*/ 0 h 39"/>
                  <a:gd name="T36" fmla="*/ 559 w 579"/>
                  <a:gd name="T37" fmla="*/ 0 h 39"/>
                  <a:gd name="T38" fmla="*/ 564 w 579"/>
                  <a:gd name="T39" fmla="*/ 1 h 39"/>
                  <a:gd name="T40" fmla="*/ 568 w 579"/>
                  <a:gd name="T41" fmla="*/ 1 h 39"/>
                  <a:gd name="T42" fmla="*/ 571 w 579"/>
                  <a:gd name="T43" fmla="*/ 4 h 39"/>
                  <a:gd name="T44" fmla="*/ 574 w 579"/>
                  <a:gd name="T45" fmla="*/ 5 h 39"/>
                  <a:gd name="T46" fmla="*/ 576 w 579"/>
                  <a:gd name="T47" fmla="*/ 8 h 39"/>
                  <a:gd name="T48" fmla="*/ 578 w 579"/>
                  <a:gd name="T49" fmla="*/ 13 h 39"/>
                  <a:gd name="T50" fmla="*/ 579 w 579"/>
                  <a:gd name="T51" fmla="*/ 15 h 39"/>
                  <a:gd name="T52" fmla="*/ 579 w 579"/>
                  <a:gd name="T53" fmla="*/ 20 h 39"/>
                  <a:gd name="T54" fmla="*/ 579 w 579"/>
                  <a:gd name="T55" fmla="*/ 23 h 39"/>
                  <a:gd name="T56" fmla="*/ 578 w 579"/>
                  <a:gd name="T57" fmla="*/ 27 h 39"/>
                  <a:gd name="T58" fmla="*/ 576 w 579"/>
                  <a:gd name="T59" fmla="*/ 30 h 39"/>
                  <a:gd name="T60" fmla="*/ 574 w 579"/>
                  <a:gd name="T61" fmla="*/ 33 h 39"/>
                  <a:gd name="T62" fmla="*/ 571 w 579"/>
                  <a:gd name="T63" fmla="*/ 36 h 39"/>
                  <a:gd name="T64" fmla="*/ 568 w 579"/>
                  <a:gd name="T65" fmla="*/ 37 h 39"/>
                  <a:gd name="T66" fmla="*/ 564 w 579"/>
                  <a:gd name="T67" fmla="*/ 39 h 39"/>
                  <a:gd name="T68" fmla="*/ 559 w 579"/>
                  <a:gd name="T6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9" h="39">
                    <a:moveTo>
                      <a:pt x="559" y="39"/>
                    </a:moveTo>
                    <a:lnTo>
                      <a:pt x="19" y="39"/>
                    </a:lnTo>
                    <a:lnTo>
                      <a:pt x="15" y="39"/>
                    </a:lnTo>
                    <a:lnTo>
                      <a:pt x="12" y="37"/>
                    </a:lnTo>
                    <a:lnTo>
                      <a:pt x="9" y="36"/>
                    </a:lnTo>
                    <a:lnTo>
                      <a:pt x="6" y="33"/>
                    </a:lnTo>
                    <a:lnTo>
                      <a:pt x="3" y="30"/>
                    </a:lnTo>
                    <a:lnTo>
                      <a:pt x="2" y="27"/>
                    </a:lnTo>
                    <a:lnTo>
                      <a:pt x="0" y="23"/>
                    </a:lnTo>
                    <a:lnTo>
                      <a:pt x="0" y="20"/>
                    </a:lnTo>
                    <a:lnTo>
                      <a:pt x="0" y="15"/>
                    </a:lnTo>
                    <a:lnTo>
                      <a:pt x="2" y="13"/>
                    </a:lnTo>
                    <a:lnTo>
                      <a:pt x="3" y="8"/>
                    </a:lnTo>
                    <a:lnTo>
                      <a:pt x="6" y="5"/>
                    </a:lnTo>
                    <a:lnTo>
                      <a:pt x="9" y="4"/>
                    </a:lnTo>
                    <a:lnTo>
                      <a:pt x="12" y="1"/>
                    </a:lnTo>
                    <a:lnTo>
                      <a:pt x="15" y="1"/>
                    </a:lnTo>
                    <a:lnTo>
                      <a:pt x="19" y="0"/>
                    </a:lnTo>
                    <a:lnTo>
                      <a:pt x="559" y="0"/>
                    </a:lnTo>
                    <a:lnTo>
                      <a:pt x="564" y="1"/>
                    </a:lnTo>
                    <a:lnTo>
                      <a:pt x="568" y="1"/>
                    </a:lnTo>
                    <a:lnTo>
                      <a:pt x="571" y="4"/>
                    </a:lnTo>
                    <a:lnTo>
                      <a:pt x="574" y="5"/>
                    </a:lnTo>
                    <a:lnTo>
                      <a:pt x="576" y="8"/>
                    </a:lnTo>
                    <a:lnTo>
                      <a:pt x="578" y="13"/>
                    </a:lnTo>
                    <a:lnTo>
                      <a:pt x="579" y="15"/>
                    </a:lnTo>
                    <a:lnTo>
                      <a:pt x="579" y="20"/>
                    </a:lnTo>
                    <a:lnTo>
                      <a:pt x="579" y="23"/>
                    </a:lnTo>
                    <a:lnTo>
                      <a:pt x="578" y="27"/>
                    </a:lnTo>
                    <a:lnTo>
                      <a:pt x="576" y="30"/>
                    </a:lnTo>
                    <a:lnTo>
                      <a:pt x="574" y="33"/>
                    </a:lnTo>
                    <a:lnTo>
                      <a:pt x="571" y="36"/>
                    </a:lnTo>
                    <a:lnTo>
                      <a:pt x="568" y="37"/>
                    </a:lnTo>
                    <a:lnTo>
                      <a:pt x="564" y="39"/>
                    </a:lnTo>
                    <a:lnTo>
                      <a:pt x="559"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6"/>
              <p:cNvSpPr>
                <a:spLocks noEditPoints="1"/>
              </p:cNvSpPr>
              <p:nvPr/>
            </p:nvSpPr>
            <p:spPr bwMode="auto">
              <a:xfrm>
                <a:off x="5159820" y="2053116"/>
                <a:ext cx="149967" cy="75713"/>
              </a:xfrm>
              <a:custGeom>
                <a:avLst/>
                <a:gdLst>
                  <a:gd name="T0" fmla="*/ 44 w 308"/>
                  <a:gd name="T1" fmla="*/ 116 h 155"/>
                  <a:gd name="T2" fmla="*/ 262 w 308"/>
                  <a:gd name="T3" fmla="*/ 116 h 155"/>
                  <a:gd name="T4" fmla="*/ 236 w 308"/>
                  <a:gd name="T5" fmla="*/ 39 h 155"/>
                  <a:gd name="T6" fmla="*/ 70 w 308"/>
                  <a:gd name="T7" fmla="*/ 39 h 155"/>
                  <a:gd name="T8" fmla="*/ 44 w 308"/>
                  <a:gd name="T9" fmla="*/ 116 h 155"/>
                  <a:gd name="T10" fmla="*/ 289 w 308"/>
                  <a:gd name="T11" fmla="*/ 155 h 155"/>
                  <a:gd name="T12" fmla="*/ 289 w 308"/>
                  <a:gd name="T13" fmla="*/ 155 h 155"/>
                  <a:gd name="T14" fmla="*/ 289 w 308"/>
                  <a:gd name="T15" fmla="*/ 155 h 155"/>
                  <a:gd name="T16" fmla="*/ 19 w 308"/>
                  <a:gd name="T17" fmla="*/ 155 h 155"/>
                  <a:gd name="T18" fmla="*/ 14 w 308"/>
                  <a:gd name="T19" fmla="*/ 155 h 155"/>
                  <a:gd name="T20" fmla="*/ 10 w 308"/>
                  <a:gd name="T21" fmla="*/ 153 h 155"/>
                  <a:gd name="T22" fmla="*/ 6 w 308"/>
                  <a:gd name="T23" fmla="*/ 150 h 155"/>
                  <a:gd name="T24" fmla="*/ 3 w 308"/>
                  <a:gd name="T25" fmla="*/ 147 h 155"/>
                  <a:gd name="T26" fmla="*/ 0 w 308"/>
                  <a:gd name="T27" fmla="*/ 143 h 155"/>
                  <a:gd name="T28" fmla="*/ 0 w 308"/>
                  <a:gd name="T29" fmla="*/ 139 h 155"/>
                  <a:gd name="T30" fmla="*/ 0 w 308"/>
                  <a:gd name="T31" fmla="*/ 134 h 155"/>
                  <a:gd name="T32" fmla="*/ 0 w 308"/>
                  <a:gd name="T33" fmla="*/ 130 h 155"/>
                  <a:gd name="T34" fmla="*/ 39 w 308"/>
                  <a:gd name="T35" fmla="*/ 13 h 155"/>
                  <a:gd name="T36" fmla="*/ 42 w 308"/>
                  <a:gd name="T37" fmla="*/ 8 h 155"/>
                  <a:gd name="T38" fmla="*/ 46 w 308"/>
                  <a:gd name="T39" fmla="*/ 3 h 155"/>
                  <a:gd name="T40" fmla="*/ 52 w 308"/>
                  <a:gd name="T41" fmla="*/ 2 h 155"/>
                  <a:gd name="T42" fmla="*/ 57 w 308"/>
                  <a:gd name="T43" fmla="*/ 0 h 155"/>
                  <a:gd name="T44" fmla="*/ 250 w 308"/>
                  <a:gd name="T45" fmla="*/ 0 h 155"/>
                  <a:gd name="T46" fmla="*/ 256 w 308"/>
                  <a:gd name="T47" fmla="*/ 2 h 155"/>
                  <a:gd name="T48" fmla="*/ 262 w 308"/>
                  <a:gd name="T49" fmla="*/ 3 h 155"/>
                  <a:gd name="T50" fmla="*/ 266 w 308"/>
                  <a:gd name="T51" fmla="*/ 8 h 155"/>
                  <a:gd name="T52" fmla="*/ 269 w 308"/>
                  <a:gd name="T53" fmla="*/ 13 h 155"/>
                  <a:gd name="T54" fmla="*/ 307 w 308"/>
                  <a:gd name="T55" fmla="*/ 126 h 155"/>
                  <a:gd name="T56" fmla="*/ 308 w 308"/>
                  <a:gd name="T57" fmla="*/ 130 h 155"/>
                  <a:gd name="T58" fmla="*/ 308 w 308"/>
                  <a:gd name="T59" fmla="*/ 136 h 155"/>
                  <a:gd name="T60" fmla="*/ 308 w 308"/>
                  <a:gd name="T61" fmla="*/ 139 h 155"/>
                  <a:gd name="T62" fmla="*/ 307 w 308"/>
                  <a:gd name="T63" fmla="*/ 143 h 155"/>
                  <a:gd name="T64" fmla="*/ 305 w 308"/>
                  <a:gd name="T65" fmla="*/ 146 h 155"/>
                  <a:gd name="T66" fmla="*/ 302 w 308"/>
                  <a:gd name="T67" fmla="*/ 149 h 155"/>
                  <a:gd name="T68" fmla="*/ 299 w 308"/>
                  <a:gd name="T69" fmla="*/ 152 h 155"/>
                  <a:gd name="T70" fmla="*/ 296 w 308"/>
                  <a:gd name="T71" fmla="*/ 153 h 155"/>
                  <a:gd name="T72" fmla="*/ 294 w 308"/>
                  <a:gd name="T73" fmla="*/ 155 h 155"/>
                  <a:gd name="T74" fmla="*/ 289 w 308"/>
                  <a:gd name="T7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155">
                    <a:moveTo>
                      <a:pt x="44" y="116"/>
                    </a:moveTo>
                    <a:lnTo>
                      <a:pt x="262" y="116"/>
                    </a:lnTo>
                    <a:lnTo>
                      <a:pt x="236" y="39"/>
                    </a:lnTo>
                    <a:lnTo>
                      <a:pt x="70" y="39"/>
                    </a:lnTo>
                    <a:lnTo>
                      <a:pt x="44" y="116"/>
                    </a:lnTo>
                    <a:close/>
                    <a:moveTo>
                      <a:pt x="289" y="155"/>
                    </a:moveTo>
                    <a:lnTo>
                      <a:pt x="289" y="155"/>
                    </a:lnTo>
                    <a:lnTo>
                      <a:pt x="289" y="155"/>
                    </a:lnTo>
                    <a:lnTo>
                      <a:pt x="19" y="155"/>
                    </a:lnTo>
                    <a:lnTo>
                      <a:pt x="14" y="155"/>
                    </a:lnTo>
                    <a:lnTo>
                      <a:pt x="10" y="153"/>
                    </a:lnTo>
                    <a:lnTo>
                      <a:pt x="6" y="150"/>
                    </a:lnTo>
                    <a:lnTo>
                      <a:pt x="3" y="147"/>
                    </a:lnTo>
                    <a:lnTo>
                      <a:pt x="0" y="143"/>
                    </a:lnTo>
                    <a:lnTo>
                      <a:pt x="0" y="139"/>
                    </a:lnTo>
                    <a:lnTo>
                      <a:pt x="0" y="134"/>
                    </a:lnTo>
                    <a:lnTo>
                      <a:pt x="0" y="130"/>
                    </a:lnTo>
                    <a:lnTo>
                      <a:pt x="39" y="13"/>
                    </a:lnTo>
                    <a:lnTo>
                      <a:pt x="42" y="8"/>
                    </a:lnTo>
                    <a:lnTo>
                      <a:pt x="46" y="3"/>
                    </a:lnTo>
                    <a:lnTo>
                      <a:pt x="52" y="2"/>
                    </a:lnTo>
                    <a:lnTo>
                      <a:pt x="57" y="0"/>
                    </a:lnTo>
                    <a:lnTo>
                      <a:pt x="250" y="0"/>
                    </a:lnTo>
                    <a:lnTo>
                      <a:pt x="256" y="2"/>
                    </a:lnTo>
                    <a:lnTo>
                      <a:pt x="262" y="3"/>
                    </a:lnTo>
                    <a:lnTo>
                      <a:pt x="266" y="8"/>
                    </a:lnTo>
                    <a:lnTo>
                      <a:pt x="269" y="13"/>
                    </a:lnTo>
                    <a:lnTo>
                      <a:pt x="307" y="126"/>
                    </a:lnTo>
                    <a:lnTo>
                      <a:pt x="308" y="130"/>
                    </a:lnTo>
                    <a:lnTo>
                      <a:pt x="308" y="136"/>
                    </a:lnTo>
                    <a:lnTo>
                      <a:pt x="308" y="139"/>
                    </a:lnTo>
                    <a:lnTo>
                      <a:pt x="307" y="143"/>
                    </a:lnTo>
                    <a:lnTo>
                      <a:pt x="305" y="146"/>
                    </a:lnTo>
                    <a:lnTo>
                      <a:pt x="302" y="149"/>
                    </a:lnTo>
                    <a:lnTo>
                      <a:pt x="299" y="152"/>
                    </a:lnTo>
                    <a:lnTo>
                      <a:pt x="296" y="153"/>
                    </a:lnTo>
                    <a:lnTo>
                      <a:pt x="294" y="155"/>
                    </a:lnTo>
                    <a:lnTo>
                      <a:pt x="289"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7"/>
              <p:cNvSpPr>
                <a:spLocks noEditPoints="1"/>
              </p:cNvSpPr>
              <p:nvPr/>
            </p:nvSpPr>
            <p:spPr bwMode="auto">
              <a:xfrm>
                <a:off x="5047709" y="1753177"/>
                <a:ext cx="374191" cy="243154"/>
              </a:xfrm>
              <a:custGeom>
                <a:avLst/>
                <a:gdLst>
                  <a:gd name="T0" fmla="*/ 37 w 772"/>
                  <a:gd name="T1" fmla="*/ 463 h 501"/>
                  <a:gd name="T2" fmla="*/ 733 w 772"/>
                  <a:gd name="T3" fmla="*/ 463 h 501"/>
                  <a:gd name="T4" fmla="*/ 733 w 772"/>
                  <a:gd name="T5" fmla="*/ 38 h 501"/>
                  <a:gd name="T6" fmla="*/ 37 w 772"/>
                  <a:gd name="T7" fmla="*/ 38 h 501"/>
                  <a:gd name="T8" fmla="*/ 37 w 772"/>
                  <a:gd name="T9" fmla="*/ 463 h 501"/>
                  <a:gd name="T10" fmla="*/ 772 w 772"/>
                  <a:gd name="T11" fmla="*/ 501 h 501"/>
                  <a:gd name="T12" fmla="*/ 0 w 772"/>
                  <a:gd name="T13" fmla="*/ 501 h 501"/>
                  <a:gd name="T14" fmla="*/ 0 w 772"/>
                  <a:gd name="T15" fmla="*/ 0 h 501"/>
                  <a:gd name="T16" fmla="*/ 772 w 772"/>
                  <a:gd name="T17" fmla="*/ 0 h 501"/>
                  <a:gd name="T18" fmla="*/ 772 w 772"/>
                  <a:gd name="T19"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2" h="501">
                    <a:moveTo>
                      <a:pt x="37" y="463"/>
                    </a:moveTo>
                    <a:lnTo>
                      <a:pt x="733" y="463"/>
                    </a:lnTo>
                    <a:lnTo>
                      <a:pt x="733" y="38"/>
                    </a:lnTo>
                    <a:lnTo>
                      <a:pt x="37" y="38"/>
                    </a:lnTo>
                    <a:lnTo>
                      <a:pt x="37" y="463"/>
                    </a:lnTo>
                    <a:close/>
                    <a:moveTo>
                      <a:pt x="772" y="501"/>
                    </a:moveTo>
                    <a:lnTo>
                      <a:pt x="0" y="501"/>
                    </a:lnTo>
                    <a:lnTo>
                      <a:pt x="0" y="0"/>
                    </a:lnTo>
                    <a:lnTo>
                      <a:pt x="772" y="0"/>
                    </a:lnTo>
                    <a:lnTo>
                      <a:pt x="772" y="5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8"/>
              <p:cNvSpPr>
                <a:spLocks/>
              </p:cNvSpPr>
              <p:nvPr/>
            </p:nvSpPr>
            <p:spPr bwMode="auto">
              <a:xfrm>
                <a:off x="5216581" y="2006498"/>
                <a:ext cx="37856" cy="36401"/>
              </a:xfrm>
              <a:custGeom>
                <a:avLst/>
                <a:gdLst>
                  <a:gd name="T0" fmla="*/ 39 w 78"/>
                  <a:gd name="T1" fmla="*/ 0 h 76"/>
                  <a:gd name="T2" fmla="*/ 46 w 78"/>
                  <a:gd name="T3" fmla="*/ 0 h 76"/>
                  <a:gd name="T4" fmla="*/ 53 w 78"/>
                  <a:gd name="T5" fmla="*/ 3 h 76"/>
                  <a:gd name="T6" fmla="*/ 61 w 78"/>
                  <a:gd name="T7" fmla="*/ 6 h 76"/>
                  <a:gd name="T8" fmla="*/ 66 w 78"/>
                  <a:gd name="T9" fmla="*/ 11 h 76"/>
                  <a:gd name="T10" fmla="*/ 71 w 78"/>
                  <a:gd name="T11" fmla="*/ 17 h 76"/>
                  <a:gd name="T12" fmla="*/ 73 w 78"/>
                  <a:gd name="T13" fmla="*/ 23 h 76"/>
                  <a:gd name="T14" fmla="*/ 76 w 78"/>
                  <a:gd name="T15" fmla="*/ 30 h 76"/>
                  <a:gd name="T16" fmla="*/ 78 w 78"/>
                  <a:gd name="T17" fmla="*/ 39 h 76"/>
                  <a:gd name="T18" fmla="*/ 76 w 78"/>
                  <a:gd name="T19" fmla="*/ 46 h 76"/>
                  <a:gd name="T20" fmla="*/ 73 w 78"/>
                  <a:gd name="T21" fmla="*/ 53 h 76"/>
                  <a:gd name="T22" fmla="*/ 71 w 78"/>
                  <a:gd name="T23" fmla="*/ 60 h 76"/>
                  <a:gd name="T24" fmla="*/ 66 w 78"/>
                  <a:gd name="T25" fmla="*/ 66 h 76"/>
                  <a:gd name="T26" fmla="*/ 61 w 78"/>
                  <a:gd name="T27" fmla="*/ 70 h 76"/>
                  <a:gd name="T28" fmla="*/ 53 w 78"/>
                  <a:gd name="T29" fmla="*/ 73 h 76"/>
                  <a:gd name="T30" fmla="*/ 46 w 78"/>
                  <a:gd name="T31" fmla="*/ 76 h 76"/>
                  <a:gd name="T32" fmla="*/ 39 w 78"/>
                  <a:gd name="T33" fmla="*/ 76 h 76"/>
                  <a:gd name="T34" fmla="*/ 30 w 78"/>
                  <a:gd name="T35" fmla="*/ 76 h 76"/>
                  <a:gd name="T36" fmla="*/ 23 w 78"/>
                  <a:gd name="T37" fmla="*/ 73 h 76"/>
                  <a:gd name="T38" fmla="*/ 17 w 78"/>
                  <a:gd name="T39" fmla="*/ 70 h 76"/>
                  <a:gd name="T40" fmla="*/ 12 w 78"/>
                  <a:gd name="T41" fmla="*/ 66 h 76"/>
                  <a:gd name="T42" fmla="*/ 7 w 78"/>
                  <a:gd name="T43" fmla="*/ 60 h 76"/>
                  <a:gd name="T44" fmla="*/ 3 w 78"/>
                  <a:gd name="T45" fmla="*/ 53 h 76"/>
                  <a:gd name="T46" fmla="*/ 0 w 78"/>
                  <a:gd name="T47" fmla="*/ 46 h 76"/>
                  <a:gd name="T48" fmla="*/ 0 w 78"/>
                  <a:gd name="T49" fmla="*/ 39 h 76"/>
                  <a:gd name="T50" fmla="*/ 0 w 78"/>
                  <a:gd name="T51" fmla="*/ 30 h 76"/>
                  <a:gd name="T52" fmla="*/ 3 w 78"/>
                  <a:gd name="T53" fmla="*/ 23 h 76"/>
                  <a:gd name="T54" fmla="*/ 7 w 78"/>
                  <a:gd name="T55" fmla="*/ 17 h 76"/>
                  <a:gd name="T56" fmla="*/ 12 w 78"/>
                  <a:gd name="T57" fmla="*/ 11 h 76"/>
                  <a:gd name="T58" fmla="*/ 17 w 78"/>
                  <a:gd name="T59" fmla="*/ 6 h 76"/>
                  <a:gd name="T60" fmla="*/ 23 w 78"/>
                  <a:gd name="T61" fmla="*/ 3 h 76"/>
                  <a:gd name="T62" fmla="*/ 30 w 78"/>
                  <a:gd name="T63" fmla="*/ 0 h 76"/>
                  <a:gd name="T64" fmla="*/ 39 w 78"/>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6">
                    <a:moveTo>
                      <a:pt x="39" y="0"/>
                    </a:moveTo>
                    <a:lnTo>
                      <a:pt x="46" y="0"/>
                    </a:lnTo>
                    <a:lnTo>
                      <a:pt x="53" y="3"/>
                    </a:lnTo>
                    <a:lnTo>
                      <a:pt x="61" y="6"/>
                    </a:lnTo>
                    <a:lnTo>
                      <a:pt x="66" y="11"/>
                    </a:lnTo>
                    <a:lnTo>
                      <a:pt x="71" y="17"/>
                    </a:lnTo>
                    <a:lnTo>
                      <a:pt x="73" y="23"/>
                    </a:lnTo>
                    <a:lnTo>
                      <a:pt x="76" y="30"/>
                    </a:lnTo>
                    <a:lnTo>
                      <a:pt x="78" y="39"/>
                    </a:lnTo>
                    <a:lnTo>
                      <a:pt x="76" y="46"/>
                    </a:lnTo>
                    <a:lnTo>
                      <a:pt x="73" y="53"/>
                    </a:lnTo>
                    <a:lnTo>
                      <a:pt x="71" y="60"/>
                    </a:lnTo>
                    <a:lnTo>
                      <a:pt x="66" y="66"/>
                    </a:lnTo>
                    <a:lnTo>
                      <a:pt x="61" y="70"/>
                    </a:lnTo>
                    <a:lnTo>
                      <a:pt x="53" y="73"/>
                    </a:lnTo>
                    <a:lnTo>
                      <a:pt x="46" y="76"/>
                    </a:lnTo>
                    <a:lnTo>
                      <a:pt x="39" y="76"/>
                    </a:lnTo>
                    <a:lnTo>
                      <a:pt x="30" y="76"/>
                    </a:lnTo>
                    <a:lnTo>
                      <a:pt x="23" y="73"/>
                    </a:lnTo>
                    <a:lnTo>
                      <a:pt x="17" y="70"/>
                    </a:lnTo>
                    <a:lnTo>
                      <a:pt x="12" y="66"/>
                    </a:lnTo>
                    <a:lnTo>
                      <a:pt x="7" y="60"/>
                    </a:lnTo>
                    <a:lnTo>
                      <a:pt x="3" y="53"/>
                    </a:lnTo>
                    <a:lnTo>
                      <a:pt x="0" y="46"/>
                    </a:lnTo>
                    <a:lnTo>
                      <a:pt x="0" y="39"/>
                    </a:lnTo>
                    <a:lnTo>
                      <a:pt x="0" y="30"/>
                    </a:lnTo>
                    <a:lnTo>
                      <a:pt x="3" y="23"/>
                    </a:lnTo>
                    <a:lnTo>
                      <a:pt x="7" y="17"/>
                    </a:lnTo>
                    <a:lnTo>
                      <a:pt x="12" y="11"/>
                    </a:lnTo>
                    <a:lnTo>
                      <a:pt x="17" y="6"/>
                    </a:lnTo>
                    <a:lnTo>
                      <a:pt x="23"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1" name="Group 90"/>
            <p:cNvGrpSpPr/>
            <p:nvPr/>
          </p:nvGrpSpPr>
          <p:grpSpPr>
            <a:xfrm>
              <a:off x="4614127" y="1877132"/>
              <a:ext cx="692964" cy="692965"/>
              <a:chOff x="4285651" y="1798396"/>
              <a:chExt cx="572697" cy="572698"/>
            </a:xfrm>
          </p:grpSpPr>
          <p:sp>
            <p:nvSpPr>
              <p:cNvPr id="148" name="Oval 147"/>
              <p:cNvSpPr/>
              <p:nvPr/>
            </p:nvSpPr>
            <p:spPr>
              <a:xfrm>
                <a:off x="4285651" y="1798396"/>
                <a:ext cx="572697" cy="572698"/>
              </a:xfrm>
              <a:prstGeom prst="ellipse">
                <a:avLst/>
              </a:prstGeom>
              <a:solidFill>
                <a:schemeClr val="bg1">
                  <a:lumMod val="85000"/>
                  <a:alpha val="7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9" name="Oval 148"/>
              <p:cNvSpPr/>
              <p:nvPr/>
            </p:nvSpPr>
            <p:spPr>
              <a:xfrm>
                <a:off x="4335348" y="1848094"/>
                <a:ext cx="473303" cy="473304"/>
              </a:xfrm>
              <a:prstGeom prst="ellipse">
                <a:avLst/>
              </a:pr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4808401" y="2105045"/>
              <a:ext cx="307288" cy="204859"/>
              <a:chOff x="504991" y="1191155"/>
              <a:chExt cx="449899" cy="299937"/>
            </a:xfrm>
            <a:solidFill>
              <a:schemeClr val="bg1"/>
            </a:solidFill>
          </p:grpSpPr>
          <p:sp>
            <p:nvSpPr>
              <p:cNvPr id="112" name="Freeform 587"/>
              <p:cNvSpPr>
                <a:spLocks noEditPoints="1"/>
              </p:cNvSpPr>
              <p:nvPr/>
            </p:nvSpPr>
            <p:spPr bwMode="auto">
              <a:xfrm>
                <a:off x="504991" y="1191155"/>
                <a:ext cx="449899" cy="299937"/>
              </a:xfrm>
              <a:custGeom>
                <a:avLst/>
                <a:gdLst>
                  <a:gd name="T0" fmla="*/ 69 w 927"/>
                  <a:gd name="T1" fmla="*/ 39 h 618"/>
                  <a:gd name="T2" fmla="*/ 56 w 927"/>
                  <a:gd name="T3" fmla="*/ 45 h 618"/>
                  <a:gd name="T4" fmla="*/ 45 w 927"/>
                  <a:gd name="T5" fmla="*/ 55 h 618"/>
                  <a:gd name="T6" fmla="*/ 39 w 927"/>
                  <a:gd name="T7" fmla="*/ 69 h 618"/>
                  <a:gd name="T8" fmla="*/ 39 w 927"/>
                  <a:gd name="T9" fmla="*/ 540 h 618"/>
                  <a:gd name="T10" fmla="*/ 42 w 927"/>
                  <a:gd name="T11" fmla="*/ 556 h 618"/>
                  <a:gd name="T12" fmla="*/ 50 w 927"/>
                  <a:gd name="T13" fmla="*/ 568 h 618"/>
                  <a:gd name="T14" fmla="*/ 62 w 927"/>
                  <a:gd name="T15" fmla="*/ 576 h 618"/>
                  <a:gd name="T16" fmla="*/ 78 w 927"/>
                  <a:gd name="T17" fmla="*/ 579 h 618"/>
                  <a:gd name="T18" fmla="*/ 857 w 927"/>
                  <a:gd name="T19" fmla="*/ 578 h 618"/>
                  <a:gd name="T20" fmla="*/ 871 w 927"/>
                  <a:gd name="T21" fmla="*/ 572 h 618"/>
                  <a:gd name="T22" fmla="*/ 881 w 927"/>
                  <a:gd name="T23" fmla="*/ 562 h 618"/>
                  <a:gd name="T24" fmla="*/ 887 w 927"/>
                  <a:gd name="T25" fmla="*/ 549 h 618"/>
                  <a:gd name="T26" fmla="*/ 888 w 927"/>
                  <a:gd name="T27" fmla="*/ 76 h 618"/>
                  <a:gd name="T28" fmla="*/ 886 w 927"/>
                  <a:gd name="T29" fmla="*/ 62 h 618"/>
                  <a:gd name="T30" fmla="*/ 877 w 927"/>
                  <a:gd name="T31" fmla="*/ 49 h 618"/>
                  <a:gd name="T32" fmla="*/ 864 w 927"/>
                  <a:gd name="T33" fmla="*/ 42 h 618"/>
                  <a:gd name="T34" fmla="*/ 850 w 927"/>
                  <a:gd name="T35" fmla="*/ 39 h 618"/>
                  <a:gd name="T36" fmla="*/ 850 w 927"/>
                  <a:gd name="T37" fmla="*/ 618 h 618"/>
                  <a:gd name="T38" fmla="*/ 69 w 927"/>
                  <a:gd name="T39" fmla="*/ 618 h 618"/>
                  <a:gd name="T40" fmla="*/ 55 w 927"/>
                  <a:gd name="T41" fmla="*/ 614 h 618"/>
                  <a:gd name="T42" fmla="*/ 35 w 927"/>
                  <a:gd name="T43" fmla="*/ 605 h 618"/>
                  <a:gd name="T44" fmla="*/ 13 w 927"/>
                  <a:gd name="T45" fmla="*/ 583 h 618"/>
                  <a:gd name="T46" fmla="*/ 3 w 927"/>
                  <a:gd name="T47" fmla="*/ 563 h 618"/>
                  <a:gd name="T48" fmla="*/ 0 w 927"/>
                  <a:gd name="T49" fmla="*/ 549 h 618"/>
                  <a:gd name="T50" fmla="*/ 0 w 927"/>
                  <a:gd name="T51" fmla="*/ 76 h 618"/>
                  <a:gd name="T52" fmla="*/ 1 w 927"/>
                  <a:gd name="T53" fmla="*/ 62 h 618"/>
                  <a:gd name="T54" fmla="*/ 6 w 927"/>
                  <a:gd name="T55" fmla="*/ 48 h 618"/>
                  <a:gd name="T56" fmla="*/ 23 w 927"/>
                  <a:gd name="T57" fmla="*/ 22 h 618"/>
                  <a:gd name="T58" fmla="*/ 48 w 927"/>
                  <a:gd name="T59" fmla="*/ 6 h 618"/>
                  <a:gd name="T60" fmla="*/ 62 w 927"/>
                  <a:gd name="T61" fmla="*/ 1 h 618"/>
                  <a:gd name="T62" fmla="*/ 78 w 927"/>
                  <a:gd name="T63" fmla="*/ 0 h 618"/>
                  <a:gd name="T64" fmla="*/ 857 w 927"/>
                  <a:gd name="T65" fmla="*/ 0 h 618"/>
                  <a:gd name="T66" fmla="*/ 873 w 927"/>
                  <a:gd name="T67" fmla="*/ 3 h 618"/>
                  <a:gd name="T68" fmla="*/ 893 w 927"/>
                  <a:gd name="T69" fmla="*/ 13 h 618"/>
                  <a:gd name="T70" fmla="*/ 913 w 927"/>
                  <a:gd name="T71" fmla="*/ 33 h 618"/>
                  <a:gd name="T72" fmla="*/ 923 w 927"/>
                  <a:gd name="T73" fmla="*/ 53 h 618"/>
                  <a:gd name="T74" fmla="*/ 926 w 927"/>
                  <a:gd name="T75" fmla="*/ 69 h 618"/>
                  <a:gd name="T76" fmla="*/ 927 w 927"/>
                  <a:gd name="T77" fmla="*/ 540 h 618"/>
                  <a:gd name="T78" fmla="*/ 926 w 927"/>
                  <a:gd name="T79" fmla="*/ 556 h 618"/>
                  <a:gd name="T80" fmla="*/ 920 w 927"/>
                  <a:gd name="T81" fmla="*/ 570 h 618"/>
                  <a:gd name="T82" fmla="*/ 904 w 927"/>
                  <a:gd name="T83" fmla="*/ 595 h 618"/>
                  <a:gd name="T84" fmla="*/ 880 w 927"/>
                  <a:gd name="T85" fmla="*/ 612 h 618"/>
                  <a:gd name="T86" fmla="*/ 865 w 927"/>
                  <a:gd name="T87" fmla="*/ 616 h 618"/>
                  <a:gd name="T88" fmla="*/ 850 w 927"/>
                  <a:gd name="T89"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7" h="618">
                    <a:moveTo>
                      <a:pt x="78" y="39"/>
                    </a:moveTo>
                    <a:lnTo>
                      <a:pt x="69" y="39"/>
                    </a:lnTo>
                    <a:lnTo>
                      <a:pt x="62" y="42"/>
                    </a:lnTo>
                    <a:lnTo>
                      <a:pt x="56" y="45"/>
                    </a:lnTo>
                    <a:lnTo>
                      <a:pt x="50" y="49"/>
                    </a:lnTo>
                    <a:lnTo>
                      <a:pt x="45" y="55"/>
                    </a:lnTo>
                    <a:lnTo>
                      <a:pt x="42" y="62"/>
                    </a:lnTo>
                    <a:lnTo>
                      <a:pt x="39" y="69"/>
                    </a:lnTo>
                    <a:lnTo>
                      <a:pt x="39" y="76"/>
                    </a:lnTo>
                    <a:lnTo>
                      <a:pt x="39" y="540"/>
                    </a:lnTo>
                    <a:lnTo>
                      <a:pt x="39" y="549"/>
                    </a:lnTo>
                    <a:lnTo>
                      <a:pt x="42" y="556"/>
                    </a:lnTo>
                    <a:lnTo>
                      <a:pt x="45" y="562"/>
                    </a:lnTo>
                    <a:lnTo>
                      <a:pt x="50" y="568"/>
                    </a:lnTo>
                    <a:lnTo>
                      <a:pt x="56" y="572"/>
                    </a:lnTo>
                    <a:lnTo>
                      <a:pt x="62" y="576"/>
                    </a:lnTo>
                    <a:lnTo>
                      <a:pt x="69" y="578"/>
                    </a:lnTo>
                    <a:lnTo>
                      <a:pt x="78" y="579"/>
                    </a:lnTo>
                    <a:lnTo>
                      <a:pt x="850" y="579"/>
                    </a:lnTo>
                    <a:lnTo>
                      <a:pt x="857" y="578"/>
                    </a:lnTo>
                    <a:lnTo>
                      <a:pt x="864" y="576"/>
                    </a:lnTo>
                    <a:lnTo>
                      <a:pt x="871" y="572"/>
                    </a:lnTo>
                    <a:lnTo>
                      <a:pt x="877" y="568"/>
                    </a:lnTo>
                    <a:lnTo>
                      <a:pt x="881" y="562"/>
                    </a:lnTo>
                    <a:lnTo>
                      <a:pt x="886" y="556"/>
                    </a:lnTo>
                    <a:lnTo>
                      <a:pt x="887" y="549"/>
                    </a:lnTo>
                    <a:lnTo>
                      <a:pt x="888" y="540"/>
                    </a:lnTo>
                    <a:lnTo>
                      <a:pt x="888" y="76"/>
                    </a:lnTo>
                    <a:lnTo>
                      <a:pt x="887" y="69"/>
                    </a:lnTo>
                    <a:lnTo>
                      <a:pt x="886" y="62"/>
                    </a:lnTo>
                    <a:lnTo>
                      <a:pt x="881" y="55"/>
                    </a:lnTo>
                    <a:lnTo>
                      <a:pt x="877" y="49"/>
                    </a:lnTo>
                    <a:lnTo>
                      <a:pt x="871" y="45"/>
                    </a:lnTo>
                    <a:lnTo>
                      <a:pt x="864" y="42"/>
                    </a:lnTo>
                    <a:lnTo>
                      <a:pt x="857" y="39"/>
                    </a:lnTo>
                    <a:lnTo>
                      <a:pt x="850" y="39"/>
                    </a:lnTo>
                    <a:lnTo>
                      <a:pt x="78" y="39"/>
                    </a:lnTo>
                    <a:close/>
                    <a:moveTo>
                      <a:pt x="850" y="618"/>
                    </a:moveTo>
                    <a:lnTo>
                      <a:pt x="78" y="618"/>
                    </a:lnTo>
                    <a:lnTo>
                      <a:pt x="69" y="618"/>
                    </a:lnTo>
                    <a:lnTo>
                      <a:pt x="62" y="616"/>
                    </a:lnTo>
                    <a:lnTo>
                      <a:pt x="55" y="614"/>
                    </a:lnTo>
                    <a:lnTo>
                      <a:pt x="48" y="612"/>
                    </a:lnTo>
                    <a:lnTo>
                      <a:pt x="35" y="605"/>
                    </a:lnTo>
                    <a:lnTo>
                      <a:pt x="23" y="595"/>
                    </a:lnTo>
                    <a:lnTo>
                      <a:pt x="13" y="583"/>
                    </a:lnTo>
                    <a:lnTo>
                      <a:pt x="6" y="570"/>
                    </a:lnTo>
                    <a:lnTo>
                      <a:pt x="3" y="563"/>
                    </a:lnTo>
                    <a:lnTo>
                      <a:pt x="1" y="556"/>
                    </a:lnTo>
                    <a:lnTo>
                      <a:pt x="0" y="549"/>
                    </a:lnTo>
                    <a:lnTo>
                      <a:pt x="0" y="540"/>
                    </a:lnTo>
                    <a:lnTo>
                      <a:pt x="0" y="76"/>
                    </a:lnTo>
                    <a:lnTo>
                      <a:pt x="0" y="69"/>
                    </a:lnTo>
                    <a:lnTo>
                      <a:pt x="1" y="62"/>
                    </a:lnTo>
                    <a:lnTo>
                      <a:pt x="3" y="53"/>
                    </a:lnTo>
                    <a:lnTo>
                      <a:pt x="6" y="48"/>
                    </a:lnTo>
                    <a:lnTo>
                      <a:pt x="13" y="33"/>
                    </a:lnTo>
                    <a:lnTo>
                      <a:pt x="23" y="22"/>
                    </a:lnTo>
                    <a:lnTo>
                      <a:pt x="35" y="13"/>
                    </a:lnTo>
                    <a:lnTo>
                      <a:pt x="48" y="6"/>
                    </a:lnTo>
                    <a:lnTo>
                      <a:pt x="55" y="3"/>
                    </a:lnTo>
                    <a:lnTo>
                      <a:pt x="62" y="1"/>
                    </a:lnTo>
                    <a:lnTo>
                      <a:pt x="69" y="0"/>
                    </a:lnTo>
                    <a:lnTo>
                      <a:pt x="78" y="0"/>
                    </a:lnTo>
                    <a:lnTo>
                      <a:pt x="850" y="0"/>
                    </a:lnTo>
                    <a:lnTo>
                      <a:pt x="857" y="0"/>
                    </a:lnTo>
                    <a:lnTo>
                      <a:pt x="865" y="1"/>
                    </a:lnTo>
                    <a:lnTo>
                      <a:pt x="873" y="3"/>
                    </a:lnTo>
                    <a:lnTo>
                      <a:pt x="880" y="6"/>
                    </a:lnTo>
                    <a:lnTo>
                      <a:pt x="893" y="13"/>
                    </a:lnTo>
                    <a:lnTo>
                      <a:pt x="904" y="22"/>
                    </a:lnTo>
                    <a:lnTo>
                      <a:pt x="913" y="33"/>
                    </a:lnTo>
                    <a:lnTo>
                      <a:pt x="920" y="48"/>
                    </a:lnTo>
                    <a:lnTo>
                      <a:pt x="923" y="53"/>
                    </a:lnTo>
                    <a:lnTo>
                      <a:pt x="926" y="62"/>
                    </a:lnTo>
                    <a:lnTo>
                      <a:pt x="926" y="69"/>
                    </a:lnTo>
                    <a:lnTo>
                      <a:pt x="927" y="76"/>
                    </a:lnTo>
                    <a:lnTo>
                      <a:pt x="927" y="540"/>
                    </a:lnTo>
                    <a:lnTo>
                      <a:pt x="926" y="549"/>
                    </a:lnTo>
                    <a:lnTo>
                      <a:pt x="926" y="556"/>
                    </a:lnTo>
                    <a:lnTo>
                      <a:pt x="923" y="563"/>
                    </a:lnTo>
                    <a:lnTo>
                      <a:pt x="920" y="570"/>
                    </a:lnTo>
                    <a:lnTo>
                      <a:pt x="913" y="583"/>
                    </a:lnTo>
                    <a:lnTo>
                      <a:pt x="904" y="595"/>
                    </a:lnTo>
                    <a:lnTo>
                      <a:pt x="893" y="605"/>
                    </a:lnTo>
                    <a:lnTo>
                      <a:pt x="880" y="612"/>
                    </a:lnTo>
                    <a:lnTo>
                      <a:pt x="873" y="614"/>
                    </a:lnTo>
                    <a:lnTo>
                      <a:pt x="865" y="616"/>
                    </a:lnTo>
                    <a:lnTo>
                      <a:pt x="857" y="618"/>
                    </a:lnTo>
                    <a:lnTo>
                      <a:pt x="850" y="6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588"/>
              <p:cNvSpPr>
                <a:spLocks/>
              </p:cNvSpPr>
              <p:nvPr/>
            </p:nvSpPr>
            <p:spPr bwMode="auto">
              <a:xfrm>
                <a:off x="560319" y="1265409"/>
                <a:ext cx="337789" cy="123760"/>
              </a:xfrm>
              <a:custGeom>
                <a:avLst/>
                <a:gdLst>
                  <a:gd name="T0" fmla="*/ 349 w 696"/>
                  <a:gd name="T1" fmla="*/ 255 h 255"/>
                  <a:gd name="T2" fmla="*/ 10 w 696"/>
                  <a:gd name="T3" fmla="*/ 36 h 255"/>
                  <a:gd name="T4" fmla="*/ 6 w 696"/>
                  <a:gd name="T5" fmla="*/ 33 h 255"/>
                  <a:gd name="T6" fmla="*/ 5 w 696"/>
                  <a:gd name="T7" fmla="*/ 30 h 255"/>
                  <a:gd name="T8" fmla="*/ 3 w 696"/>
                  <a:gd name="T9" fmla="*/ 28 h 255"/>
                  <a:gd name="T10" fmla="*/ 2 w 696"/>
                  <a:gd name="T11" fmla="*/ 23 h 255"/>
                  <a:gd name="T12" fmla="*/ 0 w 696"/>
                  <a:gd name="T13" fmla="*/ 20 h 255"/>
                  <a:gd name="T14" fmla="*/ 2 w 696"/>
                  <a:gd name="T15" fmla="*/ 16 h 255"/>
                  <a:gd name="T16" fmla="*/ 2 w 696"/>
                  <a:gd name="T17" fmla="*/ 13 h 255"/>
                  <a:gd name="T18" fmla="*/ 5 w 696"/>
                  <a:gd name="T19" fmla="*/ 9 h 255"/>
                  <a:gd name="T20" fmla="*/ 6 w 696"/>
                  <a:gd name="T21" fmla="*/ 6 h 255"/>
                  <a:gd name="T22" fmla="*/ 9 w 696"/>
                  <a:gd name="T23" fmla="*/ 3 h 255"/>
                  <a:gd name="T24" fmla="*/ 13 w 696"/>
                  <a:gd name="T25" fmla="*/ 2 h 255"/>
                  <a:gd name="T26" fmla="*/ 16 w 696"/>
                  <a:gd name="T27" fmla="*/ 0 h 255"/>
                  <a:gd name="T28" fmla="*/ 20 w 696"/>
                  <a:gd name="T29" fmla="*/ 0 h 255"/>
                  <a:gd name="T30" fmla="*/ 23 w 696"/>
                  <a:gd name="T31" fmla="*/ 0 h 255"/>
                  <a:gd name="T32" fmla="*/ 28 w 696"/>
                  <a:gd name="T33" fmla="*/ 2 h 255"/>
                  <a:gd name="T34" fmla="*/ 30 w 696"/>
                  <a:gd name="T35" fmla="*/ 3 h 255"/>
                  <a:gd name="T36" fmla="*/ 349 w 696"/>
                  <a:gd name="T37" fmla="*/ 209 h 255"/>
                  <a:gd name="T38" fmla="*/ 667 w 696"/>
                  <a:gd name="T39" fmla="*/ 3 h 255"/>
                  <a:gd name="T40" fmla="*/ 670 w 696"/>
                  <a:gd name="T41" fmla="*/ 2 h 255"/>
                  <a:gd name="T42" fmla="*/ 673 w 696"/>
                  <a:gd name="T43" fmla="*/ 0 h 255"/>
                  <a:gd name="T44" fmla="*/ 677 w 696"/>
                  <a:gd name="T45" fmla="*/ 0 h 255"/>
                  <a:gd name="T46" fmla="*/ 681 w 696"/>
                  <a:gd name="T47" fmla="*/ 0 h 255"/>
                  <a:gd name="T48" fmla="*/ 684 w 696"/>
                  <a:gd name="T49" fmla="*/ 2 h 255"/>
                  <a:gd name="T50" fmla="*/ 687 w 696"/>
                  <a:gd name="T51" fmla="*/ 3 h 255"/>
                  <a:gd name="T52" fmla="*/ 690 w 696"/>
                  <a:gd name="T53" fmla="*/ 6 h 255"/>
                  <a:gd name="T54" fmla="*/ 693 w 696"/>
                  <a:gd name="T55" fmla="*/ 9 h 255"/>
                  <a:gd name="T56" fmla="*/ 694 w 696"/>
                  <a:gd name="T57" fmla="*/ 13 h 255"/>
                  <a:gd name="T58" fmla="*/ 696 w 696"/>
                  <a:gd name="T59" fmla="*/ 16 h 255"/>
                  <a:gd name="T60" fmla="*/ 696 w 696"/>
                  <a:gd name="T61" fmla="*/ 20 h 255"/>
                  <a:gd name="T62" fmla="*/ 696 w 696"/>
                  <a:gd name="T63" fmla="*/ 23 h 255"/>
                  <a:gd name="T64" fmla="*/ 694 w 696"/>
                  <a:gd name="T65" fmla="*/ 28 h 255"/>
                  <a:gd name="T66" fmla="*/ 693 w 696"/>
                  <a:gd name="T67" fmla="*/ 30 h 255"/>
                  <a:gd name="T68" fmla="*/ 690 w 696"/>
                  <a:gd name="T69" fmla="*/ 33 h 255"/>
                  <a:gd name="T70" fmla="*/ 687 w 696"/>
                  <a:gd name="T71" fmla="*/ 36 h 255"/>
                  <a:gd name="T72" fmla="*/ 349 w 696"/>
                  <a:gd name="T73"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6" h="255">
                    <a:moveTo>
                      <a:pt x="349" y="255"/>
                    </a:moveTo>
                    <a:lnTo>
                      <a:pt x="10" y="36"/>
                    </a:lnTo>
                    <a:lnTo>
                      <a:pt x="6" y="33"/>
                    </a:lnTo>
                    <a:lnTo>
                      <a:pt x="5" y="30"/>
                    </a:lnTo>
                    <a:lnTo>
                      <a:pt x="3" y="28"/>
                    </a:lnTo>
                    <a:lnTo>
                      <a:pt x="2" y="23"/>
                    </a:lnTo>
                    <a:lnTo>
                      <a:pt x="0" y="20"/>
                    </a:lnTo>
                    <a:lnTo>
                      <a:pt x="2" y="16"/>
                    </a:lnTo>
                    <a:lnTo>
                      <a:pt x="2" y="13"/>
                    </a:lnTo>
                    <a:lnTo>
                      <a:pt x="5" y="9"/>
                    </a:lnTo>
                    <a:lnTo>
                      <a:pt x="6" y="6"/>
                    </a:lnTo>
                    <a:lnTo>
                      <a:pt x="9" y="3"/>
                    </a:lnTo>
                    <a:lnTo>
                      <a:pt x="13" y="2"/>
                    </a:lnTo>
                    <a:lnTo>
                      <a:pt x="16" y="0"/>
                    </a:lnTo>
                    <a:lnTo>
                      <a:pt x="20" y="0"/>
                    </a:lnTo>
                    <a:lnTo>
                      <a:pt x="23" y="0"/>
                    </a:lnTo>
                    <a:lnTo>
                      <a:pt x="28" y="2"/>
                    </a:lnTo>
                    <a:lnTo>
                      <a:pt x="30" y="3"/>
                    </a:lnTo>
                    <a:lnTo>
                      <a:pt x="349" y="209"/>
                    </a:lnTo>
                    <a:lnTo>
                      <a:pt x="667" y="3"/>
                    </a:lnTo>
                    <a:lnTo>
                      <a:pt x="670" y="2"/>
                    </a:lnTo>
                    <a:lnTo>
                      <a:pt x="673" y="0"/>
                    </a:lnTo>
                    <a:lnTo>
                      <a:pt x="677" y="0"/>
                    </a:lnTo>
                    <a:lnTo>
                      <a:pt x="681" y="0"/>
                    </a:lnTo>
                    <a:lnTo>
                      <a:pt x="684" y="2"/>
                    </a:lnTo>
                    <a:lnTo>
                      <a:pt x="687" y="3"/>
                    </a:lnTo>
                    <a:lnTo>
                      <a:pt x="690" y="6"/>
                    </a:lnTo>
                    <a:lnTo>
                      <a:pt x="693" y="9"/>
                    </a:lnTo>
                    <a:lnTo>
                      <a:pt x="694" y="13"/>
                    </a:lnTo>
                    <a:lnTo>
                      <a:pt x="696" y="16"/>
                    </a:lnTo>
                    <a:lnTo>
                      <a:pt x="696" y="20"/>
                    </a:lnTo>
                    <a:lnTo>
                      <a:pt x="696" y="23"/>
                    </a:lnTo>
                    <a:lnTo>
                      <a:pt x="694" y="28"/>
                    </a:lnTo>
                    <a:lnTo>
                      <a:pt x="693" y="30"/>
                    </a:lnTo>
                    <a:lnTo>
                      <a:pt x="690" y="33"/>
                    </a:lnTo>
                    <a:lnTo>
                      <a:pt x="687" y="36"/>
                    </a:lnTo>
                    <a:lnTo>
                      <a:pt x="349"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589"/>
              <p:cNvSpPr>
                <a:spLocks/>
              </p:cNvSpPr>
              <p:nvPr/>
            </p:nvSpPr>
            <p:spPr bwMode="auto">
              <a:xfrm>
                <a:off x="551584" y="1358590"/>
                <a:ext cx="103374" cy="75712"/>
              </a:xfrm>
              <a:custGeom>
                <a:avLst/>
                <a:gdLst>
                  <a:gd name="T0" fmla="*/ 19 w 214"/>
                  <a:gd name="T1" fmla="*/ 154 h 154"/>
                  <a:gd name="T2" fmla="*/ 15 w 214"/>
                  <a:gd name="T3" fmla="*/ 154 h 154"/>
                  <a:gd name="T4" fmla="*/ 11 w 214"/>
                  <a:gd name="T5" fmla="*/ 153 h 154"/>
                  <a:gd name="T6" fmla="*/ 8 w 214"/>
                  <a:gd name="T7" fmla="*/ 150 h 154"/>
                  <a:gd name="T8" fmla="*/ 3 w 214"/>
                  <a:gd name="T9" fmla="*/ 146 h 154"/>
                  <a:gd name="T10" fmla="*/ 2 w 214"/>
                  <a:gd name="T11" fmla="*/ 143 h 154"/>
                  <a:gd name="T12" fmla="*/ 0 w 214"/>
                  <a:gd name="T13" fmla="*/ 138 h 154"/>
                  <a:gd name="T14" fmla="*/ 0 w 214"/>
                  <a:gd name="T15" fmla="*/ 136 h 154"/>
                  <a:gd name="T16" fmla="*/ 0 w 214"/>
                  <a:gd name="T17" fmla="*/ 131 h 154"/>
                  <a:gd name="T18" fmla="*/ 2 w 214"/>
                  <a:gd name="T19" fmla="*/ 128 h 154"/>
                  <a:gd name="T20" fmla="*/ 3 w 214"/>
                  <a:gd name="T21" fmla="*/ 125 h 154"/>
                  <a:gd name="T22" fmla="*/ 6 w 214"/>
                  <a:gd name="T23" fmla="*/ 123 h 154"/>
                  <a:gd name="T24" fmla="*/ 9 w 214"/>
                  <a:gd name="T25" fmla="*/ 120 h 154"/>
                  <a:gd name="T26" fmla="*/ 183 w 214"/>
                  <a:gd name="T27" fmla="*/ 3 h 154"/>
                  <a:gd name="T28" fmla="*/ 186 w 214"/>
                  <a:gd name="T29" fmla="*/ 2 h 154"/>
                  <a:gd name="T30" fmla="*/ 191 w 214"/>
                  <a:gd name="T31" fmla="*/ 0 h 154"/>
                  <a:gd name="T32" fmla="*/ 193 w 214"/>
                  <a:gd name="T33" fmla="*/ 0 h 154"/>
                  <a:gd name="T34" fmla="*/ 198 w 214"/>
                  <a:gd name="T35" fmla="*/ 0 h 154"/>
                  <a:gd name="T36" fmla="*/ 201 w 214"/>
                  <a:gd name="T37" fmla="*/ 2 h 154"/>
                  <a:gd name="T38" fmla="*/ 205 w 214"/>
                  <a:gd name="T39" fmla="*/ 3 h 154"/>
                  <a:gd name="T40" fmla="*/ 208 w 214"/>
                  <a:gd name="T41" fmla="*/ 6 h 154"/>
                  <a:gd name="T42" fmla="*/ 209 w 214"/>
                  <a:gd name="T43" fmla="*/ 9 h 154"/>
                  <a:gd name="T44" fmla="*/ 212 w 214"/>
                  <a:gd name="T45" fmla="*/ 13 h 154"/>
                  <a:gd name="T46" fmla="*/ 212 w 214"/>
                  <a:gd name="T47" fmla="*/ 16 h 154"/>
                  <a:gd name="T48" fmla="*/ 214 w 214"/>
                  <a:gd name="T49" fmla="*/ 20 h 154"/>
                  <a:gd name="T50" fmla="*/ 212 w 214"/>
                  <a:gd name="T51" fmla="*/ 23 h 154"/>
                  <a:gd name="T52" fmla="*/ 212 w 214"/>
                  <a:gd name="T53" fmla="*/ 28 h 154"/>
                  <a:gd name="T54" fmla="*/ 209 w 214"/>
                  <a:gd name="T55" fmla="*/ 30 h 154"/>
                  <a:gd name="T56" fmla="*/ 208 w 214"/>
                  <a:gd name="T57" fmla="*/ 33 h 154"/>
                  <a:gd name="T58" fmla="*/ 205 w 214"/>
                  <a:gd name="T59" fmla="*/ 36 h 154"/>
                  <a:gd name="T60" fmla="*/ 31 w 214"/>
                  <a:gd name="T61" fmla="*/ 151 h 154"/>
                  <a:gd name="T62" fmla="*/ 25 w 214"/>
                  <a:gd name="T63" fmla="*/ 154 h 154"/>
                  <a:gd name="T64" fmla="*/ 19 w 214"/>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154">
                    <a:moveTo>
                      <a:pt x="19" y="154"/>
                    </a:moveTo>
                    <a:lnTo>
                      <a:pt x="15" y="154"/>
                    </a:lnTo>
                    <a:lnTo>
                      <a:pt x="11" y="153"/>
                    </a:lnTo>
                    <a:lnTo>
                      <a:pt x="8" y="150"/>
                    </a:lnTo>
                    <a:lnTo>
                      <a:pt x="3" y="146"/>
                    </a:lnTo>
                    <a:lnTo>
                      <a:pt x="2" y="143"/>
                    </a:lnTo>
                    <a:lnTo>
                      <a:pt x="0" y="138"/>
                    </a:lnTo>
                    <a:lnTo>
                      <a:pt x="0" y="136"/>
                    </a:lnTo>
                    <a:lnTo>
                      <a:pt x="0" y="131"/>
                    </a:lnTo>
                    <a:lnTo>
                      <a:pt x="2" y="128"/>
                    </a:lnTo>
                    <a:lnTo>
                      <a:pt x="3" y="125"/>
                    </a:lnTo>
                    <a:lnTo>
                      <a:pt x="6" y="123"/>
                    </a:lnTo>
                    <a:lnTo>
                      <a:pt x="9" y="120"/>
                    </a:lnTo>
                    <a:lnTo>
                      <a:pt x="183" y="3"/>
                    </a:lnTo>
                    <a:lnTo>
                      <a:pt x="186" y="2"/>
                    </a:lnTo>
                    <a:lnTo>
                      <a:pt x="191" y="0"/>
                    </a:lnTo>
                    <a:lnTo>
                      <a:pt x="193" y="0"/>
                    </a:lnTo>
                    <a:lnTo>
                      <a:pt x="198" y="0"/>
                    </a:lnTo>
                    <a:lnTo>
                      <a:pt x="201" y="2"/>
                    </a:lnTo>
                    <a:lnTo>
                      <a:pt x="205" y="3"/>
                    </a:lnTo>
                    <a:lnTo>
                      <a:pt x="208" y="6"/>
                    </a:lnTo>
                    <a:lnTo>
                      <a:pt x="209" y="9"/>
                    </a:lnTo>
                    <a:lnTo>
                      <a:pt x="212" y="13"/>
                    </a:lnTo>
                    <a:lnTo>
                      <a:pt x="212" y="16"/>
                    </a:lnTo>
                    <a:lnTo>
                      <a:pt x="214" y="20"/>
                    </a:lnTo>
                    <a:lnTo>
                      <a:pt x="212" y="23"/>
                    </a:lnTo>
                    <a:lnTo>
                      <a:pt x="212" y="28"/>
                    </a:lnTo>
                    <a:lnTo>
                      <a:pt x="209" y="30"/>
                    </a:lnTo>
                    <a:lnTo>
                      <a:pt x="208" y="33"/>
                    </a:lnTo>
                    <a:lnTo>
                      <a:pt x="205" y="36"/>
                    </a:lnTo>
                    <a:lnTo>
                      <a:pt x="31" y="151"/>
                    </a:lnTo>
                    <a:lnTo>
                      <a:pt x="25" y="154"/>
                    </a:lnTo>
                    <a:lnTo>
                      <a:pt x="1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590"/>
              <p:cNvSpPr>
                <a:spLocks/>
              </p:cNvSpPr>
              <p:nvPr/>
            </p:nvSpPr>
            <p:spPr bwMode="auto">
              <a:xfrm>
                <a:off x="804928" y="1358581"/>
                <a:ext cx="103374" cy="75712"/>
              </a:xfrm>
              <a:custGeom>
                <a:avLst/>
                <a:gdLst>
                  <a:gd name="T0" fmla="*/ 193 w 213"/>
                  <a:gd name="T1" fmla="*/ 154 h 154"/>
                  <a:gd name="T2" fmla="*/ 187 w 213"/>
                  <a:gd name="T3" fmla="*/ 154 h 154"/>
                  <a:gd name="T4" fmla="*/ 183 w 213"/>
                  <a:gd name="T5" fmla="*/ 151 h 154"/>
                  <a:gd name="T6" fmla="*/ 8 w 213"/>
                  <a:gd name="T7" fmla="*/ 36 h 154"/>
                  <a:gd name="T8" fmla="*/ 6 w 213"/>
                  <a:gd name="T9" fmla="*/ 33 h 154"/>
                  <a:gd name="T10" fmla="*/ 3 w 213"/>
                  <a:gd name="T11" fmla="*/ 30 h 154"/>
                  <a:gd name="T12" fmla="*/ 1 w 213"/>
                  <a:gd name="T13" fmla="*/ 28 h 154"/>
                  <a:gd name="T14" fmla="*/ 0 w 213"/>
                  <a:gd name="T15" fmla="*/ 23 h 154"/>
                  <a:gd name="T16" fmla="*/ 0 w 213"/>
                  <a:gd name="T17" fmla="*/ 20 h 154"/>
                  <a:gd name="T18" fmla="*/ 0 w 213"/>
                  <a:gd name="T19" fmla="*/ 16 h 154"/>
                  <a:gd name="T20" fmla="*/ 1 w 213"/>
                  <a:gd name="T21" fmla="*/ 12 h 154"/>
                  <a:gd name="T22" fmla="*/ 3 w 213"/>
                  <a:gd name="T23" fmla="*/ 9 h 154"/>
                  <a:gd name="T24" fmla="*/ 6 w 213"/>
                  <a:gd name="T25" fmla="*/ 6 h 154"/>
                  <a:gd name="T26" fmla="*/ 8 w 213"/>
                  <a:gd name="T27" fmla="*/ 3 h 154"/>
                  <a:gd name="T28" fmla="*/ 11 w 213"/>
                  <a:gd name="T29" fmla="*/ 2 h 154"/>
                  <a:gd name="T30" fmla="*/ 16 w 213"/>
                  <a:gd name="T31" fmla="*/ 0 h 154"/>
                  <a:gd name="T32" fmla="*/ 18 w 213"/>
                  <a:gd name="T33" fmla="*/ 0 h 154"/>
                  <a:gd name="T34" fmla="*/ 23 w 213"/>
                  <a:gd name="T35" fmla="*/ 0 h 154"/>
                  <a:gd name="T36" fmla="*/ 27 w 213"/>
                  <a:gd name="T37" fmla="*/ 2 h 154"/>
                  <a:gd name="T38" fmla="*/ 30 w 213"/>
                  <a:gd name="T39" fmla="*/ 3 h 154"/>
                  <a:gd name="T40" fmla="*/ 204 w 213"/>
                  <a:gd name="T41" fmla="*/ 120 h 154"/>
                  <a:gd name="T42" fmla="*/ 207 w 213"/>
                  <a:gd name="T43" fmla="*/ 123 h 154"/>
                  <a:gd name="T44" fmla="*/ 209 w 213"/>
                  <a:gd name="T45" fmla="*/ 125 h 154"/>
                  <a:gd name="T46" fmla="*/ 211 w 213"/>
                  <a:gd name="T47" fmla="*/ 128 h 154"/>
                  <a:gd name="T48" fmla="*/ 211 w 213"/>
                  <a:gd name="T49" fmla="*/ 131 h 154"/>
                  <a:gd name="T50" fmla="*/ 213 w 213"/>
                  <a:gd name="T51" fmla="*/ 136 h 154"/>
                  <a:gd name="T52" fmla="*/ 211 w 213"/>
                  <a:gd name="T53" fmla="*/ 138 h 154"/>
                  <a:gd name="T54" fmla="*/ 211 w 213"/>
                  <a:gd name="T55" fmla="*/ 143 h 154"/>
                  <a:gd name="T56" fmla="*/ 209 w 213"/>
                  <a:gd name="T57" fmla="*/ 146 h 154"/>
                  <a:gd name="T58" fmla="*/ 206 w 213"/>
                  <a:gd name="T59" fmla="*/ 150 h 154"/>
                  <a:gd name="T60" fmla="*/ 201 w 213"/>
                  <a:gd name="T61" fmla="*/ 153 h 154"/>
                  <a:gd name="T62" fmla="*/ 197 w 213"/>
                  <a:gd name="T63" fmla="*/ 154 h 154"/>
                  <a:gd name="T64" fmla="*/ 193 w 213"/>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3" h="154">
                    <a:moveTo>
                      <a:pt x="193" y="154"/>
                    </a:moveTo>
                    <a:lnTo>
                      <a:pt x="187" y="154"/>
                    </a:lnTo>
                    <a:lnTo>
                      <a:pt x="183" y="151"/>
                    </a:lnTo>
                    <a:lnTo>
                      <a:pt x="8" y="36"/>
                    </a:lnTo>
                    <a:lnTo>
                      <a:pt x="6" y="33"/>
                    </a:lnTo>
                    <a:lnTo>
                      <a:pt x="3" y="30"/>
                    </a:lnTo>
                    <a:lnTo>
                      <a:pt x="1" y="28"/>
                    </a:lnTo>
                    <a:lnTo>
                      <a:pt x="0" y="23"/>
                    </a:lnTo>
                    <a:lnTo>
                      <a:pt x="0" y="20"/>
                    </a:lnTo>
                    <a:lnTo>
                      <a:pt x="0" y="16"/>
                    </a:lnTo>
                    <a:lnTo>
                      <a:pt x="1" y="12"/>
                    </a:lnTo>
                    <a:lnTo>
                      <a:pt x="3" y="9"/>
                    </a:lnTo>
                    <a:lnTo>
                      <a:pt x="6" y="6"/>
                    </a:lnTo>
                    <a:lnTo>
                      <a:pt x="8" y="3"/>
                    </a:lnTo>
                    <a:lnTo>
                      <a:pt x="11" y="2"/>
                    </a:lnTo>
                    <a:lnTo>
                      <a:pt x="16" y="0"/>
                    </a:lnTo>
                    <a:lnTo>
                      <a:pt x="18" y="0"/>
                    </a:lnTo>
                    <a:lnTo>
                      <a:pt x="23" y="0"/>
                    </a:lnTo>
                    <a:lnTo>
                      <a:pt x="27" y="2"/>
                    </a:lnTo>
                    <a:lnTo>
                      <a:pt x="30" y="3"/>
                    </a:lnTo>
                    <a:lnTo>
                      <a:pt x="204" y="120"/>
                    </a:lnTo>
                    <a:lnTo>
                      <a:pt x="207" y="123"/>
                    </a:lnTo>
                    <a:lnTo>
                      <a:pt x="209" y="125"/>
                    </a:lnTo>
                    <a:lnTo>
                      <a:pt x="211" y="128"/>
                    </a:lnTo>
                    <a:lnTo>
                      <a:pt x="211" y="131"/>
                    </a:lnTo>
                    <a:lnTo>
                      <a:pt x="213" y="136"/>
                    </a:lnTo>
                    <a:lnTo>
                      <a:pt x="211" y="138"/>
                    </a:lnTo>
                    <a:lnTo>
                      <a:pt x="211" y="143"/>
                    </a:lnTo>
                    <a:lnTo>
                      <a:pt x="209" y="146"/>
                    </a:lnTo>
                    <a:lnTo>
                      <a:pt x="206" y="150"/>
                    </a:lnTo>
                    <a:lnTo>
                      <a:pt x="201" y="153"/>
                    </a:lnTo>
                    <a:lnTo>
                      <a:pt x="197" y="154"/>
                    </a:lnTo>
                    <a:lnTo>
                      <a:pt x="193"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8" name="Group 97"/>
            <p:cNvGrpSpPr/>
            <p:nvPr/>
          </p:nvGrpSpPr>
          <p:grpSpPr>
            <a:xfrm>
              <a:off x="4614127" y="4993463"/>
              <a:ext cx="692964" cy="752216"/>
              <a:chOff x="4285651" y="5427275"/>
              <a:chExt cx="572697" cy="621666"/>
            </a:xfrm>
          </p:grpSpPr>
          <p:sp>
            <p:nvSpPr>
              <p:cNvPr id="121" name="Isosceles Triangle 120"/>
              <p:cNvSpPr/>
              <p:nvPr/>
            </p:nvSpPr>
            <p:spPr>
              <a:xfrm>
                <a:off x="4367526" y="5427275"/>
                <a:ext cx="408947" cy="352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2" name="Oval 121"/>
              <p:cNvSpPr/>
              <p:nvPr/>
            </p:nvSpPr>
            <p:spPr>
              <a:xfrm>
                <a:off x="4285651" y="5476243"/>
                <a:ext cx="572697" cy="572698"/>
              </a:xfrm>
              <a:prstGeom prst="ellipse">
                <a:avLst/>
              </a:prstGeom>
              <a:solidFill>
                <a:schemeClr val="bg1">
                  <a:lumMod val="85000"/>
                  <a:alpha val="7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3" name="Oval 122"/>
              <p:cNvSpPr/>
              <p:nvPr/>
            </p:nvSpPr>
            <p:spPr>
              <a:xfrm>
                <a:off x="4335348" y="5525941"/>
                <a:ext cx="473303" cy="473304"/>
              </a:xfrm>
              <a:prstGeom prst="ellipse">
                <a:avLst/>
              </a:pr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06" name="Group 105"/>
            <p:cNvGrpSpPr/>
            <p:nvPr/>
          </p:nvGrpSpPr>
          <p:grpSpPr>
            <a:xfrm>
              <a:off x="4786585" y="5287272"/>
              <a:ext cx="307288" cy="265523"/>
              <a:chOff x="504995" y="5962537"/>
              <a:chExt cx="449903" cy="388757"/>
            </a:xfrm>
            <a:solidFill>
              <a:schemeClr val="bg1"/>
            </a:solidFill>
          </p:grpSpPr>
          <p:sp>
            <p:nvSpPr>
              <p:cNvPr id="108" name="Freeform 591"/>
              <p:cNvSpPr>
                <a:spLocks noEditPoints="1"/>
              </p:cNvSpPr>
              <p:nvPr/>
            </p:nvSpPr>
            <p:spPr bwMode="auto">
              <a:xfrm>
                <a:off x="504995" y="5962537"/>
                <a:ext cx="449903" cy="388757"/>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592"/>
              <p:cNvSpPr>
                <a:spLocks/>
              </p:cNvSpPr>
              <p:nvPr/>
            </p:nvSpPr>
            <p:spPr bwMode="auto">
              <a:xfrm>
                <a:off x="636034" y="6093577"/>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593"/>
              <p:cNvSpPr>
                <a:spLocks/>
              </p:cNvSpPr>
              <p:nvPr/>
            </p:nvSpPr>
            <p:spPr bwMode="auto">
              <a:xfrm>
                <a:off x="786004" y="6093536"/>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594"/>
              <p:cNvSpPr>
                <a:spLocks/>
              </p:cNvSpPr>
              <p:nvPr/>
            </p:nvSpPr>
            <p:spPr bwMode="auto">
              <a:xfrm>
                <a:off x="711746"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2" name="Group 91"/>
            <p:cNvGrpSpPr/>
            <p:nvPr/>
          </p:nvGrpSpPr>
          <p:grpSpPr>
            <a:xfrm>
              <a:off x="4614127" y="3934933"/>
              <a:ext cx="692964" cy="752216"/>
              <a:chOff x="4285651" y="4201326"/>
              <a:chExt cx="572697" cy="621666"/>
            </a:xfrm>
          </p:grpSpPr>
          <p:sp>
            <p:nvSpPr>
              <p:cNvPr id="127" name="Isosceles Triangle 126"/>
              <p:cNvSpPr/>
              <p:nvPr/>
            </p:nvSpPr>
            <p:spPr>
              <a:xfrm>
                <a:off x="4367526" y="4201326"/>
                <a:ext cx="408947" cy="352541"/>
              </a:xfrm>
              <a:prstGeom prst="triangle">
                <a:avLst/>
              </a:prstGeom>
              <a:solidFill>
                <a:srgbClr val="EF4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Oval 145"/>
              <p:cNvSpPr/>
              <p:nvPr/>
            </p:nvSpPr>
            <p:spPr>
              <a:xfrm>
                <a:off x="4285651" y="4250294"/>
                <a:ext cx="572697" cy="572698"/>
              </a:xfrm>
              <a:prstGeom prst="ellipse">
                <a:avLst/>
              </a:prstGeom>
              <a:solidFill>
                <a:schemeClr val="bg1">
                  <a:lumMod val="85000"/>
                  <a:alpha val="7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7" name="Oval 146"/>
              <p:cNvSpPr/>
              <p:nvPr/>
            </p:nvSpPr>
            <p:spPr>
              <a:xfrm>
                <a:off x="4335348" y="4299992"/>
                <a:ext cx="473303" cy="473304"/>
              </a:xfrm>
              <a:prstGeom prst="ellipse">
                <a:avLst/>
              </a:pr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608"/>
            <p:cNvSpPr>
              <a:spLocks noEditPoints="1"/>
            </p:cNvSpPr>
            <p:nvPr/>
          </p:nvSpPr>
          <p:spPr bwMode="auto">
            <a:xfrm>
              <a:off x="4808401" y="4214819"/>
              <a:ext cx="307288" cy="279444"/>
            </a:xfrm>
            <a:custGeom>
              <a:avLst/>
              <a:gdLst>
                <a:gd name="T0" fmla="*/ 181 w 927"/>
                <a:gd name="T1" fmla="*/ 46 h 844"/>
                <a:gd name="T2" fmla="*/ 117 w 927"/>
                <a:gd name="T3" fmla="*/ 79 h 844"/>
                <a:gd name="T4" fmla="*/ 66 w 927"/>
                <a:gd name="T5" fmla="*/ 141 h 844"/>
                <a:gd name="T6" fmla="*/ 40 w 927"/>
                <a:gd name="T7" fmla="*/ 234 h 844"/>
                <a:gd name="T8" fmla="*/ 49 w 927"/>
                <a:gd name="T9" fmla="*/ 336 h 844"/>
                <a:gd name="T10" fmla="*/ 83 w 927"/>
                <a:gd name="T11" fmla="*/ 431 h 844"/>
                <a:gd name="T12" fmla="*/ 141 w 927"/>
                <a:gd name="T13" fmla="*/ 519 h 844"/>
                <a:gd name="T14" fmla="*/ 209 w 927"/>
                <a:gd name="T15" fmla="*/ 599 h 844"/>
                <a:gd name="T16" fmla="*/ 337 w 927"/>
                <a:gd name="T17" fmla="*/ 713 h 844"/>
                <a:gd name="T18" fmla="*/ 501 w 927"/>
                <a:gd name="T19" fmla="*/ 779 h 844"/>
                <a:gd name="T20" fmla="*/ 664 w 927"/>
                <a:gd name="T21" fmla="*/ 653 h 844"/>
                <a:gd name="T22" fmla="*/ 754 w 927"/>
                <a:gd name="T23" fmla="*/ 560 h 844"/>
                <a:gd name="T24" fmla="*/ 818 w 927"/>
                <a:gd name="T25" fmla="*/ 476 h 844"/>
                <a:gd name="T26" fmla="*/ 865 w 927"/>
                <a:gd name="T27" fmla="*/ 383 h 844"/>
                <a:gd name="T28" fmla="*/ 888 w 927"/>
                <a:gd name="T29" fmla="*/ 285 h 844"/>
                <a:gd name="T30" fmla="*/ 878 w 927"/>
                <a:gd name="T31" fmla="*/ 185 h 844"/>
                <a:gd name="T32" fmla="*/ 839 w 927"/>
                <a:gd name="T33" fmla="*/ 107 h 844"/>
                <a:gd name="T34" fmla="*/ 780 w 927"/>
                <a:gd name="T35" fmla="*/ 59 h 844"/>
                <a:gd name="T36" fmla="*/ 711 w 927"/>
                <a:gd name="T37" fmla="*/ 39 h 844"/>
                <a:gd name="T38" fmla="*/ 644 w 927"/>
                <a:gd name="T39" fmla="*/ 45 h 844"/>
                <a:gd name="T40" fmla="*/ 580 w 927"/>
                <a:gd name="T41" fmla="*/ 74 h 844"/>
                <a:gd name="T42" fmla="*/ 525 w 927"/>
                <a:gd name="T43" fmla="*/ 127 h 844"/>
                <a:gd name="T44" fmla="*/ 488 w 927"/>
                <a:gd name="T45" fmla="*/ 206 h 844"/>
                <a:gd name="T46" fmla="*/ 471 w 927"/>
                <a:gd name="T47" fmla="*/ 245 h 844"/>
                <a:gd name="T48" fmla="*/ 448 w 927"/>
                <a:gd name="T49" fmla="*/ 236 h 844"/>
                <a:gd name="T50" fmla="*/ 423 w 927"/>
                <a:gd name="T51" fmla="*/ 163 h 844"/>
                <a:gd name="T52" fmla="*/ 377 w 927"/>
                <a:gd name="T53" fmla="*/ 98 h 844"/>
                <a:gd name="T54" fmla="*/ 317 w 927"/>
                <a:gd name="T55" fmla="*/ 56 h 844"/>
                <a:gd name="T56" fmla="*/ 250 w 927"/>
                <a:gd name="T57" fmla="*/ 39 h 844"/>
                <a:gd name="T58" fmla="*/ 455 w 927"/>
                <a:gd name="T59" fmla="*/ 841 h 844"/>
                <a:gd name="T60" fmla="*/ 381 w 927"/>
                <a:gd name="T61" fmla="*/ 795 h 844"/>
                <a:gd name="T62" fmla="*/ 229 w 927"/>
                <a:gd name="T63" fmla="*/ 673 h 844"/>
                <a:gd name="T64" fmla="*/ 129 w 927"/>
                <a:gd name="T65" fmla="*/ 568 h 844"/>
                <a:gd name="T66" fmla="*/ 57 w 927"/>
                <a:gd name="T67" fmla="*/ 464 h 844"/>
                <a:gd name="T68" fmla="*/ 14 w 927"/>
                <a:gd name="T69" fmla="*/ 362 h 844"/>
                <a:gd name="T70" fmla="*/ 0 w 927"/>
                <a:gd name="T71" fmla="*/ 261 h 844"/>
                <a:gd name="T72" fmla="*/ 21 w 927"/>
                <a:gd name="T73" fmla="*/ 144 h 844"/>
                <a:gd name="T74" fmla="*/ 75 w 927"/>
                <a:gd name="T75" fmla="*/ 64 h 844"/>
                <a:gd name="T76" fmla="*/ 151 w 927"/>
                <a:gd name="T77" fmla="*/ 16 h 844"/>
                <a:gd name="T78" fmla="*/ 235 w 927"/>
                <a:gd name="T79" fmla="*/ 0 h 844"/>
                <a:gd name="T80" fmla="*/ 301 w 927"/>
                <a:gd name="T81" fmla="*/ 10 h 844"/>
                <a:gd name="T82" fmla="*/ 364 w 927"/>
                <a:gd name="T83" fmla="*/ 39 h 844"/>
                <a:gd name="T84" fmla="*/ 422 w 927"/>
                <a:gd name="T85" fmla="*/ 88 h 844"/>
                <a:gd name="T86" fmla="*/ 464 w 927"/>
                <a:gd name="T87" fmla="*/ 159 h 844"/>
                <a:gd name="T88" fmla="*/ 507 w 927"/>
                <a:gd name="T89" fmla="*/ 88 h 844"/>
                <a:gd name="T90" fmla="*/ 563 w 927"/>
                <a:gd name="T91" fmla="*/ 39 h 844"/>
                <a:gd name="T92" fmla="*/ 628 w 927"/>
                <a:gd name="T93" fmla="*/ 10 h 844"/>
                <a:gd name="T94" fmla="*/ 694 w 927"/>
                <a:gd name="T95" fmla="*/ 0 h 844"/>
                <a:gd name="T96" fmla="*/ 777 w 927"/>
                <a:gd name="T97" fmla="*/ 16 h 844"/>
                <a:gd name="T98" fmla="*/ 852 w 927"/>
                <a:gd name="T99" fmla="*/ 64 h 844"/>
                <a:gd name="T100" fmla="*/ 907 w 927"/>
                <a:gd name="T101" fmla="*/ 144 h 844"/>
                <a:gd name="T102" fmla="*/ 927 w 927"/>
                <a:gd name="T103" fmla="*/ 261 h 844"/>
                <a:gd name="T104" fmla="*/ 913 w 927"/>
                <a:gd name="T105" fmla="*/ 362 h 844"/>
                <a:gd name="T106" fmla="*/ 870 w 927"/>
                <a:gd name="T107" fmla="*/ 464 h 844"/>
                <a:gd name="T108" fmla="*/ 799 w 927"/>
                <a:gd name="T109" fmla="*/ 568 h 844"/>
                <a:gd name="T110" fmla="*/ 700 w 927"/>
                <a:gd name="T111" fmla="*/ 673 h 844"/>
                <a:gd name="T112" fmla="*/ 547 w 927"/>
                <a:gd name="T113" fmla="*/ 795 h 844"/>
                <a:gd name="T114" fmla="*/ 474 w 927"/>
                <a:gd name="T115" fmla="*/ 841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27" h="844">
                  <a:moveTo>
                    <a:pt x="235" y="39"/>
                  </a:moveTo>
                  <a:lnTo>
                    <a:pt x="217" y="39"/>
                  </a:lnTo>
                  <a:lnTo>
                    <a:pt x="199" y="42"/>
                  </a:lnTo>
                  <a:lnTo>
                    <a:pt x="181" y="46"/>
                  </a:lnTo>
                  <a:lnTo>
                    <a:pt x="164" y="52"/>
                  </a:lnTo>
                  <a:lnTo>
                    <a:pt x="148" y="59"/>
                  </a:lnTo>
                  <a:lnTo>
                    <a:pt x="131" y="69"/>
                  </a:lnTo>
                  <a:lnTo>
                    <a:pt x="117" y="79"/>
                  </a:lnTo>
                  <a:lnTo>
                    <a:pt x="102" y="92"/>
                  </a:lnTo>
                  <a:lnTo>
                    <a:pt x="88" y="107"/>
                  </a:lnTo>
                  <a:lnTo>
                    <a:pt x="76" y="124"/>
                  </a:lnTo>
                  <a:lnTo>
                    <a:pt x="66" y="141"/>
                  </a:lnTo>
                  <a:lnTo>
                    <a:pt x="56" y="162"/>
                  </a:lnTo>
                  <a:lnTo>
                    <a:pt x="49" y="185"/>
                  </a:lnTo>
                  <a:lnTo>
                    <a:pt x="43" y="208"/>
                  </a:lnTo>
                  <a:lnTo>
                    <a:pt x="40" y="234"/>
                  </a:lnTo>
                  <a:lnTo>
                    <a:pt x="39" y="261"/>
                  </a:lnTo>
                  <a:lnTo>
                    <a:pt x="40" y="285"/>
                  </a:lnTo>
                  <a:lnTo>
                    <a:pt x="43" y="311"/>
                  </a:lnTo>
                  <a:lnTo>
                    <a:pt x="49" y="336"/>
                  </a:lnTo>
                  <a:lnTo>
                    <a:pt x="55" y="360"/>
                  </a:lnTo>
                  <a:lnTo>
                    <a:pt x="63" y="383"/>
                  </a:lnTo>
                  <a:lnTo>
                    <a:pt x="73" y="408"/>
                  </a:lnTo>
                  <a:lnTo>
                    <a:pt x="83" y="431"/>
                  </a:lnTo>
                  <a:lnTo>
                    <a:pt x="96" y="452"/>
                  </a:lnTo>
                  <a:lnTo>
                    <a:pt x="111" y="476"/>
                  </a:lnTo>
                  <a:lnTo>
                    <a:pt x="125" y="497"/>
                  </a:lnTo>
                  <a:lnTo>
                    <a:pt x="141" y="519"/>
                  </a:lnTo>
                  <a:lnTo>
                    <a:pt x="157" y="540"/>
                  </a:lnTo>
                  <a:lnTo>
                    <a:pt x="174" y="560"/>
                  </a:lnTo>
                  <a:lnTo>
                    <a:pt x="191" y="579"/>
                  </a:lnTo>
                  <a:lnTo>
                    <a:pt x="209" y="599"/>
                  </a:lnTo>
                  <a:lnTo>
                    <a:pt x="227" y="618"/>
                  </a:lnTo>
                  <a:lnTo>
                    <a:pt x="265" y="653"/>
                  </a:lnTo>
                  <a:lnTo>
                    <a:pt x="301" y="684"/>
                  </a:lnTo>
                  <a:lnTo>
                    <a:pt x="337" y="713"/>
                  </a:lnTo>
                  <a:lnTo>
                    <a:pt x="370" y="739"/>
                  </a:lnTo>
                  <a:lnTo>
                    <a:pt x="428" y="779"/>
                  </a:lnTo>
                  <a:lnTo>
                    <a:pt x="464" y="802"/>
                  </a:lnTo>
                  <a:lnTo>
                    <a:pt x="501" y="779"/>
                  </a:lnTo>
                  <a:lnTo>
                    <a:pt x="557" y="739"/>
                  </a:lnTo>
                  <a:lnTo>
                    <a:pt x="590" y="713"/>
                  </a:lnTo>
                  <a:lnTo>
                    <a:pt x="626" y="684"/>
                  </a:lnTo>
                  <a:lnTo>
                    <a:pt x="664" y="653"/>
                  </a:lnTo>
                  <a:lnTo>
                    <a:pt x="701" y="618"/>
                  </a:lnTo>
                  <a:lnTo>
                    <a:pt x="718" y="599"/>
                  </a:lnTo>
                  <a:lnTo>
                    <a:pt x="737" y="579"/>
                  </a:lnTo>
                  <a:lnTo>
                    <a:pt x="754" y="560"/>
                  </a:lnTo>
                  <a:lnTo>
                    <a:pt x="772" y="540"/>
                  </a:lnTo>
                  <a:lnTo>
                    <a:pt x="788" y="519"/>
                  </a:lnTo>
                  <a:lnTo>
                    <a:pt x="803" y="497"/>
                  </a:lnTo>
                  <a:lnTo>
                    <a:pt x="818" y="476"/>
                  </a:lnTo>
                  <a:lnTo>
                    <a:pt x="831" y="452"/>
                  </a:lnTo>
                  <a:lnTo>
                    <a:pt x="844" y="431"/>
                  </a:lnTo>
                  <a:lnTo>
                    <a:pt x="855" y="406"/>
                  </a:lnTo>
                  <a:lnTo>
                    <a:pt x="865" y="383"/>
                  </a:lnTo>
                  <a:lnTo>
                    <a:pt x="873" y="359"/>
                  </a:lnTo>
                  <a:lnTo>
                    <a:pt x="880" y="336"/>
                  </a:lnTo>
                  <a:lnTo>
                    <a:pt x="884" y="311"/>
                  </a:lnTo>
                  <a:lnTo>
                    <a:pt x="888" y="285"/>
                  </a:lnTo>
                  <a:lnTo>
                    <a:pt x="888" y="261"/>
                  </a:lnTo>
                  <a:lnTo>
                    <a:pt x="888" y="234"/>
                  </a:lnTo>
                  <a:lnTo>
                    <a:pt x="884" y="208"/>
                  </a:lnTo>
                  <a:lnTo>
                    <a:pt x="878" y="185"/>
                  </a:lnTo>
                  <a:lnTo>
                    <a:pt x="871" y="162"/>
                  </a:lnTo>
                  <a:lnTo>
                    <a:pt x="862" y="141"/>
                  </a:lnTo>
                  <a:lnTo>
                    <a:pt x="852" y="124"/>
                  </a:lnTo>
                  <a:lnTo>
                    <a:pt x="839" y="107"/>
                  </a:lnTo>
                  <a:lnTo>
                    <a:pt x="826" y="92"/>
                  </a:lnTo>
                  <a:lnTo>
                    <a:pt x="812" y="79"/>
                  </a:lnTo>
                  <a:lnTo>
                    <a:pt x="796" y="69"/>
                  </a:lnTo>
                  <a:lnTo>
                    <a:pt x="780" y="59"/>
                  </a:lnTo>
                  <a:lnTo>
                    <a:pt x="763" y="52"/>
                  </a:lnTo>
                  <a:lnTo>
                    <a:pt x="746" y="46"/>
                  </a:lnTo>
                  <a:lnTo>
                    <a:pt x="729" y="42"/>
                  </a:lnTo>
                  <a:lnTo>
                    <a:pt x="711" y="39"/>
                  </a:lnTo>
                  <a:lnTo>
                    <a:pt x="694" y="39"/>
                  </a:lnTo>
                  <a:lnTo>
                    <a:pt x="677" y="39"/>
                  </a:lnTo>
                  <a:lnTo>
                    <a:pt x="661" y="42"/>
                  </a:lnTo>
                  <a:lnTo>
                    <a:pt x="644" y="45"/>
                  </a:lnTo>
                  <a:lnTo>
                    <a:pt x="628" y="51"/>
                  </a:lnTo>
                  <a:lnTo>
                    <a:pt x="612" y="56"/>
                  </a:lnTo>
                  <a:lnTo>
                    <a:pt x="596" y="65"/>
                  </a:lnTo>
                  <a:lnTo>
                    <a:pt x="580" y="74"/>
                  </a:lnTo>
                  <a:lnTo>
                    <a:pt x="566" y="85"/>
                  </a:lnTo>
                  <a:lnTo>
                    <a:pt x="551" y="98"/>
                  </a:lnTo>
                  <a:lnTo>
                    <a:pt x="538" y="111"/>
                  </a:lnTo>
                  <a:lnTo>
                    <a:pt x="525" y="127"/>
                  </a:lnTo>
                  <a:lnTo>
                    <a:pt x="514" y="144"/>
                  </a:lnTo>
                  <a:lnTo>
                    <a:pt x="504" y="163"/>
                  </a:lnTo>
                  <a:lnTo>
                    <a:pt x="495" y="185"/>
                  </a:lnTo>
                  <a:lnTo>
                    <a:pt x="488" y="206"/>
                  </a:lnTo>
                  <a:lnTo>
                    <a:pt x="482" y="231"/>
                  </a:lnTo>
                  <a:lnTo>
                    <a:pt x="481" y="236"/>
                  </a:lnTo>
                  <a:lnTo>
                    <a:pt x="477" y="242"/>
                  </a:lnTo>
                  <a:lnTo>
                    <a:pt x="471" y="245"/>
                  </a:lnTo>
                  <a:lnTo>
                    <a:pt x="464" y="246"/>
                  </a:lnTo>
                  <a:lnTo>
                    <a:pt x="458" y="245"/>
                  </a:lnTo>
                  <a:lnTo>
                    <a:pt x="452" y="242"/>
                  </a:lnTo>
                  <a:lnTo>
                    <a:pt x="448" y="236"/>
                  </a:lnTo>
                  <a:lnTo>
                    <a:pt x="445" y="231"/>
                  </a:lnTo>
                  <a:lnTo>
                    <a:pt x="439" y="206"/>
                  </a:lnTo>
                  <a:lnTo>
                    <a:pt x="432" y="185"/>
                  </a:lnTo>
                  <a:lnTo>
                    <a:pt x="423" y="163"/>
                  </a:lnTo>
                  <a:lnTo>
                    <a:pt x="413" y="144"/>
                  </a:lnTo>
                  <a:lnTo>
                    <a:pt x="402" y="127"/>
                  </a:lnTo>
                  <a:lnTo>
                    <a:pt x="390" y="111"/>
                  </a:lnTo>
                  <a:lnTo>
                    <a:pt x="377" y="98"/>
                  </a:lnTo>
                  <a:lnTo>
                    <a:pt x="363" y="85"/>
                  </a:lnTo>
                  <a:lnTo>
                    <a:pt x="348" y="74"/>
                  </a:lnTo>
                  <a:lnTo>
                    <a:pt x="333" y="65"/>
                  </a:lnTo>
                  <a:lnTo>
                    <a:pt x="317" y="56"/>
                  </a:lnTo>
                  <a:lnTo>
                    <a:pt x="301" y="51"/>
                  </a:lnTo>
                  <a:lnTo>
                    <a:pt x="284" y="45"/>
                  </a:lnTo>
                  <a:lnTo>
                    <a:pt x="268" y="42"/>
                  </a:lnTo>
                  <a:lnTo>
                    <a:pt x="250" y="39"/>
                  </a:lnTo>
                  <a:lnTo>
                    <a:pt x="235" y="39"/>
                  </a:lnTo>
                  <a:close/>
                  <a:moveTo>
                    <a:pt x="464" y="844"/>
                  </a:moveTo>
                  <a:lnTo>
                    <a:pt x="459" y="844"/>
                  </a:lnTo>
                  <a:lnTo>
                    <a:pt x="455" y="841"/>
                  </a:lnTo>
                  <a:lnTo>
                    <a:pt x="448" y="838"/>
                  </a:lnTo>
                  <a:lnTo>
                    <a:pt x="433" y="828"/>
                  </a:lnTo>
                  <a:lnTo>
                    <a:pt x="410" y="814"/>
                  </a:lnTo>
                  <a:lnTo>
                    <a:pt x="381" y="795"/>
                  </a:lnTo>
                  <a:lnTo>
                    <a:pt x="348" y="771"/>
                  </a:lnTo>
                  <a:lnTo>
                    <a:pt x="311" y="742"/>
                  </a:lnTo>
                  <a:lnTo>
                    <a:pt x="271" y="709"/>
                  </a:lnTo>
                  <a:lnTo>
                    <a:pt x="229" y="673"/>
                  </a:lnTo>
                  <a:lnTo>
                    <a:pt x="201" y="647"/>
                  </a:lnTo>
                  <a:lnTo>
                    <a:pt x="176" y="620"/>
                  </a:lnTo>
                  <a:lnTo>
                    <a:pt x="151" y="594"/>
                  </a:lnTo>
                  <a:lnTo>
                    <a:pt x="129" y="568"/>
                  </a:lnTo>
                  <a:lnTo>
                    <a:pt x="109" y="542"/>
                  </a:lnTo>
                  <a:lnTo>
                    <a:pt x="91" y="516"/>
                  </a:lnTo>
                  <a:lnTo>
                    <a:pt x="73" y="490"/>
                  </a:lnTo>
                  <a:lnTo>
                    <a:pt x="57" y="464"/>
                  </a:lnTo>
                  <a:lnTo>
                    <a:pt x="45" y="438"/>
                  </a:lnTo>
                  <a:lnTo>
                    <a:pt x="33" y="412"/>
                  </a:lnTo>
                  <a:lnTo>
                    <a:pt x="23" y="388"/>
                  </a:lnTo>
                  <a:lnTo>
                    <a:pt x="14" y="362"/>
                  </a:lnTo>
                  <a:lnTo>
                    <a:pt x="9" y="336"/>
                  </a:lnTo>
                  <a:lnTo>
                    <a:pt x="4" y="311"/>
                  </a:lnTo>
                  <a:lnTo>
                    <a:pt x="1" y="285"/>
                  </a:lnTo>
                  <a:lnTo>
                    <a:pt x="0" y="261"/>
                  </a:lnTo>
                  <a:lnTo>
                    <a:pt x="1" y="229"/>
                  </a:lnTo>
                  <a:lnTo>
                    <a:pt x="6" y="199"/>
                  </a:lnTo>
                  <a:lnTo>
                    <a:pt x="13" y="170"/>
                  </a:lnTo>
                  <a:lnTo>
                    <a:pt x="21" y="144"/>
                  </a:lnTo>
                  <a:lnTo>
                    <a:pt x="32" y="121"/>
                  </a:lnTo>
                  <a:lnTo>
                    <a:pt x="45" y="100"/>
                  </a:lnTo>
                  <a:lnTo>
                    <a:pt x="59" y="81"/>
                  </a:lnTo>
                  <a:lnTo>
                    <a:pt x="75" y="64"/>
                  </a:lnTo>
                  <a:lnTo>
                    <a:pt x="92" y="49"/>
                  </a:lnTo>
                  <a:lnTo>
                    <a:pt x="111" y="36"/>
                  </a:lnTo>
                  <a:lnTo>
                    <a:pt x="131" y="25"/>
                  </a:lnTo>
                  <a:lnTo>
                    <a:pt x="151" y="16"/>
                  </a:lnTo>
                  <a:lnTo>
                    <a:pt x="171" y="9"/>
                  </a:lnTo>
                  <a:lnTo>
                    <a:pt x="191" y="5"/>
                  </a:lnTo>
                  <a:lnTo>
                    <a:pt x="213" y="2"/>
                  </a:lnTo>
                  <a:lnTo>
                    <a:pt x="235" y="0"/>
                  </a:lnTo>
                  <a:lnTo>
                    <a:pt x="250" y="2"/>
                  </a:lnTo>
                  <a:lnTo>
                    <a:pt x="268" y="3"/>
                  </a:lnTo>
                  <a:lnTo>
                    <a:pt x="284" y="6"/>
                  </a:lnTo>
                  <a:lnTo>
                    <a:pt x="301" y="10"/>
                  </a:lnTo>
                  <a:lnTo>
                    <a:pt x="317" y="15"/>
                  </a:lnTo>
                  <a:lnTo>
                    <a:pt x="334" y="22"/>
                  </a:lnTo>
                  <a:lnTo>
                    <a:pt x="350" y="29"/>
                  </a:lnTo>
                  <a:lnTo>
                    <a:pt x="364" y="39"/>
                  </a:lnTo>
                  <a:lnTo>
                    <a:pt x="380" y="49"/>
                  </a:lnTo>
                  <a:lnTo>
                    <a:pt x="394" y="61"/>
                  </a:lnTo>
                  <a:lnTo>
                    <a:pt x="407" y="74"/>
                  </a:lnTo>
                  <a:lnTo>
                    <a:pt x="422" y="88"/>
                  </a:lnTo>
                  <a:lnTo>
                    <a:pt x="433" y="104"/>
                  </a:lnTo>
                  <a:lnTo>
                    <a:pt x="445" y="121"/>
                  </a:lnTo>
                  <a:lnTo>
                    <a:pt x="455" y="140"/>
                  </a:lnTo>
                  <a:lnTo>
                    <a:pt x="464" y="159"/>
                  </a:lnTo>
                  <a:lnTo>
                    <a:pt x="474" y="140"/>
                  </a:lnTo>
                  <a:lnTo>
                    <a:pt x="484" y="121"/>
                  </a:lnTo>
                  <a:lnTo>
                    <a:pt x="495" y="104"/>
                  </a:lnTo>
                  <a:lnTo>
                    <a:pt x="507" y="88"/>
                  </a:lnTo>
                  <a:lnTo>
                    <a:pt x="520" y="74"/>
                  </a:lnTo>
                  <a:lnTo>
                    <a:pt x="534" y="61"/>
                  </a:lnTo>
                  <a:lnTo>
                    <a:pt x="549" y="49"/>
                  </a:lnTo>
                  <a:lnTo>
                    <a:pt x="563" y="39"/>
                  </a:lnTo>
                  <a:lnTo>
                    <a:pt x="579" y="29"/>
                  </a:lnTo>
                  <a:lnTo>
                    <a:pt x="595" y="22"/>
                  </a:lnTo>
                  <a:lnTo>
                    <a:pt x="610" y="15"/>
                  </a:lnTo>
                  <a:lnTo>
                    <a:pt x="628" y="10"/>
                  </a:lnTo>
                  <a:lnTo>
                    <a:pt x="644" y="6"/>
                  </a:lnTo>
                  <a:lnTo>
                    <a:pt x="661" y="3"/>
                  </a:lnTo>
                  <a:lnTo>
                    <a:pt x="677" y="2"/>
                  </a:lnTo>
                  <a:lnTo>
                    <a:pt x="694" y="0"/>
                  </a:lnTo>
                  <a:lnTo>
                    <a:pt x="714" y="2"/>
                  </a:lnTo>
                  <a:lnTo>
                    <a:pt x="736" y="5"/>
                  </a:lnTo>
                  <a:lnTo>
                    <a:pt x="757" y="9"/>
                  </a:lnTo>
                  <a:lnTo>
                    <a:pt x="777" y="16"/>
                  </a:lnTo>
                  <a:lnTo>
                    <a:pt x="798" y="25"/>
                  </a:lnTo>
                  <a:lnTo>
                    <a:pt x="816" y="36"/>
                  </a:lnTo>
                  <a:lnTo>
                    <a:pt x="835" y="49"/>
                  </a:lnTo>
                  <a:lnTo>
                    <a:pt x="852" y="64"/>
                  </a:lnTo>
                  <a:lnTo>
                    <a:pt x="868" y="81"/>
                  </a:lnTo>
                  <a:lnTo>
                    <a:pt x="883" y="100"/>
                  </a:lnTo>
                  <a:lnTo>
                    <a:pt x="896" y="121"/>
                  </a:lnTo>
                  <a:lnTo>
                    <a:pt x="907" y="144"/>
                  </a:lnTo>
                  <a:lnTo>
                    <a:pt x="916" y="170"/>
                  </a:lnTo>
                  <a:lnTo>
                    <a:pt x="921" y="199"/>
                  </a:lnTo>
                  <a:lnTo>
                    <a:pt x="926" y="229"/>
                  </a:lnTo>
                  <a:lnTo>
                    <a:pt x="927" y="261"/>
                  </a:lnTo>
                  <a:lnTo>
                    <a:pt x="927" y="285"/>
                  </a:lnTo>
                  <a:lnTo>
                    <a:pt x="924" y="311"/>
                  </a:lnTo>
                  <a:lnTo>
                    <a:pt x="920" y="336"/>
                  </a:lnTo>
                  <a:lnTo>
                    <a:pt x="913" y="362"/>
                  </a:lnTo>
                  <a:lnTo>
                    <a:pt x="906" y="388"/>
                  </a:lnTo>
                  <a:lnTo>
                    <a:pt x="896" y="412"/>
                  </a:lnTo>
                  <a:lnTo>
                    <a:pt x="884" y="438"/>
                  </a:lnTo>
                  <a:lnTo>
                    <a:pt x="870" y="464"/>
                  </a:lnTo>
                  <a:lnTo>
                    <a:pt x="855" y="490"/>
                  </a:lnTo>
                  <a:lnTo>
                    <a:pt x="838" y="516"/>
                  </a:lnTo>
                  <a:lnTo>
                    <a:pt x="819" y="542"/>
                  </a:lnTo>
                  <a:lnTo>
                    <a:pt x="799" y="568"/>
                  </a:lnTo>
                  <a:lnTo>
                    <a:pt x="776" y="594"/>
                  </a:lnTo>
                  <a:lnTo>
                    <a:pt x="753" y="620"/>
                  </a:lnTo>
                  <a:lnTo>
                    <a:pt x="727" y="647"/>
                  </a:lnTo>
                  <a:lnTo>
                    <a:pt x="700" y="673"/>
                  </a:lnTo>
                  <a:lnTo>
                    <a:pt x="658" y="709"/>
                  </a:lnTo>
                  <a:lnTo>
                    <a:pt x="618" y="742"/>
                  </a:lnTo>
                  <a:lnTo>
                    <a:pt x="580" y="771"/>
                  </a:lnTo>
                  <a:lnTo>
                    <a:pt x="547" y="795"/>
                  </a:lnTo>
                  <a:lnTo>
                    <a:pt x="518" y="814"/>
                  </a:lnTo>
                  <a:lnTo>
                    <a:pt x="495" y="828"/>
                  </a:lnTo>
                  <a:lnTo>
                    <a:pt x="481" y="838"/>
                  </a:lnTo>
                  <a:lnTo>
                    <a:pt x="474" y="841"/>
                  </a:lnTo>
                  <a:lnTo>
                    <a:pt x="469" y="844"/>
                  </a:lnTo>
                  <a:lnTo>
                    <a:pt x="464" y="8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1777608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a:solidFill>
                  <a:schemeClr val="tx1">
                    <a:lumMod val="75000"/>
                    <a:lumOff val="25000"/>
                  </a:schemeClr>
                </a:solidFill>
              </a:rPr>
              <a:t>SERVICE</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8</a:t>
            </a:fld>
            <a:endParaRPr lang="en-US" dirty="0"/>
          </a:p>
        </p:txBody>
      </p:sp>
      <p:grpSp>
        <p:nvGrpSpPr>
          <p:cNvPr id="13" name="Group 12"/>
          <p:cNvGrpSpPr/>
          <p:nvPr/>
        </p:nvGrpSpPr>
        <p:grpSpPr>
          <a:xfrm>
            <a:off x="2581544" y="3051921"/>
            <a:ext cx="686120" cy="736052"/>
            <a:chOff x="2308904" y="4503298"/>
            <a:chExt cx="814256" cy="873513"/>
          </a:xfrm>
          <a:solidFill>
            <a:schemeClr val="tx1">
              <a:lumMod val="75000"/>
              <a:lumOff val="25000"/>
            </a:schemeClr>
          </a:solidFill>
        </p:grpSpPr>
        <p:sp>
          <p:nvSpPr>
            <p:cNvPr id="1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701"/>
          <p:cNvSpPr>
            <a:spLocks/>
          </p:cNvSpPr>
          <p:nvPr/>
        </p:nvSpPr>
        <p:spPr bwMode="auto">
          <a:xfrm rot="20154666">
            <a:off x="3008421" y="3308589"/>
            <a:ext cx="377666" cy="377666"/>
          </a:xfrm>
          <a:custGeom>
            <a:avLst/>
            <a:gdLst>
              <a:gd name="T0" fmla="*/ 544 w 1843"/>
              <a:gd name="T1" fmla="*/ 1814 h 1845"/>
              <a:gd name="T2" fmla="*/ 655 w 1843"/>
              <a:gd name="T3" fmla="*/ 1757 h 1845"/>
              <a:gd name="T4" fmla="*/ 773 w 1843"/>
              <a:gd name="T5" fmla="*/ 1681 h 1845"/>
              <a:gd name="T6" fmla="*/ 1010 w 1843"/>
              <a:gd name="T7" fmla="*/ 1501 h 1845"/>
              <a:gd name="T8" fmla="*/ 1228 w 1843"/>
              <a:gd name="T9" fmla="*/ 1312 h 1845"/>
              <a:gd name="T10" fmla="*/ 1269 w 1843"/>
              <a:gd name="T11" fmla="*/ 1275 h 1845"/>
              <a:gd name="T12" fmla="*/ 1275 w 1843"/>
              <a:gd name="T13" fmla="*/ 1269 h 1845"/>
              <a:gd name="T14" fmla="*/ 1375 w 1843"/>
              <a:gd name="T15" fmla="*/ 1158 h 1845"/>
              <a:gd name="T16" fmla="*/ 1547 w 1843"/>
              <a:gd name="T17" fmla="*/ 954 h 1845"/>
              <a:gd name="T18" fmla="*/ 1701 w 1843"/>
              <a:gd name="T19" fmla="*/ 742 h 1845"/>
              <a:gd name="T20" fmla="*/ 1772 w 1843"/>
              <a:gd name="T21" fmla="*/ 624 h 1845"/>
              <a:gd name="T22" fmla="*/ 1821 w 1843"/>
              <a:gd name="T23" fmla="*/ 517 h 1845"/>
              <a:gd name="T24" fmla="*/ 1840 w 1843"/>
              <a:gd name="T25" fmla="*/ 443 h 1845"/>
              <a:gd name="T26" fmla="*/ 1840 w 1843"/>
              <a:gd name="T27" fmla="*/ 352 h 1845"/>
              <a:gd name="T28" fmla="*/ 1819 w 1843"/>
              <a:gd name="T29" fmla="*/ 272 h 1845"/>
              <a:gd name="T30" fmla="*/ 1783 w 1843"/>
              <a:gd name="T31" fmla="*/ 204 h 1845"/>
              <a:gd name="T32" fmla="*/ 1737 w 1843"/>
              <a:gd name="T33" fmla="*/ 147 h 1845"/>
              <a:gd name="T34" fmla="*/ 1641 w 1843"/>
              <a:gd name="T35" fmla="*/ 66 h 1845"/>
              <a:gd name="T36" fmla="*/ 1531 w 1843"/>
              <a:gd name="T37" fmla="*/ 0 h 1845"/>
              <a:gd name="T38" fmla="*/ 1469 w 1843"/>
              <a:gd name="T39" fmla="*/ 56 h 1845"/>
              <a:gd name="T40" fmla="*/ 1374 w 1843"/>
              <a:gd name="T41" fmla="*/ 159 h 1845"/>
              <a:gd name="T42" fmla="*/ 1330 w 1843"/>
              <a:gd name="T43" fmla="*/ 218 h 1845"/>
              <a:gd name="T44" fmla="*/ 1259 w 1843"/>
              <a:gd name="T45" fmla="*/ 345 h 1845"/>
              <a:gd name="T46" fmla="*/ 1248 w 1843"/>
              <a:gd name="T47" fmla="*/ 452 h 1845"/>
              <a:gd name="T48" fmla="*/ 1354 w 1843"/>
              <a:gd name="T49" fmla="*/ 527 h 1845"/>
              <a:gd name="T50" fmla="*/ 1418 w 1843"/>
              <a:gd name="T51" fmla="*/ 588 h 1845"/>
              <a:gd name="T52" fmla="*/ 1433 w 1843"/>
              <a:gd name="T53" fmla="*/ 616 h 1845"/>
              <a:gd name="T54" fmla="*/ 1434 w 1843"/>
              <a:gd name="T55" fmla="*/ 655 h 1845"/>
              <a:gd name="T56" fmla="*/ 1418 w 1843"/>
              <a:gd name="T57" fmla="*/ 700 h 1845"/>
              <a:gd name="T58" fmla="*/ 1387 w 1843"/>
              <a:gd name="T59" fmla="*/ 746 h 1845"/>
              <a:gd name="T60" fmla="*/ 1349 w 1843"/>
              <a:gd name="T61" fmla="*/ 786 h 1845"/>
              <a:gd name="T62" fmla="*/ 1168 w 1843"/>
              <a:gd name="T63" fmla="*/ 950 h 1845"/>
              <a:gd name="T64" fmla="*/ 1058 w 1843"/>
              <a:gd name="T65" fmla="*/ 1059 h 1845"/>
              <a:gd name="T66" fmla="*/ 909 w 1843"/>
              <a:gd name="T67" fmla="*/ 1211 h 1845"/>
              <a:gd name="T68" fmla="*/ 778 w 1843"/>
              <a:gd name="T69" fmla="*/ 1360 h 1845"/>
              <a:gd name="T70" fmla="*/ 735 w 1843"/>
              <a:gd name="T71" fmla="*/ 1398 h 1845"/>
              <a:gd name="T72" fmla="*/ 689 w 1843"/>
              <a:gd name="T73" fmla="*/ 1425 h 1845"/>
              <a:gd name="T74" fmla="*/ 644 w 1843"/>
              <a:gd name="T75" fmla="*/ 1437 h 1845"/>
              <a:gd name="T76" fmla="*/ 617 w 1843"/>
              <a:gd name="T77" fmla="*/ 1435 h 1845"/>
              <a:gd name="T78" fmla="*/ 573 w 1843"/>
              <a:gd name="T79" fmla="*/ 1406 h 1845"/>
              <a:gd name="T80" fmla="*/ 513 w 1843"/>
              <a:gd name="T81" fmla="*/ 1337 h 1845"/>
              <a:gd name="T82" fmla="*/ 434 w 1843"/>
              <a:gd name="T83" fmla="*/ 1219 h 1845"/>
              <a:gd name="T84" fmla="*/ 308 w 1843"/>
              <a:gd name="T85" fmla="*/ 1281 h 1845"/>
              <a:gd name="T86" fmla="*/ 204 w 1843"/>
              <a:gd name="T87" fmla="*/ 1343 h 1845"/>
              <a:gd name="T88" fmla="*/ 140 w 1843"/>
              <a:gd name="T89" fmla="*/ 1394 h 1845"/>
              <a:gd name="T90" fmla="*/ 32 w 1843"/>
              <a:gd name="T91" fmla="*/ 1497 h 1845"/>
              <a:gd name="T92" fmla="*/ 34 w 1843"/>
              <a:gd name="T93" fmla="*/ 1594 h 1845"/>
              <a:gd name="T94" fmla="*/ 82 w 1843"/>
              <a:gd name="T95" fmla="*/ 1667 h 1845"/>
              <a:gd name="T96" fmla="*/ 161 w 1843"/>
              <a:gd name="T97" fmla="*/ 1751 h 1845"/>
              <a:gd name="T98" fmla="*/ 221 w 1843"/>
              <a:gd name="T99" fmla="*/ 1796 h 1845"/>
              <a:gd name="T100" fmla="*/ 293 w 1843"/>
              <a:gd name="T101" fmla="*/ 1828 h 1845"/>
              <a:gd name="T102" fmla="*/ 375 w 1843"/>
              <a:gd name="T103" fmla="*/ 1845 h 1845"/>
              <a:gd name="T104" fmla="*/ 469 w 1843"/>
              <a:gd name="T105" fmla="*/ 1837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3" h="1845">
                <a:moveTo>
                  <a:pt x="494" y="1830"/>
                </a:moveTo>
                <a:lnTo>
                  <a:pt x="494" y="1830"/>
                </a:lnTo>
                <a:lnTo>
                  <a:pt x="518" y="1823"/>
                </a:lnTo>
                <a:lnTo>
                  <a:pt x="544" y="1814"/>
                </a:lnTo>
                <a:lnTo>
                  <a:pt x="570" y="1802"/>
                </a:lnTo>
                <a:lnTo>
                  <a:pt x="597" y="1789"/>
                </a:lnTo>
                <a:lnTo>
                  <a:pt x="625" y="1774"/>
                </a:lnTo>
                <a:lnTo>
                  <a:pt x="655" y="1757"/>
                </a:lnTo>
                <a:lnTo>
                  <a:pt x="684" y="1740"/>
                </a:lnTo>
                <a:lnTo>
                  <a:pt x="714" y="1722"/>
                </a:lnTo>
                <a:lnTo>
                  <a:pt x="743" y="1702"/>
                </a:lnTo>
                <a:lnTo>
                  <a:pt x="773" y="1681"/>
                </a:lnTo>
                <a:lnTo>
                  <a:pt x="835" y="1639"/>
                </a:lnTo>
                <a:lnTo>
                  <a:pt x="895" y="1593"/>
                </a:lnTo>
                <a:lnTo>
                  <a:pt x="954" y="1547"/>
                </a:lnTo>
                <a:lnTo>
                  <a:pt x="1010" y="1501"/>
                </a:lnTo>
                <a:lnTo>
                  <a:pt x="1064" y="1457"/>
                </a:lnTo>
                <a:lnTo>
                  <a:pt x="1113" y="1414"/>
                </a:lnTo>
                <a:lnTo>
                  <a:pt x="1158" y="1376"/>
                </a:lnTo>
                <a:lnTo>
                  <a:pt x="1228" y="1312"/>
                </a:lnTo>
                <a:lnTo>
                  <a:pt x="1269" y="1275"/>
                </a:lnTo>
                <a:lnTo>
                  <a:pt x="1269" y="1275"/>
                </a:lnTo>
                <a:lnTo>
                  <a:pt x="1269" y="1275"/>
                </a:lnTo>
                <a:lnTo>
                  <a:pt x="1269" y="1275"/>
                </a:lnTo>
                <a:lnTo>
                  <a:pt x="1272" y="1272"/>
                </a:lnTo>
                <a:lnTo>
                  <a:pt x="1272" y="1272"/>
                </a:lnTo>
                <a:lnTo>
                  <a:pt x="1275" y="1269"/>
                </a:lnTo>
                <a:lnTo>
                  <a:pt x="1275" y="1269"/>
                </a:lnTo>
                <a:lnTo>
                  <a:pt x="1275" y="1269"/>
                </a:lnTo>
                <a:lnTo>
                  <a:pt x="1275" y="1269"/>
                </a:lnTo>
                <a:lnTo>
                  <a:pt x="1312" y="1228"/>
                </a:lnTo>
                <a:lnTo>
                  <a:pt x="1375" y="1158"/>
                </a:lnTo>
                <a:lnTo>
                  <a:pt x="1415" y="1113"/>
                </a:lnTo>
                <a:lnTo>
                  <a:pt x="1456" y="1063"/>
                </a:lnTo>
                <a:lnTo>
                  <a:pt x="1501" y="1010"/>
                </a:lnTo>
                <a:lnTo>
                  <a:pt x="1547" y="954"/>
                </a:lnTo>
                <a:lnTo>
                  <a:pt x="1592" y="894"/>
                </a:lnTo>
                <a:lnTo>
                  <a:pt x="1638" y="834"/>
                </a:lnTo>
                <a:lnTo>
                  <a:pt x="1680" y="773"/>
                </a:lnTo>
                <a:lnTo>
                  <a:pt x="1701" y="742"/>
                </a:lnTo>
                <a:lnTo>
                  <a:pt x="1720" y="713"/>
                </a:lnTo>
                <a:lnTo>
                  <a:pt x="1739" y="683"/>
                </a:lnTo>
                <a:lnTo>
                  <a:pt x="1756" y="654"/>
                </a:lnTo>
                <a:lnTo>
                  <a:pt x="1772" y="624"/>
                </a:lnTo>
                <a:lnTo>
                  <a:pt x="1787" y="596"/>
                </a:lnTo>
                <a:lnTo>
                  <a:pt x="1800" y="569"/>
                </a:lnTo>
                <a:lnTo>
                  <a:pt x="1812" y="542"/>
                </a:lnTo>
                <a:lnTo>
                  <a:pt x="1821" y="517"/>
                </a:lnTo>
                <a:lnTo>
                  <a:pt x="1828" y="493"/>
                </a:lnTo>
                <a:lnTo>
                  <a:pt x="1828" y="493"/>
                </a:lnTo>
                <a:lnTo>
                  <a:pt x="1835" y="467"/>
                </a:lnTo>
                <a:lnTo>
                  <a:pt x="1840" y="443"/>
                </a:lnTo>
                <a:lnTo>
                  <a:pt x="1842" y="419"/>
                </a:lnTo>
                <a:lnTo>
                  <a:pt x="1843" y="396"/>
                </a:lnTo>
                <a:lnTo>
                  <a:pt x="1842" y="374"/>
                </a:lnTo>
                <a:lnTo>
                  <a:pt x="1840" y="352"/>
                </a:lnTo>
                <a:lnTo>
                  <a:pt x="1837" y="331"/>
                </a:lnTo>
                <a:lnTo>
                  <a:pt x="1833" y="311"/>
                </a:lnTo>
                <a:lnTo>
                  <a:pt x="1826" y="291"/>
                </a:lnTo>
                <a:lnTo>
                  <a:pt x="1819" y="272"/>
                </a:lnTo>
                <a:lnTo>
                  <a:pt x="1812" y="254"/>
                </a:lnTo>
                <a:lnTo>
                  <a:pt x="1802" y="237"/>
                </a:lnTo>
                <a:lnTo>
                  <a:pt x="1793" y="220"/>
                </a:lnTo>
                <a:lnTo>
                  <a:pt x="1783" y="204"/>
                </a:lnTo>
                <a:lnTo>
                  <a:pt x="1772" y="189"/>
                </a:lnTo>
                <a:lnTo>
                  <a:pt x="1761" y="174"/>
                </a:lnTo>
                <a:lnTo>
                  <a:pt x="1749" y="159"/>
                </a:lnTo>
                <a:lnTo>
                  <a:pt x="1737" y="147"/>
                </a:lnTo>
                <a:lnTo>
                  <a:pt x="1712" y="122"/>
                </a:lnTo>
                <a:lnTo>
                  <a:pt x="1688" y="100"/>
                </a:lnTo>
                <a:lnTo>
                  <a:pt x="1664" y="81"/>
                </a:lnTo>
                <a:lnTo>
                  <a:pt x="1641" y="66"/>
                </a:lnTo>
                <a:lnTo>
                  <a:pt x="1621" y="52"/>
                </a:lnTo>
                <a:lnTo>
                  <a:pt x="1591" y="34"/>
                </a:lnTo>
                <a:lnTo>
                  <a:pt x="1591" y="34"/>
                </a:lnTo>
                <a:lnTo>
                  <a:pt x="1531" y="0"/>
                </a:lnTo>
                <a:lnTo>
                  <a:pt x="1531" y="0"/>
                </a:lnTo>
                <a:lnTo>
                  <a:pt x="1514" y="15"/>
                </a:lnTo>
                <a:lnTo>
                  <a:pt x="1494" y="32"/>
                </a:lnTo>
                <a:lnTo>
                  <a:pt x="1469" y="56"/>
                </a:lnTo>
                <a:lnTo>
                  <a:pt x="1440" y="85"/>
                </a:lnTo>
                <a:lnTo>
                  <a:pt x="1407" y="120"/>
                </a:lnTo>
                <a:lnTo>
                  <a:pt x="1391" y="140"/>
                </a:lnTo>
                <a:lnTo>
                  <a:pt x="1374" y="159"/>
                </a:lnTo>
                <a:lnTo>
                  <a:pt x="1356" y="181"/>
                </a:lnTo>
                <a:lnTo>
                  <a:pt x="1340" y="204"/>
                </a:lnTo>
                <a:lnTo>
                  <a:pt x="1340" y="204"/>
                </a:lnTo>
                <a:lnTo>
                  <a:pt x="1330" y="218"/>
                </a:lnTo>
                <a:lnTo>
                  <a:pt x="1320" y="234"/>
                </a:lnTo>
                <a:lnTo>
                  <a:pt x="1299" y="270"/>
                </a:lnTo>
                <a:lnTo>
                  <a:pt x="1279" y="307"/>
                </a:lnTo>
                <a:lnTo>
                  <a:pt x="1259" y="345"/>
                </a:lnTo>
                <a:lnTo>
                  <a:pt x="1229" y="408"/>
                </a:lnTo>
                <a:lnTo>
                  <a:pt x="1217" y="434"/>
                </a:lnTo>
                <a:lnTo>
                  <a:pt x="1217" y="434"/>
                </a:lnTo>
                <a:lnTo>
                  <a:pt x="1248" y="452"/>
                </a:lnTo>
                <a:lnTo>
                  <a:pt x="1279" y="473"/>
                </a:lnTo>
                <a:lnTo>
                  <a:pt x="1317" y="498"/>
                </a:lnTo>
                <a:lnTo>
                  <a:pt x="1335" y="513"/>
                </a:lnTo>
                <a:lnTo>
                  <a:pt x="1354" y="527"/>
                </a:lnTo>
                <a:lnTo>
                  <a:pt x="1373" y="542"/>
                </a:lnTo>
                <a:lnTo>
                  <a:pt x="1390" y="558"/>
                </a:lnTo>
                <a:lnTo>
                  <a:pt x="1405" y="573"/>
                </a:lnTo>
                <a:lnTo>
                  <a:pt x="1418" y="588"/>
                </a:lnTo>
                <a:lnTo>
                  <a:pt x="1427" y="602"/>
                </a:lnTo>
                <a:lnTo>
                  <a:pt x="1431" y="610"/>
                </a:lnTo>
                <a:lnTo>
                  <a:pt x="1433" y="616"/>
                </a:lnTo>
                <a:lnTo>
                  <a:pt x="1433" y="616"/>
                </a:lnTo>
                <a:lnTo>
                  <a:pt x="1435" y="624"/>
                </a:lnTo>
                <a:lnTo>
                  <a:pt x="1436" y="634"/>
                </a:lnTo>
                <a:lnTo>
                  <a:pt x="1436" y="644"/>
                </a:lnTo>
                <a:lnTo>
                  <a:pt x="1434" y="655"/>
                </a:lnTo>
                <a:lnTo>
                  <a:pt x="1432" y="666"/>
                </a:lnTo>
                <a:lnTo>
                  <a:pt x="1428" y="676"/>
                </a:lnTo>
                <a:lnTo>
                  <a:pt x="1423" y="688"/>
                </a:lnTo>
                <a:lnTo>
                  <a:pt x="1418" y="700"/>
                </a:lnTo>
                <a:lnTo>
                  <a:pt x="1411" y="712"/>
                </a:lnTo>
                <a:lnTo>
                  <a:pt x="1404" y="723"/>
                </a:lnTo>
                <a:lnTo>
                  <a:pt x="1396" y="735"/>
                </a:lnTo>
                <a:lnTo>
                  <a:pt x="1387" y="746"/>
                </a:lnTo>
                <a:lnTo>
                  <a:pt x="1379" y="757"/>
                </a:lnTo>
                <a:lnTo>
                  <a:pt x="1369" y="767"/>
                </a:lnTo>
                <a:lnTo>
                  <a:pt x="1359" y="778"/>
                </a:lnTo>
                <a:lnTo>
                  <a:pt x="1349" y="786"/>
                </a:lnTo>
                <a:lnTo>
                  <a:pt x="1349" y="786"/>
                </a:lnTo>
                <a:lnTo>
                  <a:pt x="1292" y="836"/>
                </a:lnTo>
                <a:lnTo>
                  <a:pt x="1210" y="910"/>
                </a:lnTo>
                <a:lnTo>
                  <a:pt x="1168" y="950"/>
                </a:lnTo>
                <a:lnTo>
                  <a:pt x="1126" y="989"/>
                </a:lnTo>
                <a:lnTo>
                  <a:pt x="1089" y="1027"/>
                </a:lnTo>
                <a:lnTo>
                  <a:pt x="1058" y="1059"/>
                </a:lnTo>
                <a:lnTo>
                  <a:pt x="1058" y="1059"/>
                </a:lnTo>
                <a:lnTo>
                  <a:pt x="1026" y="1089"/>
                </a:lnTo>
                <a:lnTo>
                  <a:pt x="989" y="1127"/>
                </a:lnTo>
                <a:lnTo>
                  <a:pt x="950" y="1168"/>
                </a:lnTo>
                <a:lnTo>
                  <a:pt x="909" y="1211"/>
                </a:lnTo>
                <a:lnTo>
                  <a:pt x="836" y="1293"/>
                </a:lnTo>
                <a:lnTo>
                  <a:pt x="787" y="1350"/>
                </a:lnTo>
                <a:lnTo>
                  <a:pt x="787" y="1350"/>
                </a:lnTo>
                <a:lnTo>
                  <a:pt x="778" y="1360"/>
                </a:lnTo>
                <a:lnTo>
                  <a:pt x="767" y="1371"/>
                </a:lnTo>
                <a:lnTo>
                  <a:pt x="757" y="1380"/>
                </a:lnTo>
                <a:lnTo>
                  <a:pt x="746" y="1388"/>
                </a:lnTo>
                <a:lnTo>
                  <a:pt x="735" y="1398"/>
                </a:lnTo>
                <a:lnTo>
                  <a:pt x="723" y="1405"/>
                </a:lnTo>
                <a:lnTo>
                  <a:pt x="712" y="1412"/>
                </a:lnTo>
                <a:lnTo>
                  <a:pt x="700" y="1419"/>
                </a:lnTo>
                <a:lnTo>
                  <a:pt x="689" y="1425"/>
                </a:lnTo>
                <a:lnTo>
                  <a:pt x="678" y="1429"/>
                </a:lnTo>
                <a:lnTo>
                  <a:pt x="666" y="1433"/>
                </a:lnTo>
                <a:lnTo>
                  <a:pt x="655" y="1436"/>
                </a:lnTo>
                <a:lnTo>
                  <a:pt x="644" y="1437"/>
                </a:lnTo>
                <a:lnTo>
                  <a:pt x="635" y="1438"/>
                </a:lnTo>
                <a:lnTo>
                  <a:pt x="625" y="1437"/>
                </a:lnTo>
                <a:lnTo>
                  <a:pt x="617" y="1435"/>
                </a:lnTo>
                <a:lnTo>
                  <a:pt x="617" y="1435"/>
                </a:lnTo>
                <a:lnTo>
                  <a:pt x="610" y="1432"/>
                </a:lnTo>
                <a:lnTo>
                  <a:pt x="603" y="1429"/>
                </a:lnTo>
                <a:lnTo>
                  <a:pt x="588" y="1419"/>
                </a:lnTo>
                <a:lnTo>
                  <a:pt x="573" y="1406"/>
                </a:lnTo>
                <a:lnTo>
                  <a:pt x="558" y="1392"/>
                </a:lnTo>
                <a:lnTo>
                  <a:pt x="542" y="1375"/>
                </a:lnTo>
                <a:lnTo>
                  <a:pt x="527" y="1356"/>
                </a:lnTo>
                <a:lnTo>
                  <a:pt x="513" y="1337"/>
                </a:lnTo>
                <a:lnTo>
                  <a:pt x="498" y="1318"/>
                </a:lnTo>
                <a:lnTo>
                  <a:pt x="472" y="1281"/>
                </a:lnTo>
                <a:lnTo>
                  <a:pt x="452" y="1250"/>
                </a:lnTo>
                <a:lnTo>
                  <a:pt x="434" y="1219"/>
                </a:lnTo>
                <a:lnTo>
                  <a:pt x="434" y="1219"/>
                </a:lnTo>
                <a:lnTo>
                  <a:pt x="408" y="1231"/>
                </a:lnTo>
                <a:lnTo>
                  <a:pt x="345" y="1261"/>
                </a:lnTo>
                <a:lnTo>
                  <a:pt x="308" y="1281"/>
                </a:lnTo>
                <a:lnTo>
                  <a:pt x="270" y="1302"/>
                </a:lnTo>
                <a:lnTo>
                  <a:pt x="235" y="1323"/>
                </a:lnTo>
                <a:lnTo>
                  <a:pt x="219" y="1332"/>
                </a:lnTo>
                <a:lnTo>
                  <a:pt x="204" y="1343"/>
                </a:lnTo>
                <a:lnTo>
                  <a:pt x="204" y="1343"/>
                </a:lnTo>
                <a:lnTo>
                  <a:pt x="181" y="1359"/>
                </a:lnTo>
                <a:lnTo>
                  <a:pt x="161" y="1376"/>
                </a:lnTo>
                <a:lnTo>
                  <a:pt x="140" y="1394"/>
                </a:lnTo>
                <a:lnTo>
                  <a:pt x="121" y="1410"/>
                </a:lnTo>
                <a:lnTo>
                  <a:pt x="85" y="1443"/>
                </a:lnTo>
                <a:lnTo>
                  <a:pt x="56" y="1472"/>
                </a:lnTo>
                <a:lnTo>
                  <a:pt x="32" y="1497"/>
                </a:lnTo>
                <a:lnTo>
                  <a:pt x="15" y="1517"/>
                </a:lnTo>
                <a:lnTo>
                  <a:pt x="0" y="1534"/>
                </a:lnTo>
                <a:lnTo>
                  <a:pt x="0" y="1534"/>
                </a:lnTo>
                <a:lnTo>
                  <a:pt x="34" y="1594"/>
                </a:lnTo>
                <a:lnTo>
                  <a:pt x="34" y="1594"/>
                </a:lnTo>
                <a:lnTo>
                  <a:pt x="53" y="1624"/>
                </a:lnTo>
                <a:lnTo>
                  <a:pt x="67" y="1644"/>
                </a:lnTo>
                <a:lnTo>
                  <a:pt x="82" y="1667"/>
                </a:lnTo>
                <a:lnTo>
                  <a:pt x="101" y="1690"/>
                </a:lnTo>
                <a:lnTo>
                  <a:pt x="123" y="1715"/>
                </a:lnTo>
                <a:lnTo>
                  <a:pt x="148" y="1740"/>
                </a:lnTo>
                <a:lnTo>
                  <a:pt x="161" y="1751"/>
                </a:lnTo>
                <a:lnTo>
                  <a:pt x="175" y="1763"/>
                </a:lnTo>
                <a:lnTo>
                  <a:pt x="190" y="1774"/>
                </a:lnTo>
                <a:lnTo>
                  <a:pt x="205" y="1786"/>
                </a:lnTo>
                <a:lnTo>
                  <a:pt x="221" y="1796"/>
                </a:lnTo>
                <a:lnTo>
                  <a:pt x="238" y="1805"/>
                </a:lnTo>
                <a:lnTo>
                  <a:pt x="255" y="1814"/>
                </a:lnTo>
                <a:lnTo>
                  <a:pt x="274" y="1822"/>
                </a:lnTo>
                <a:lnTo>
                  <a:pt x="293" y="1828"/>
                </a:lnTo>
                <a:lnTo>
                  <a:pt x="312" y="1835"/>
                </a:lnTo>
                <a:lnTo>
                  <a:pt x="333" y="1839"/>
                </a:lnTo>
                <a:lnTo>
                  <a:pt x="353" y="1843"/>
                </a:lnTo>
                <a:lnTo>
                  <a:pt x="375" y="1845"/>
                </a:lnTo>
                <a:lnTo>
                  <a:pt x="397" y="1845"/>
                </a:lnTo>
                <a:lnTo>
                  <a:pt x="420" y="1844"/>
                </a:lnTo>
                <a:lnTo>
                  <a:pt x="444" y="1842"/>
                </a:lnTo>
                <a:lnTo>
                  <a:pt x="469" y="1837"/>
                </a:lnTo>
                <a:lnTo>
                  <a:pt x="494" y="1830"/>
                </a:lnTo>
                <a:lnTo>
                  <a:pt x="494" y="1830"/>
                </a:lnTo>
                <a:close/>
              </a:path>
            </a:pathLst>
          </a:custGeom>
          <a:solidFill>
            <a:srgbClr val="EF4136"/>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137087" y="2217965"/>
            <a:ext cx="1693456" cy="584775"/>
          </a:xfrm>
          <a:prstGeom prst="rect">
            <a:avLst/>
          </a:prstGeom>
          <a:noFill/>
          <a:ln>
            <a:noFill/>
          </a:ln>
        </p:spPr>
        <p:txBody>
          <a:bodyPr wrap="square" anchor="ctr">
            <a:noAutofit/>
          </a:bodyPr>
          <a:lstStyle/>
          <a:p>
            <a:pPr algn="ctr">
              <a:defRPr/>
            </a:pPr>
            <a:r>
              <a:rPr lang="en-US" sz="3200" dirty="0">
                <a:ln w="31550" cmpd="sng">
                  <a:noFill/>
                  <a:prstDash val="solid"/>
                </a:ln>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4 min</a:t>
            </a:r>
          </a:p>
        </p:txBody>
      </p:sp>
      <p:sp>
        <p:nvSpPr>
          <p:cNvPr id="20" name="Rectangle 19"/>
          <p:cNvSpPr/>
          <p:nvPr/>
        </p:nvSpPr>
        <p:spPr>
          <a:xfrm>
            <a:off x="5116934" y="2217965"/>
            <a:ext cx="1931276" cy="584775"/>
          </a:xfrm>
          <a:prstGeom prst="rect">
            <a:avLst/>
          </a:prstGeom>
          <a:noFill/>
          <a:ln>
            <a:noFill/>
          </a:ln>
        </p:spPr>
        <p:txBody>
          <a:bodyPr wrap="square" anchor="ctr">
            <a:noAutofit/>
          </a:bodyPr>
          <a:lstStyle/>
          <a:p>
            <a:pPr algn="ctr">
              <a:defRPr/>
            </a:pPr>
            <a:r>
              <a:rPr lang="en-US" sz="3200" dirty="0" smtClean="0">
                <a:ln w="31550" cmpd="sng">
                  <a:noFill/>
                  <a:prstDash val="solid"/>
                </a:ln>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60 </a:t>
            </a:r>
            <a:r>
              <a:rPr lang="en-US" sz="3200" dirty="0">
                <a:ln w="31550" cmpd="sng">
                  <a:noFill/>
                  <a:prstDash val="solid"/>
                </a:ln>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sec</a:t>
            </a:r>
          </a:p>
        </p:txBody>
      </p:sp>
      <p:sp>
        <p:nvSpPr>
          <p:cNvPr id="28" name="Rectangle 27"/>
          <p:cNvSpPr/>
          <p:nvPr/>
        </p:nvSpPr>
        <p:spPr>
          <a:xfrm>
            <a:off x="8304526" y="2217965"/>
            <a:ext cx="1807319" cy="568722"/>
          </a:xfrm>
          <a:prstGeom prst="rect">
            <a:avLst/>
          </a:prstGeom>
          <a:noFill/>
          <a:ln>
            <a:noFill/>
          </a:ln>
        </p:spPr>
        <p:txBody>
          <a:bodyPr wrap="square" anchor="ctr">
            <a:noAutofit/>
          </a:bodyPr>
          <a:lstStyle/>
          <a:p>
            <a:pPr algn="ctr">
              <a:defRPr/>
            </a:pPr>
            <a:r>
              <a:rPr lang="en-US" sz="3200" dirty="0">
                <a:ln w="31550" cmpd="sng">
                  <a:noFill/>
                  <a:prstDash val="solid"/>
                </a:ln>
                <a:solidFill>
                  <a:srgbClr val="EF4136"/>
                </a:solidFill>
                <a:latin typeface="Open Sans Light" panose="020B0306030504020204" pitchFamily="34" charset="0"/>
                <a:ea typeface="Open Sans Light" panose="020B0306030504020204" pitchFamily="34" charset="0"/>
                <a:cs typeface="Open Sans Light" panose="020B0306030504020204" pitchFamily="34" charset="0"/>
              </a:rPr>
              <a:t>30 sec</a:t>
            </a:r>
          </a:p>
        </p:txBody>
      </p:sp>
      <p:grpSp>
        <p:nvGrpSpPr>
          <p:cNvPr id="22" name="Group 21"/>
          <p:cNvGrpSpPr/>
          <p:nvPr/>
        </p:nvGrpSpPr>
        <p:grpSpPr>
          <a:xfrm>
            <a:off x="5621175" y="3051921"/>
            <a:ext cx="686120" cy="736052"/>
            <a:chOff x="2308904" y="4503298"/>
            <a:chExt cx="814256" cy="873513"/>
          </a:xfrm>
          <a:solidFill>
            <a:schemeClr val="tx1">
              <a:lumMod val="75000"/>
              <a:lumOff val="25000"/>
            </a:schemeClr>
          </a:solidFill>
        </p:grpSpPr>
        <p:sp>
          <p:nvSpPr>
            <p:cNvPr id="24"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6117535" y="3311711"/>
            <a:ext cx="426434" cy="378412"/>
            <a:chOff x="6166691" y="3126231"/>
            <a:chExt cx="320386" cy="284306"/>
          </a:xfrm>
          <a:solidFill>
            <a:srgbClr val="EF4136"/>
          </a:solidFill>
        </p:grpSpPr>
        <p:sp>
          <p:nvSpPr>
            <p:cNvPr id="50" name="Freeform 194"/>
            <p:cNvSpPr>
              <a:spLocks/>
            </p:cNvSpPr>
            <p:nvPr/>
          </p:nvSpPr>
          <p:spPr bwMode="auto">
            <a:xfrm>
              <a:off x="6215759" y="3126231"/>
              <a:ext cx="271318" cy="215034"/>
            </a:xfrm>
            <a:custGeom>
              <a:avLst/>
              <a:gdLst>
                <a:gd name="T0" fmla="*/ 317 w 376"/>
                <a:gd name="T1" fmla="*/ 0 h 299"/>
                <a:gd name="T2" fmla="*/ 328 w 376"/>
                <a:gd name="T3" fmla="*/ 2 h 299"/>
                <a:gd name="T4" fmla="*/ 349 w 376"/>
                <a:gd name="T5" fmla="*/ 11 h 299"/>
                <a:gd name="T6" fmla="*/ 358 w 376"/>
                <a:gd name="T7" fmla="*/ 18 h 299"/>
                <a:gd name="T8" fmla="*/ 371 w 376"/>
                <a:gd name="T9" fmla="*/ 37 h 299"/>
                <a:gd name="T10" fmla="*/ 376 w 376"/>
                <a:gd name="T11" fmla="*/ 60 h 299"/>
                <a:gd name="T12" fmla="*/ 376 w 376"/>
                <a:gd name="T13" fmla="*/ 240 h 299"/>
                <a:gd name="T14" fmla="*/ 371 w 376"/>
                <a:gd name="T15" fmla="*/ 262 h 299"/>
                <a:gd name="T16" fmla="*/ 358 w 376"/>
                <a:gd name="T17" fmla="*/ 281 h 299"/>
                <a:gd name="T18" fmla="*/ 349 w 376"/>
                <a:gd name="T19" fmla="*/ 288 h 299"/>
                <a:gd name="T20" fmla="*/ 328 w 376"/>
                <a:gd name="T21" fmla="*/ 298 h 299"/>
                <a:gd name="T22" fmla="*/ 287 w 376"/>
                <a:gd name="T23" fmla="*/ 299 h 299"/>
                <a:gd name="T24" fmla="*/ 317 w 376"/>
                <a:gd name="T25" fmla="*/ 267 h 299"/>
                <a:gd name="T26" fmla="*/ 322 w 376"/>
                <a:gd name="T27" fmla="*/ 267 h 299"/>
                <a:gd name="T28" fmla="*/ 331 w 376"/>
                <a:gd name="T29" fmla="*/ 263 h 299"/>
                <a:gd name="T30" fmla="*/ 336 w 376"/>
                <a:gd name="T31" fmla="*/ 259 h 299"/>
                <a:gd name="T32" fmla="*/ 342 w 376"/>
                <a:gd name="T33" fmla="*/ 250 h 299"/>
                <a:gd name="T34" fmla="*/ 344 w 376"/>
                <a:gd name="T35" fmla="*/ 240 h 299"/>
                <a:gd name="T36" fmla="*/ 344 w 376"/>
                <a:gd name="T37" fmla="*/ 60 h 299"/>
                <a:gd name="T38" fmla="*/ 342 w 376"/>
                <a:gd name="T39" fmla="*/ 50 h 299"/>
                <a:gd name="T40" fmla="*/ 336 w 376"/>
                <a:gd name="T41" fmla="*/ 40 h 299"/>
                <a:gd name="T42" fmla="*/ 331 w 376"/>
                <a:gd name="T43" fmla="*/ 37 h 299"/>
                <a:gd name="T44" fmla="*/ 322 w 376"/>
                <a:gd name="T45" fmla="*/ 33 h 299"/>
                <a:gd name="T46" fmla="*/ 60 w 376"/>
                <a:gd name="T47" fmla="*/ 32 h 299"/>
                <a:gd name="T48" fmla="*/ 54 w 376"/>
                <a:gd name="T49" fmla="*/ 33 h 299"/>
                <a:gd name="T50" fmla="*/ 45 w 376"/>
                <a:gd name="T51" fmla="*/ 37 h 299"/>
                <a:gd name="T52" fmla="*/ 40 w 376"/>
                <a:gd name="T53" fmla="*/ 40 h 299"/>
                <a:gd name="T54" fmla="*/ 34 w 376"/>
                <a:gd name="T55" fmla="*/ 50 h 299"/>
                <a:gd name="T56" fmla="*/ 32 w 376"/>
                <a:gd name="T57" fmla="*/ 60 h 299"/>
                <a:gd name="T58" fmla="*/ 32 w 376"/>
                <a:gd name="T59" fmla="*/ 240 h 299"/>
                <a:gd name="T60" fmla="*/ 34 w 376"/>
                <a:gd name="T61" fmla="*/ 250 h 299"/>
                <a:gd name="T62" fmla="*/ 40 w 376"/>
                <a:gd name="T63" fmla="*/ 259 h 299"/>
                <a:gd name="T64" fmla="*/ 45 w 376"/>
                <a:gd name="T65" fmla="*/ 263 h 299"/>
                <a:gd name="T66" fmla="*/ 54 w 376"/>
                <a:gd name="T67" fmla="*/ 267 h 299"/>
                <a:gd name="T68" fmla="*/ 202 w 376"/>
                <a:gd name="T69" fmla="*/ 267 h 299"/>
                <a:gd name="T70" fmla="*/ 60 w 376"/>
                <a:gd name="T71" fmla="*/ 299 h 299"/>
                <a:gd name="T72" fmla="*/ 48 w 376"/>
                <a:gd name="T73" fmla="*/ 298 h 299"/>
                <a:gd name="T74" fmla="*/ 27 w 376"/>
                <a:gd name="T75" fmla="*/ 288 h 299"/>
                <a:gd name="T76" fmla="*/ 18 w 376"/>
                <a:gd name="T77" fmla="*/ 281 h 299"/>
                <a:gd name="T78" fmla="*/ 6 w 376"/>
                <a:gd name="T79" fmla="*/ 262 h 299"/>
                <a:gd name="T80" fmla="*/ 0 w 376"/>
                <a:gd name="T81" fmla="*/ 240 h 299"/>
                <a:gd name="T82" fmla="*/ 0 w 376"/>
                <a:gd name="T83" fmla="*/ 60 h 299"/>
                <a:gd name="T84" fmla="*/ 6 w 376"/>
                <a:gd name="T85" fmla="*/ 37 h 299"/>
                <a:gd name="T86" fmla="*/ 18 w 376"/>
                <a:gd name="T87" fmla="*/ 18 h 299"/>
                <a:gd name="T88" fmla="*/ 27 w 376"/>
                <a:gd name="T89" fmla="*/ 11 h 299"/>
                <a:gd name="T90" fmla="*/ 48 w 376"/>
                <a:gd name="T91" fmla="*/ 2 h 299"/>
                <a:gd name="T92" fmla="*/ 60 w 376"/>
                <a:gd name="T93"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6" h="299">
                  <a:moveTo>
                    <a:pt x="60" y="0"/>
                  </a:moveTo>
                  <a:lnTo>
                    <a:pt x="317" y="0"/>
                  </a:lnTo>
                  <a:lnTo>
                    <a:pt x="317" y="0"/>
                  </a:lnTo>
                  <a:lnTo>
                    <a:pt x="328" y="2"/>
                  </a:lnTo>
                  <a:lnTo>
                    <a:pt x="340" y="5"/>
                  </a:lnTo>
                  <a:lnTo>
                    <a:pt x="349" y="11"/>
                  </a:lnTo>
                  <a:lnTo>
                    <a:pt x="358" y="18"/>
                  </a:lnTo>
                  <a:lnTo>
                    <a:pt x="358" y="18"/>
                  </a:lnTo>
                  <a:lnTo>
                    <a:pt x="365" y="27"/>
                  </a:lnTo>
                  <a:lnTo>
                    <a:pt x="371" y="37"/>
                  </a:lnTo>
                  <a:lnTo>
                    <a:pt x="375" y="48"/>
                  </a:lnTo>
                  <a:lnTo>
                    <a:pt x="376" y="60"/>
                  </a:lnTo>
                  <a:lnTo>
                    <a:pt x="376" y="240"/>
                  </a:lnTo>
                  <a:lnTo>
                    <a:pt x="376" y="240"/>
                  </a:lnTo>
                  <a:lnTo>
                    <a:pt x="375" y="251"/>
                  </a:lnTo>
                  <a:lnTo>
                    <a:pt x="371" y="262"/>
                  </a:lnTo>
                  <a:lnTo>
                    <a:pt x="365" y="272"/>
                  </a:lnTo>
                  <a:lnTo>
                    <a:pt x="358" y="281"/>
                  </a:lnTo>
                  <a:lnTo>
                    <a:pt x="358" y="281"/>
                  </a:lnTo>
                  <a:lnTo>
                    <a:pt x="349" y="288"/>
                  </a:lnTo>
                  <a:lnTo>
                    <a:pt x="340" y="293"/>
                  </a:lnTo>
                  <a:lnTo>
                    <a:pt x="328" y="298"/>
                  </a:lnTo>
                  <a:lnTo>
                    <a:pt x="317" y="299"/>
                  </a:lnTo>
                  <a:lnTo>
                    <a:pt x="287" y="299"/>
                  </a:lnTo>
                  <a:lnTo>
                    <a:pt x="287" y="267"/>
                  </a:lnTo>
                  <a:lnTo>
                    <a:pt x="317" y="267"/>
                  </a:lnTo>
                  <a:lnTo>
                    <a:pt x="317" y="267"/>
                  </a:lnTo>
                  <a:lnTo>
                    <a:pt x="322" y="267"/>
                  </a:lnTo>
                  <a:lnTo>
                    <a:pt x="327" y="265"/>
                  </a:lnTo>
                  <a:lnTo>
                    <a:pt x="331" y="263"/>
                  </a:lnTo>
                  <a:lnTo>
                    <a:pt x="336" y="259"/>
                  </a:lnTo>
                  <a:lnTo>
                    <a:pt x="336" y="259"/>
                  </a:lnTo>
                  <a:lnTo>
                    <a:pt x="340" y="254"/>
                  </a:lnTo>
                  <a:lnTo>
                    <a:pt x="342" y="250"/>
                  </a:lnTo>
                  <a:lnTo>
                    <a:pt x="344" y="245"/>
                  </a:lnTo>
                  <a:lnTo>
                    <a:pt x="344" y="240"/>
                  </a:lnTo>
                  <a:lnTo>
                    <a:pt x="344" y="60"/>
                  </a:lnTo>
                  <a:lnTo>
                    <a:pt x="344" y="60"/>
                  </a:lnTo>
                  <a:lnTo>
                    <a:pt x="344" y="54"/>
                  </a:lnTo>
                  <a:lnTo>
                    <a:pt x="342" y="50"/>
                  </a:lnTo>
                  <a:lnTo>
                    <a:pt x="340" y="44"/>
                  </a:lnTo>
                  <a:lnTo>
                    <a:pt x="336" y="40"/>
                  </a:lnTo>
                  <a:lnTo>
                    <a:pt x="336" y="40"/>
                  </a:lnTo>
                  <a:lnTo>
                    <a:pt x="331" y="37"/>
                  </a:lnTo>
                  <a:lnTo>
                    <a:pt x="327" y="34"/>
                  </a:lnTo>
                  <a:lnTo>
                    <a:pt x="322" y="33"/>
                  </a:lnTo>
                  <a:lnTo>
                    <a:pt x="317" y="32"/>
                  </a:lnTo>
                  <a:lnTo>
                    <a:pt x="60" y="32"/>
                  </a:lnTo>
                  <a:lnTo>
                    <a:pt x="60" y="32"/>
                  </a:lnTo>
                  <a:lnTo>
                    <a:pt x="54" y="33"/>
                  </a:lnTo>
                  <a:lnTo>
                    <a:pt x="50" y="34"/>
                  </a:lnTo>
                  <a:lnTo>
                    <a:pt x="45" y="37"/>
                  </a:lnTo>
                  <a:lnTo>
                    <a:pt x="40" y="40"/>
                  </a:lnTo>
                  <a:lnTo>
                    <a:pt x="40" y="40"/>
                  </a:lnTo>
                  <a:lnTo>
                    <a:pt x="37" y="44"/>
                  </a:lnTo>
                  <a:lnTo>
                    <a:pt x="34" y="50"/>
                  </a:lnTo>
                  <a:lnTo>
                    <a:pt x="33" y="54"/>
                  </a:lnTo>
                  <a:lnTo>
                    <a:pt x="32" y="60"/>
                  </a:lnTo>
                  <a:lnTo>
                    <a:pt x="32" y="240"/>
                  </a:lnTo>
                  <a:lnTo>
                    <a:pt x="32" y="240"/>
                  </a:lnTo>
                  <a:lnTo>
                    <a:pt x="33" y="245"/>
                  </a:lnTo>
                  <a:lnTo>
                    <a:pt x="34" y="250"/>
                  </a:lnTo>
                  <a:lnTo>
                    <a:pt x="37" y="254"/>
                  </a:lnTo>
                  <a:lnTo>
                    <a:pt x="40" y="259"/>
                  </a:lnTo>
                  <a:lnTo>
                    <a:pt x="40" y="259"/>
                  </a:lnTo>
                  <a:lnTo>
                    <a:pt x="45" y="263"/>
                  </a:lnTo>
                  <a:lnTo>
                    <a:pt x="50" y="265"/>
                  </a:lnTo>
                  <a:lnTo>
                    <a:pt x="54" y="267"/>
                  </a:lnTo>
                  <a:lnTo>
                    <a:pt x="60" y="267"/>
                  </a:lnTo>
                  <a:lnTo>
                    <a:pt x="202" y="267"/>
                  </a:lnTo>
                  <a:lnTo>
                    <a:pt x="223" y="299"/>
                  </a:lnTo>
                  <a:lnTo>
                    <a:pt x="60" y="299"/>
                  </a:lnTo>
                  <a:lnTo>
                    <a:pt x="60" y="299"/>
                  </a:lnTo>
                  <a:lnTo>
                    <a:pt x="48" y="298"/>
                  </a:lnTo>
                  <a:lnTo>
                    <a:pt x="37" y="293"/>
                  </a:lnTo>
                  <a:lnTo>
                    <a:pt x="27" y="288"/>
                  </a:lnTo>
                  <a:lnTo>
                    <a:pt x="18" y="281"/>
                  </a:lnTo>
                  <a:lnTo>
                    <a:pt x="18" y="281"/>
                  </a:lnTo>
                  <a:lnTo>
                    <a:pt x="11" y="272"/>
                  </a:lnTo>
                  <a:lnTo>
                    <a:pt x="6" y="262"/>
                  </a:lnTo>
                  <a:lnTo>
                    <a:pt x="2" y="251"/>
                  </a:lnTo>
                  <a:lnTo>
                    <a:pt x="0" y="240"/>
                  </a:lnTo>
                  <a:lnTo>
                    <a:pt x="0" y="60"/>
                  </a:lnTo>
                  <a:lnTo>
                    <a:pt x="0" y="60"/>
                  </a:lnTo>
                  <a:lnTo>
                    <a:pt x="2" y="48"/>
                  </a:lnTo>
                  <a:lnTo>
                    <a:pt x="6" y="37"/>
                  </a:lnTo>
                  <a:lnTo>
                    <a:pt x="11" y="27"/>
                  </a:lnTo>
                  <a:lnTo>
                    <a:pt x="18" y="18"/>
                  </a:lnTo>
                  <a:lnTo>
                    <a:pt x="18" y="18"/>
                  </a:lnTo>
                  <a:lnTo>
                    <a:pt x="27" y="11"/>
                  </a:lnTo>
                  <a:lnTo>
                    <a:pt x="37" y="5"/>
                  </a:lnTo>
                  <a:lnTo>
                    <a:pt x="48" y="2"/>
                  </a:lnTo>
                  <a:lnTo>
                    <a:pt x="60" y="0"/>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95"/>
            <p:cNvSpPr>
              <a:spLocks/>
            </p:cNvSpPr>
            <p:nvPr/>
          </p:nvSpPr>
          <p:spPr bwMode="auto">
            <a:xfrm>
              <a:off x="6334100" y="3318173"/>
              <a:ext cx="92364" cy="92364"/>
            </a:xfrm>
            <a:custGeom>
              <a:avLst/>
              <a:gdLst>
                <a:gd name="T0" fmla="*/ 0 w 128"/>
                <a:gd name="T1" fmla="*/ 0 h 127"/>
                <a:gd name="T2" fmla="*/ 38 w 128"/>
                <a:gd name="T3" fmla="*/ 0 h 127"/>
                <a:gd name="T4" fmla="*/ 46 w 128"/>
                <a:gd name="T5" fmla="*/ 0 h 127"/>
                <a:gd name="T6" fmla="*/ 50 w 128"/>
                <a:gd name="T7" fmla="*/ 6 h 127"/>
                <a:gd name="T8" fmla="*/ 92 w 128"/>
                <a:gd name="T9" fmla="*/ 64 h 127"/>
                <a:gd name="T10" fmla="*/ 91 w 128"/>
                <a:gd name="T11" fmla="*/ 45 h 127"/>
                <a:gd name="T12" fmla="*/ 123 w 128"/>
                <a:gd name="T13" fmla="*/ 43 h 127"/>
                <a:gd name="T14" fmla="*/ 128 w 128"/>
                <a:gd name="T15" fmla="*/ 116 h 127"/>
                <a:gd name="T16" fmla="*/ 100 w 128"/>
                <a:gd name="T17" fmla="*/ 127 h 127"/>
                <a:gd name="T18" fmla="*/ 30 w 128"/>
                <a:gd name="T19" fmla="*/ 32 h 127"/>
                <a:gd name="T20" fmla="*/ 0 w 128"/>
                <a:gd name="T21" fmla="*/ 32 h 127"/>
                <a:gd name="T22" fmla="*/ 0 w 128"/>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0" y="0"/>
                  </a:moveTo>
                  <a:lnTo>
                    <a:pt x="38" y="0"/>
                  </a:lnTo>
                  <a:lnTo>
                    <a:pt x="46" y="0"/>
                  </a:lnTo>
                  <a:lnTo>
                    <a:pt x="50" y="6"/>
                  </a:lnTo>
                  <a:lnTo>
                    <a:pt x="92" y="64"/>
                  </a:lnTo>
                  <a:lnTo>
                    <a:pt x="91" y="45"/>
                  </a:lnTo>
                  <a:lnTo>
                    <a:pt x="123" y="43"/>
                  </a:lnTo>
                  <a:lnTo>
                    <a:pt x="128" y="116"/>
                  </a:lnTo>
                  <a:lnTo>
                    <a:pt x="100" y="127"/>
                  </a:lnTo>
                  <a:lnTo>
                    <a:pt x="30" y="32"/>
                  </a:lnTo>
                  <a:lnTo>
                    <a:pt x="0" y="3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96"/>
            <p:cNvSpPr>
              <a:spLocks/>
            </p:cNvSpPr>
            <p:nvPr/>
          </p:nvSpPr>
          <p:spPr bwMode="auto">
            <a:xfrm>
              <a:off x="6166691" y="3173855"/>
              <a:ext cx="200602" cy="236682"/>
            </a:xfrm>
            <a:custGeom>
              <a:avLst/>
              <a:gdLst>
                <a:gd name="T0" fmla="*/ 57 w 277"/>
                <a:gd name="T1" fmla="*/ 287 h 328"/>
                <a:gd name="T2" fmla="*/ 79 w 277"/>
                <a:gd name="T3" fmla="*/ 287 h 328"/>
                <a:gd name="T4" fmla="*/ 79 w 277"/>
                <a:gd name="T5" fmla="*/ 328 h 328"/>
                <a:gd name="T6" fmla="*/ 97 w 277"/>
                <a:gd name="T7" fmla="*/ 328 h 328"/>
                <a:gd name="T8" fmla="*/ 138 w 277"/>
                <a:gd name="T9" fmla="*/ 287 h 328"/>
                <a:gd name="T10" fmla="*/ 277 w 277"/>
                <a:gd name="T11" fmla="*/ 287 h 328"/>
                <a:gd name="T12" fmla="*/ 277 w 277"/>
                <a:gd name="T13" fmla="*/ 287 h 328"/>
                <a:gd name="T14" fmla="*/ 264 w 277"/>
                <a:gd name="T15" fmla="*/ 271 h 328"/>
                <a:gd name="T16" fmla="*/ 255 w 277"/>
                <a:gd name="T17" fmla="*/ 257 h 328"/>
                <a:gd name="T18" fmla="*/ 57 w 277"/>
                <a:gd name="T19" fmla="*/ 257 h 328"/>
                <a:gd name="T20" fmla="*/ 57 w 277"/>
                <a:gd name="T21" fmla="*/ 257 h 328"/>
                <a:gd name="T22" fmla="*/ 51 w 277"/>
                <a:gd name="T23" fmla="*/ 256 h 328"/>
                <a:gd name="T24" fmla="*/ 46 w 277"/>
                <a:gd name="T25" fmla="*/ 255 h 328"/>
                <a:gd name="T26" fmla="*/ 42 w 277"/>
                <a:gd name="T27" fmla="*/ 252 h 328"/>
                <a:gd name="T28" fmla="*/ 38 w 277"/>
                <a:gd name="T29" fmla="*/ 248 h 328"/>
                <a:gd name="T30" fmla="*/ 38 w 277"/>
                <a:gd name="T31" fmla="*/ 248 h 328"/>
                <a:gd name="T32" fmla="*/ 34 w 277"/>
                <a:gd name="T33" fmla="*/ 245 h 328"/>
                <a:gd name="T34" fmla="*/ 31 w 277"/>
                <a:gd name="T35" fmla="*/ 240 h 328"/>
                <a:gd name="T36" fmla="*/ 30 w 277"/>
                <a:gd name="T37" fmla="*/ 235 h 328"/>
                <a:gd name="T38" fmla="*/ 29 w 277"/>
                <a:gd name="T39" fmla="*/ 229 h 328"/>
                <a:gd name="T40" fmla="*/ 29 w 277"/>
                <a:gd name="T41" fmla="*/ 57 h 328"/>
                <a:gd name="T42" fmla="*/ 29 w 277"/>
                <a:gd name="T43" fmla="*/ 57 h 328"/>
                <a:gd name="T44" fmla="*/ 30 w 277"/>
                <a:gd name="T45" fmla="*/ 51 h 328"/>
                <a:gd name="T46" fmla="*/ 31 w 277"/>
                <a:gd name="T47" fmla="*/ 46 h 328"/>
                <a:gd name="T48" fmla="*/ 34 w 277"/>
                <a:gd name="T49" fmla="*/ 42 h 328"/>
                <a:gd name="T50" fmla="*/ 38 w 277"/>
                <a:gd name="T51" fmla="*/ 38 h 328"/>
                <a:gd name="T52" fmla="*/ 38 w 277"/>
                <a:gd name="T53" fmla="*/ 38 h 328"/>
                <a:gd name="T54" fmla="*/ 41 w 277"/>
                <a:gd name="T55" fmla="*/ 34 h 328"/>
                <a:gd name="T56" fmla="*/ 45 w 277"/>
                <a:gd name="T57" fmla="*/ 32 h 328"/>
                <a:gd name="T58" fmla="*/ 48 w 277"/>
                <a:gd name="T59" fmla="*/ 31 h 328"/>
                <a:gd name="T60" fmla="*/ 53 w 277"/>
                <a:gd name="T61" fmla="*/ 30 h 328"/>
                <a:gd name="T62" fmla="*/ 53 w 277"/>
                <a:gd name="T63" fmla="*/ 8 h 328"/>
                <a:gd name="T64" fmla="*/ 53 w 277"/>
                <a:gd name="T65" fmla="*/ 8 h 328"/>
                <a:gd name="T66" fmla="*/ 53 w 277"/>
                <a:gd name="T67" fmla="*/ 0 h 328"/>
                <a:gd name="T68" fmla="*/ 53 w 277"/>
                <a:gd name="T69" fmla="*/ 0 h 328"/>
                <a:gd name="T70" fmla="*/ 43 w 277"/>
                <a:gd name="T71" fmla="*/ 1 h 328"/>
                <a:gd name="T72" fmla="*/ 33 w 277"/>
                <a:gd name="T73" fmla="*/ 4 h 328"/>
                <a:gd name="T74" fmla="*/ 24 w 277"/>
                <a:gd name="T75" fmla="*/ 9 h 328"/>
                <a:gd name="T76" fmla="*/ 17 w 277"/>
                <a:gd name="T77" fmla="*/ 16 h 328"/>
                <a:gd name="T78" fmla="*/ 17 w 277"/>
                <a:gd name="T79" fmla="*/ 16 h 328"/>
                <a:gd name="T80" fmla="*/ 9 w 277"/>
                <a:gd name="T81" fmla="*/ 25 h 328"/>
                <a:gd name="T82" fmla="*/ 4 w 277"/>
                <a:gd name="T83" fmla="*/ 34 h 328"/>
                <a:gd name="T84" fmla="*/ 1 w 277"/>
                <a:gd name="T85" fmla="*/ 45 h 328"/>
                <a:gd name="T86" fmla="*/ 0 w 277"/>
                <a:gd name="T87" fmla="*/ 57 h 328"/>
                <a:gd name="T88" fmla="*/ 0 w 277"/>
                <a:gd name="T89" fmla="*/ 229 h 328"/>
                <a:gd name="T90" fmla="*/ 0 w 277"/>
                <a:gd name="T91" fmla="*/ 229 h 328"/>
                <a:gd name="T92" fmla="*/ 1 w 277"/>
                <a:gd name="T93" fmla="*/ 241 h 328"/>
                <a:gd name="T94" fmla="*/ 4 w 277"/>
                <a:gd name="T95" fmla="*/ 252 h 328"/>
                <a:gd name="T96" fmla="*/ 9 w 277"/>
                <a:gd name="T97" fmla="*/ 262 h 328"/>
                <a:gd name="T98" fmla="*/ 17 w 277"/>
                <a:gd name="T99" fmla="*/ 271 h 328"/>
                <a:gd name="T100" fmla="*/ 17 w 277"/>
                <a:gd name="T101" fmla="*/ 271 h 328"/>
                <a:gd name="T102" fmla="*/ 25 w 277"/>
                <a:gd name="T103" fmla="*/ 277 h 328"/>
                <a:gd name="T104" fmla="*/ 34 w 277"/>
                <a:gd name="T105" fmla="*/ 282 h 328"/>
                <a:gd name="T106" fmla="*/ 45 w 277"/>
                <a:gd name="T107" fmla="*/ 286 h 328"/>
                <a:gd name="T108" fmla="*/ 57 w 277"/>
                <a:gd name="T109" fmla="*/ 287 h 328"/>
                <a:gd name="T110" fmla="*/ 57 w 277"/>
                <a:gd name="T111" fmla="*/ 28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328">
                  <a:moveTo>
                    <a:pt x="57" y="287"/>
                  </a:moveTo>
                  <a:lnTo>
                    <a:pt x="79" y="287"/>
                  </a:lnTo>
                  <a:lnTo>
                    <a:pt x="79" y="328"/>
                  </a:lnTo>
                  <a:lnTo>
                    <a:pt x="97" y="328"/>
                  </a:lnTo>
                  <a:lnTo>
                    <a:pt x="138" y="287"/>
                  </a:lnTo>
                  <a:lnTo>
                    <a:pt x="277" y="287"/>
                  </a:lnTo>
                  <a:lnTo>
                    <a:pt x="277" y="287"/>
                  </a:lnTo>
                  <a:lnTo>
                    <a:pt x="264" y="271"/>
                  </a:lnTo>
                  <a:lnTo>
                    <a:pt x="255" y="257"/>
                  </a:lnTo>
                  <a:lnTo>
                    <a:pt x="57" y="257"/>
                  </a:lnTo>
                  <a:lnTo>
                    <a:pt x="57" y="257"/>
                  </a:lnTo>
                  <a:lnTo>
                    <a:pt x="51" y="256"/>
                  </a:lnTo>
                  <a:lnTo>
                    <a:pt x="46" y="255"/>
                  </a:lnTo>
                  <a:lnTo>
                    <a:pt x="42" y="252"/>
                  </a:lnTo>
                  <a:lnTo>
                    <a:pt x="38" y="248"/>
                  </a:lnTo>
                  <a:lnTo>
                    <a:pt x="38" y="248"/>
                  </a:lnTo>
                  <a:lnTo>
                    <a:pt x="34" y="245"/>
                  </a:lnTo>
                  <a:lnTo>
                    <a:pt x="31" y="240"/>
                  </a:lnTo>
                  <a:lnTo>
                    <a:pt x="30" y="235"/>
                  </a:lnTo>
                  <a:lnTo>
                    <a:pt x="29" y="229"/>
                  </a:lnTo>
                  <a:lnTo>
                    <a:pt x="29" y="57"/>
                  </a:lnTo>
                  <a:lnTo>
                    <a:pt x="29" y="57"/>
                  </a:lnTo>
                  <a:lnTo>
                    <a:pt x="30" y="51"/>
                  </a:lnTo>
                  <a:lnTo>
                    <a:pt x="31" y="46"/>
                  </a:lnTo>
                  <a:lnTo>
                    <a:pt x="34" y="42"/>
                  </a:lnTo>
                  <a:lnTo>
                    <a:pt x="38" y="38"/>
                  </a:lnTo>
                  <a:lnTo>
                    <a:pt x="38" y="38"/>
                  </a:lnTo>
                  <a:lnTo>
                    <a:pt x="41" y="34"/>
                  </a:lnTo>
                  <a:lnTo>
                    <a:pt x="45" y="32"/>
                  </a:lnTo>
                  <a:lnTo>
                    <a:pt x="48" y="31"/>
                  </a:lnTo>
                  <a:lnTo>
                    <a:pt x="53" y="30"/>
                  </a:lnTo>
                  <a:lnTo>
                    <a:pt x="53" y="8"/>
                  </a:lnTo>
                  <a:lnTo>
                    <a:pt x="53" y="8"/>
                  </a:lnTo>
                  <a:lnTo>
                    <a:pt x="53" y="0"/>
                  </a:lnTo>
                  <a:lnTo>
                    <a:pt x="53" y="0"/>
                  </a:lnTo>
                  <a:lnTo>
                    <a:pt x="43" y="1"/>
                  </a:lnTo>
                  <a:lnTo>
                    <a:pt x="33" y="4"/>
                  </a:lnTo>
                  <a:lnTo>
                    <a:pt x="24" y="9"/>
                  </a:lnTo>
                  <a:lnTo>
                    <a:pt x="17" y="16"/>
                  </a:lnTo>
                  <a:lnTo>
                    <a:pt x="17" y="16"/>
                  </a:lnTo>
                  <a:lnTo>
                    <a:pt x="9" y="25"/>
                  </a:lnTo>
                  <a:lnTo>
                    <a:pt x="4" y="34"/>
                  </a:lnTo>
                  <a:lnTo>
                    <a:pt x="1" y="45"/>
                  </a:lnTo>
                  <a:lnTo>
                    <a:pt x="0" y="57"/>
                  </a:lnTo>
                  <a:lnTo>
                    <a:pt x="0" y="229"/>
                  </a:lnTo>
                  <a:lnTo>
                    <a:pt x="0" y="229"/>
                  </a:lnTo>
                  <a:lnTo>
                    <a:pt x="1" y="241"/>
                  </a:lnTo>
                  <a:lnTo>
                    <a:pt x="4" y="252"/>
                  </a:lnTo>
                  <a:lnTo>
                    <a:pt x="9" y="262"/>
                  </a:lnTo>
                  <a:lnTo>
                    <a:pt x="17" y="271"/>
                  </a:lnTo>
                  <a:lnTo>
                    <a:pt x="17" y="271"/>
                  </a:lnTo>
                  <a:lnTo>
                    <a:pt x="25" y="277"/>
                  </a:lnTo>
                  <a:lnTo>
                    <a:pt x="34" y="282"/>
                  </a:lnTo>
                  <a:lnTo>
                    <a:pt x="45" y="286"/>
                  </a:lnTo>
                  <a:lnTo>
                    <a:pt x="57" y="287"/>
                  </a:lnTo>
                  <a:lnTo>
                    <a:pt x="57" y="2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8790688" y="3051921"/>
            <a:ext cx="686120" cy="736052"/>
            <a:chOff x="2308904" y="4503298"/>
            <a:chExt cx="814256" cy="873513"/>
          </a:xfrm>
          <a:solidFill>
            <a:schemeClr val="tx1">
              <a:lumMod val="75000"/>
              <a:lumOff val="25000"/>
            </a:schemeClr>
          </a:solidFill>
        </p:grpSpPr>
        <p:sp>
          <p:nvSpPr>
            <p:cNvPr id="4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Group 60"/>
          <p:cNvGrpSpPr/>
          <p:nvPr/>
        </p:nvGrpSpPr>
        <p:grpSpPr>
          <a:xfrm>
            <a:off x="9289741" y="3283604"/>
            <a:ext cx="335942" cy="406519"/>
            <a:chOff x="3640138" y="4718050"/>
            <a:chExt cx="377825" cy="457200"/>
          </a:xfrm>
          <a:solidFill>
            <a:srgbClr val="EF4136"/>
          </a:solidFill>
        </p:grpSpPr>
        <p:sp>
          <p:nvSpPr>
            <p:cNvPr id="62" name="Freeform 61"/>
            <p:cNvSpPr>
              <a:spLocks/>
            </p:cNvSpPr>
            <p:nvPr/>
          </p:nvSpPr>
          <p:spPr bwMode="auto">
            <a:xfrm>
              <a:off x="3640138" y="5000625"/>
              <a:ext cx="377825" cy="174625"/>
            </a:xfrm>
            <a:custGeom>
              <a:avLst/>
              <a:gdLst>
                <a:gd name="T0" fmla="*/ 950 w 950"/>
                <a:gd name="T1" fmla="*/ 208 h 441"/>
                <a:gd name="T2" fmla="*/ 950 w 950"/>
                <a:gd name="T3" fmla="*/ 208 h 441"/>
                <a:gd name="T4" fmla="*/ 949 w 950"/>
                <a:gd name="T5" fmla="*/ 194 h 441"/>
                <a:gd name="T6" fmla="*/ 947 w 950"/>
                <a:gd name="T7" fmla="*/ 181 h 441"/>
                <a:gd name="T8" fmla="*/ 942 w 950"/>
                <a:gd name="T9" fmla="*/ 169 h 441"/>
                <a:gd name="T10" fmla="*/ 936 w 950"/>
                <a:gd name="T11" fmla="*/ 157 h 441"/>
                <a:gd name="T12" fmla="*/ 927 w 950"/>
                <a:gd name="T13" fmla="*/ 147 h 441"/>
                <a:gd name="T14" fmla="*/ 918 w 950"/>
                <a:gd name="T15" fmla="*/ 138 h 441"/>
                <a:gd name="T16" fmla="*/ 907 w 950"/>
                <a:gd name="T17" fmla="*/ 129 h 441"/>
                <a:gd name="T18" fmla="*/ 895 w 950"/>
                <a:gd name="T19" fmla="*/ 123 h 441"/>
                <a:gd name="T20" fmla="*/ 687 w 950"/>
                <a:gd name="T21" fmla="*/ 35 h 441"/>
                <a:gd name="T22" fmla="*/ 532 w 950"/>
                <a:gd name="T23" fmla="*/ 237 h 441"/>
                <a:gd name="T24" fmla="*/ 519 w 950"/>
                <a:gd name="T25" fmla="*/ 69 h 441"/>
                <a:gd name="T26" fmla="*/ 578 w 950"/>
                <a:gd name="T27" fmla="*/ 42 h 441"/>
                <a:gd name="T28" fmla="*/ 559 w 950"/>
                <a:gd name="T29" fmla="*/ 0 h 441"/>
                <a:gd name="T30" fmla="*/ 484 w 950"/>
                <a:gd name="T31" fmla="*/ 34 h 441"/>
                <a:gd name="T32" fmla="*/ 410 w 950"/>
                <a:gd name="T33" fmla="*/ 0 h 441"/>
                <a:gd name="T34" fmla="*/ 391 w 950"/>
                <a:gd name="T35" fmla="*/ 42 h 441"/>
                <a:gd name="T36" fmla="*/ 450 w 950"/>
                <a:gd name="T37" fmla="*/ 69 h 441"/>
                <a:gd name="T38" fmla="*/ 437 w 950"/>
                <a:gd name="T39" fmla="*/ 240 h 441"/>
                <a:gd name="T40" fmla="*/ 264 w 950"/>
                <a:gd name="T41" fmla="*/ 35 h 441"/>
                <a:gd name="T42" fmla="*/ 55 w 950"/>
                <a:gd name="T43" fmla="*/ 123 h 441"/>
                <a:gd name="T44" fmla="*/ 55 w 950"/>
                <a:gd name="T45" fmla="*/ 123 h 441"/>
                <a:gd name="T46" fmla="*/ 43 w 950"/>
                <a:gd name="T47" fmla="*/ 129 h 441"/>
                <a:gd name="T48" fmla="*/ 33 w 950"/>
                <a:gd name="T49" fmla="*/ 138 h 441"/>
                <a:gd name="T50" fmla="*/ 23 w 950"/>
                <a:gd name="T51" fmla="*/ 147 h 441"/>
                <a:gd name="T52" fmla="*/ 16 w 950"/>
                <a:gd name="T53" fmla="*/ 157 h 441"/>
                <a:gd name="T54" fmla="*/ 8 w 950"/>
                <a:gd name="T55" fmla="*/ 169 h 441"/>
                <a:gd name="T56" fmla="*/ 4 w 950"/>
                <a:gd name="T57" fmla="*/ 181 h 441"/>
                <a:gd name="T58" fmla="*/ 1 w 950"/>
                <a:gd name="T59" fmla="*/ 194 h 441"/>
                <a:gd name="T60" fmla="*/ 0 w 950"/>
                <a:gd name="T61" fmla="*/ 208 h 441"/>
                <a:gd name="T62" fmla="*/ 0 w 950"/>
                <a:gd name="T63" fmla="*/ 441 h 441"/>
                <a:gd name="T64" fmla="*/ 950 w 950"/>
                <a:gd name="T65" fmla="*/ 441 h 441"/>
                <a:gd name="T66" fmla="*/ 950 w 950"/>
                <a:gd name="T67" fmla="*/ 20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0" h="441">
                  <a:moveTo>
                    <a:pt x="950" y="208"/>
                  </a:moveTo>
                  <a:lnTo>
                    <a:pt x="950" y="208"/>
                  </a:lnTo>
                  <a:lnTo>
                    <a:pt x="949" y="194"/>
                  </a:lnTo>
                  <a:lnTo>
                    <a:pt x="947" y="181"/>
                  </a:lnTo>
                  <a:lnTo>
                    <a:pt x="942" y="169"/>
                  </a:lnTo>
                  <a:lnTo>
                    <a:pt x="936" y="157"/>
                  </a:lnTo>
                  <a:lnTo>
                    <a:pt x="927" y="147"/>
                  </a:lnTo>
                  <a:lnTo>
                    <a:pt x="918" y="138"/>
                  </a:lnTo>
                  <a:lnTo>
                    <a:pt x="907" y="129"/>
                  </a:lnTo>
                  <a:lnTo>
                    <a:pt x="895" y="123"/>
                  </a:lnTo>
                  <a:lnTo>
                    <a:pt x="687" y="35"/>
                  </a:lnTo>
                  <a:lnTo>
                    <a:pt x="532" y="237"/>
                  </a:lnTo>
                  <a:lnTo>
                    <a:pt x="519" y="69"/>
                  </a:lnTo>
                  <a:lnTo>
                    <a:pt x="578" y="42"/>
                  </a:lnTo>
                  <a:lnTo>
                    <a:pt x="559" y="0"/>
                  </a:lnTo>
                  <a:lnTo>
                    <a:pt x="484" y="34"/>
                  </a:lnTo>
                  <a:lnTo>
                    <a:pt x="410" y="0"/>
                  </a:lnTo>
                  <a:lnTo>
                    <a:pt x="391" y="42"/>
                  </a:lnTo>
                  <a:lnTo>
                    <a:pt x="450" y="69"/>
                  </a:lnTo>
                  <a:lnTo>
                    <a:pt x="437" y="240"/>
                  </a:lnTo>
                  <a:lnTo>
                    <a:pt x="264" y="35"/>
                  </a:lnTo>
                  <a:lnTo>
                    <a:pt x="55" y="123"/>
                  </a:lnTo>
                  <a:lnTo>
                    <a:pt x="55" y="123"/>
                  </a:lnTo>
                  <a:lnTo>
                    <a:pt x="43" y="129"/>
                  </a:lnTo>
                  <a:lnTo>
                    <a:pt x="33" y="138"/>
                  </a:lnTo>
                  <a:lnTo>
                    <a:pt x="23" y="147"/>
                  </a:lnTo>
                  <a:lnTo>
                    <a:pt x="16" y="157"/>
                  </a:lnTo>
                  <a:lnTo>
                    <a:pt x="8" y="169"/>
                  </a:lnTo>
                  <a:lnTo>
                    <a:pt x="4" y="181"/>
                  </a:lnTo>
                  <a:lnTo>
                    <a:pt x="1" y="194"/>
                  </a:lnTo>
                  <a:lnTo>
                    <a:pt x="0" y="208"/>
                  </a:lnTo>
                  <a:lnTo>
                    <a:pt x="0" y="441"/>
                  </a:lnTo>
                  <a:lnTo>
                    <a:pt x="950" y="441"/>
                  </a:lnTo>
                  <a:lnTo>
                    <a:pt x="95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noEditPoints="1"/>
            </p:cNvSpPr>
            <p:nvPr/>
          </p:nvSpPr>
          <p:spPr bwMode="auto">
            <a:xfrm>
              <a:off x="3725863" y="4718050"/>
              <a:ext cx="227013" cy="261938"/>
            </a:xfrm>
            <a:custGeom>
              <a:avLst/>
              <a:gdLst>
                <a:gd name="T0" fmla="*/ 43 w 571"/>
                <a:gd name="T1" fmla="*/ 438 h 660"/>
                <a:gd name="T2" fmla="*/ 50 w 571"/>
                <a:gd name="T3" fmla="*/ 498 h 660"/>
                <a:gd name="T4" fmla="*/ 72 w 571"/>
                <a:gd name="T5" fmla="*/ 556 h 660"/>
                <a:gd name="T6" fmla="*/ 93 w 571"/>
                <a:gd name="T7" fmla="*/ 591 h 660"/>
                <a:gd name="T8" fmla="*/ 135 w 571"/>
                <a:gd name="T9" fmla="*/ 632 h 660"/>
                <a:gd name="T10" fmla="*/ 190 w 571"/>
                <a:gd name="T11" fmla="*/ 655 h 660"/>
                <a:gd name="T12" fmla="*/ 228 w 571"/>
                <a:gd name="T13" fmla="*/ 660 h 660"/>
                <a:gd name="T14" fmla="*/ 300 w 571"/>
                <a:gd name="T15" fmla="*/ 660 h 660"/>
                <a:gd name="T16" fmla="*/ 340 w 571"/>
                <a:gd name="T17" fmla="*/ 655 h 660"/>
                <a:gd name="T18" fmla="*/ 393 w 571"/>
                <a:gd name="T19" fmla="*/ 632 h 660"/>
                <a:gd name="T20" fmla="*/ 436 w 571"/>
                <a:gd name="T21" fmla="*/ 591 h 660"/>
                <a:gd name="T22" fmla="*/ 457 w 571"/>
                <a:gd name="T23" fmla="*/ 556 h 660"/>
                <a:gd name="T24" fmla="*/ 478 w 571"/>
                <a:gd name="T25" fmla="*/ 498 h 660"/>
                <a:gd name="T26" fmla="*/ 486 w 571"/>
                <a:gd name="T27" fmla="*/ 438 h 660"/>
                <a:gd name="T28" fmla="*/ 562 w 571"/>
                <a:gd name="T29" fmla="*/ 245 h 660"/>
                <a:gd name="T30" fmla="*/ 571 w 571"/>
                <a:gd name="T31" fmla="*/ 199 h 660"/>
                <a:gd name="T32" fmla="*/ 563 w 571"/>
                <a:gd name="T33" fmla="*/ 153 h 660"/>
                <a:gd name="T34" fmla="*/ 546 w 571"/>
                <a:gd name="T35" fmla="*/ 125 h 660"/>
                <a:gd name="T36" fmla="*/ 511 w 571"/>
                <a:gd name="T37" fmla="*/ 94 h 660"/>
                <a:gd name="T38" fmla="*/ 466 w 571"/>
                <a:gd name="T39" fmla="*/ 79 h 660"/>
                <a:gd name="T40" fmla="*/ 434 w 571"/>
                <a:gd name="T41" fmla="*/ 80 h 660"/>
                <a:gd name="T42" fmla="*/ 416 w 571"/>
                <a:gd name="T43" fmla="*/ 66 h 660"/>
                <a:gd name="T44" fmla="*/ 359 w 571"/>
                <a:gd name="T45" fmla="*/ 32 h 660"/>
                <a:gd name="T46" fmla="*/ 297 w 571"/>
                <a:gd name="T47" fmla="*/ 10 h 660"/>
                <a:gd name="T48" fmla="*/ 236 w 571"/>
                <a:gd name="T49" fmla="*/ 1 h 660"/>
                <a:gd name="T50" fmla="*/ 174 w 571"/>
                <a:gd name="T51" fmla="*/ 2 h 660"/>
                <a:gd name="T52" fmla="*/ 115 w 571"/>
                <a:gd name="T53" fmla="*/ 14 h 660"/>
                <a:gd name="T54" fmla="*/ 85 w 571"/>
                <a:gd name="T55" fmla="*/ 26 h 660"/>
                <a:gd name="T56" fmla="*/ 46 w 571"/>
                <a:gd name="T57" fmla="*/ 55 h 660"/>
                <a:gd name="T58" fmla="*/ 17 w 571"/>
                <a:gd name="T59" fmla="*/ 95 h 660"/>
                <a:gd name="T60" fmla="*/ 5 w 571"/>
                <a:gd name="T61" fmla="*/ 125 h 660"/>
                <a:gd name="T62" fmla="*/ 0 w 571"/>
                <a:gd name="T63" fmla="*/ 173 h 660"/>
                <a:gd name="T64" fmla="*/ 9 w 571"/>
                <a:gd name="T65" fmla="*/ 220 h 660"/>
                <a:gd name="T66" fmla="*/ 429 w 571"/>
                <a:gd name="T67" fmla="*/ 438 h 660"/>
                <a:gd name="T68" fmla="*/ 424 w 571"/>
                <a:gd name="T69" fmla="*/ 485 h 660"/>
                <a:gd name="T70" fmla="*/ 407 w 571"/>
                <a:gd name="T71" fmla="*/ 531 h 660"/>
                <a:gd name="T72" fmla="*/ 390 w 571"/>
                <a:gd name="T73" fmla="*/ 558 h 660"/>
                <a:gd name="T74" fmla="*/ 361 w 571"/>
                <a:gd name="T75" fmla="*/ 585 h 660"/>
                <a:gd name="T76" fmla="*/ 326 w 571"/>
                <a:gd name="T77" fmla="*/ 601 h 660"/>
                <a:gd name="T78" fmla="*/ 265 w 571"/>
                <a:gd name="T79" fmla="*/ 604 h 660"/>
                <a:gd name="T80" fmla="*/ 215 w 571"/>
                <a:gd name="T81" fmla="*/ 603 h 660"/>
                <a:gd name="T82" fmla="*/ 178 w 571"/>
                <a:gd name="T83" fmla="*/ 591 h 660"/>
                <a:gd name="T84" fmla="*/ 148 w 571"/>
                <a:gd name="T85" fmla="*/ 568 h 660"/>
                <a:gd name="T86" fmla="*/ 129 w 571"/>
                <a:gd name="T87" fmla="*/ 545 h 660"/>
                <a:gd name="T88" fmla="*/ 109 w 571"/>
                <a:gd name="T89" fmla="*/ 501 h 660"/>
                <a:gd name="T90" fmla="*/ 99 w 571"/>
                <a:gd name="T91" fmla="*/ 453 h 660"/>
                <a:gd name="T92" fmla="*/ 99 w 571"/>
                <a:gd name="T93" fmla="*/ 332 h 660"/>
                <a:gd name="T94" fmla="*/ 163 w 571"/>
                <a:gd name="T95" fmla="*/ 339 h 660"/>
                <a:gd name="T96" fmla="*/ 218 w 571"/>
                <a:gd name="T97" fmla="*/ 336 h 660"/>
                <a:gd name="T98" fmla="*/ 274 w 571"/>
                <a:gd name="T99" fmla="*/ 326 h 660"/>
                <a:gd name="T100" fmla="*/ 334 w 571"/>
                <a:gd name="T101" fmla="*/ 304 h 660"/>
                <a:gd name="T102" fmla="*/ 394 w 571"/>
                <a:gd name="T103" fmla="*/ 269 h 660"/>
                <a:gd name="T104" fmla="*/ 400 w 571"/>
                <a:gd name="T105" fmla="*/ 295 h 660"/>
                <a:gd name="T106" fmla="*/ 419 w 571"/>
                <a:gd name="T107" fmla="*/ 34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1" h="660">
                  <a:moveTo>
                    <a:pt x="43" y="317"/>
                  </a:moveTo>
                  <a:lnTo>
                    <a:pt x="43" y="438"/>
                  </a:lnTo>
                  <a:lnTo>
                    <a:pt x="43" y="438"/>
                  </a:lnTo>
                  <a:lnTo>
                    <a:pt x="44" y="458"/>
                  </a:lnTo>
                  <a:lnTo>
                    <a:pt x="46" y="479"/>
                  </a:lnTo>
                  <a:lnTo>
                    <a:pt x="50" y="498"/>
                  </a:lnTo>
                  <a:lnTo>
                    <a:pt x="56" y="519"/>
                  </a:lnTo>
                  <a:lnTo>
                    <a:pt x="63" y="538"/>
                  </a:lnTo>
                  <a:lnTo>
                    <a:pt x="72" y="556"/>
                  </a:lnTo>
                  <a:lnTo>
                    <a:pt x="81" y="574"/>
                  </a:lnTo>
                  <a:lnTo>
                    <a:pt x="93" y="591"/>
                  </a:lnTo>
                  <a:lnTo>
                    <a:pt x="93" y="591"/>
                  </a:lnTo>
                  <a:lnTo>
                    <a:pt x="105" y="607"/>
                  </a:lnTo>
                  <a:lnTo>
                    <a:pt x="120" y="620"/>
                  </a:lnTo>
                  <a:lnTo>
                    <a:pt x="135" y="632"/>
                  </a:lnTo>
                  <a:lnTo>
                    <a:pt x="152" y="642"/>
                  </a:lnTo>
                  <a:lnTo>
                    <a:pt x="171" y="650"/>
                  </a:lnTo>
                  <a:lnTo>
                    <a:pt x="190" y="655"/>
                  </a:lnTo>
                  <a:lnTo>
                    <a:pt x="209" y="659"/>
                  </a:lnTo>
                  <a:lnTo>
                    <a:pt x="228" y="660"/>
                  </a:lnTo>
                  <a:lnTo>
                    <a:pt x="228" y="660"/>
                  </a:lnTo>
                  <a:lnTo>
                    <a:pt x="265" y="660"/>
                  </a:lnTo>
                  <a:lnTo>
                    <a:pt x="265" y="660"/>
                  </a:lnTo>
                  <a:lnTo>
                    <a:pt x="300" y="660"/>
                  </a:lnTo>
                  <a:lnTo>
                    <a:pt x="300" y="660"/>
                  </a:lnTo>
                  <a:lnTo>
                    <a:pt x="320" y="659"/>
                  </a:lnTo>
                  <a:lnTo>
                    <a:pt x="340" y="655"/>
                  </a:lnTo>
                  <a:lnTo>
                    <a:pt x="358" y="650"/>
                  </a:lnTo>
                  <a:lnTo>
                    <a:pt x="376" y="642"/>
                  </a:lnTo>
                  <a:lnTo>
                    <a:pt x="393" y="632"/>
                  </a:lnTo>
                  <a:lnTo>
                    <a:pt x="408" y="620"/>
                  </a:lnTo>
                  <a:lnTo>
                    <a:pt x="423" y="607"/>
                  </a:lnTo>
                  <a:lnTo>
                    <a:pt x="436" y="591"/>
                  </a:lnTo>
                  <a:lnTo>
                    <a:pt x="436" y="591"/>
                  </a:lnTo>
                  <a:lnTo>
                    <a:pt x="447" y="574"/>
                  </a:lnTo>
                  <a:lnTo>
                    <a:pt x="457" y="556"/>
                  </a:lnTo>
                  <a:lnTo>
                    <a:pt x="466" y="538"/>
                  </a:lnTo>
                  <a:lnTo>
                    <a:pt x="474" y="519"/>
                  </a:lnTo>
                  <a:lnTo>
                    <a:pt x="478" y="498"/>
                  </a:lnTo>
                  <a:lnTo>
                    <a:pt x="483" y="479"/>
                  </a:lnTo>
                  <a:lnTo>
                    <a:pt x="486" y="458"/>
                  </a:lnTo>
                  <a:lnTo>
                    <a:pt x="486" y="438"/>
                  </a:lnTo>
                  <a:lnTo>
                    <a:pt x="486" y="418"/>
                  </a:lnTo>
                  <a:lnTo>
                    <a:pt x="562" y="245"/>
                  </a:lnTo>
                  <a:lnTo>
                    <a:pt x="562" y="245"/>
                  </a:lnTo>
                  <a:lnTo>
                    <a:pt x="567" y="230"/>
                  </a:lnTo>
                  <a:lnTo>
                    <a:pt x="570" y="214"/>
                  </a:lnTo>
                  <a:lnTo>
                    <a:pt x="571" y="199"/>
                  </a:lnTo>
                  <a:lnTo>
                    <a:pt x="570" y="183"/>
                  </a:lnTo>
                  <a:lnTo>
                    <a:pt x="568" y="167"/>
                  </a:lnTo>
                  <a:lnTo>
                    <a:pt x="563" y="153"/>
                  </a:lnTo>
                  <a:lnTo>
                    <a:pt x="556" y="138"/>
                  </a:lnTo>
                  <a:lnTo>
                    <a:pt x="546" y="125"/>
                  </a:lnTo>
                  <a:lnTo>
                    <a:pt x="546" y="125"/>
                  </a:lnTo>
                  <a:lnTo>
                    <a:pt x="536" y="113"/>
                  </a:lnTo>
                  <a:lnTo>
                    <a:pt x="524" y="102"/>
                  </a:lnTo>
                  <a:lnTo>
                    <a:pt x="511" y="94"/>
                  </a:lnTo>
                  <a:lnTo>
                    <a:pt x="497" y="88"/>
                  </a:lnTo>
                  <a:lnTo>
                    <a:pt x="482" y="83"/>
                  </a:lnTo>
                  <a:lnTo>
                    <a:pt x="466" y="79"/>
                  </a:lnTo>
                  <a:lnTo>
                    <a:pt x="451" y="79"/>
                  </a:lnTo>
                  <a:lnTo>
                    <a:pt x="434" y="80"/>
                  </a:lnTo>
                  <a:lnTo>
                    <a:pt x="434" y="80"/>
                  </a:lnTo>
                  <a:lnTo>
                    <a:pt x="434" y="80"/>
                  </a:lnTo>
                  <a:lnTo>
                    <a:pt x="434" y="80"/>
                  </a:lnTo>
                  <a:lnTo>
                    <a:pt x="416" y="66"/>
                  </a:lnTo>
                  <a:lnTo>
                    <a:pt x="398" y="53"/>
                  </a:lnTo>
                  <a:lnTo>
                    <a:pt x="378" y="42"/>
                  </a:lnTo>
                  <a:lnTo>
                    <a:pt x="359" y="32"/>
                  </a:lnTo>
                  <a:lnTo>
                    <a:pt x="338" y="24"/>
                  </a:lnTo>
                  <a:lnTo>
                    <a:pt x="318" y="17"/>
                  </a:lnTo>
                  <a:lnTo>
                    <a:pt x="297" y="10"/>
                  </a:lnTo>
                  <a:lnTo>
                    <a:pt x="277" y="6"/>
                  </a:lnTo>
                  <a:lnTo>
                    <a:pt x="256" y="3"/>
                  </a:lnTo>
                  <a:lnTo>
                    <a:pt x="236" y="1"/>
                  </a:lnTo>
                  <a:lnTo>
                    <a:pt x="215" y="0"/>
                  </a:lnTo>
                  <a:lnTo>
                    <a:pt x="195" y="1"/>
                  </a:lnTo>
                  <a:lnTo>
                    <a:pt x="174" y="2"/>
                  </a:lnTo>
                  <a:lnTo>
                    <a:pt x="154" y="6"/>
                  </a:lnTo>
                  <a:lnTo>
                    <a:pt x="134" y="9"/>
                  </a:lnTo>
                  <a:lnTo>
                    <a:pt x="115" y="14"/>
                  </a:lnTo>
                  <a:lnTo>
                    <a:pt x="115" y="14"/>
                  </a:lnTo>
                  <a:lnTo>
                    <a:pt x="99" y="20"/>
                  </a:lnTo>
                  <a:lnTo>
                    <a:pt x="85" y="26"/>
                  </a:lnTo>
                  <a:lnTo>
                    <a:pt x="70" y="35"/>
                  </a:lnTo>
                  <a:lnTo>
                    <a:pt x="58" y="44"/>
                  </a:lnTo>
                  <a:lnTo>
                    <a:pt x="46" y="55"/>
                  </a:lnTo>
                  <a:lnTo>
                    <a:pt x="35" y="67"/>
                  </a:lnTo>
                  <a:lnTo>
                    <a:pt x="26" y="80"/>
                  </a:lnTo>
                  <a:lnTo>
                    <a:pt x="17" y="95"/>
                  </a:lnTo>
                  <a:lnTo>
                    <a:pt x="17" y="95"/>
                  </a:lnTo>
                  <a:lnTo>
                    <a:pt x="11" y="109"/>
                  </a:lnTo>
                  <a:lnTo>
                    <a:pt x="5" y="125"/>
                  </a:lnTo>
                  <a:lnTo>
                    <a:pt x="1" y="141"/>
                  </a:lnTo>
                  <a:lnTo>
                    <a:pt x="0" y="157"/>
                  </a:lnTo>
                  <a:lnTo>
                    <a:pt x="0" y="173"/>
                  </a:lnTo>
                  <a:lnTo>
                    <a:pt x="1" y="189"/>
                  </a:lnTo>
                  <a:lnTo>
                    <a:pt x="4" y="205"/>
                  </a:lnTo>
                  <a:lnTo>
                    <a:pt x="9" y="220"/>
                  </a:lnTo>
                  <a:lnTo>
                    <a:pt x="43" y="317"/>
                  </a:lnTo>
                  <a:close/>
                  <a:moveTo>
                    <a:pt x="429" y="438"/>
                  </a:moveTo>
                  <a:lnTo>
                    <a:pt x="429" y="438"/>
                  </a:lnTo>
                  <a:lnTo>
                    <a:pt x="429" y="453"/>
                  </a:lnTo>
                  <a:lnTo>
                    <a:pt x="426" y="469"/>
                  </a:lnTo>
                  <a:lnTo>
                    <a:pt x="424" y="485"/>
                  </a:lnTo>
                  <a:lnTo>
                    <a:pt x="419" y="501"/>
                  </a:lnTo>
                  <a:lnTo>
                    <a:pt x="413" y="516"/>
                  </a:lnTo>
                  <a:lnTo>
                    <a:pt x="407" y="531"/>
                  </a:lnTo>
                  <a:lnTo>
                    <a:pt x="399" y="545"/>
                  </a:lnTo>
                  <a:lnTo>
                    <a:pt x="390" y="558"/>
                  </a:lnTo>
                  <a:lnTo>
                    <a:pt x="390" y="558"/>
                  </a:lnTo>
                  <a:lnTo>
                    <a:pt x="382" y="568"/>
                  </a:lnTo>
                  <a:lnTo>
                    <a:pt x="372" y="578"/>
                  </a:lnTo>
                  <a:lnTo>
                    <a:pt x="361" y="585"/>
                  </a:lnTo>
                  <a:lnTo>
                    <a:pt x="350" y="591"/>
                  </a:lnTo>
                  <a:lnTo>
                    <a:pt x="338" y="597"/>
                  </a:lnTo>
                  <a:lnTo>
                    <a:pt x="326" y="601"/>
                  </a:lnTo>
                  <a:lnTo>
                    <a:pt x="313" y="603"/>
                  </a:lnTo>
                  <a:lnTo>
                    <a:pt x="300" y="604"/>
                  </a:lnTo>
                  <a:lnTo>
                    <a:pt x="265" y="604"/>
                  </a:lnTo>
                  <a:lnTo>
                    <a:pt x="228" y="604"/>
                  </a:lnTo>
                  <a:lnTo>
                    <a:pt x="228" y="604"/>
                  </a:lnTo>
                  <a:lnTo>
                    <a:pt x="215" y="603"/>
                  </a:lnTo>
                  <a:lnTo>
                    <a:pt x="203" y="601"/>
                  </a:lnTo>
                  <a:lnTo>
                    <a:pt x="190" y="597"/>
                  </a:lnTo>
                  <a:lnTo>
                    <a:pt x="178" y="591"/>
                  </a:lnTo>
                  <a:lnTo>
                    <a:pt x="167" y="585"/>
                  </a:lnTo>
                  <a:lnTo>
                    <a:pt x="156" y="578"/>
                  </a:lnTo>
                  <a:lnTo>
                    <a:pt x="148" y="568"/>
                  </a:lnTo>
                  <a:lnTo>
                    <a:pt x="139" y="558"/>
                  </a:lnTo>
                  <a:lnTo>
                    <a:pt x="139" y="558"/>
                  </a:lnTo>
                  <a:lnTo>
                    <a:pt x="129" y="545"/>
                  </a:lnTo>
                  <a:lnTo>
                    <a:pt x="122" y="531"/>
                  </a:lnTo>
                  <a:lnTo>
                    <a:pt x="115" y="516"/>
                  </a:lnTo>
                  <a:lnTo>
                    <a:pt x="109" y="501"/>
                  </a:lnTo>
                  <a:lnTo>
                    <a:pt x="105" y="485"/>
                  </a:lnTo>
                  <a:lnTo>
                    <a:pt x="102" y="469"/>
                  </a:lnTo>
                  <a:lnTo>
                    <a:pt x="99" y="453"/>
                  </a:lnTo>
                  <a:lnTo>
                    <a:pt x="99" y="438"/>
                  </a:lnTo>
                  <a:lnTo>
                    <a:pt x="99" y="332"/>
                  </a:lnTo>
                  <a:lnTo>
                    <a:pt x="99" y="332"/>
                  </a:lnTo>
                  <a:lnTo>
                    <a:pt x="131" y="336"/>
                  </a:lnTo>
                  <a:lnTo>
                    <a:pt x="146" y="339"/>
                  </a:lnTo>
                  <a:lnTo>
                    <a:pt x="163" y="339"/>
                  </a:lnTo>
                  <a:lnTo>
                    <a:pt x="181" y="339"/>
                  </a:lnTo>
                  <a:lnTo>
                    <a:pt x="199" y="339"/>
                  </a:lnTo>
                  <a:lnTo>
                    <a:pt x="218" y="336"/>
                  </a:lnTo>
                  <a:lnTo>
                    <a:pt x="236" y="334"/>
                  </a:lnTo>
                  <a:lnTo>
                    <a:pt x="255" y="330"/>
                  </a:lnTo>
                  <a:lnTo>
                    <a:pt x="274" y="326"/>
                  </a:lnTo>
                  <a:lnTo>
                    <a:pt x="294" y="319"/>
                  </a:lnTo>
                  <a:lnTo>
                    <a:pt x="314" y="312"/>
                  </a:lnTo>
                  <a:lnTo>
                    <a:pt x="334" y="304"/>
                  </a:lnTo>
                  <a:lnTo>
                    <a:pt x="354" y="293"/>
                  </a:lnTo>
                  <a:lnTo>
                    <a:pt x="373" y="282"/>
                  </a:lnTo>
                  <a:lnTo>
                    <a:pt x="394" y="269"/>
                  </a:lnTo>
                  <a:lnTo>
                    <a:pt x="394" y="269"/>
                  </a:lnTo>
                  <a:lnTo>
                    <a:pt x="395" y="276"/>
                  </a:lnTo>
                  <a:lnTo>
                    <a:pt x="400" y="295"/>
                  </a:lnTo>
                  <a:lnTo>
                    <a:pt x="404" y="309"/>
                  </a:lnTo>
                  <a:lnTo>
                    <a:pt x="411" y="324"/>
                  </a:lnTo>
                  <a:lnTo>
                    <a:pt x="419" y="341"/>
                  </a:lnTo>
                  <a:lnTo>
                    <a:pt x="429" y="358"/>
                  </a:lnTo>
                  <a:lnTo>
                    <a:pt x="429"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7" name="Rectangle 66"/>
          <p:cNvSpPr/>
          <p:nvPr/>
        </p:nvSpPr>
        <p:spPr>
          <a:xfrm>
            <a:off x="1843703"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65" name="Straight Connector 64"/>
          <p:cNvCxnSpPr/>
          <p:nvPr/>
        </p:nvCxnSpPr>
        <p:spPr>
          <a:xfrm>
            <a:off x="2243948" y="4187545"/>
            <a:ext cx="147973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4942460"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1" name="Straight Connector 70"/>
          <p:cNvCxnSpPr/>
          <p:nvPr/>
        </p:nvCxnSpPr>
        <p:spPr>
          <a:xfrm>
            <a:off x="5342705" y="4187545"/>
            <a:ext cx="147973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8068073"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3" name="Straight Connector 72"/>
          <p:cNvCxnSpPr/>
          <p:nvPr/>
        </p:nvCxnSpPr>
        <p:spPr>
          <a:xfrm>
            <a:off x="8468318" y="4187545"/>
            <a:ext cx="147973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702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9</a:t>
            </a:fld>
            <a:endParaRPr lang="en-US" dirty="0"/>
          </a:p>
        </p:txBody>
      </p:sp>
      <p:sp>
        <p:nvSpPr>
          <p:cNvPr id="10" name="Rectangle 9"/>
          <p:cNvSpPr/>
          <p:nvPr/>
        </p:nvSpPr>
        <p:spPr>
          <a:xfrm>
            <a:off x="1288381" y="2649917"/>
            <a:ext cx="2029227" cy="300210"/>
          </a:xfrm>
          <a:prstGeom prst="rect">
            <a:avLst/>
          </a:prstGeom>
        </p:spPr>
        <p:txBody>
          <a:bodyPr wrap="square">
            <a:spAutoFit/>
          </a:bodyPr>
          <a:lstStyle/>
          <a:p>
            <a:pP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1" name="Rectangle 10"/>
          <p:cNvSpPr/>
          <p:nvPr/>
        </p:nvSpPr>
        <p:spPr>
          <a:xfrm>
            <a:off x="1288371" y="2905029"/>
            <a:ext cx="276111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Mirum </a:t>
            </a: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est notare quam littera gothica</a:t>
            </a:r>
          </a:p>
        </p:txBody>
      </p:sp>
      <p:sp>
        <p:nvSpPr>
          <p:cNvPr id="12" name="Rectangle 11"/>
          <p:cNvSpPr/>
          <p:nvPr/>
        </p:nvSpPr>
        <p:spPr>
          <a:xfrm>
            <a:off x="1288381" y="3918995"/>
            <a:ext cx="2029227" cy="300210"/>
          </a:xfrm>
          <a:prstGeom prst="rect">
            <a:avLst/>
          </a:prstGeom>
        </p:spPr>
        <p:txBody>
          <a:bodyPr wrap="square">
            <a:spAutoFit/>
          </a:bodyPr>
          <a:lstStyle/>
          <a:p>
            <a:pP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3" name="Rectangle 12"/>
          <p:cNvSpPr/>
          <p:nvPr/>
        </p:nvSpPr>
        <p:spPr>
          <a:xfrm>
            <a:off x="1288371" y="4149393"/>
            <a:ext cx="276111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cxnSp>
        <p:nvCxnSpPr>
          <p:cNvPr id="3" name="Straight Connector 2"/>
          <p:cNvCxnSpPr/>
          <p:nvPr/>
        </p:nvCxnSpPr>
        <p:spPr>
          <a:xfrm>
            <a:off x="4075861"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181767"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bwMode="auto">
          <a:xfrm>
            <a:off x="4280037" y="2682997"/>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19" name="Pentagon 18"/>
          <p:cNvSpPr/>
          <p:nvPr/>
        </p:nvSpPr>
        <p:spPr bwMode="auto">
          <a:xfrm>
            <a:off x="4280037" y="2682996"/>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1</a:t>
            </a:r>
            <a:endParaRPr lang="en-US" sz="1200" b="1" dirty="0">
              <a:solidFill>
                <a:schemeClr val="bg1"/>
              </a:solidFill>
              <a:latin typeface="+mj-lt"/>
            </a:endParaRPr>
          </a:p>
        </p:txBody>
      </p:sp>
      <p:cxnSp>
        <p:nvCxnSpPr>
          <p:cNvPr id="20" name="Straight Connector 19"/>
          <p:cNvCxnSpPr/>
          <p:nvPr/>
        </p:nvCxnSpPr>
        <p:spPr>
          <a:xfrm flipH="1" flipV="1">
            <a:off x="4711043" y="2682996"/>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9" idx="3"/>
          </p:cNvCxnSpPr>
          <p:nvPr/>
        </p:nvCxnSpPr>
        <p:spPr>
          <a:xfrm flipH="1">
            <a:off x="4711043" y="283561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2" name="TextBox 6"/>
          <p:cNvSpPr txBox="1"/>
          <p:nvPr/>
        </p:nvSpPr>
        <p:spPr>
          <a:xfrm>
            <a:off x="4883926" y="2697113"/>
            <a:ext cx="241226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Network architecture design review</a:t>
            </a:r>
          </a:p>
        </p:txBody>
      </p:sp>
      <p:sp>
        <p:nvSpPr>
          <p:cNvPr id="23" name="Rounded Rectangle 22"/>
          <p:cNvSpPr/>
          <p:nvPr/>
        </p:nvSpPr>
        <p:spPr bwMode="auto">
          <a:xfrm>
            <a:off x="4280037" y="3037956"/>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4" name="Pentagon 23"/>
          <p:cNvSpPr/>
          <p:nvPr/>
        </p:nvSpPr>
        <p:spPr bwMode="auto">
          <a:xfrm>
            <a:off x="4280037" y="3037954"/>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2</a:t>
            </a:r>
            <a:endParaRPr lang="en-US" sz="1200" b="1" dirty="0">
              <a:solidFill>
                <a:schemeClr val="bg1"/>
              </a:solidFill>
              <a:latin typeface="+mj-lt"/>
            </a:endParaRPr>
          </a:p>
        </p:txBody>
      </p:sp>
      <p:cxnSp>
        <p:nvCxnSpPr>
          <p:cNvPr id="25" name="Straight Connector 24"/>
          <p:cNvCxnSpPr/>
          <p:nvPr/>
        </p:nvCxnSpPr>
        <p:spPr>
          <a:xfrm flipH="1" flipV="1">
            <a:off x="4711043" y="3037954"/>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3"/>
          </p:cNvCxnSpPr>
          <p:nvPr/>
        </p:nvCxnSpPr>
        <p:spPr>
          <a:xfrm flipH="1">
            <a:off x="4711043" y="319057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4280037" y="3392914"/>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8" name="Pentagon 27"/>
          <p:cNvSpPr/>
          <p:nvPr/>
        </p:nvSpPr>
        <p:spPr bwMode="auto">
          <a:xfrm>
            <a:off x="4280037" y="3392913"/>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3</a:t>
            </a:r>
            <a:endParaRPr lang="en-US" sz="1200" b="1" dirty="0">
              <a:solidFill>
                <a:schemeClr val="bg1"/>
              </a:solidFill>
              <a:latin typeface="+mj-lt"/>
            </a:endParaRPr>
          </a:p>
        </p:txBody>
      </p:sp>
      <p:cxnSp>
        <p:nvCxnSpPr>
          <p:cNvPr id="29" name="Straight Connector 28"/>
          <p:cNvCxnSpPr/>
          <p:nvPr/>
        </p:nvCxnSpPr>
        <p:spPr>
          <a:xfrm flipH="1" flipV="1">
            <a:off x="4711043" y="339291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8" idx="3"/>
          </p:cNvCxnSpPr>
          <p:nvPr/>
        </p:nvCxnSpPr>
        <p:spPr>
          <a:xfrm flipH="1">
            <a:off x="4711043" y="3545529"/>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bwMode="auto">
          <a:xfrm>
            <a:off x="4280037" y="3747873"/>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2" name="Pentagon 31"/>
          <p:cNvSpPr/>
          <p:nvPr/>
        </p:nvSpPr>
        <p:spPr bwMode="auto">
          <a:xfrm>
            <a:off x="4280037" y="3747873"/>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4</a:t>
            </a:r>
            <a:endParaRPr lang="en-US" sz="1200" b="1" dirty="0">
              <a:solidFill>
                <a:schemeClr val="bg1"/>
              </a:solidFill>
              <a:latin typeface="+mj-lt"/>
            </a:endParaRPr>
          </a:p>
        </p:txBody>
      </p:sp>
      <p:cxnSp>
        <p:nvCxnSpPr>
          <p:cNvPr id="33" name="Straight Connector 32"/>
          <p:cNvCxnSpPr/>
          <p:nvPr/>
        </p:nvCxnSpPr>
        <p:spPr>
          <a:xfrm flipH="1" flipV="1">
            <a:off x="4711043" y="374787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3"/>
          </p:cNvCxnSpPr>
          <p:nvPr/>
        </p:nvCxnSpPr>
        <p:spPr>
          <a:xfrm flipH="1">
            <a:off x="4711043" y="3900488"/>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bwMode="auto">
          <a:xfrm>
            <a:off x="4280037" y="4102833"/>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6" name="Pentagon 35"/>
          <p:cNvSpPr/>
          <p:nvPr/>
        </p:nvSpPr>
        <p:spPr bwMode="auto">
          <a:xfrm>
            <a:off x="4280037" y="4102832"/>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5</a:t>
            </a:r>
            <a:endParaRPr lang="en-US" sz="1200" b="1" dirty="0">
              <a:solidFill>
                <a:schemeClr val="bg1"/>
              </a:solidFill>
              <a:latin typeface="+mj-lt"/>
            </a:endParaRPr>
          </a:p>
        </p:txBody>
      </p:sp>
      <p:cxnSp>
        <p:nvCxnSpPr>
          <p:cNvPr id="37" name="Straight Connector 36"/>
          <p:cNvCxnSpPr/>
          <p:nvPr/>
        </p:nvCxnSpPr>
        <p:spPr>
          <a:xfrm flipH="1" flipV="1">
            <a:off x="4711043" y="4102832"/>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6" idx="3"/>
          </p:cNvCxnSpPr>
          <p:nvPr/>
        </p:nvCxnSpPr>
        <p:spPr>
          <a:xfrm flipH="1">
            <a:off x="4711043" y="425544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bwMode="auto">
          <a:xfrm>
            <a:off x="4280037" y="4457792"/>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40" name="Pentagon 39"/>
          <p:cNvSpPr/>
          <p:nvPr/>
        </p:nvSpPr>
        <p:spPr bwMode="auto">
          <a:xfrm>
            <a:off x="4280037" y="4457790"/>
            <a:ext cx="523875" cy="305233"/>
          </a:xfrm>
          <a:prstGeom prst="homePlate">
            <a:avLst>
              <a:gd name="adj" fmla="val 29752"/>
            </a:avLst>
          </a:prstGeom>
          <a:solidFill>
            <a:srgbClr val="EF413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6</a:t>
            </a:r>
            <a:endParaRPr lang="en-US" sz="1200" b="1" dirty="0">
              <a:solidFill>
                <a:schemeClr val="bg1"/>
              </a:solidFill>
              <a:latin typeface="+mj-lt"/>
            </a:endParaRPr>
          </a:p>
        </p:txBody>
      </p:sp>
      <p:cxnSp>
        <p:nvCxnSpPr>
          <p:cNvPr id="41" name="Straight Connector 40"/>
          <p:cNvCxnSpPr/>
          <p:nvPr/>
        </p:nvCxnSpPr>
        <p:spPr>
          <a:xfrm flipH="1" flipV="1">
            <a:off x="4711043" y="4457790"/>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40" idx="3"/>
          </p:cNvCxnSpPr>
          <p:nvPr/>
        </p:nvCxnSpPr>
        <p:spPr>
          <a:xfrm flipH="1">
            <a:off x="4711043" y="461040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4883925" y="3052072"/>
            <a:ext cx="131266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Network topology</a:t>
            </a:r>
          </a:p>
        </p:txBody>
      </p:sp>
      <p:sp>
        <p:nvSpPr>
          <p:cNvPr id="44" name="TextBox 8"/>
          <p:cNvSpPr txBox="1"/>
          <p:nvPr/>
        </p:nvSpPr>
        <p:spPr>
          <a:xfrm>
            <a:off x="4883926" y="3407030"/>
            <a:ext cx="77091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Protocols</a:t>
            </a:r>
          </a:p>
        </p:txBody>
      </p:sp>
      <p:sp>
        <p:nvSpPr>
          <p:cNvPr id="45" name="TextBox 9"/>
          <p:cNvSpPr txBox="1"/>
          <p:nvPr/>
        </p:nvSpPr>
        <p:spPr>
          <a:xfrm>
            <a:off x="4883926" y="3761988"/>
            <a:ext cx="25395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mutationem</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consuetudium</a:t>
            </a:r>
            <a:r>
              <a:rPr lang="en-US" sz="1200" dirty="0">
                <a:solidFill>
                  <a:schemeClr val="tx1">
                    <a:lumMod val="65000"/>
                    <a:lumOff val="35000"/>
                  </a:schemeClr>
                </a:solidFill>
                <a:latin typeface="+mj-lt"/>
              </a:rPr>
              <a:t> </a:t>
            </a:r>
          </a:p>
        </p:txBody>
      </p:sp>
      <p:sp>
        <p:nvSpPr>
          <p:cNvPr id="46" name="TextBox 12"/>
          <p:cNvSpPr txBox="1"/>
          <p:nvPr/>
        </p:nvSpPr>
        <p:spPr>
          <a:xfrm>
            <a:off x="4883926" y="4116948"/>
            <a:ext cx="162044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Mirum</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est</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notare</a:t>
            </a:r>
            <a:r>
              <a:rPr lang="en-US" sz="1200" dirty="0">
                <a:solidFill>
                  <a:schemeClr val="tx1">
                    <a:lumMod val="65000"/>
                    <a:lumOff val="35000"/>
                  </a:schemeClr>
                </a:solidFill>
                <a:latin typeface="+mj-lt"/>
              </a:rPr>
              <a:t> </a:t>
            </a:r>
          </a:p>
        </p:txBody>
      </p:sp>
      <p:sp>
        <p:nvSpPr>
          <p:cNvPr id="47" name="TextBox 13"/>
          <p:cNvSpPr txBox="1"/>
          <p:nvPr/>
        </p:nvSpPr>
        <p:spPr>
          <a:xfrm>
            <a:off x="4883926" y="4471906"/>
            <a:ext cx="127515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Claritas</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est</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etiam</a:t>
            </a:r>
            <a:r>
              <a:rPr lang="en-US" sz="1200" dirty="0">
                <a:solidFill>
                  <a:schemeClr val="tx1">
                    <a:lumMod val="65000"/>
                    <a:lumOff val="35000"/>
                  </a:schemeClr>
                </a:solidFill>
                <a:latin typeface="+mj-lt"/>
              </a:rPr>
              <a:t> </a:t>
            </a:r>
          </a:p>
        </p:txBody>
      </p:sp>
      <p:sp>
        <p:nvSpPr>
          <p:cNvPr id="53" name="Rectangle 52"/>
          <p:cNvSpPr/>
          <p:nvPr/>
        </p:nvSpPr>
        <p:spPr>
          <a:xfrm>
            <a:off x="8939055" y="2649917"/>
            <a:ext cx="2029227" cy="300210"/>
          </a:xfrm>
          <a:prstGeom prst="rect">
            <a:avLst/>
          </a:prstGeom>
        </p:spPr>
        <p:txBody>
          <a:bodyPr wrap="square">
            <a:spAutoFit/>
          </a:bodyPr>
          <a:lstStyle/>
          <a:p>
            <a:pPr algn="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54" name="Rectangle 53"/>
          <p:cNvSpPr/>
          <p:nvPr/>
        </p:nvSpPr>
        <p:spPr>
          <a:xfrm>
            <a:off x="8207167" y="2905029"/>
            <a:ext cx="2761115"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5" name="Rectangle 54"/>
          <p:cNvSpPr/>
          <p:nvPr/>
        </p:nvSpPr>
        <p:spPr>
          <a:xfrm>
            <a:off x="8939055" y="3918995"/>
            <a:ext cx="2029227" cy="300210"/>
          </a:xfrm>
          <a:prstGeom prst="rect">
            <a:avLst/>
          </a:prstGeom>
        </p:spPr>
        <p:txBody>
          <a:bodyPr wrap="square">
            <a:spAutoFit/>
          </a:bodyPr>
          <a:lstStyle/>
          <a:p>
            <a:pPr algn="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sp>
        <p:nvSpPr>
          <p:cNvPr id="56" name="Rectangle 55"/>
          <p:cNvSpPr/>
          <p:nvPr/>
        </p:nvSpPr>
        <p:spPr>
          <a:xfrm>
            <a:off x="8207167" y="4149393"/>
            <a:ext cx="2761115"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48" name="Freeform 97"/>
          <p:cNvSpPr>
            <a:spLocks noEditPoints="1"/>
          </p:cNvSpPr>
          <p:nvPr/>
        </p:nvSpPr>
        <p:spPr bwMode="auto">
          <a:xfrm>
            <a:off x="888441" y="2622129"/>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49" name="Group 48"/>
          <p:cNvGrpSpPr/>
          <p:nvPr/>
        </p:nvGrpSpPr>
        <p:grpSpPr>
          <a:xfrm>
            <a:off x="878452" y="3923118"/>
            <a:ext cx="367656" cy="253556"/>
            <a:chOff x="10455275" y="1401763"/>
            <a:chExt cx="276225" cy="190500"/>
          </a:xfrm>
          <a:solidFill>
            <a:schemeClr val="tx1">
              <a:lumMod val="65000"/>
              <a:lumOff val="35000"/>
            </a:schemeClr>
          </a:solidFill>
        </p:grpSpPr>
        <p:sp>
          <p:nvSpPr>
            <p:cNvPr id="5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0" name="Group 59"/>
          <p:cNvGrpSpPr/>
          <p:nvPr/>
        </p:nvGrpSpPr>
        <p:grpSpPr>
          <a:xfrm>
            <a:off x="10998321" y="2649917"/>
            <a:ext cx="385349" cy="332427"/>
            <a:chOff x="7587897" y="3110308"/>
            <a:chExt cx="287090" cy="247662"/>
          </a:xfrm>
          <a:solidFill>
            <a:schemeClr val="tx1">
              <a:lumMod val="65000"/>
              <a:lumOff val="35000"/>
            </a:schemeClr>
          </a:solidFill>
        </p:grpSpPr>
        <p:sp>
          <p:nvSpPr>
            <p:cNvPr id="6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65" name="Freeform 313"/>
          <p:cNvSpPr>
            <a:spLocks noEditPoints="1"/>
          </p:cNvSpPr>
          <p:nvPr/>
        </p:nvSpPr>
        <p:spPr bwMode="auto">
          <a:xfrm>
            <a:off x="11000828" y="3918995"/>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21943828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1009</TotalTime>
  <Words>3021</Words>
  <Application>Microsoft Office PowerPoint</Application>
  <PresentationFormat>Widescreen</PresentationFormat>
  <Paragraphs>630</Paragraphs>
  <Slides>36</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ＭＳ Ｐゴシック</vt:lpstr>
      <vt:lpstr>Arial</vt:lpstr>
      <vt:lpstr>Calibri</vt:lpstr>
      <vt:lpstr>Calibri Light</vt:lpstr>
      <vt:lpstr>Open Sans</vt:lpstr>
      <vt:lpstr>Open Sans Light</vt:lpstr>
      <vt:lpstr>Open Sans Semibold</vt:lpstr>
      <vt:lpstr>Office Theme</vt:lpstr>
      <vt:lpstr>PowerPoint Presentation</vt:lpstr>
      <vt:lpstr>PowerPoint Presentation</vt:lpstr>
      <vt:lpstr>OUR COMPANY</vt:lpstr>
      <vt:lpstr>OUR COMPANY</vt:lpstr>
      <vt:lpstr>OUR HERO</vt:lpstr>
      <vt:lpstr>OUR HERO</vt:lpstr>
      <vt:lpstr>OBJECTIVES </vt:lpstr>
      <vt:lpstr>OUR SERVICE</vt:lpstr>
      <vt:lpstr>ANALYSIS</vt:lpstr>
      <vt:lpstr>ANALYSIS</vt:lpstr>
      <vt:lpstr>SWOT ANALYSIS</vt:lpstr>
      <vt:lpstr>CHART ANALYSIS</vt:lpstr>
      <vt:lpstr>CHART ANALYSIS</vt:lpstr>
      <vt:lpstr>CHART ANALYSIS</vt:lpstr>
      <vt:lpstr>TARGET MARKET</vt:lpstr>
      <vt:lpstr>TARGET MARKET</vt:lpstr>
      <vt:lpstr>OUR PLAN AND STRATEGY</vt:lpstr>
      <vt:lpstr>OUR PLAN AND STRATEGY</vt:lpstr>
      <vt:lpstr>OUR PLAN TO GROWTH</vt:lpstr>
      <vt:lpstr>OUR PLAN TO GROWTH</vt:lpstr>
      <vt:lpstr>OUR PLAN TO GROWTH</vt:lpstr>
      <vt:lpstr>OUR SOSIAL MEDIA</vt:lpstr>
      <vt:lpstr>OUR SOSIAL MEDIA</vt:lpstr>
      <vt:lpstr>3 STEPS INFOGRAPHIC</vt:lpstr>
      <vt:lpstr>4 STEPS INFOGRAPHIC</vt:lpstr>
      <vt:lpstr>5 STEPS INFOGRAPHIC</vt:lpstr>
      <vt:lpstr>APP PROJECT</vt:lpstr>
      <vt:lpstr>APP PROJECT</vt:lpstr>
      <vt:lpstr>APP SOSIAL MEDIA</vt:lpstr>
      <vt:lpstr>MAP WORLD</vt:lpstr>
      <vt:lpstr>MEETING PROJECT</vt:lpstr>
      <vt:lpstr>OUR TABLE</vt:lpstr>
      <vt:lpstr>OUR TABLE</vt:lpstr>
      <vt:lpstr>OUR SYSTEM</vt:lpstr>
      <vt:lpstr>OUR PORTOFOLIO</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 island</dc:creator>
  <cp:lastModifiedBy>long island</cp:lastModifiedBy>
  <cp:revision>941</cp:revision>
  <dcterms:created xsi:type="dcterms:W3CDTF">2014-11-11T14:57:06Z</dcterms:created>
  <dcterms:modified xsi:type="dcterms:W3CDTF">2014-11-19T12:57:50Z</dcterms:modified>
</cp:coreProperties>
</file>