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61" r:id="rId3"/>
    <p:sldId id="291" r:id="rId4"/>
    <p:sldId id="292" r:id="rId5"/>
    <p:sldId id="293" r:id="rId6"/>
    <p:sldId id="262" r:id="rId7"/>
    <p:sldId id="263" r:id="rId8"/>
    <p:sldId id="269" r:id="rId9"/>
    <p:sldId id="264" r:id="rId10"/>
    <p:sldId id="265" r:id="rId11"/>
    <p:sldId id="267" r:id="rId12"/>
    <p:sldId id="268" r:id="rId13"/>
    <p:sldId id="270" r:id="rId14"/>
    <p:sldId id="271" r:id="rId15"/>
    <p:sldId id="273" r:id="rId16"/>
    <p:sldId id="274" r:id="rId17"/>
    <p:sldId id="275" r:id="rId18"/>
    <p:sldId id="272" r:id="rId19"/>
    <p:sldId id="276" r:id="rId20"/>
    <p:sldId id="277" r:id="rId21"/>
    <p:sldId id="281" r:id="rId22"/>
    <p:sldId id="284" r:id="rId23"/>
    <p:sldId id="278" r:id="rId24"/>
    <p:sldId id="279" r:id="rId25"/>
    <p:sldId id="280" r:id="rId26"/>
    <p:sldId id="282" r:id="rId27"/>
    <p:sldId id="283" r:id="rId28"/>
    <p:sldId id="285" r:id="rId29"/>
    <p:sldId id="286" r:id="rId30"/>
    <p:sldId id="287" r:id="rId31"/>
    <p:sldId id="290" r:id="rId32"/>
    <p:sldId id="288" r:id="rId33"/>
    <p:sldId id="289" r:id="rId34"/>
    <p:sldId id="294" r:id="rId35"/>
    <p:sldId id="258" r:id="rId36"/>
    <p:sldId id="260" r:id="rId37"/>
  </p:sldIdLst>
  <p:sldSz cx="24384000" cy="13716000"/>
  <p:notesSz cx="6858000" cy="91440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5pPr>
    <a:lvl6pPr marL="22860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6pPr>
    <a:lvl7pPr marL="27432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7pPr>
    <a:lvl8pPr marL="32004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8pPr>
    <a:lvl9pPr marL="36576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9pPr>
  </p:defaultTextStyle>
  <p:extLst>
    <p:ext uri="{EFAFB233-063F-42B5-8137-9DF3F51BA10A}">
      <p15:sldGuideLst xmlns:p15="http://schemas.microsoft.com/office/powerpoint/2012/main">
        <p15:guide id="1" pos="7771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E202A"/>
    <a:srgbClr val="37394A"/>
    <a:srgbClr val="919BA8"/>
    <a:srgbClr val="D2DDE6"/>
    <a:srgbClr val="71E994"/>
    <a:srgbClr val="71E5B9"/>
    <a:srgbClr val="6CE4F8"/>
    <a:srgbClr val="6BC1F8"/>
    <a:srgbClr val="50A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2"/>
    <p:restoredTop sz="92410"/>
  </p:normalViewPr>
  <p:slideViewPr>
    <p:cSldViewPr showGuides="1">
      <p:cViewPr varScale="1">
        <p:scale>
          <a:sx n="58" d="100"/>
          <a:sy n="58" d="100"/>
        </p:scale>
        <p:origin x="1224" y="224"/>
      </p:cViewPr>
      <p:guideLst>
        <p:guide pos="7771"/>
        <p:guide orient="horz" pos="4320"/>
      </p:guideLst>
    </p:cSldViewPr>
  </p:slideViewPr>
  <p:outlineViewPr>
    <p:cViewPr>
      <p:scale>
        <a:sx n="33" d="100"/>
        <a:sy n="33" d="100"/>
      </p:scale>
      <p:origin x="0" y="-92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88900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526512"/>
        <c:axId val="1539309968"/>
      </c:line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6"/>
        <c:overlap val="100"/>
        <c:axId val="1631526512"/>
        <c:axId val="1539309968"/>
      </c:bar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C213A7-16A5-814C-ACBA-BE16E4DF58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422B8-D0B5-C14E-85D3-97F52CA018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BF59EEA6-3575-CE47-9761-A9B9B87DFB1E}" type="datetimeFigureOut">
              <a:rPr lang="en-US" altLang="en-US"/>
              <a:pPr>
                <a:defRPr/>
              </a:pPr>
              <a:t>6/4/18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BF994-FBF7-314B-977A-1FCCA773AE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33402-169A-3146-B33E-FB0BD90399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C82D4C2D-640D-334B-92FD-B5792F6CB1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0355D674-1AE1-6648-AC93-372A81D62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5895CDA-C751-6E41-BB8C-E18260B9A31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x-none" altLang="x-none" noProof="0">
                <a:sym typeface="Helvetica Neue" charset="0"/>
              </a:rPr>
              <a:t>Second level</a:t>
            </a:r>
          </a:p>
          <a:p>
            <a:pPr lvl="2"/>
            <a:r>
              <a:rPr lang="x-none" altLang="x-none" noProof="0">
                <a:sym typeface="Helvetica Neue" charset="0"/>
              </a:rPr>
              <a:t>Third level</a:t>
            </a:r>
          </a:p>
          <a:p>
            <a:pPr lvl="3"/>
            <a:r>
              <a:rPr lang="x-none" altLang="x-none" noProof="0">
                <a:sym typeface="Helvetica Neue" charset="0"/>
              </a:rPr>
              <a:t>Fourth level</a:t>
            </a:r>
          </a:p>
          <a:p>
            <a:pPr lvl="4"/>
            <a:r>
              <a:rPr lang="x-none" altLang="x-none" noProof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713" y="2177480"/>
            <a:ext cx="19504148" cy="2178050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1713" y="4569842"/>
            <a:ext cx="20477162" cy="7019925"/>
          </a:xfrm>
        </p:spPr>
        <p:txBody>
          <a:bodyPr/>
          <a:lstStyle>
            <a:lvl1pPr algn="just">
              <a:lnSpc>
                <a:spcPct val="180000"/>
              </a:lnSpc>
              <a:defRPr sz="2200"/>
            </a:lvl1pPr>
            <a:lvl2pPr algn="just">
              <a:lnSpc>
                <a:spcPct val="180000"/>
              </a:lnSpc>
              <a:defRPr sz="2200"/>
            </a:lvl2pPr>
            <a:lvl3pPr algn="just">
              <a:lnSpc>
                <a:spcPct val="180000"/>
              </a:lnSpc>
              <a:defRPr sz="2200"/>
            </a:lvl3pPr>
            <a:lvl4pPr algn="just">
              <a:lnSpc>
                <a:spcPct val="180000"/>
              </a:lnSpc>
              <a:defRPr sz="2200"/>
            </a:lvl4pPr>
            <a:lvl5pPr algn="just">
              <a:lnSpc>
                <a:spcPct val="180000"/>
              </a:lnSpc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5F016E1-9677-EB43-9584-D1E1AD415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2488525" y="809328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CDE451A0-47B6-574D-A8E6-A6979ECF6B5F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38E2482A-1295-B841-BACA-8AB706DF1BC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9896856" y="12263934"/>
            <a:ext cx="3478213" cy="569912"/>
            <a:chOff x="13551417" y="7947226"/>
            <a:chExt cx="3478558" cy="569290"/>
          </a:xfrm>
        </p:grpSpPr>
        <p:sp>
          <p:nvSpPr>
            <p:cNvPr id="9" name="Oval 3">
              <a:extLst>
                <a:ext uri="{FF2B5EF4-FFF2-40B4-BE49-F238E27FC236}">
                  <a16:creationId xmlns:a16="http://schemas.microsoft.com/office/drawing/2014/main" id="{E44CE207-0F3B-B946-AB23-F33D8B118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417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FE938A41-B9B1-2F4C-A824-8DC61509C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2102" y="8112146"/>
              <a:ext cx="128600" cy="242622"/>
            </a:xfrm>
            <a:custGeom>
              <a:avLst/>
              <a:gdLst>
                <a:gd name="T0" fmla="*/ 64300 w 21600"/>
                <a:gd name="T1" fmla="*/ 121362 h 21595"/>
                <a:gd name="T2" fmla="*/ 64300 w 21600"/>
                <a:gd name="T3" fmla="*/ 121362 h 21595"/>
                <a:gd name="T4" fmla="*/ 64300 w 21600"/>
                <a:gd name="T5" fmla="*/ 121362 h 21595"/>
                <a:gd name="T6" fmla="*/ 64300 w 21600"/>
                <a:gd name="T7" fmla="*/ 121362 h 21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5">
                  <a:moveTo>
                    <a:pt x="14325" y="0"/>
                  </a:moveTo>
                  <a:cubicBezTo>
                    <a:pt x="11947" y="-5"/>
                    <a:pt x="9683" y="535"/>
                    <a:pt x="8120" y="1477"/>
                  </a:cubicBezTo>
                  <a:cubicBezTo>
                    <a:pt x="6945" y="2186"/>
                    <a:pt x="6249" y="3081"/>
                    <a:pt x="6144" y="4019"/>
                  </a:cubicBezTo>
                  <a:lnTo>
                    <a:pt x="6123" y="7733"/>
                  </a:lnTo>
                  <a:lnTo>
                    <a:pt x="0" y="7733"/>
                  </a:lnTo>
                  <a:lnTo>
                    <a:pt x="0" y="11796"/>
                  </a:lnTo>
                  <a:lnTo>
                    <a:pt x="6103" y="11796"/>
                  </a:lnTo>
                  <a:lnTo>
                    <a:pt x="6052" y="21595"/>
                  </a:lnTo>
                  <a:lnTo>
                    <a:pt x="14509" y="21595"/>
                  </a:lnTo>
                  <a:lnTo>
                    <a:pt x="14509" y="11796"/>
                  </a:lnTo>
                  <a:lnTo>
                    <a:pt x="20469" y="11796"/>
                  </a:lnTo>
                  <a:lnTo>
                    <a:pt x="21447" y="7733"/>
                  </a:lnTo>
                  <a:lnTo>
                    <a:pt x="14509" y="7733"/>
                  </a:lnTo>
                  <a:lnTo>
                    <a:pt x="14509" y="4988"/>
                  </a:lnTo>
                  <a:cubicBezTo>
                    <a:pt x="14453" y="4560"/>
                    <a:pt x="14822" y="4150"/>
                    <a:pt x="15487" y="3901"/>
                  </a:cubicBezTo>
                  <a:cubicBezTo>
                    <a:pt x="15925" y="3738"/>
                    <a:pt x="16459" y="3660"/>
                    <a:pt x="16995" y="3682"/>
                  </a:cubicBezTo>
                  <a:lnTo>
                    <a:pt x="21600" y="3677"/>
                  </a:lnTo>
                  <a:lnTo>
                    <a:pt x="21590" y="0"/>
                  </a:lnTo>
                  <a:lnTo>
                    <a:pt x="14325" y="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80E3BC80-9EE0-FA47-A0D2-D75735049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8564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2" name="AutoShape 7">
              <a:extLst>
                <a:ext uri="{FF2B5EF4-FFF2-40B4-BE49-F238E27FC236}">
                  <a16:creationId xmlns:a16="http://schemas.microsoft.com/office/drawing/2014/main" id="{84350E81-E2C0-4F4D-94B7-AA5ADD918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0031" y="8128003"/>
              <a:ext cx="247675" cy="204563"/>
            </a:xfrm>
            <a:custGeom>
              <a:avLst/>
              <a:gdLst>
                <a:gd name="T0" fmla="*/ 123838 w 21600"/>
                <a:gd name="T1" fmla="*/ 106277 h 20609"/>
                <a:gd name="T2" fmla="*/ 123838 w 21600"/>
                <a:gd name="T3" fmla="*/ 106277 h 20609"/>
                <a:gd name="T4" fmla="*/ 123838 w 21600"/>
                <a:gd name="T5" fmla="*/ 106277 h 20609"/>
                <a:gd name="T6" fmla="*/ 123838 w 21600"/>
                <a:gd name="T7" fmla="*/ 106277 h 206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609">
                  <a:moveTo>
                    <a:pt x="20989" y="488"/>
                  </a:moveTo>
                  <a:cubicBezTo>
                    <a:pt x="20829" y="951"/>
                    <a:pt x="20629" y="1394"/>
                    <a:pt x="20393" y="1811"/>
                  </a:cubicBezTo>
                  <a:cubicBezTo>
                    <a:pt x="20078" y="2370"/>
                    <a:pt x="19700" y="2878"/>
                    <a:pt x="19269" y="3322"/>
                  </a:cubicBezTo>
                  <a:cubicBezTo>
                    <a:pt x="19683" y="3307"/>
                    <a:pt x="20095" y="3243"/>
                    <a:pt x="20498" y="3130"/>
                  </a:cubicBezTo>
                  <a:cubicBezTo>
                    <a:pt x="20877" y="3024"/>
                    <a:pt x="21246" y="2876"/>
                    <a:pt x="21600" y="2687"/>
                  </a:cubicBezTo>
                  <a:cubicBezTo>
                    <a:pt x="21316" y="3218"/>
                    <a:pt x="20987" y="3713"/>
                    <a:pt x="20617" y="4166"/>
                  </a:cubicBezTo>
                  <a:cubicBezTo>
                    <a:pt x="20223" y="4649"/>
                    <a:pt x="19784" y="5081"/>
                    <a:pt x="19309" y="5454"/>
                  </a:cubicBezTo>
                  <a:cubicBezTo>
                    <a:pt x="19444" y="7795"/>
                    <a:pt x="19109" y="10097"/>
                    <a:pt x="18370" y="12200"/>
                  </a:cubicBezTo>
                  <a:cubicBezTo>
                    <a:pt x="17648" y="14253"/>
                    <a:pt x="16533" y="16141"/>
                    <a:pt x="14986" y="17569"/>
                  </a:cubicBezTo>
                  <a:cubicBezTo>
                    <a:pt x="13903" y="18568"/>
                    <a:pt x="12649" y="19278"/>
                    <a:pt x="11333" y="19776"/>
                  </a:cubicBezTo>
                  <a:cubicBezTo>
                    <a:pt x="7577" y="21197"/>
                    <a:pt x="3487" y="20789"/>
                    <a:pt x="0" y="18635"/>
                  </a:cubicBezTo>
                  <a:cubicBezTo>
                    <a:pt x="1193" y="18716"/>
                    <a:pt x="2389" y="18532"/>
                    <a:pt x="3523" y="18094"/>
                  </a:cubicBezTo>
                  <a:cubicBezTo>
                    <a:pt x="4495" y="17719"/>
                    <a:pt x="5407" y="17162"/>
                    <a:pt x="6225" y="16446"/>
                  </a:cubicBezTo>
                  <a:cubicBezTo>
                    <a:pt x="5098" y="16406"/>
                    <a:pt x="4024" y="15887"/>
                    <a:pt x="3208" y="14986"/>
                  </a:cubicBezTo>
                  <a:cubicBezTo>
                    <a:pt x="2632" y="14351"/>
                    <a:pt x="2210" y="13551"/>
                    <a:pt x="1985" y="12667"/>
                  </a:cubicBezTo>
                  <a:cubicBezTo>
                    <a:pt x="2291" y="12709"/>
                    <a:pt x="2600" y="12724"/>
                    <a:pt x="2908" y="12712"/>
                  </a:cubicBezTo>
                  <a:cubicBezTo>
                    <a:pt x="3196" y="12701"/>
                    <a:pt x="3482" y="12666"/>
                    <a:pt x="3766" y="12608"/>
                  </a:cubicBezTo>
                  <a:cubicBezTo>
                    <a:pt x="2710" y="12261"/>
                    <a:pt x="1802" y="11471"/>
                    <a:pt x="1219" y="10392"/>
                  </a:cubicBezTo>
                  <a:cubicBezTo>
                    <a:pt x="728" y="9483"/>
                    <a:pt x="496" y="8418"/>
                    <a:pt x="556" y="7347"/>
                  </a:cubicBezTo>
                  <a:cubicBezTo>
                    <a:pt x="865" y="7528"/>
                    <a:pt x="1185" y="7682"/>
                    <a:pt x="1514" y="7808"/>
                  </a:cubicBezTo>
                  <a:cubicBezTo>
                    <a:pt x="1827" y="7928"/>
                    <a:pt x="2147" y="8023"/>
                    <a:pt x="2471" y="8092"/>
                  </a:cubicBezTo>
                  <a:cubicBezTo>
                    <a:pt x="1633" y="7267"/>
                    <a:pt x="1044" y="6153"/>
                    <a:pt x="791" y="4912"/>
                  </a:cubicBezTo>
                  <a:cubicBezTo>
                    <a:pt x="541" y="3690"/>
                    <a:pt x="630" y="2408"/>
                    <a:pt x="1044" y="1248"/>
                  </a:cubicBezTo>
                  <a:cubicBezTo>
                    <a:pt x="2154" y="2776"/>
                    <a:pt x="3509" y="4041"/>
                    <a:pt x="5034" y="4972"/>
                  </a:cubicBezTo>
                  <a:cubicBezTo>
                    <a:pt x="6714" y="5998"/>
                    <a:pt x="8564" y="6597"/>
                    <a:pt x="10460" y="6728"/>
                  </a:cubicBezTo>
                  <a:cubicBezTo>
                    <a:pt x="9854" y="4014"/>
                    <a:pt x="11145" y="1215"/>
                    <a:pt x="13427" y="291"/>
                  </a:cubicBezTo>
                  <a:cubicBezTo>
                    <a:pt x="15140" y="-403"/>
                    <a:pt x="17045" y="169"/>
                    <a:pt x="18253" y="1739"/>
                  </a:cubicBezTo>
                  <a:cubicBezTo>
                    <a:pt x="18767" y="1670"/>
                    <a:pt x="19270" y="1521"/>
                    <a:pt x="19749" y="1295"/>
                  </a:cubicBezTo>
                  <a:cubicBezTo>
                    <a:pt x="20190" y="1087"/>
                    <a:pt x="20606" y="816"/>
                    <a:pt x="20989" y="488"/>
                  </a:cubicBez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9">
              <a:extLst>
                <a:ext uri="{FF2B5EF4-FFF2-40B4-BE49-F238E27FC236}">
                  <a16:creationId xmlns:a16="http://schemas.microsoft.com/office/drawing/2014/main" id="{40074889-AEEA-1647-8D33-3149C799B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5711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7" name="AutoShape 10">
              <a:extLst>
                <a:ext uri="{FF2B5EF4-FFF2-40B4-BE49-F238E27FC236}">
                  <a16:creationId xmlns:a16="http://schemas.microsoft.com/office/drawing/2014/main" id="{FE94BD7D-5F2F-D340-AC2D-11078162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8126" y="8137518"/>
              <a:ext cx="303243" cy="193464"/>
            </a:xfrm>
            <a:custGeom>
              <a:avLst/>
              <a:gdLst>
                <a:gd name="T0" fmla="*/ 151614 w 20949"/>
                <a:gd name="T1" fmla="*/ 96727 h 20595"/>
                <a:gd name="T2" fmla="*/ 151614 w 20949"/>
                <a:gd name="T3" fmla="*/ 96727 h 20595"/>
                <a:gd name="T4" fmla="*/ 151614 w 20949"/>
                <a:gd name="T5" fmla="*/ 96727 h 20595"/>
                <a:gd name="T6" fmla="*/ 151614 w 20949"/>
                <a:gd name="T7" fmla="*/ 96727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49" h="20595">
                  <a:moveTo>
                    <a:pt x="6669" y="0"/>
                  </a:moveTo>
                  <a:cubicBezTo>
                    <a:pt x="4962" y="0"/>
                    <a:pt x="3255" y="1006"/>
                    <a:pt x="1953" y="3017"/>
                  </a:cubicBezTo>
                  <a:cubicBezTo>
                    <a:pt x="-651" y="7038"/>
                    <a:pt x="-651" y="13558"/>
                    <a:pt x="1953" y="17579"/>
                  </a:cubicBezTo>
                  <a:cubicBezTo>
                    <a:pt x="4557" y="21600"/>
                    <a:pt x="8780" y="21600"/>
                    <a:pt x="11384" y="17579"/>
                  </a:cubicBezTo>
                  <a:cubicBezTo>
                    <a:pt x="13022" y="15050"/>
                    <a:pt x="13627" y="11534"/>
                    <a:pt x="13205" y="8272"/>
                  </a:cubicBezTo>
                  <a:lnTo>
                    <a:pt x="13026" y="8272"/>
                  </a:lnTo>
                  <a:lnTo>
                    <a:pt x="13026" y="8259"/>
                  </a:lnTo>
                  <a:lnTo>
                    <a:pt x="6690" y="8259"/>
                  </a:lnTo>
                  <a:lnTo>
                    <a:pt x="6690" y="12305"/>
                  </a:lnTo>
                  <a:lnTo>
                    <a:pt x="10410" y="12305"/>
                  </a:lnTo>
                  <a:cubicBezTo>
                    <a:pt x="10222" y="13151"/>
                    <a:pt x="9915" y="13949"/>
                    <a:pt x="9477" y="14627"/>
                  </a:cubicBezTo>
                  <a:cubicBezTo>
                    <a:pt x="7927" y="17019"/>
                    <a:pt x="5415" y="17019"/>
                    <a:pt x="3865" y="14627"/>
                  </a:cubicBezTo>
                  <a:cubicBezTo>
                    <a:pt x="2316" y="12234"/>
                    <a:pt x="2316" y="8361"/>
                    <a:pt x="3865" y="5969"/>
                  </a:cubicBezTo>
                  <a:cubicBezTo>
                    <a:pt x="4640" y="4773"/>
                    <a:pt x="5654" y="4174"/>
                    <a:pt x="6669" y="4174"/>
                  </a:cubicBezTo>
                  <a:cubicBezTo>
                    <a:pt x="7633" y="4174"/>
                    <a:pt x="8593" y="4730"/>
                    <a:pt x="9352" y="5808"/>
                  </a:cubicBezTo>
                  <a:lnTo>
                    <a:pt x="11297" y="2894"/>
                  </a:lnTo>
                  <a:cubicBezTo>
                    <a:pt x="10006" y="970"/>
                    <a:pt x="8339" y="0"/>
                    <a:pt x="6669" y="0"/>
                  </a:cubicBezTo>
                  <a:close/>
                  <a:moveTo>
                    <a:pt x="16904" y="5120"/>
                  </a:moveTo>
                  <a:lnTo>
                    <a:pt x="16904" y="8490"/>
                  </a:lnTo>
                  <a:lnTo>
                    <a:pt x="14721" y="8490"/>
                  </a:lnTo>
                  <a:lnTo>
                    <a:pt x="14721" y="11359"/>
                  </a:lnTo>
                  <a:lnTo>
                    <a:pt x="16904" y="11359"/>
                  </a:lnTo>
                  <a:lnTo>
                    <a:pt x="16904" y="14730"/>
                  </a:lnTo>
                  <a:lnTo>
                    <a:pt x="18766" y="14730"/>
                  </a:lnTo>
                  <a:lnTo>
                    <a:pt x="18766" y="11359"/>
                  </a:lnTo>
                  <a:lnTo>
                    <a:pt x="20949" y="11359"/>
                  </a:lnTo>
                  <a:lnTo>
                    <a:pt x="20949" y="8490"/>
                  </a:lnTo>
                  <a:lnTo>
                    <a:pt x="18766" y="8490"/>
                  </a:lnTo>
                  <a:lnTo>
                    <a:pt x="18766" y="5120"/>
                  </a:lnTo>
                  <a:lnTo>
                    <a:pt x="16904" y="512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12">
              <a:extLst>
                <a:ext uri="{FF2B5EF4-FFF2-40B4-BE49-F238E27FC236}">
                  <a16:creationId xmlns:a16="http://schemas.microsoft.com/office/drawing/2014/main" id="{3815BFA6-0E80-1A42-A6BA-E8960C7CB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858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9" name="AutoShape 13">
              <a:extLst>
                <a:ext uri="{FF2B5EF4-FFF2-40B4-BE49-F238E27FC236}">
                  <a16:creationId xmlns:a16="http://schemas.microsoft.com/office/drawing/2014/main" id="{049D2B6C-B4FD-F04C-9FC1-6A6931AB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3851" y="8118489"/>
              <a:ext cx="227036" cy="225179"/>
            </a:xfrm>
            <a:custGeom>
              <a:avLst/>
              <a:gdLst>
                <a:gd name="T0" fmla="*/ 113518 w 21352"/>
                <a:gd name="T1" fmla="*/ 112590 h 21600"/>
                <a:gd name="T2" fmla="*/ 113518 w 21352"/>
                <a:gd name="T3" fmla="*/ 112590 h 21600"/>
                <a:gd name="T4" fmla="*/ 113518 w 21352"/>
                <a:gd name="T5" fmla="*/ 112590 h 21600"/>
                <a:gd name="T6" fmla="*/ 113518 w 21352"/>
                <a:gd name="T7" fmla="*/ 1125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52" h="21600">
                  <a:moveTo>
                    <a:pt x="2512" y="0"/>
                  </a:moveTo>
                  <a:cubicBezTo>
                    <a:pt x="1868" y="0"/>
                    <a:pt x="1228" y="252"/>
                    <a:pt x="736" y="755"/>
                  </a:cubicBezTo>
                  <a:cubicBezTo>
                    <a:pt x="-246" y="1760"/>
                    <a:pt x="-246" y="3389"/>
                    <a:pt x="736" y="4394"/>
                  </a:cubicBezTo>
                  <a:cubicBezTo>
                    <a:pt x="1719" y="5400"/>
                    <a:pt x="3311" y="5400"/>
                    <a:pt x="4293" y="4394"/>
                  </a:cubicBezTo>
                  <a:cubicBezTo>
                    <a:pt x="5276" y="3389"/>
                    <a:pt x="5276" y="1760"/>
                    <a:pt x="4293" y="755"/>
                  </a:cubicBezTo>
                  <a:cubicBezTo>
                    <a:pt x="3802" y="252"/>
                    <a:pt x="3156" y="0"/>
                    <a:pt x="2512" y="0"/>
                  </a:cubicBezTo>
                  <a:close/>
                  <a:moveTo>
                    <a:pt x="15974" y="6786"/>
                  </a:moveTo>
                  <a:cubicBezTo>
                    <a:pt x="14493" y="6827"/>
                    <a:pt x="13075" y="7479"/>
                    <a:pt x="12048" y="8609"/>
                  </a:cubicBezTo>
                  <a:lnTo>
                    <a:pt x="12048" y="7250"/>
                  </a:lnTo>
                  <a:lnTo>
                    <a:pt x="7561" y="7250"/>
                  </a:lnTo>
                  <a:lnTo>
                    <a:pt x="7561" y="21600"/>
                  </a:lnTo>
                  <a:lnTo>
                    <a:pt x="12048" y="21600"/>
                  </a:lnTo>
                  <a:lnTo>
                    <a:pt x="12048" y="13067"/>
                  </a:lnTo>
                  <a:cubicBezTo>
                    <a:pt x="12157" y="11669"/>
                    <a:pt x="13375" y="10577"/>
                    <a:pt x="14805" y="10756"/>
                  </a:cubicBezTo>
                  <a:cubicBezTo>
                    <a:pt x="16039" y="10911"/>
                    <a:pt x="16934" y="12021"/>
                    <a:pt x="16865" y="13287"/>
                  </a:cubicBezTo>
                  <a:lnTo>
                    <a:pt x="16865" y="21600"/>
                  </a:lnTo>
                  <a:lnTo>
                    <a:pt x="21352" y="21600"/>
                  </a:lnTo>
                  <a:lnTo>
                    <a:pt x="21352" y="13357"/>
                  </a:lnTo>
                  <a:lnTo>
                    <a:pt x="21352" y="13287"/>
                  </a:lnTo>
                  <a:lnTo>
                    <a:pt x="21346" y="13287"/>
                  </a:lnTo>
                  <a:cubicBezTo>
                    <a:pt x="21354" y="12646"/>
                    <a:pt x="21328" y="12016"/>
                    <a:pt x="21244" y="11407"/>
                  </a:cubicBezTo>
                  <a:cubicBezTo>
                    <a:pt x="21154" y="10757"/>
                    <a:pt x="21010" y="10115"/>
                    <a:pt x="20734" y="9532"/>
                  </a:cubicBezTo>
                  <a:cubicBezTo>
                    <a:pt x="20160" y="8321"/>
                    <a:pt x="19052" y="7432"/>
                    <a:pt x="17710" y="7024"/>
                  </a:cubicBezTo>
                  <a:cubicBezTo>
                    <a:pt x="17135" y="6849"/>
                    <a:pt x="16551" y="6770"/>
                    <a:pt x="15974" y="6786"/>
                  </a:cubicBezTo>
                  <a:close/>
                  <a:moveTo>
                    <a:pt x="271" y="7250"/>
                  </a:moveTo>
                  <a:lnTo>
                    <a:pt x="271" y="21600"/>
                  </a:lnTo>
                  <a:lnTo>
                    <a:pt x="4759" y="21600"/>
                  </a:lnTo>
                  <a:lnTo>
                    <a:pt x="4759" y="7250"/>
                  </a:lnTo>
                  <a:lnTo>
                    <a:pt x="271" y="725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4">
              <a:extLst>
                <a:ext uri="{FF2B5EF4-FFF2-40B4-BE49-F238E27FC236}">
                  <a16:creationId xmlns:a16="http://schemas.microsoft.com/office/drawing/2014/main" id="{0839C006-EEE9-B541-9656-F1F509AE4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005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21" name="AutoShape 25">
              <a:extLst>
                <a:ext uri="{FF2B5EF4-FFF2-40B4-BE49-F238E27FC236}">
                  <a16:creationId xmlns:a16="http://schemas.microsoft.com/office/drawing/2014/main" id="{00B18235-E624-9041-9C2D-71D305A87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3061" y="8120074"/>
              <a:ext cx="225447" cy="223594"/>
            </a:xfrm>
            <a:custGeom>
              <a:avLst/>
              <a:gdLst>
                <a:gd name="T0" fmla="*/ 112718 w 21597"/>
                <a:gd name="T1" fmla="*/ 111813 h 21597"/>
                <a:gd name="T2" fmla="*/ 112718 w 21597"/>
                <a:gd name="T3" fmla="*/ 111813 h 21597"/>
                <a:gd name="T4" fmla="*/ 112718 w 21597"/>
                <a:gd name="T5" fmla="*/ 111813 h 21597"/>
                <a:gd name="T6" fmla="*/ 112718 w 21597"/>
                <a:gd name="T7" fmla="*/ 111813 h 2159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597">
                  <a:moveTo>
                    <a:pt x="4955" y="0"/>
                  </a:moveTo>
                  <a:cubicBezTo>
                    <a:pt x="4242" y="0"/>
                    <a:pt x="3702" y="-2"/>
                    <a:pt x="3248" y="29"/>
                  </a:cubicBezTo>
                  <a:cubicBezTo>
                    <a:pt x="2794" y="59"/>
                    <a:pt x="2425" y="122"/>
                    <a:pt x="2044" y="243"/>
                  </a:cubicBezTo>
                  <a:cubicBezTo>
                    <a:pt x="1625" y="395"/>
                    <a:pt x="1251" y="636"/>
                    <a:pt x="944" y="943"/>
                  </a:cubicBezTo>
                  <a:cubicBezTo>
                    <a:pt x="637" y="1251"/>
                    <a:pt x="396" y="1624"/>
                    <a:pt x="244" y="2044"/>
                  </a:cubicBezTo>
                  <a:cubicBezTo>
                    <a:pt x="122" y="2427"/>
                    <a:pt x="60" y="2800"/>
                    <a:pt x="29" y="3254"/>
                  </a:cubicBezTo>
                  <a:cubicBezTo>
                    <a:pt x="-1" y="3707"/>
                    <a:pt x="0" y="4240"/>
                    <a:pt x="1" y="4950"/>
                  </a:cubicBezTo>
                  <a:lnTo>
                    <a:pt x="1" y="16623"/>
                  </a:lnTo>
                  <a:cubicBezTo>
                    <a:pt x="1" y="17344"/>
                    <a:pt x="-1" y="17886"/>
                    <a:pt x="29" y="18342"/>
                  </a:cubicBezTo>
                  <a:cubicBezTo>
                    <a:pt x="60" y="18799"/>
                    <a:pt x="122" y="19170"/>
                    <a:pt x="244" y="19553"/>
                  </a:cubicBezTo>
                  <a:cubicBezTo>
                    <a:pt x="396" y="19972"/>
                    <a:pt x="637" y="20345"/>
                    <a:pt x="944" y="20653"/>
                  </a:cubicBezTo>
                  <a:cubicBezTo>
                    <a:pt x="1251" y="20960"/>
                    <a:pt x="1625" y="21201"/>
                    <a:pt x="2044" y="21353"/>
                  </a:cubicBezTo>
                  <a:cubicBezTo>
                    <a:pt x="2427" y="21475"/>
                    <a:pt x="2799" y="21537"/>
                    <a:pt x="3254" y="21568"/>
                  </a:cubicBezTo>
                  <a:cubicBezTo>
                    <a:pt x="3708" y="21598"/>
                    <a:pt x="4246" y="21597"/>
                    <a:pt x="4955" y="21596"/>
                  </a:cubicBezTo>
                  <a:lnTo>
                    <a:pt x="16625" y="21596"/>
                  </a:lnTo>
                  <a:cubicBezTo>
                    <a:pt x="17346" y="21596"/>
                    <a:pt x="17884" y="21598"/>
                    <a:pt x="18339" y="21568"/>
                  </a:cubicBezTo>
                  <a:cubicBezTo>
                    <a:pt x="18793" y="21537"/>
                    <a:pt x="19166" y="21475"/>
                    <a:pt x="19548" y="21353"/>
                  </a:cubicBezTo>
                  <a:cubicBezTo>
                    <a:pt x="19967" y="21201"/>
                    <a:pt x="20345" y="20960"/>
                    <a:pt x="20654" y="20653"/>
                  </a:cubicBezTo>
                  <a:cubicBezTo>
                    <a:pt x="20963" y="20345"/>
                    <a:pt x="21202" y="19972"/>
                    <a:pt x="21354" y="19553"/>
                  </a:cubicBezTo>
                  <a:cubicBezTo>
                    <a:pt x="21476" y="19170"/>
                    <a:pt x="21538" y="18796"/>
                    <a:pt x="21569" y="18342"/>
                  </a:cubicBezTo>
                  <a:cubicBezTo>
                    <a:pt x="21599" y="17889"/>
                    <a:pt x="21598" y="17356"/>
                    <a:pt x="21597" y="16646"/>
                  </a:cubicBezTo>
                  <a:lnTo>
                    <a:pt x="21597" y="4973"/>
                  </a:lnTo>
                  <a:cubicBezTo>
                    <a:pt x="21598" y="4252"/>
                    <a:pt x="21599" y="3710"/>
                    <a:pt x="21569" y="3254"/>
                  </a:cubicBezTo>
                  <a:cubicBezTo>
                    <a:pt x="21538" y="2797"/>
                    <a:pt x="21476" y="2426"/>
                    <a:pt x="21354" y="2044"/>
                  </a:cubicBezTo>
                  <a:cubicBezTo>
                    <a:pt x="21202" y="1624"/>
                    <a:pt x="20963" y="1251"/>
                    <a:pt x="20654" y="943"/>
                  </a:cubicBezTo>
                  <a:cubicBezTo>
                    <a:pt x="20345" y="636"/>
                    <a:pt x="19967" y="395"/>
                    <a:pt x="19548" y="243"/>
                  </a:cubicBezTo>
                  <a:cubicBezTo>
                    <a:pt x="19166" y="121"/>
                    <a:pt x="18792" y="59"/>
                    <a:pt x="18339" y="29"/>
                  </a:cubicBezTo>
                  <a:cubicBezTo>
                    <a:pt x="17885" y="-2"/>
                    <a:pt x="17352" y="0"/>
                    <a:pt x="16643" y="0"/>
                  </a:cubicBezTo>
                  <a:lnTo>
                    <a:pt x="4973" y="0"/>
                  </a:lnTo>
                  <a:lnTo>
                    <a:pt x="4955" y="0"/>
                  </a:lnTo>
                  <a:close/>
                  <a:moveTo>
                    <a:pt x="16093" y="2704"/>
                  </a:moveTo>
                  <a:lnTo>
                    <a:pt x="18599" y="2704"/>
                  </a:lnTo>
                  <a:cubicBezTo>
                    <a:pt x="18766" y="2704"/>
                    <a:pt x="18851" y="2704"/>
                    <a:pt x="18941" y="2733"/>
                  </a:cubicBezTo>
                  <a:cubicBezTo>
                    <a:pt x="19039" y="2768"/>
                    <a:pt x="19113" y="2843"/>
                    <a:pt x="19149" y="2941"/>
                  </a:cubicBezTo>
                  <a:cubicBezTo>
                    <a:pt x="19177" y="3031"/>
                    <a:pt x="19178" y="3119"/>
                    <a:pt x="19178" y="3288"/>
                  </a:cubicBezTo>
                  <a:lnTo>
                    <a:pt x="19178" y="5790"/>
                  </a:lnTo>
                  <a:cubicBezTo>
                    <a:pt x="19178" y="5956"/>
                    <a:pt x="19177" y="6041"/>
                    <a:pt x="19149" y="6131"/>
                  </a:cubicBezTo>
                  <a:cubicBezTo>
                    <a:pt x="19113" y="6230"/>
                    <a:pt x="19039" y="6304"/>
                    <a:pt x="18941" y="6340"/>
                  </a:cubicBezTo>
                  <a:cubicBezTo>
                    <a:pt x="18851" y="6368"/>
                    <a:pt x="18763" y="6369"/>
                    <a:pt x="18593" y="6369"/>
                  </a:cubicBezTo>
                  <a:lnTo>
                    <a:pt x="16093" y="6369"/>
                  </a:lnTo>
                  <a:cubicBezTo>
                    <a:pt x="15926" y="6369"/>
                    <a:pt x="15841" y="6368"/>
                    <a:pt x="15751" y="6340"/>
                  </a:cubicBezTo>
                  <a:cubicBezTo>
                    <a:pt x="15653" y="6304"/>
                    <a:pt x="15573" y="6230"/>
                    <a:pt x="15537" y="6131"/>
                  </a:cubicBezTo>
                  <a:cubicBezTo>
                    <a:pt x="15508" y="6041"/>
                    <a:pt x="15514" y="5953"/>
                    <a:pt x="15514" y="5784"/>
                  </a:cubicBezTo>
                  <a:lnTo>
                    <a:pt x="15514" y="3283"/>
                  </a:lnTo>
                  <a:cubicBezTo>
                    <a:pt x="15514" y="3116"/>
                    <a:pt x="15508" y="3031"/>
                    <a:pt x="15537" y="2941"/>
                  </a:cubicBezTo>
                  <a:cubicBezTo>
                    <a:pt x="15573" y="2843"/>
                    <a:pt x="15653" y="2768"/>
                    <a:pt x="15751" y="2733"/>
                  </a:cubicBezTo>
                  <a:cubicBezTo>
                    <a:pt x="15841" y="2704"/>
                    <a:pt x="15923" y="2704"/>
                    <a:pt x="16093" y="2704"/>
                  </a:cubicBezTo>
                  <a:close/>
                  <a:moveTo>
                    <a:pt x="10796" y="6537"/>
                  </a:moveTo>
                  <a:cubicBezTo>
                    <a:pt x="11896" y="6537"/>
                    <a:pt x="13001" y="6953"/>
                    <a:pt x="13841" y="7793"/>
                  </a:cubicBezTo>
                  <a:cubicBezTo>
                    <a:pt x="15520" y="9473"/>
                    <a:pt x="15520" y="12199"/>
                    <a:pt x="13841" y="13878"/>
                  </a:cubicBezTo>
                  <a:cubicBezTo>
                    <a:pt x="12162" y="15558"/>
                    <a:pt x="9436" y="15558"/>
                    <a:pt x="7757" y="13878"/>
                  </a:cubicBezTo>
                  <a:cubicBezTo>
                    <a:pt x="6078" y="12199"/>
                    <a:pt x="6078" y="9473"/>
                    <a:pt x="7757" y="7793"/>
                  </a:cubicBezTo>
                  <a:cubicBezTo>
                    <a:pt x="8597" y="6953"/>
                    <a:pt x="9696" y="6537"/>
                    <a:pt x="10796" y="6537"/>
                  </a:cubicBezTo>
                  <a:close/>
                  <a:moveTo>
                    <a:pt x="2403" y="9565"/>
                  </a:moveTo>
                  <a:lnTo>
                    <a:pt x="4191" y="9565"/>
                  </a:lnTo>
                  <a:cubicBezTo>
                    <a:pt x="3785" y="11684"/>
                    <a:pt x="4397" y="13957"/>
                    <a:pt x="6038" y="15598"/>
                  </a:cubicBezTo>
                  <a:cubicBezTo>
                    <a:pt x="8667" y="18228"/>
                    <a:pt x="12931" y="18228"/>
                    <a:pt x="15560" y="15598"/>
                  </a:cubicBezTo>
                  <a:cubicBezTo>
                    <a:pt x="17201" y="13957"/>
                    <a:pt x="17813" y="11684"/>
                    <a:pt x="17407" y="9565"/>
                  </a:cubicBezTo>
                  <a:lnTo>
                    <a:pt x="19195" y="9565"/>
                  </a:lnTo>
                  <a:lnTo>
                    <a:pt x="19195" y="17567"/>
                  </a:lnTo>
                  <a:cubicBezTo>
                    <a:pt x="19195" y="17800"/>
                    <a:pt x="19194" y="17974"/>
                    <a:pt x="19184" y="18122"/>
                  </a:cubicBezTo>
                  <a:cubicBezTo>
                    <a:pt x="19173" y="18271"/>
                    <a:pt x="19154" y="18396"/>
                    <a:pt x="19114" y="18522"/>
                  </a:cubicBezTo>
                  <a:cubicBezTo>
                    <a:pt x="19064" y="18660"/>
                    <a:pt x="18986" y="18779"/>
                    <a:pt x="18883" y="18881"/>
                  </a:cubicBezTo>
                  <a:cubicBezTo>
                    <a:pt x="18780" y="18983"/>
                    <a:pt x="18655" y="19064"/>
                    <a:pt x="18518" y="19113"/>
                  </a:cubicBezTo>
                  <a:cubicBezTo>
                    <a:pt x="18392" y="19153"/>
                    <a:pt x="18268" y="19172"/>
                    <a:pt x="18119" y="19182"/>
                  </a:cubicBezTo>
                  <a:cubicBezTo>
                    <a:pt x="17969" y="19192"/>
                    <a:pt x="17794" y="19194"/>
                    <a:pt x="17557" y="19194"/>
                  </a:cubicBezTo>
                  <a:lnTo>
                    <a:pt x="4035" y="19194"/>
                  </a:lnTo>
                  <a:cubicBezTo>
                    <a:pt x="3801" y="19194"/>
                    <a:pt x="3628" y="19192"/>
                    <a:pt x="3479" y="19182"/>
                  </a:cubicBezTo>
                  <a:cubicBezTo>
                    <a:pt x="3331" y="19172"/>
                    <a:pt x="3206" y="19153"/>
                    <a:pt x="3080" y="19113"/>
                  </a:cubicBezTo>
                  <a:cubicBezTo>
                    <a:pt x="2943" y="19064"/>
                    <a:pt x="2818" y="18983"/>
                    <a:pt x="2715" y="18881"/>
                  </a:cubicBezTo>
                  <a:cubicBezTo>
                    <a:pt x="2612" y="18779"/>
                    <a:pt x="2534" y="18660"/>
                    <a:pt x="2484" y="18522"/>
                  </a:cubicBezTo>
                  <a:cubicBezTo>
                    <a:pt x="2444" y="18396"/>
                    <a:pt x="2425" y="18273"/>
                    <a:pt x="2414" y="18122"/>
                  </a:cubicBezTo>
                  <a:cubicBezTo>
                    <a:pt x="2404" y="17972"/>
                    <a:pt x="2403" y="17792"/>
                    <a:pt x="2403" y="17555"/>
                  </a:cubicBezTo>
                  <a:lnTo>
                    <a:pt x="2403" y="9565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683112CA-291C-7B42-B015-8126E4C6B966}"/>
              </a:ext>
            </a:extLst>
          </p:cNvPr>
          <p:cNvGrpSpPr/>
          <p:nvPr userDrawn="1"/>
        </p:nvGrpSpPr>
        <p:grpSpPr>
          <a:xfrm>
            <a:off x="958752" y="12186592"/>
            <a:ext cx="5650561" cy="696961"/>
            <a:chOff x="5821359" y="12281719"/>
            <a:chExt cx="5650561" cy="696961"/>
          </a:xfrm>
        </p:grpSpPr>
        <p:sp>
          <p:nvSpPr>
            <p:cNvPr id="23" name="Text Box 3">
              <a:extLst>
                <a:ext uri="{FF2B5EF4-FFF2-40B4-BE49-F238E27FC236}">
                  <a16:creationId xmlns:a16="http://schemas.microsoft.com/office/drawing/2014/main" id="{E509BD49-9380-D14F-B549-B6D03E7815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52253" y="12359061"/>
              <a:ext cx="4719667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D4DDE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MARKETING PLAN </a:t>
              </a:r>
              <a:r>
                <a:rPr lang="en-US" altLang="x-none" sz="2500" b="1" spc="300" dirty="0">
                  <a:solidFill>
                    <a:srgbClr val="939BA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2.0</a:t>
              </a:r>
              <a:endParaRPr lang="x-none" altLang="x-none" sz="2500" b="1" spc="300" dirty="0">
                <a:solidFill>
                  <a:srgbClr val="939BA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Скругленный прямоугольник 23">
              <a:extLst>
                <a:ext uri="{FF2B5EF4-FFF2-40B4-BE49-F238E27FC236}">
                  <a16:creationId xmlns:a16="http://schemas.microsoft.com/office/drawing/2014/main" id="{D8843129-8BE0-7D4A-AD9C-44C7028E2F0E}"/>
                </a:ext>
              </a:extLst>
            </p:cNvPr>
            <p:cNvSpPr/>
            <p:nvPr/>
          </p:nvSpPr>
          <p:spPr bwMode="auto">
            <a:xfrm>
              <a:off x="5821359" y="12281719"/>
              <a:ext cx="696961" cy="696961"/>
            </a:xfrm>
            <a:prstGeom prst="roundRect">
              <a:avLst>
                <a:gd name="adj" fmla="val 1135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8FFD7B4-8625-7B47-AFB6-70CDBCC6ED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62230" y="12359061"/>
              <a:ext cx="656090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1E202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</a:t>
              </a:r>
              <a:endParaRPr lang="x-none" altLang="x-none" sz="2500" b="1" spc="300" dirty="0">
                <a:solidFill>
                  <a:srgbClr val="1E202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585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C6067F36-9C8D-9840-9931-D24E3DA4580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22488525" y="593304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495FC7DF-7707-9845-8231-4E91938DA915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36" name="Group 3">
            <a:extLst>
              <a:ext uri="{FF2B5EF4-FFF2-40B4-BE49-F238E27FC236}">
                <a16:creationId xmlns:a16="http://schemas.microsoft.com/office/drawing/2014/main" id="{C202C329-66C5-864B-B8E3-3091D2406E3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9896856" y="12263934"/>
            <a:ext cx="3478213" cy="569912"/>
            <a:chOff x="13551417" y="7947226"/>
            <a:chExt cx="3478558" cy="569290"/>
          </a:xfrm>
        </p:grpSpPr>
        <p:sp>
          <p:nvSpPr>
            <p:cNvPr id="37" name="Oval 3">
              <a:extLst>
                <a:ext uri="{FF2B5EF4-FFF2-40B4-BE49-F238E27FC236}">
                  <a16:creationId xmlns:a16="http://schemas.microsoft.com/office/drawing/2014/main" id="{77B5E8E2-4353-534E-8DF3-65A385D4F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417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FEEEF743-55BD-1144-953E-798D569D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2102" y="8112146"/>
              <a:ext cx="128600" cy="242622"/>
            </a:xfrm>
            <a:custGeom>
              <a:avLst/>
              <a:gdLst>
                <a:gd name="T0" fmla="*/ 64300 w 21600"/>
                <a:gd name="T1" fmla="*/ 121362 h 21595"/>
                <a:gd name="T2" fmla="*/ 64300 w 21600"/>
                <a:gd name="T3" fmla="*/ 121362 h 21595"/>
                <a:gd name="T4" fmla="*/ 64300 w 21600"/>
                <a:gd name="T5" fmla="*/ 121362 h 21595"/>
                <a:gd name="T6" fmla="*/ 64300 w 21600"/>
                <a:gd name="T7" fmla="*/ 121362 h 21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5">
                  <a:moveTo>
                    <a:pt x="14325" y="0"/>
                  </a:moveTo>
                  <a:cubicBezTo>
                    <a:pt x="11947" y="-5"/>
                    <a:pt x="9683" y="535"/>
                    <a:pt x="8120" y="1477"/>
                  </a:cubicBezTo>
                  <a:cubicBezTo>
                    <a:pt x="6945" y="2186"/>
                    <a:pt x="6249" y="3081"/>
                    <a:pt x="6144" y="4019"/>
                  </a:cubicBezTo>
                  <a:lnTo>
                    <a:pt x="6123" y="7733"/>
                  </a:lnTo>
                  <a:lnTo>
                    <a:pt x="0" y="7733"/>
                  </a:lnTo>
                  <a:lnTo>
                    <a:pt x="0" y="11796"/>
                  </a:lnTo>
                  <a:lnTo>
                    <a:pt x="6103" y="11796"/>
                  </a:lnTo>
                  <a:lnTo>
                    <a:pt x="6052" y="21595"/>
                  </a:lnTo>
                  <a:lnTo>
                    <a:pt x="14509" y="21595"/>
                  </a:lnTo>
                  <a:lnTo>
                    <a:pt x="14509" y="11796"/>
                  </a:lnTo>
                  <a:lnTo>
                    <a:pt x="20469" y="11796"/>
                  </a:lnTo>
                  <a:lnTo>
                    <a:pt x="21447" y="7733"/>
                  </a:lnTo>
                  <a:lnTo>
                    <a:pt x="14509" y="7733"/>
                  </a:lnTo>
                  <a:lnTo>
                    <a:pt x="14509" y="4988"/>
                  </a:lnTo>
                  <a:cubicBezTo>
                    <a:pt x="14453" y="4560"/>
                    <a:pt x="14822" y="4150"/>
                    <a:pt x="15487" y="3901"/>
                  </a:cubicBezTo>
                  <a:cubicBezTo>
                    <a:pt x="15925" y="3738"/>
                    <a:pt x="16459" y="3660"/>
                    <a:pt x="16995" y="3682"/>
                  </a:cubicBezTo>
                  <a:lnTo>
                    <a:pt x="21600" y="3677"/>
                  </a:lnTo>
                  <a:lnTo>
                    <a:pt x="21590" y="0"/>
                  </a:lnTo>
                  <a:lnTo>
                    <a:pt x="14325" y="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6">
              <a:extLst>
                <a:ext uri="{FF2B5EF4-FFF2-40B4-BE49-F238E27FC236}">
                  <a16:creationId xmlns:a16="http://schemas.microsoft.com/office/drawing/2014/main" id="{030830E5-DCC1-0745-8B4C-057C47E83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8564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0" name="AutoShape 7">
              <a:extLst>
                <a:ext uri="{FF2B5EF4-FFF2-40B4-BE49-F238E27FC236}">
                  <a16:creationId xmlns:a16="http://schemas.microsoft.com/office/drawing/2014/main" id="{C29360A8-5320-2C47-B8C5-933D4F1BE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0031" y="8128003"/>
              <a:ext cx="247675" cy="204563"/>
            </a:xfrm>
            <a:custGeom>
              <a:avLst/>
              <a:gdLst>
                <a:gd name="T0" fmla="*/ 123838 w 21600"/>
                <a:gd name="T1" fmla="*/ 106277 h 20609"/>
                <a:gd name="T2" fmla="*/ 123838 w 21600"/>
                <a:gd name="T3" fmla="*/ 106277 h 20609"/>
                <a:gd name="T4" fmla="*/ 123838 w 21600"/>
                <a:gd name="T5" fmla="*/ 106277 h 20609"/>
                <a:gd name="T6" fmla="*/ 123838 w 21600"/>
                <a:gd name="T7" fmla="*/ 106277 h 206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609">
                  <a:moveTo>
                    <a:pt x="20989" y="488"/>
                  </a:moveTo>
                  <a:cubicBezTo>
                    <a:pt x="20829" y="951"/>
                    <a:pt x="20629" y="1394"/>
                    <a:pt x="20393" y="1811"/>
                  </a:cubicBezTo>
                  <a:cubicBezTo>
                    <a:pt x="20078" y="2370"/>
                    <a:pt x="19700" y="2878"/>
                    <a:pt x="19269" y="3322"/>
                  </a:cubicBezTo>
                  <a:cubicBezTo>
                    <a:pt x="19683" y="3307"/>
                    <a:pt x="20095" y="3243"/>
                    <a:pt x="20498" y="3130"/>
                  </a:cubicBezTo>
                  <a:cubicBezTo>
                    <a:pt x="20877" y="3024"/>
                    <a:pt x="21246" y="2876"/>
                    <a:pt x="21600" y="2687"/>
                  </a:cubicBezTo>
                  <a:cubicBezTo>
                    <a:pt x="21316" y="3218"/>
                    <a:pt x="20987" y="3713"/>
                    <a:pt x="20617" y="4166"/>
                  </a:cubicBezTo>
                  <a:cubicBezTo>
                    <a:pt x="20223" y="4649"/>
                    <a:pt x="19784" y="5081"/>
                    <a:pt x="19309" y="5454"/>
                  </a:cubicBezTo>
                  <a:cubicBezTo>
                    <a:pt x="19444" y="7795"/>
                    <a:pt x="19109" y="10097"/>
                    <a:pt x="18370" y="12200"/>
                  </a:cubicBezTo>
                  <a:cubicBezTo>
                    <a:pt x="17648" y="14253"/>
                    <a:pt x="16533" y="16141"/>
                    <a:pt x="14986" y="17569"/>
                  </a:cubicBezTo>
                  <a:cubicBezTo>
                    <a:pt x="13903" y="18568"/>
                    <a:pt x="12649" y="19278"/>
                    <a:pt x="11333" y="19776"/>
                  </a:cubicBezTo>
                  <a:cubicBezTo>
                    <a:pt x="7577" y="21197"/>
                    <a:pt x="3487" y="20789"/>
                    <a:pt x="0" y="18635"/>
                  </a:cubicBezTo>
                  <a:cubicBezTo>
                    <a:pt x="1193" y="18716"/>
                    <a:pt x="2389" y="18532"/>
                    <a:pt x="3523" y="18094"/>
                  </a:cubicBezTo>
                  <a:cubicBezTo>
                    <a:pt x="4495" y="17719"/>
                    <a:pt x="5407" y="17162"/>
                    <a:pt x="6225" y="16446"/>
                  </a:cubicBezTo>
                  <a:cubicBezTo>
                    <a:pt x="5098" y="16406"/>
                    <a:pt x="4024" y="15887"/>
                    <a:pt x="3208" y="14986"/>
                  </a:cubicBezTo>
                  <a:cubicBezTo>
                    <a:pt x="2632" y="14351"/>
                    <a:pt x="2210" y="13551"/>
                    <a:pt x="1985" y="12667"/>
                  </a:cubicBezTo>
                  <a:cubicBezTo>
                    <a:pt x="2291" y="12709"/>
                    <a:pt x="2600" y="12724"/>
                    <a:pt x="2908" y="12712"/>
                  </a:cubicBezTo>
                  <a:cubicBezTo>
                    <a:pt x="3196" y="12701"/>
                    <a:pt x="3482" y="12666"/>
                    <a:pt x="3766" y="12608"/>
                  </a:cubicBezTo>
                  <a:cubicBezTo>
                    <a:pt x="2710" y="12261"/>
                    <a:pt x="1802" y="11471"/>
                    <a:pt x="1219" y="10392"/>
                  </a:cubicBezTo>
                  <a:cubicBezTo>
                    <a:pt x="728" y="9483"/>
                    <a:pt x="496" y="8418"/>
                    <a:pt x="556" y="7347"/>
                  </a:cubicBezTo>
                  <a:cubicBezTo>
                    <a:pt x="865" y="7528"/>
                    <a:pt x="1185" y="7682"/>
                    <a:pt x="1514" y="7808"/>
                  </a:cubicBezTo>
                  <a:cubicBezTo>
                    <a:pt x="1827" y="7928"/>
                    <a:pt x="2147" y="8023"/>
                    <a:pt x="2471" y="8092"/>
                  </a:cubicBezTo>
                  <a:cubicBezTo>
                    <a:pt x="1633" y="7267"/>
                    <a:pt x="1044" y="6153"/>
                    <a:pt x="791" y="4912"/>
                  </a:cubicBezTo>
                  <a:cubicBezTo>
                    <a:pt x="541" y="3690"/>
                    <a:pt x="630" y="2408"/>
                    <a:pt x="1044" y="1248"/>
                  </a:cubicBezTo>
                  <a:cubicBezTo>
                    <a:pt x="2154" y="2776"/>
                    <a:pt x="3509" y="4041"/>
                    <a:pt x="5034" y="4972"/>
                  </a:cubicBezTo>
                  <a:cubicBezTo>
                    <a:pt x="6714" y="5998"/>
                    <a:pt x="8564" y="6597"/>
                    <a:pt x="10460" y="6728"/>
                  </a:cubicBezTo>
                  <a:cubicBezTo>
                    <a:pt x="9854" y="4014"/>
                    <a:pt x="11145" y="1215"/>
                    <a:pt x="13427" y="291"/>
                  </a:cubicBezTo>
                  <a:cubicBezTo>
                    <a:pt x="15140" y="-403"/>
                    <a:pt x="17045" y="169"/>
                    <a:pt x="18253" y="1739"/>
                  </a:cubicBezTo>
                  <a:cubicBezTo>
                    <a:pt x="18767" y="1670"/>
                    <a:pt x="19270" y="1521"/>
                    <a:pt x="19749" y="1295"/>
                  </a:cubicBezTo>
                  <a:cubicBezTo>
                    <a:pt x="20190" y="1087"/>
                    <a:pt x="20606" y="816"/>
                    <a:pt x="20989" y="488"/>
                  </a:cubicBez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9">
              <a:extLst>
                <a:ext uri="{FF2B5EF4-FFF2-40B4-BE49-F238E27FC236}">
                  <a16:creationId xmlns:a16="http://schemas.microsoft.com/office/drawing/2014/main" id="{A469A161-DC5D-B44D-A3D4-C3B280C47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5711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2" name="AutoShape 10">
              <a:extLst>
                <a:ext uri="{FF2B5EF4-FFF2-40B4-BE49-F238E27FC236}">
                  <a16:creationId xmlns:a16="http://schemas.microsoft.com/office/drawing/2014/main" id="{0EDE0B41-62AB-3F4D-93EA-A1A3AF2E4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8126" y="8137518"/>
              <a:ext cx="303243" cy="193464"/>
            </a:xfrm>
            <a:custGeom>
              <a:avLst/>
              <a:gdLst>
                <a:gd name="T0" fmla="*/ 151614 w 20949"/>
                <a:gd name="T1" fmla="*/ 96727 h 20595"/>
                <a:gd name="T2" fmla="*/ 151614 w 20949"/>
                <a:gd name="T3" fmla="*/ 96727 h 20595"/>
                <a:gd name="T4" fmla="*/ 151614 w 20949"/>
                <a:gd name="T5" fmla="*/ 96727 h 20595"/>
                <a:gd name="T6" fmla="*/ 151614 w 20949"/>
                <a:gd name="T7" fmla="*/ 96727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49" h="20595">
                  <a:moveTo>
                    <a:pt x="6669" y="0"/>
                  </a:moveTo>
                  <a:cubicBezTo>
                    <a:pt x="4962" y="0"/>
                    <a:pt x="3255" y="1006"/>
                    <a:pt x="1953" y="3017"/>
                  </a:cubicBezTo>
                  <a:cubicBezTo>
                    <a:pt x="-651" y="7038"/>
                    <a:pt x="-651" y="13558"/>
                    <a:pt x="1953" y="17579"/>
                  </a:cubicBezTo>
                  <a:cubicBezTo>
                    <a:pt x="4557" y="21600"/>
                    <a:pt x="8780" y="21600"/>
                    <a:pt x="11384" y="17579"/>
                  </a:cubicBezTo>
                  <a:cubicBezTo>
                    <a:pt x="13022" y="15050"/>
                    <a:pt x="13627" y="11534"/>
                    <a:pt x="13205" y="8272"/>
                  </a:cubicBezTo>
                  <a:lnTo>
                    <a:pt x="13026" y="8272"/>
                  </a:lnTo>
                  <a:lnTo>
                    <a:pt x="13026" y="8259"/>
                  </a:lnTo>
                  <a:lnTo>
                    <a:pt x="6690" y="8259"/>
                  </a:lnTo>
                  <a:lnTo>
                    <a:pt x="6690" y="12305"/>
                  </a:lnTo>
                  <a:lnTo>
                    <a:pt x="10410" y="12305"/>
                  </a:lnTo>
                  <a:cubicBezTo>
                    <a:pt x="10222" y="13151"/>
                    <a:pt x="9915" y="13949"/>
                    <a:pt x="9477" y="14627"/>
                  </a:cubicBezTo>
                  <a:cubicBezTo>
                    <a:pt x="7927" y="17019"/>
                    <a:pt x="5415" y="17019"/>
                    <a:pt x="3865" y="14627"/>
                  </a:cubicBezTo>
                  <a:cubicBezTo>
                    <a:pt x="2316" y="12234"/>
                    <a:pt x="2316" y="8361"/>
                    <a:pt x="3865" y="5969"/>
                  </a:cubicBezTo>
                  <a:cubicBezTo>
                    <a:pt x="4640" y="4773"/>
                    <a:pt x="5654" y="4174"/>
                    <a:pt x="6669" y="4174"/>
                  </a:cubicBezTo>
                  <a:cubicBezTo>
                    <a:pt x="7633" y="4174"/>
                    <a:pt x="8593" y="4730"/>
                    <a:pt x="9352" y="5808"/>
                  </a:cubicBezTo>
                  <a:lnTo>
                    <a:pt x="11297" y="2894"/>
                  </a:lnTo>
                  <a:cubicBezTo>
                    <a:pt x="10006" y="970"/>
                    <a:pt x="8339" y="0"/>
                    <a:pt x="6669" y="0"/>
                  </a:cubicBezTo>
                  <a:close/>
                  <a:moveTo>
                    <a:pt x="16904" y="5120"/>
                  </a:moveTo>
                  <a:lnTo>
                    <a:pt x="16904" y="8490"/>
                  </a:lnTo>
                  <a:lnTo>
                    <a:pt x="14721" y="8490"/>
                  </a:lnTo>
                  <a:lnTo>
                    <a:pt x="14721" y="11359"/>
                  </a:lnTo>
                  <a:lnTo>
                    <a:pt x="16904" y="11359"/>
                  </a:lnTo>
                  <a:lnTo>
                    <a:pt x="16904" y="14730"/>
                  </a:lnTo>
                  <a:lnTo>
                    <a:pt x="18766" y="14730"/>
                  </a:lnTo>
                  <a:lnTo>
                    <a:pt x="18766" y="11359"/>
                  </a:lnTo>
                  <a:lnTo>
                    <a:pt x="20949" y="11359"/>
                  </a:lnTo>
                  <a:lnTo>
                    <a:pt x="20949" y="8490"/>
                  </a:lnTo>
                  <a:lnTo>
                    <a:pt x="18766" y="8490"/>
                  </a:lnTo>
                  <a:lnTo>
                    <a:pt x="18766" y="5120"/>
                  </a:lnTo>
                  <a:lnTo>
                    <a:pt x="16904" y="512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12">
              <a:extLst>
                <a:ext uri="{FF2B5EF4-FFF2-40B4-BE49-F238E27FC236}">
                  <a16:creationId xmlns:a16="http://schemas.microsoft.com/office/drawing/2014/main" id="{36882745-0CCF-304B-A33F-ABA4E3169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858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813456D5-D402-094A-B4FD-22B6B278D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3851" y="8118489"/>
              <a:ext cx="227036" cy="225179"/>
            </a:xfrm>
            <a:custGeom>
              <a:avLst/>
              <a:gdLst>
                <a:gd name="T0" fmla="*/ 113518 w 21352"/>
                <a:gd name="T1" fmla="*/ 112590 h 21600"/>
                <a:gd name="T2" fmla="*/ 113518 w 21352"/>
                <a:gd name="T3" fmla="*/ 112590 h 21600"/>
                <a:gd name="T4" fmla="*/ 113518 w 21352"/>
                <a:gd name="T5" fmla="*/ 112590 h 21600"/>
                <a:gd name="T6" fmla="*/ 113518 w 21352"/>
                <a:gd name="T7" fmla="*/ 1125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52" h="21600">
                  <a:moveTo>
                    <a:pt x="2512" y="0"/>
                  </a:moveTo>
                  <a:cubicBezTo>
                    <a:pt x="1868" y="0"/>
                    <a:pt x="1228" y="252"/>
                    <a:pt x="736" y="755"/>
                  </a:cubicBezTo>
                  <a:cubicBezTo>
                    <a:pt x="-246" y="1760"/>
                    <a:pt x="-246" y="3389"/>
                    <a:pt x="736" y="4394"/>
                  </a:cubicBezTo>
                  <a:cubicBezTo>
                    <a:pt x="1719" y="5400"/>
                    <a:pt x="3311" y="5400"/>
                    <a:pt x="4293" y="4394"/>
                  </a:cubicBezTo>
                  <a:cubicBezTo>
                    <a:pt x="5276" y="3389"/>
                    <a:pt x="5276" y="1760"/>
                    <a:pt x="4293" y="755"/>
                  </a:cubicBezTo>
                  <a:cubicBezTo>
                    <a:pt x="3802" y="252"/>
                    <a:pt x="3156" y="0"/>
                    <a:pt x="2512" y="0"/>
                  </a:cubicBezTo>
                  <a:close/>
                  <a:moveTo>
                    <a:pt x="15974" y="6786"/>
                  </a:moveTo>
                  <a:cubicBezTo>
                    <a:pt x="14493" y="6827"/>
                    <a:pt x="13075" y="7479"/>
                    <a:pt x="12048" y="8609"/>
                  </a:cubicBezTo>
                  <a:lnTo>
                    <a:pt x="12048" y="7250"/>
                  </a:lnTo>
                  <a:lnTo>
                    <a:pt x="7561" y="7250"/>
                  </a:lnTo>
                  <a:lnTo>
                    <a:pt x="7561" y="21600"/>
                  </a:lnTo>
                  <a:lnTo>
                    <a:pt x="12048" y="21600"/>
                  </a:lnTo>
                  <a:lnTo>
                    <a:pt x="12048" y="13067"/>
                  </a:lnTo>
                  <a:cubicBezTo>
                    <a:pt x="12157" y="11669"/>
                    <a:pt x="13375" y="10577"/>
                    <a:pt x="14805" y="10756"/>
                  </a:cubicBezTo>
                  <a:cubicBezTo>
                    <a:pt x="16039" y="10911"/>
                    <a:pt x="16934" y="12021"/>
                    <a:pt x="16865" y="13287"/>
                  </a:cubicBezTo>
                  <a:lnTo>
                    <a:pt x="16865" y="21600"/>
                  </a:lnTo>
                  <a:lnTo>
                    <a:pt x="21352" y="21600"/>
                  </a:lnTo>
                  <a:lnTo>
                    <a:pt x="21352" y="13357"/>
                  </a:lnTo>
                  <a:lnTo>
                    <a:pt x="21352" y="13287"/>
                  </a:lnTo>
                  <a:lnTo>
                    <a:pt x="21346" y="13287"/>
                  </a:lnTo>
                  <a:cubicBezTo>
                    <a:pt x="21354" y="12646"/>
                    <a:pt x="21328" y="12016"/>
                    <a:pt x="21244" y="11407"/>
                  </a:cubicBezTo>
                  <a:cubicBezTo>
                    <a:pt x="21154" y="10757"/>
                    <a:pt x="21010" y="10115"/>
                    <a:pt x="20734" y="9532"/>
                  </a:cubicBezTo>
                  <a:cubicBezTo>
                    <a:pt x="20160" y="8321"/>
                    <a:pt x="19052" y="7432"/>
                    <a:pt x="17710" y="7024"/>
                  </a:cubicBezTo>
                  <a:cubicBezTo>
                    <a:pt x="17135" y="6849"/>
                    <a:pt x="16551" y="6770"/>
                    <a:pt x="15974" y="6786"/>
                  </a:cubicBezTo>
                  <a:close/>
                  <a:moveTo>
                    <a:pt x="271" y="7250"/>
                  </a:moveTo>
                  <a:lnTo>
                    <a:pt x="271" y="21600"/>
                  </a:lnTo>
                  <a:lnTo>
                    <a:pt x="4759" y="21600"/>
                  </a:lnTo>
                  <a:lnTo>
                    <a:pt x="4759" y="7250"/>
                  </a:lnTo>
                  <a:lnTo>
                    <a:pt x="271" y="725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24">
              <a:extLst>
                <a:ext uri="{FF2B5EF4-FFF2-40B4-BE49-F238E27FC236}">
                  <a16:creationId xmlns:a16="http://schemas.microsoft.com/office/drawing/2014/main" id="{E08D2E35-05F6-D14B-8071-99521D50C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005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6" name="AutoShape 25">
              <a:extLst>
                <a:ext uri="{FF2B5EF4-FFF2-40B4-BE49-F238E27FC236}">
                  <a16:creationId xmlns:a16="http://schemas.microsoft.com/office/drawing/2014/main" id="{EFA698A8-B066-CC49-A17A-1A25F8D6D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3061" y="8120074"/>
              <a:ext cx="225447" cy="223594"/>
            </a:xfrm>
            <a:custGeom>
              <a:avLst/>
              <a:gdLst>
                <a:gd name="T0" fmla="*/ 112718 w 21597"/>
                <a:gd name="T1" fmla="*/ 111813 h 21597"/>
                <a:gd name="T2" fmla="*/ 112718 w 21597"/>
                <a:gd name="T3" fmla="*/ 111813 h 21597"/>
                <a:gd name="T4" fmla="*/ 112718 w 21597"/>
                <a:gd name="T5" fmla="*/ 111813 h 21597"/>
                <a:gd name="T6" fmla="*/ 112718 w 21597"/>
                <a:gd name="T7" fmla="*/ 111813 h 2159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597">
                  <a:moveTo>
                    <a:pt x="4955" y="0"/>
                  </a:moveTo>
                  <a:cubicBezTo>
                    <a:pt x="4242" y="0"/>
                    <a:pt x="3702" y="-2"/>
                    <a:pt x="3248" y="29"/>
                  </a:cubicBezTo>
                  <a:cubicBezTo>
                    <a:pt x="2794" y="59"/>
                    <a:pt x="2425" y="122"/>
                    <a:pt x="2044" y="243"/>
                  </a:cubicBezTo>
                  <a:cubicBezTo>
                    <a:pt x="1625" y="395"/>
                    <a:pt x="1251" y="636"/>
                    <a:pt x="944" y="943"/>
                  </a:cubicBezTo>
                  <a:cubicBezTo>
                    <a:pt x="637" y="1251"/>
                    <a:pt x="396" y="1624"/>
                    <a:pt x="244" y="2044"/>
                  </a:cubicBezTo>
                  <a:cubicBezTo>
                    <a:pt x="122" y="2427"/>
                    <a:pt x="60" y="2800"/>
                    <a:pt x="29" y="3254"/>
                  </a:cubicBezTo>
                  <a:cubicBezTo>
                    <a:pt x="-1" y="3707"/>
                    <a:pt x="0" y="4240"/>
                    <a:pt x="1" y="4950"/>
                  </a:cubicBezTo>
                  <a:lnTo>
                    <a:pt x="1" y="16623"/>
                  </a:lnTo>
                  <a:cubicBezTo>
                    <a:pt x="1" y="17344"/>
                    <a:pt x="-1" y="17886"/>
                    <a:pt x="29" y="18342"/>
                  </a:cubicBezTo>
                  <a:cubicBezTo>
                    <a:pt x="60" y="18799"/>
                    <a:pt x="122" y="19170"/>
                    <a:pt x="244" y="19553"/>
                  </a:cubicBezTo>
                  <a:cubicBezTo>
                    <a:pt x="396" y="19972"/>
                    <a:pt x="637" y="20345"/>
                    <a:pt x="944" y="20653"/>
                  </a:cubicBezTo>
                  <a:cubicBezTo>
                    <a:pt x="1251" y="20960"/>
                    <a:pt x="1625" y="21201"/>
                    <a:pt x="2044" y="21353"/>
                  </a:cubicBezTo>
                  <a:cubicBezTo>
                    <a:pt x="2427" y="21475"/>
                    <a:pt x="2799" y="21537"/>
                    <a:pt x="3254" y="21568"/>
                  </a:cubicBezTo>
                  <a:cubicBezTo>
                    <a:pt x="3708" y="21598"/>
                    <a:pt x="4246" y="21597"/>
                    <a:pt x="4955" y="21596"/>
                  </a:cubicBezTo>
                  <a:lnTo>
                    <a:pt x="16625" y="21596"/>
                  </a:lnTo>
                  <a:cubicBezTo>
                    <a:pt x="17346" y="21596"/>
                    <a:pt x="17884" y="21598"/>
                    <a:pt x="18339" y="21568"/>
                  </a:cubicBezTo>
                  <a:cubicBezTo>
                    <a:pt x="18793" y="21537"/>
                    <a:pt x="19166" y="21475"/>
                    <a:pt x="19548" y="21353"/>
                  </a:cubicBezTo>
                  <a:cubicBezTo>
                    <a:pt x="19967" y="21201"/>
                    <a:pt x="20345" y="20960"/>
                    <a:pt x="20654" y="20653"/>
                  </a:cubicBezTo>
                  <a:cubicBezTo>
                    <a:pt x="20963" y="20345"/>
                    <a:pt x="21202" y="19972"/>
                    <a:pt x="21354" y="19553"/>
                  </a:cubicBezTo>
                  <a:cubicBezTo>
                    <a:pt x="21476" y="19170"/>
                    <a:pt x="21538" y="18796"/>
                    <a:pt x="21569" y="18342"/>
                  </a:cubicBezTo>
                  <a:cubicBezTo>
                    <a:pt x="21599" y="17889"/>
                    <a:pt x="21598" y="17356"/>
                    <a:pt x="21597" y="16646"/>
                  </a:cubicBezTo>
                  <a:lnTo>
                    <a:pt x="21597" y="4973"/>
                  </a:lnTo>
                  <a:cubicBezTo>
                    <a:pt x="21598" y="4252"/>
                    <a:pt x="21599" y="3710"/>
                    <a:pt x="21569" y="3254"/>
                  </a:cubicBezTo>
                  <a:cubicBezTo>
                    <a:pt x="21538" y="2797"/>
                    <a:pt x="21476" y="2426"/>
                    <a:pt x="21354" y="2044"/>
                  </a:cubicBezTo>
                  <a:cubicBezTo>
                    <a:pt x="21202" y="1624"/>
                    <a:pt x="20963" y="1251"/>
                    <a:pt x="20654" y="943"/>
                  </a:cubicBezTo>
                  <a:cubicBezTo>
                    <a:pt x="20345" y="636"/>
                    <a:pt x="19967" y="395"/>
                    <a:pt x="19548" y="243"/>
                  </a:cubicBezTo>
                  <a:cubicBezTo>
                    <a:pt x="19166" y="121"/>
                    <a:pt x="18792" y="59"/>
                    <a:pt x="18339" y="29"/>
                  </a:cubicBezTo>
                  <a:cubicBezTo>
                    <a:pt x="17885" y="-2"/>
                    <a:pt x="17352" y="0"/>
                    <a:pt x="16643" y="0"/>
                  </a:cubicBezTo>
                  <a:lnTo>
                    <a:pt x="4973" y="0"/>
                  </a:lnTo>
                  <a:lnTo>
                    <a:pt x="4955" y="0"/>
                  </a:lnTo>
                  <a:close/>
                  <a:moveTo>
                    <a:pt x="16093" y="2704"/>
                  </a:moveTo>
                  <a:lnTo>
                    <a:pt x="18599" y="2704"/>
                  </a:lnTo>
                  <a:cubicBezTo>
                    <a:pt x="18766" y="2704"/>
                    <a:pt x="18851" y="2704"/>
                    <a:pt x="18941" y="2733"/>
                  </a:cubicBezTo>
                  <a:cubicBezTo>
                    <a:pt x="19039" y="2768"/>
                    <a:pt x="19113" y="2843"/>
                    <a:pt x="19149" y="2941"/>
                  </a:cubicBezTo>
                  <a:cubicBezTo>
                    <a:pt x="19177" y="3031"/>
                    <a:pt x="19178" y="3119"/>
                    <a:pt x="19178" y="3288"/>
                  </a:cubicBezTo>
                  <a:lnTo>
                    <a:pt x="19178" y="5790"/>
                  </a:lnTo>
                  <a:cubicBezTo>
                    <a:pt x="19178" y="5956"/>
                    <a:pt x="19177" y="6041"/>
                    <a:pt x="19149" y="6131"/>
                  </a:cubicBezTo>
                  <a:cubicBezTo>
                    <a:pt x="19113" y="6230"/>
                    <a:pt x="19039" y="6304"/>
                    <a:pt x="18941" y="6340"/>
                  </a:cubicBezTo>
                  <a:cubicBezTo>
                    <a:pt x="18851" y="6368"/>
                    <a:pt x="18763" y="6369"/>
                    <a:pt x="18593" y="6369"/>
                  </a:cubicBezTo>
                  <a:lnTo>
                    <a:pt x="16093" y="6369"/>
                  </a:lnTo>
                  <a:cubicBezTo>
                    <a:pt x="15926" y="6369"/>
                    <a:pt x="15841" y="6368"/>
                    <a:pt x="15751" y="6340"/>
                  </a:cubicBezTo>
                  <a:cubicBezTo>
                    <a:pt x="15653" y="6304"/>
                    <a:pt x="15573" y="6230"/>
                    <a:pt x="15537" y="6131"/>
                  </a:cubicBezTo>
                  <a:cubicBezTo>
                    <a:pt x="15508" y="6041"/>
                    <a:pt x="15514" y="5953"/>
                    <a:pt x="15514" y="5784"/>
                  </a:cubicBezTo>
                  <a:lnTo>
                    <a:pt x="15514" y="3283"/>
                  </a:lnTo>
                  <a:cubicBezTo>
                    <a:pt x="15514" y="3116"/>
                    <a:pt x="15508" y="3031"/>
                    <a:pt x="15537" y="2941"/>
                  </a:cubicBezTo>
                  <a:cubicBezTo>
                    <a:pt x="15573" y="2843"/>
                    <a:pt x="15653" y="2768"/>
                    <a:pt x="15751" y="2733"/>
                  </a:cubicBezTo>
                  <a:cubicBezTo>
                    <a:pt x="15841" y="2704"/>
                    <a:pt x="15923" y="2704"/>
                    <a:pt x="16093" y="2704"/>
                  </a:cubicBezTo>
                  <a:close/>
                  <a:moveTo>
                    <a:pt x="10796" y="6537"/>
                  </a:moveTo>
                  <a:cubicBezTo>
                    <a:pt x="11896" y="6537"/>
                    <a:pt x="13001" y="6953"/>
                    <a:pt x="13841" y="7793"/>
                  </a:cubicBezTo>
                  <a:cubicBezTo>
                    <a:pt x="15520" y="9473"/>
                    <a:pt x="15520" y="12199"/>
                    <a:pt x="13841" y="13878"/>
                  </a:cubicBezTo>
                  <a:cubicBezTo>
                    <a:pt x="12162" y="15558"/>
                    <a:pt x="9436" y="15558"/>
                    <a:pt x="7757" y="13878"/>
                  </a:cubicBezTo>
                  <a:cubicBezTo>
                    <a:pt x="6078" y="12199"/>
                    <a:pt x="6078" y="9473"/>
                    <a:pt x="7757" y="7793"/>
                  </a:cubicBezTo>
                  <a:cubicBezTo>
                    <a:pt x="8597" y="6953"/>
                    <a:pt x="9696" y="6537"/>
                    <a:pt x="10796" y="6537"/>
                  </a:cubicBezTo>
                  <a:close/>
                  <a:moveTo>
                    <a:pt x="2403" y="9565"/>
                  </a:moveTo>
                  <a:lnTo>
                    <a:pt x="4191" y="9565"/>
                  </a:lnTo>
                  <a:cubicBezTo>
                    <a:pt x="3785" y="11684"/>
                    <a:pt x="4397" y="13957"/>
                    <a:pt x="6038" y="15598"/>
                  </a:cubicBezTo>
                  <a:cubicBezTo>
                    <a:pt x="8667" y="18228"/>
                    <a:pt x="12931" y="18228"/>
                    <a:pt x="15560" y="15598"/>
                  </a:cubicBezTo>
                  <a:cubicBezTo>
                    <a:pt x="17201" y="13957"/>
                    <a:pt x="17813" y="11684"/>
                    <a:pt x="17407" y="9565"/>
                  </a:cubicBezTo>
                  <a:lnTo>
                    <a:pt x="19195" y="9565"/>
                  </a:lnTo>
                  <a:lnTo>
                    <a:pt x="19195" y="17567"/>
                  </a:lnTo>
                  <a:cubicBezTo>
                    <a:pt x="19195" y="17800"/>
                    <a:pt x="19194" y="17974"/>
                    <a:pt x="19184" y="18122"/>
                  </a:cubicBezTo>
                  <a:cubicBezTo>
                    <a:pt x="19173" y="18271"/>
                    <a:pt x="19154" y="18396"/>
                    <a:pt x="19114" y="18522"/>
                  </a:cubicBezTo>
                  <a:cubicBezTo>
                    <a:pt x="19064" y="18660"/>
                    <a:pt x="18986" y="18779"/>
                    <a:pt x="18883" y="18881"/>
                  </a:cubicBezTo>
                  <a:cubicBezTo>
                    <a:pt x="18780" y="18983"/>
                    <a:pt x="18655" y="19064"/>
                    <a:pt x="18518" y="19113"/>
                  </a:cubicBezTo>
                  <a:cubicBezTo>
                    <a:pt x="18392" y="19153"/>
                    <a:pt x="18268" y="19172"/>
                    <a:pt x="18119" y="19182"/>
                  </a:cubicBezTo>
                  <a:cubicBezTo>
                    <a:pt x="17969" y="19192"/>
                    <a:pt x="17794" y="19194"/>
                    <a:pt x="17557" y="19194"/>
                  </a:cubicBezTo>
                  <a:lnTo>
                    <a:pt x="4035" y="19194"/>
                  </a:lnTo>
                  <a:cubicBezTo>
                    <a:pt x="3801" y="19194"/>
                    <a:pt x="3628" y="19192"/>
                    <a:pt x="3479" y="19182"/>
                  </a:cubicBezTo>
                  <a:cubicBezTo>
                    <a:pt x="3331" y="19172"/>
                    <a:pt x="3206" y="19153"/>
                    <a:pt x="3080" y="19113"/>
                  </a:cubicBezTo>
                  <a:cubicBezTo>
                    <a:pt x="2943" y="19064"/>
                    <a:pt x="2818" y="18983"/>
                    <a:pt x="2715" y="18881"/>
                  </a:cubicBezTo>
                  <a:cubicBezTo>
                    <a:pt x="2612" y="18779"/>
                    <a:pt x="2534" y="18660"/>
                    <a:pt x="2484" y="18522"/>
                  </a:cubicBezTo>
                  <a:cubicBezTo>
                    <a:pt x="2444" y="18396"/>
                    <a:pt x="2425" y="18273"/>
                    <a:pt x="2414" y="18122"/>
                  </a:cubicBezTo>
                  <a:cubicBezTo>
                    <a:pt x="2404" y="17972"/>
                    <a:pt x="2403" y="17792"/>
                    <a:pt x="2403" y="17555"/>
                  </a:cubicBezTo>
                  <a:lnTo>
                    <a:pt x="2403" y="9565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430AC4D7-6BCC-414A-BC7F-B434BF9A994F}"/>
              </a:ext>
            </a:extLst>
          </p:cNvPr>
          <p:cNvGrpSpPr/>
          <p:nvPr userDrawn="1"/>
        </p:nvGrpSpPr>
        <p:grpSpPr>
          <a:xfrm>
            <a:off x="958752" y="12186592"/>
            <a:ext cx="5650561" cy="696961"/>
            <a:chOff x="5821359" y="12281719"/>
            <a:chExt cx="5650561" cy="696961"/>
          </a:xfrm>
        </p:grpSpPr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29FFE79C-3B0B-154C-BF15-D208395056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52253" y="12359061"/>
              <a:ext cx="4719667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D4DDE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MARKETING PLAN </a:t>
              </a:r>
              <a:r>
                <a:rPr lang="en-US" altLang="x-none" sz="2500" b="1" spc="300" dirty="0">
                  <a:solidFill>
                    <a:srgbClr val="939BA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2.0</a:t>
              </a:r>
              <a:endParaRPr lang="x-none" altLang="x-none" sz="2500" b="1" spc="300" dirty="0">
                <a:solidFill>
                  <a:srgbClr val="939BA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91130030-E18B-9A47-A89E-F452C3838554}"/>
                </a:ext>
              </a:extLst>
            </p:cNvPr>
            <p:cNvSpPr/>
            <p:nvPr/>
          </p:nvSpPr>
          <p:spPr bwMode="auto">
            <a:xfrm>
              <a:off x="5821359" y="12281719"/>
              <a:ext cx="696961" cy="696961"/>
            </a:xfrm>
            <a:prstGeom prst="roundRect">
              <a:avLst>
                <a:gd name="adj" fmla="val 1135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Text Box 3">
              <a:extLst>
                <a:ext uri="{FF2B5EF4-FFF2-40B4-BE49-F238E27FC236}">
                  <a16:creationId xmlns:a16="http://schemas.microsoft.com/office/drawing/2014/main" id="{82818559-4911-E341-AF90-7794FAFF39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62230" y="12359061"/>
              <a:ext cx="656090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1E202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</a:t>
              </a:r>
              <a:endParaRPr lang="x-none" altLang="x-none" sz="2500" b="1" spc="300" dirty="0">
                <a:solidFill>
                  <a:srgbClr val="1E202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5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9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E2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937AA2-5909-6C4E-A497-B80DDD3D49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20900" y="2278063"/>
            <a:ext cx="20627975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 Medium" charset="0"/>
              </a:rPr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DBFEBA-B569-4D48-BB4C-6FF13D78D1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71713" y="4670425"/>
            <a:ext cx="20477162" cy="701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" charset="0"/>
              </a:rPr>
              <a:t>Click to edit Master text styles</a:t>
            </a:r>
          </a:p>
          <a:p>
            <a:pPr lvl="1"/>
            <a:r>
              <a:rPr lang="x-none" altLang="x-none" dirty="0">
                <a:sym typeface="Poppins" charset="0"/>
              </a:rPr>
              <a:t>Second level</a:t>
            </a:r>
          </a:p>
          <a:p>
            <a:pPr lvl="2"/>
            <a:r>
              <a:rPr lang="x-none" altLang="x-none" dirty="0">
                <a:sym typeface="Poppins" charset="0"/>
              </a:rPr>
              <a:t>Third level</a:t>
            </a:r>
          </a:p>
          <a:p>
            <a:pPr lvl="3"/>
            <a:r>
              <a:rPr lang="x-none" altLang="x-none" dirty="0">
                <a:sym typeface="Poppins" charset="0"/>
              </a:rPr>
              <a:t>Fourth level</a:t>
            </a:r>
          </a:p>
          <a:p>
            <a:pPr lvl="4"/>
            <a:r>
              <a:rPr lang="x-none" altLang="x-none" dirty="0">
                <a:sym typeface="Poppi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4" r:id="rId3"/>
    <p:sldLayoutId id="2147483875" r:id="rId4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0000" b="1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Poppins Medium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5pPr>
      <a:lvl6pPr marL="4572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6pPr>
      <a:lvl7pPr marL="9144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7pPr>
      <a:lvl8pPr marL="13716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8pPr>
      <a:lvl9pPr marL="18288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9pPr>
    </p:titleStyle>
    <p:bodyStyle>
      <a:lvl1pPr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1pPr>
      <a:lvl2pPr indent="2286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2pPr>
      <a:lvl3pPr indent="4572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3pPr>
      <a:lvl4pPr indent="6858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4pPr>
      <a:lvl5pPr indent="9144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fonts.google.com/specimen/Open+Sans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9527579" y="1889448"/>
            <a:ext cx="5400724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811774"/>
            <a:ext cx="10585302" cy="43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MARKETING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PLAN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9882336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8F365B9D-C937-4F4B-B413-EDE1776ACAE7}"/>
              </a:ext>
            </a:extLst>
          </p:cNvPr>
          <p:cNvSpPr/>
          <p:nvPr/>
        </p:nvSpPr>
        <p:spPr>
          <a:xfrm rot="5400000">
            <a:off x="11781060" y="8337773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799602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1E202A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2.0</a:t>
              </a:r>
              <a:endParaRPr lang="x-none" altLang="x-none" sz="1800" b="1" spc="300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/>
      <p:bldP spid="43" grpId="0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2A785FC-52BD-CE4C-BBDA-66FEFFF9D80B}"/>
              </a:ext>
            </a:extLst>
          </p:cNvPr>
          <p:cNvGrpSpPr/>
          <p:nvPr/>
        </p:nvGrpSpPr>
        <p:grpSpPr>
          <a:xfrm>
            <a:off x="11587437" y="1862753"/>
            <a:ext cx="1440160" cy="6224620"/>
            <a:chOff x="11587437" y="1862753"/>
            <a:chExt cx="1440160" cy="6224620"/>
          </a:xfrm>
        </p:grpSpPr>
        <p:sp>
          <p:nvSpPr>
            <p:cNvPr id="28" name="Скругленный прямоугольник 27">
              <a:extLst>
                <a:ext uri="{FF2B5EF4-FFF2-40B4-BE49-F238E27FC236}">
                  <a16:creationId xmlns:a16="http://schemas.microsoft.com/office/drawing/2014/main" id="{667ADAB5-7E27-3A49-87C0-0D34EFC2D03A}"/>
                </a:ext>
              </a:extLst>
            </p:cNvPr>
            <p:cNvSpPr/>
            <p:nvPr/>
          </p:nvSpPr>
          <p:spPr bwMode="auto">
            <a:xfrm>
              <a:off x="11587437" y="1862753"/>
              <a:ext cx="1440160" cy="6224620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9" name="Text Box 2">
              <a:extLst>
                <a:ext uri="{FF2B5EF4-FFF2-40B4-BE49-F238E27FC236}">
                  <a16:creationId xmlns:a16="http://schemas.microsoft.com/office/drawing/2014/main" id="{F067CB29-D35F-9A46-940A-6DB313D3AE57}"/>
                </a:ext>
              </a:extLst>
            </p:cNvPr>
            <p:cNvSpPr txBox="1">
              <a:spLocks/>
            </p:cNvSpPr>
            <p:nvPr/>
          </p:nvSpPr>
          <p:spPr bwMode="auto">
            <a:xfrm rot="16200000">
              <a:off x="9642256" y="4750964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SUBTITLES DEMO TEXT SLIDE</a:t>
              </a:r>
              <a:endParaRPr lang="x-none" altLang="x-none" sz="1800" b="1" spc="300" dirty="0">
                <a:solidFill>
                  <a:schemeClr val="bg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D6F3450-39DA-F243-AB17-7A3D10F5A042}"/>
              </a:ext>
            </a:extLst>
          </p:cNvPr>
          <p:cNvGrpSpPr/>
          <p:nvPr/>
        </p:nvGrpSpPr>
        <p:grpSpPr>
          <a:xfrm>
            <a:off x="14208224" y="1448891"/>
            <a:ext cx="9432925" cy="4318148"/>
            <a:chOff x="14208224" y="1448891"/>
            <a:chExt cx="9432925" cy="431814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208224" y="144889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Agenda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4208224" y="3517769"/>
              <a:ext cx="9001000" cy="224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1893523" cy="13716000"/>
          </a:xfr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86F569E-8EE2-DD46-89DD-EDCFFEC862B1}"/>
              </a:ext>
            </a:extLst>
          </p:cNvPr>
          <p:cNvGrpSpPr/>
          <p:nvPr/>
        </p:nvGrpSpPr>
        <p:grpSpPr>
          <a:xfrm>
            <a:off x="14237537" y="6857997"/>
            <a:ext cx="8971687" cy="4626296"/>
            <a:chOff x="14237537" y="6857997"/>
            <a:chExt cx="8971687" cy="4626296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EAA09EB-0471-9D46-BE5E-4ACCDE74DB9E}"/>
                </a:ext>
              </a:extLst>
            </p:cNvPr>
            <p:cNvGrpSpPr/>
            <p:nvPr/>
          </p:nvGrpSpPr>
          <p:grpSpPr>
            <a:xfrm>
              <a:off x="14237537" y="6857997"/>
              <a:ext cx="8971687" cy="1296145"/>
              <a:chOff x="14237537" y="6857997"/>
              <a:chExt cx="8971687" cy="1296145"/>
            </a:xfrm>
          </p:grpSpPr>
          <p:sp>
            <p:nvSpPr>
              <p:cNvPr id="12" name="Text Box 3">
                <a:extLst>
                  <a:ext uri="{FF2B5EF4-FFF2-40B4-BE49-F238E27FC236}">
                    <a16:creationId xmlns:a16="http://schemas.microsoft.com/office/drawing/2014/main" id="{77CEB24E-EDCF-EB4A-97C2-90F204433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10:00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14" name="Text Box 3">
                <a:extLst>
                  <a:ext uri="{FF2B5EF4-FFF2-40B4-BE49-F238E27FC236}">
                    <a16:creationId xmlns:a16="http://schemas.microsoft.com/office/drawing/2014/main" id="{EF9E147D-5391-3B4F-A227-DF38C7C39D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Andy Freeman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Demo information about “Project”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BE052007-F4BE-1E4C-B688-7A6305C679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782A498D-1C13-CE49-ACAB-69901BDAD7EB}"/>
                </a:ext>
              </a:extLst>
            </p:cNvPr>
            <p:cNvGrpSpPr/>
            <p:nvPr/>
          </p:nvGrpSpPr>
          <p:grpSpPr>
            <a:xfrm>
              <a:off x="14237537" y="8523073"/>
              <a:ext cx="8971687" cy="1296145"/>
              <a:chOff x="14237537" y="6857997"/>
              <a:chExt cx="8971687" cy="1296145"/>
            </a:xfrm>
          </p:grpSpPr>
          <p:sp>
            <p:nvSpPr>
              <p:cNvPr id="21" name="Text Box 3">
                <a:extLst>
                  <a:ext uri="{FF2B5EF4-FFF2-40B4-BE49-F238E27FC236}">
                    <a16:creationId xmlns:a16="http://schemas.microsoft.com/office/drawing/2014/main" id="{D0D0A424-5486-2943-B32C-45D84829422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12:30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2" name="Text Box 3">
                <a:extLst>
                  <a:ext uri="{FF2B5EF4-FFF2-40B4-BE49-F238E27FC236}">
                    <a16:creationId xmlns:a16="http://schemas.microsoft.com/office/drawing/2014/main" id="{A5FA532C-317B-2B4E-8791-4E3C46E17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Lory Anderson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New idea and perspective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839770FA-54B7-9241-A0AC-68FFD91373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0591E386-79E7-3444-A4DC-26B40872AA4C}"/>
                </a:ext>
              </a:extLst>
            </p:cNvPr>
            <p:cNvGrpSpPr/>
            <p:nvPr/>
          </p:nvGrpSpPr>
          <p:grpSpPr>
            <a:xfrm>
              <a:off x="14237537" y="10188148"/>
              <a:ext cx="8971687" cy="1296145"/>
              <a:chOff x="14237537" y="6857997"/>
              <a:chExt cx="8971687" cy="1296145"/>
            </a:xfrm>
          </p:grpSpPr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3C563F1C-4849-AC44-AF6A-C17E4AF24E0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15:00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6" name="Text Box 3">
                <a:extLst>
                  <a:ext uri="{FF2B5EF4-FFF2-40B4-BE49-F238E27FC236}">
                    <a16:creationId xmlns:a16="http://schemas.microsoft.com/office/drawing/2014/main" id="{EA94584F-128D-B74B-836C-F2FB176403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Emalia White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Eco Project in the city. Why not?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17150406-C1FE-9147-8594-96FA8B15680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795708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id="{CAF75D18-DF7B-2F43-9478-C280A923C033}"/>
              </a:ext>
            </a:extLst>
          </p:cNvPr>
          <p:cNvSpPr/>
          <p:nvPr/>
        </p:nvSpPr>
        <p:spPr bwMode="auto">
          <a:xfrm>
            <a:off x="5069757" y="1586927"/>
            <a:ext cx="9239852" cy="9239852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94856" y="2570449"/>
            <a:ext cx="4176464" cy="7272808"/>
          </a:xfrm>
          <a:solidFill>
            <a:schemeClr val="tx1"/>
          </a:solidFill>
        </p:spPr>
      </p:sp>
      <p:pic>
        <p:nvPicPr>
          <p:cNvPr id="30" name="Phone_gold.png">
            <a:extLst>
              <a:ext uri="{FF2B5EF4-FFF2-40B4-BE49-F238E27FC236}">
                <a16:creationId xmlns:a16="http://schemas.microsoft.com/office/drawing/2014/main" id="{CCFE0ED3-9839-DF41-B522-62773EC70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800" y="1313384"/>
            <a:ext cx="5191125" cy="97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E250E86-0E9C-8A44-B6DE-B0C0BBE2C6A4}"/>
              </a:ext>
            </a:extLst>
          </p:cNvPr>
          <p:cNvGrpSpPr/>
          <p:nvPr/>
        </p:nvGrpSpPr>
        <p:grpSpPr>
          <a:xfrm>
            <a:off x="6875738" y="3058667"/>
            <a:ext cx="5820318" cy="6812150"/>
            <a:chOff x="6875738" y="3058667"/>
            <a:chExt cx="5820318" cy="6812150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0BD6110-82C8-FA43-BC9C-8269ADDF25FE}"/>
                </a:ext>
              </a:extLst>
            </p:cNvPr>
            <p:cNvSpPr/>
            <p:nvPr/>
          </p:nvSpPr>
          <p:spPr>
            <a:xfrm>
              <a:off x="6875738" y="4871425"/>
              <a:ext cx="582031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 Box 3">
              <a:extLst>
                <a:ext uri="{FF2B5EF4-FFF2-40B4-BE49-F238E27FC236}">
                  <a16:creationId xmlns:a16="http://schemas.microsoft.com/office/drawing/2014/main" id="{089C99DA-8F38-9247-AA32-1DEACB075C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95935" y="3058667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70D0A50A-8281-DB41-96F1-CF9C8EE94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94380" y="856726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82C6233C-C332-DF4C-A1A5-EBDBA45BD076}"/>
                </a:ext>
              </a:extLst>
            </p:cNvPr>
            <p:cNvSpPr/>
            <p:nvPr/>
          </p:nvSpPr>
          <p:spPr>
            <a:xfrm rot="5400000">
              <a:off x="9457799" y="9360195"/>
              <a:ext cx="606498" cy="414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23BABBD-E48C-F84F-904B-0E2C22CE7385}"/>
              </a:ext>
            </a:extLst>
          </p:cNvPr>
          <p:cNvGrpSpPr/>
          <p:nvPr/>
        </p:nvGrpSpPr>
        <p:grpSpPr>
          <a:xfrm>
            <a:off x="12548109" y="1553123"/>
            <a:ext cx="4474976" cy="9307460"/>
            <a:chOff x="12548109" y="1553123"/>
            <a:chExt cx="4474976" cy="9307460"/>
          </a:xfrm>
        </p:grpSpPr>
        <p:sp>
          <p:nvSpPr>
            <p:cNvPr id="37" name="Shape 416">
              <a:extLst>
                <a:ext uri="{FF2B5EF4-FFF2-40B4-BE49-F238E27FC236}">
                  <a16:creationId xmlns:a16="http://schemas.microsoft.com/office/drawing/2014/main" id="{F187A4A5-431A-3C4E-9FC1-D5C74F7DAE3E}"/>
                </a:ext>
              </a:extLst>
            </p:cNvPr>
            <p:cNvSpPr/>
            <p:nvPr/>
          </p:nvSpPr>
          <p:spPr>
            <a:xfrm>
              <a:off x="12548109" y="2302138"/>
              <a:ext cx="2962808" cy="724012"/>
            </a:xfrm>
            <a:custGeom>
              <a:avLst/>
              <a:gdLst>
                <a:gd name="connsiteX0" fmla="*/ 0 w 19966"/>
                <a:gd name="connsiteY0" fmla="*/ 15175 h 15175"/>
                <a:gd name="connsiteX1" fmla="*/ 816 w 19966"/>
                <a:gd name="connsiteY1" fmla="*/ 11994 h 15175"/>
                <a:gd name="connsiteX2" fmla="*/ 1640 w 19966"/>
                <a:gd name="connsiteY2" fmla="*/ 9485 h 15175"/>
                <a:gd name="connsiteX3" fmla="*/ 2632 w 19966"/>
                <a:gd name="connsiteY3" fmla="*/ 8813 h 15175"/>
                <a:gd name="connsiteX4" fmla="*/ 3631 w 19966"/>
                <a:gd name="connsiteY4" fmla="*/ 8813 h 15175"/>
                <a:gd name="connsiteX5" fmla="*/ 5629 w 19966"/>
                <a:gd name="connsiteY5" fmla="*/ 8813 h 15175"/>
                <a:gd name="connsiteX6" fmla="*/ 7627 w 19966"/>
                <a:gd name="connsiteY6" fmla="*/ 8813 h 15175"/>
                <a:gd name="connsiteX7" fmla="*/ 8626 w 19966"/>
                <a:gd name="connsiteY7" fmla="*/ 8813 h 15175"/>
                <a:gd name="connsiteX8" fmla="*/ 9643 w 19966"/>
                <a:gd name="connsiteY8" fmla="*/ 8319 h 15175"/>
                <a:gd name="connsiteX9" fmla="*/ 10190 w 19966"/>
                <a:gd name="connsiteY9" fmla="*/ 6614 h 15175"/>
                <a:gd name="connsiteX10" fmla="*/ 10755 w 19966"/>
                <a:gd name="connsiteY10" fmla="*/ 4414 h 15175"/>
                <a:gd name="connsiteX11" fmla="*/ 11320 w 19966"/>
                <a:gd name="connsiteY11" fmla="*/ 2214 h 15175"/>
                <a:gd name="connsiteX12" fmla="*/ 11919 w 19966"/>
                <a:gd name="connsiteY12" fmla="*/ 450 h 15175"/>
                <a:gd name="connsiteX13" fmla="*/ 12895 w 19966"/>
                <a:gd name="connsiteY13" fmla="*/ 15 h 15175"/>
                <a:gd name="connsiteX14" fmla="*/ 13905 w 19966"/>
                <a:gd name="connsiteY14" fmla="*/ 15 h 15175"/>
                <a:gd name="connsiteX15" fmla="*/ 15925 w 19966"/>
                <a:gd name="connsiteY15" fmla="*/ 15 h 15175"/>
                <a:gd name="connsiteX16" fmla="*/ 19966 w 19966"/>
                <a:gd name="connsiteY16" fmla="*/ 15 h 15175"/>
                <a:gd name="connsiteX0" fmla="*/ 0 w 19150"/>
                <a:gd name="connsiteY0" fmla="*/ 11994 h 11994"/>
                <a:gd name="connsiteX1" fmla="*/ 824 w 19150"/>
                <a:gd name="connsiteY1" fmla="*/ 9485 h 11994"/>
                <a:gd name="connsiteX2" fmla="*/ 1816 w 19150"/>
                <a:gd name="connsiteY2" fmla="*/ 8813 h 11994"/>
                <a:gd name="connsiteX3" fmla="*/ 2815 w 19150"/>
                <a:gd name="connsiteY3" fmla="*/ 8813 h 11994"/>
                <a:gd name="connsiteX4" fmla="*/ 4813 w 19150"/>
                <a:gd name="connsiteY4" fmla="*/ 8813 h 11994"/>
                <a:gd name="connsiteX5" fmla="*/ 6811 w 19150"/>
                <a:gd name="connsiteY5" fmla="*/ 8813 h 11994"/>
                <a:gd name="connsiteX6" fmla="*/ 7810 w 19150"/>
                <a:gd name="connsiteY6" fmla="*/ 8813 h 11994"/>
                <a:gd name="connsiteX7" fmla="*/ 8827 w 19150"/>
                <a:gd name="connsiteY7" fmla="*/ 8319 h 11994"/>
                <a:gd name="connsiteX8" fmla="*/ 9374 w 19150"/>
                <a:gd name="connsiteY8" fmla="*/ 6614 h 11994"/>
                <a:gd name="connsiteX9" fmla="*/ 9939 w 19150"/>
                <a:gd name="connsiteY9" fmla="*/ 4414 h 11994"/>
                <a:gd name="connsiteX10" fmla="*/ 10504 w 19150"/>
                <a:gd name="connsiteY10" fmla="*/ 2214 h 11994"/>
                <a:gd name="connsiteX11" fmla="*/ 11103 w 19150"/>
                <a:gd name="connsiteY11" fmla="*/ 450 h 11994"/>
                <a:gd name="connsiteX12" fmla="*/ 12079 w 19150"/>
                <a:gd name="connsiteY12" fmla="*/ 15 h 11994"/>
                <a:gd name="connsiteX13" fmla="*/ 13089 w 19150"/>
                <a:gd name="connsiteY13" fmla="*/ 15 h 11994"/>
                <a:gd name="connsiteX14" fmla="*/ 15109 w 19150"/>
                <a:gd name="connsiteY14" fmla="*/ 15 h 11994"/>
                <a:gd name="connsiteX15" fmla="*/ 19150 w 19150"/>
                <a:gd name="connsiteY15" fmla="*/ 15 h 11994"/>
                <a:gd name="connsiteX0" fmla="*/ 0 w 18326"/>
                <a:gd name="connsiteY0" fmla="*/ 9485 h 9485"/>
                <a:gd name="connsiteX1" fmla="*/ 992 w 18326"/>
                <a:gd name="connsiteY1" fmla="*/ 8813 h 9485"/>
                <a:gd name="connsiteX2" fmla="*/ 1991 w 18326"/>
                <a:gd name="connsiteY2" fmla="*/ 8813 h 9485"/>
                <a:gd name="connsiteX3" fmla="*/ 3989 w 18326"/>
                <a:gd name="connsiteY3" fmla="*/ 8813 h 9485"/>
                <a:gd name="connsiteX4" fmla="*/ 5987 w 18326"/>
                <a:gd name="connsiteY4" fmla="*/ 8813 h 9485"/>
                <a:gd name="connsiteX5" fmla="*/ 6986 w 18326"/>
                <a:gd name="connsiteY5" fmla="*/ 8813 h 9485"/>
                <a:gd name="connsiteX6" fmla="*/ 8003 w 18326"/>
                <a:gd name="connsiteY6" fmla="*/ 8319 h 9485"/>
                <a:gd name="connsiteX7" fmla="*/ 8550 w 18326"/>
                <a:gd name="connsiteY7" fmla="*/ 6614 h 9485"/>
                <a:gd name="connsiteX8" fmla="*/ 9115 w 18326"/>
                <a:gd name="connsiteY8" fmla="*/ 4414 h 9485"/>
                <a:gd name="connsiteX9" fmla="*/ 9680 w 18326"/>
                <a:gd name="connsiteY9" fmla="*/ 2214 h 9485"/>
                <a:gd name="connsiteX10" fmla="*/ 10279 w 18326"/>
                <a:gd name="connsiteY10" fmla="*/ 450 h 9485"/>
                <a:gd name="connsiteX11" fmla="*/ 11255 w 18326"/>
                <a:gd name="connsiteY11" fmla="*/ 15 h 9485"/>
                <a:gd name="connsiteX12" fmla="*/ 12265 w 18326"/>
                <a:gd name="connsiteY12" fmla="*/ 15 h 9485"/>
                <a:gd name="connsiteX13" fmla="*/ 14285 w 18326"/>
                <a:gd name="connsiteY13" fmla="*/ 15 h 9485"/>
                <a:gd name="connsiteX14" fmla="*/ 18326 w 18326"/>
                <a:gd name="connsiteY14" fmla="*/ 15 h 9485"/>
                <a:gd name="connsiteX0" fmla="*/ 0 w 9459"/>
                <a:gd name="connsiteY0" fmla="*/ 9292 h 9309"/>
                <a:gd name="connsiteX1" fmla="*/ 545 w 9459"/>
                <a:gd name="connsiteY1" fmla="*/ 9292 h 9309"/>
                <a:gd name="connsiteX2" fmla="*/ 1636 w 9459"/>
                <a:gd name="connsiteY2" fmla="*/ 9292 h 9309"/>
                <a:gd name="connsiteX3" fmla="*/ 2726 w 9459"/>
                <a:gd name="connsiteY3" fmla="*/ 9292 h 9309"/>
                <a:gd name="connsiteX4" fmla="*/ 3271 w 9459"/>
                <a:gd name="connsiteY4" fmla="*/ 9292 h 9309"/>
                <a:gd name="connsiteX5" fmla="*/ 3826 w 9459"/>
                <a:gd name="connsiteY5" fmla="*/ 8771 h 9309"/>
                <a:gd name="connsiteX6" fmla="*/ 4125 w 9459"/>
                <a:gd name="connsiteY6" fmla="*/ 6973 h 9309"/>
                <a:gd name="connsiteX7" fmla="*/ 4433 w 9459"/>
                <a:gd name="connsiteY7" fmla="*/ 4654 h 9309"/>
                <a:gd name="connsiteX8" fmla="*/ 4741 w 9459"/>
                <a:gd name="connsiteY8" fmla="*/ 2334 h 9309"/>
                <a:gd name="connsiteX9" fmla="*/ 5068 w 9459"/>
                <a:gd name="connsiteY9" fmla="*/ 474 h 9309"/>
                <a:gd name="connsiteX10" fmla="*/ 5601 w 9459"/>
                <a:gd name="connsiteY10" fmla="*/ 16 h 9309"/>
                <a:gd name="connsiteX11" fmla="*/ 6152 w 9459"/>
                <a:gd name="connsiteY11" fmla="*/ 16 h 9309"/>
                <a:gd name="connsiteX12" fmla="*/ 7254 w 9459"/>
                <a:gd name="connsiteY12" fmla="*/ 16 h 9309"/>
                <a:gd name="connsiteX13" fmla="*/ 9459 w 9459"/>
                <a:gd name="connsiteY13" fmla="*/ 16 h 9309"/>
                <a:gd name="connsiteX0" fmla="*/ 0 w 9424"/>
                <a:gd name="connsiteY0" fmla="*/ 9982 h 10000"/>
                <a:gd name="connsiteX1" fmla="*/ 1154 w 9424"/>
                <a:gd name="connsiteY1" fmla="*/ 9982 h 10000"/>
                <a:gd name="connsiteX2" fmla="*/ 2306 w 9424"/>
                <a:gd name="connsiteY2" fmla="*/ 9982 h 10000"/>
                <a:gd name="connsiteX3" fmla="*/ 2882 w 9424"/>
                <a:gd name="connsiteY3" fmla="*/ 9982 h 10000"/>
                <a:gd name="connsiteX4" fmla="*/ 3469 w 9424"/>
                <a:gd name="connsiteY4" fmla="*/ 9422 h 10000"/>
                <a:gd name="connsiteX5" fmla="*/ 3785 w 9424"/>
                <a:gd name="connsiteY5" fmla="*/ 7491 h 10000"/>
                <a:gd name="connsiteX6" fmla="*/ 4111 w 9424"/>
                <a:gd name="connsiteY6" fmla="*/ 4999 h 10000"/>
                <a:gd name="connsiteX7" fmla="*/ 4436 w 9424"/>
                <a:gd name="connsiteY7" fmla="*/ 2507 h 10000"/>
                <a:gd name="connsiteX8" fmla="*/ 4782 w 9424"/>
                <a:gd name="connsiteY8" fmla="*/ 509 h 10000"/>
                <a:gd name="connsiteX9" fmla="*/ 5345 w 9424"/>
                <a:gd name="connsiteY9" fmla="*/ 17 h 10000"/>
                <a:gd name="connsiteX10" fmla="*/ 5928 w 9424"/>
                <a:gd name="connsiteY10" fmla="*/ 17 h 10000"/>
                <a:gd name="connsiteX11" fmla="*/ 7093 w 9424"/>
                <a:gd name="connsiteY11" fmla="*/ 17 h 10000"/>
                <a:gd name="connsiteX12" fmla="*/ 9424 w 9424"/>
                <a:gd name="connsiteY12" fmla="*/ 17 h 10000"/>
                <a:gd name="connsiteX0" fmla="*/ 0 w 8775"/>
                <a:gd name="connsiteY0" fmla="*/ 9982 h 10000"/>
                <a:gd name="connsiteX1" fmla="*/ 1222 w 8775"/>
                <a:gd name="connsiteY1" fmla="*/ 9982 h 10000"/>
                <a:gd name="connsiteX2" fmla="*/ 1833 w 8775"/>
                <a:gd name="connsiteY2" fmla="*/ 9982 h 10000"/>
                <a:gd name="connsiteX3" fmla="*/ 2456 w 8775"/>
                <a:gd name="connsiteY3" fmla="*/ 9422 h 10000"/>
                <a:gd name="connsiteX4" fmla="*/ 2791 w 8775"/>
                <a:gd name="connsiteY4" fmla="*/ 7491 h 10000"/>
                <a:gd name="connsiteX5" fmla="*/ 3137 w 8775"/>
                <a:gd name="connsiteY5" fmla="*/ 4999 h 10000"/>
                <a:gd name="connsiteX6" fmla="*/ 3482 w 8775"/>
                <a:gd name="connsiteY6" fmla="*/ 2507 h 10000"/>
                <a:gd name="connsiteX7" fmla="*/ 3849 w 8775"/>
                <a:gd name="connsiteY7" fmla="*/ 509 h 10000"/>
                <a:gd name="connsiteX8" fmla="*/ 4447 w 8775"/>
                <a:gd name="connsiteY8" fmla="*/ 17 h 10000"/>
                <a:gd name="connsiteX9" fmla="*/ 5065 w 8775"/>
                <a:gd name="connsiteY9" fmla="*/ 17 h 10000"/>
                <a:gd name="connsiteX10" fmla="*/ 6302 w 8775"/>
                <a:gd name="connsiteY10" fmla="*/ 17 h 10000"/>
                <a:gd name="connsiteX11" fmla="*/ 8775 w 8775"/>
                <a:gd name="connsiteY11" fmla="*/ 17 h 10000"/>
                <a:gd name="connsiteX0" fmla="*/ 0 w 8607"/>
                <a:gd name="connsiteY0" fmla="*/ 9982 h 10000"/>
                <a:gd name="connsiteX1" fmla="*/ 696 w 8607"/>
                <a:gd name="connsiteY1" fmla="*/ 9982 h 10000"/>
                <a:gd name="connsiteX2" fmla="*/ 1406 w 8607"/>
                <a:gd name="connsiteY2" fmla="*/ 9422 h 10000"/>
                <a:gd name="connsiteX3" fmla="*/ 1788 w 8607"/>
                <a:gd name="connsiteY3" fmla="*/ 7491 h 10000"/>
                <a:gd name="connsiteX4" fmla="*/ 2182 w 8607"/>
                <a:gd name="connsiteY4" fmla="*/ 4999 h 10000"/>
                <a:gd name="connsiteX5" fmla="*/ 2575 w 8607"/>
                <a:gd name="connsiteY5" fmla="*/ 2507 h 10000"/>
                <a:gd name="connsiteX6" fmla="*/ 2993 w 8607"/>
                <a:gd name="connsiteY6" fmla="*/ 509 h 10000"/>
                <a:gd name="connsiteX7" fmla="*/ 3675 w 8607"/>
                <a:gd name="connsiteY7" fmla="*/ 17 h 10000"/>
                <a:gd name="connsiteX8" fmla="*/ 4379 w 8607"/>
                <a:gd name="connsiteY8" fmla="*/ 17 h 10000"/>
                <a:gd name="connsiteX9" fmla="*/ 5789 w 8607"/>
                <a:gd name="connsiteY9" fmla="*/ 17 h 10000"/>
                <a:gd name="connsiteX10" fmla="*/ 8607 w 8607"/>
                <a:gd name="connsiteY10" fmla="*/ 17 h 10000"/>
                <a:gd name="connsiteX0" fmla="*/ 0 w 9191"/>
                <a:gd name="connsiteY0" fmla="*/ 9982 h 10000"/>
                <a:gd name="connsiteX1" fmla="*/ 825 w 9191"/>
                <a:gd name="connsiteY1" fmla="*/ 9422 h 10000"/>
                <a:gd name="connsiteX2" fmla="*/ 1268 w 9191"/>
                <a:gd name="connsiteY2" fmla="*/ 7491 h 10000"/>
                <a:gd name="connsiteX3" fmla="*/ 1726 w 9191"/>
                <a:gd name="connsiteY3" fmla="*/ 4999 h 10000"/>
                <a:gd name="connsiteX4" fmla="*/ 2183 w 9191"/>
                <a:gd name="connsiteY4" fmla="*/ 2507 h 10000"/>
                <a:gd name="connsiteX5" fmla="*/ 2668 w 9191"/>
                <a:gd name="connsiteY5" fmla="*/ 509 h 10000"/>
                <a:gd name="connsiteX6" fmla="*/ 3461 w 9191"/>
                <a:gd name="connsiteY6" fmla="*/ 17 h 10000"/>
                <a:gd name="connsiteX7" fmla="*/ 4279 w 9191"/>
                <a:gd name="connsiteY7" fmla="*/ 17 h 10000"/>
                <a:gd name="connsiteX8" fmla="*/ 5917 w 9191"/>
                <a:gd name="connsiteY8" fmla="*/ 17 h 10000"/>
                <a:gd name="connsiteX9" fmla="*/ 9191 w 9191"/>
                <a:gd name="connsiteY9" fmla="*/ 17 h 10000"/>
                <a:gd name="connsiteX0" fmla="*/ 0 w 9102"/>
                <a:gd name="connsiteY0" fmla="*/ 9422 h 9422"/>
                <a:gd name="connsiteX1" fmla="*/ 482 w 9102"/>
                <a:gd name="connsiteY1" fmla="*/ 7491 h 9422"/>
                <a:gd name="connsiteX2" fmla="*/ 980 w 9102"/>
                <a:gd name="connsiteY2" fmla="*/ 4999 h 9422"/>
                <a:gd name="connsiteX3" fmla="*/ 1477 w 9102"/>
                <a:gd name="connsiteY3" fmla="*/ 2507 h 9422"/>
                <a:gd name="connsiteX4" fmla="*/ 2005 w 9102"/>
                <a:gd name="connsiteY4" fmla="*/ 509 h 9422"/>
                <a:gd name="connsiteX5" fmla="*/ 2868 w 9102"/>
                <a:gd name="connsiteY5" fmla="*/ 17 h 9422"/>
                <a:gd name="connsiteX6" fmla="*/ 3758 w 9102"/>
                <a:gd name="connsiteY6" fmla="*/ 17 h 9422"/>
                <a:gd name="connsiteX7" fmla="*/ 5540 w 9102"/>
                <a:gd name="connsiteY7" fmla="*/ 17 h 9422"/>
                <a:gd name="connsiteX8" fmla="*/ 9102 w 9102"/>
                <a:gd name="connsiteY8" fmla="*/ 17 h 9422"/>
                <a:gd name="connsiteX0" fmla="*/ 0 w 9470"/>
                <a:gd name="connsiteY0" fmla="*/ 7951 h 7951"/>
                <a:gd name="connsiteX1" fmla="*/ 547 w 9470"/>
                <a:gd name="connsiteY1" fmla="*/ 5306 h 7951"/>
                <a:gd name="connsiteX2" fmla="*/ 1093 w 9470"/>
                <a:gd name="connsiteY2" fmla="*/ 2661 h 7951"/>
                <a:gd name="connsiteX3" fmla="*/ 1673 w 9470"/>
                <a:gd name="connsiteY3" fmla="*/ 540 h 7951"/>
                <a:gd name="connsiteX4" fmla="*/ 2621 w 9470"/>
                <a:gd name="connsiteY4" fmla="*/ 18 h 7951"/>
                <a:gd name="connsiteX5" fmla="*/ 3599 w 9470"/>
                <a:gd name="connsiteY5" fmla="*/ 18 h 7951"/>
                <a:gd name="connsiteX6" fmla="*/ 5557 w 9470"/>
                <a:gd name="connsiteY6" fmla="*/ 18 h 7951"/>
                <a:gd name="connsiteX7" fmla="*/ 9470 w 9470"/>
                <a:gd name="connsiteY7" fmla="*/ 18 h 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0" h="7951" extrusionOk="0">
                  <a:moveTo>
                    <a:pt x="0" y="7951"/>
                  </a:moveTo>
                  <a:cubicBezTo>
                    <a:pt x="182" y="7068"/>
                    <a:pt x="365" y="6190"/>
                    <a:pt x="547" y="5306"/>
                  </a:cubicBezTo>
                  <a:cubicBezTo>
                    <a:pt x="727" y="4423"/>
                    <a:pt x="908" y="3534"/>
                    <a:pt x="1093" y="2661"/>
                  </a:cubicBezTo>
                  <a:cubicBezTo>
                    <a:pt x="1266" y="1834"/>
                    <a:pt x="1449" y="1011"/>
                    <a:pt x="1673" y="540"/>
                  </a:cubicBezTo>
                  <a:cubicBezTo>
                    <a:pt x="1968" y="-76"/>
                    <a:pt x="2298" y="-11"/>
                    <a:pt x="2621" y="18"/>
                  </a:cubicBezTo>
                  <a:cubicBezTo>
                    <a:pt x="2947" y="47"/>
                    <a:pt x="3271" y="29"/>
                    <a:pt x="3599" y="18"/>
                  </a:cubicBezTo>
                  <a:cubicBezTo>
                    <a:pt x="4251" y="-3"/>
                    <a:pt x="4904" y="10"/>
                    <a:pt x="5557" y="18"/>
                  </a:cubicBezTo>
                  <a:cubicBezTo>
                    <a:pt x="6861" y="35"/>
                    <a:pt x="8166" y="35"/>
                    <a:pt x="9470" y="18"/>
                  </a:cubicBezTo>
                </a:path>
              </a:pathLst>
            </a:custGeom>
            <a:ln w="38100">
              <a:solidFill>
                <a:schemeClr val="accent6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40" name="Shape 416">
              <a:extLst>
                <a:ext uri="{FF2B5EF4-FFF2-40B4-BE49-F238E27FC236}">
                  <a16:creationId xmlns:a16="http://schemas.microsoft.com/office/drawing/2014/main" id="{12DF3142-5767-2449-9370-442BB3430A2A}"/>
                </a:ext>
              </a:extLst>
            </p:cNvPr>
            <p:cNvSpPr/>
            <p:nvPr/>
          </p:nvSpPr>
          <p:spPr>
            <a:xfrm>
              <a:off x="14018946" y="4871918"/>
              <a:ext cx="2962808" cy="513661"/>
            </a:xfrm>
            <a:custGeom>
              <a:avLst/>
              <a:gdLst>
                <a:gd name="connsiteX0" fmla="*/ 0 w 19966"/>
                <a:gd name="connsiteY0" fmla="*/ 15175 h 15175"/>
                <a:gd name="connsiteX1" fmla="*/ 816 w 19966"/>
                <a:gd name="connsiteY1" fmla="*/ 11994 h 15175"/>
                <a:gd name="connsiteX2" fmla="*/ 1640 w 19966"/>
                <a:gd name="connsiteY2" fmla="*/ 9485 h 15175"/>
                <a:gd name="connsiteX3" fmla="*/ 2632 w 19966"/>
                <a:gd name="connsiteY3" fmla="*/ 8813 h 15175"/>
                <a:gd name="connsiteX4" fmla="*/ 3631 w 19966"/>
                <a:gd name="connsiteY4" fmla="*/ 8813 h 15175"/>
                <a:gd name="connsiteX5" fmla="*/ 5629 w 19966"/>
                <a:gd name="connsiteY5" fmla="*/ 8813 h 15175"/>
                <a:gd name="connsiteX6" fmla="*/ 7627 w 19966"/>
                <a:gd name="connsiteY6" fmla="*/ 8813 h 15175"/>
                <a:gd name="connsiteX7" fmla="*/ 8626 w 19966"/>
                <a:gd name="connsiteY7" fmla="*/ 8813 h 15175"/>
                <a:gd name="connsiteX8" fmla="*/ 9643 w 19966"/>
                <a:gd name="connsiteY8" fmla="*/ 8319 h 15175"/>
                <a:gd name="connsiteX9" fmla="*/ 10190 w 19966"/>
                <a:gd name="connsiteY9" fmla="*/ 6614 h 15175"/>
                <a:gd name="connsiteX10" fmla="*/ 10755 w 19966"/>
                <a:gd name="connsiteY10" fmla="*/ 4414 h 15175"/>
                <a:gd name="connsiteX11" fmla="*/ 11320 w 19966"/>
                <a:gd name="connsiteY11" fmla="*/ 2214 h 15175"/>
                <a:gd name="connsiteX12" fmla="*/ 11919 w 19966"/>
                <a:gd name="connsiteY12" fmla="*/ 450 h 15175"/>
                <a:gd name="connsiteX13" fmla="*/ 12895 w 19966"/>
                <a:gd name="connsiteY13" fmla="*/ 15 h 15175"/>
                <a:gd name="connsiteX14" fmla="*/ 13905 w 19966"/>
                <a:gd name="connsiteY14" fmla="*/ 15 h 15175"/>
                <a:gd name="connsiteX15" fmla="*/ 15925 w 19966"/>
                <a:gd name="connsiteY15" fmla="*/ 15 h 15175"/>
                <a:gd name="connsiteX16" fmla="*/ 19966 w 19966"/>
                <a:gd name="connsiteY16" fmla="*/ 15 h 15175"/>
                <a:gd name="connsiteX0" fmla="*/ 0 w 19150"/>
                <a:gd name="connsiteY0" fmla="*/ 11994 h 11994"/>
                <a:gd name="connsiteX1" fmla="*/ 824 w 19150"/>
                <a:gd name="connsiteY1" fmla="*/ 9485 h 11994"/>
                <a:gd name="connsiteX2" fmla="*/ 1816 w 19150"/>
                <a:gd name="connsiteY2" fmla="*/ 8813 h 11994"/>
                <a:gd name="connsiteX3" fmla="*/ 2815 w 19150"/>
                <a:gd name="connsiteY3" fmla="*/ 8813 h 11994"/>
                <a:gd name="connsiteX4" fmla="*/ 4813 w 19150"/>
                <a:gd name="connsiteY4" fmla="*/ 8813 h 11994"/>
                <a:gd name="connsiteX5" fmla="*/ 6811 w 19150"/>
                <a:gd name="connsiteY5" fmla="*/ 8813 h 11994"/>
                <a:gd name="connsiteX6" fmla="*/ 7810 w 19150"/>
                <a:gd name="connsiteY6" fmla="*/ 8813 h 11994"/>
                <a:gd name="connsiteX7" fmla="*/ 8827 w 19150"/>
                <a:gd name="connsiteY7" fmla="*/ 8319 h 11994"/>
                <a:gd name="connsiteX8" fmla="*/ 9374 w 19150"/>
                <a:gd name="connsiteY8" fmla="*/ 6614 h 11994"/>
                <a:gd name="connsiteX9" fmla="*/ 9939 w 19150"/>
                <a:gd name="connsiteY9" fmla="*/ 4414 h 11994"/>
                <a:gd name="connsiteX10" fmla="*/ 10504 w 19150"/>
                <a:gd name="connsiteY10" fmla="*/ 2214 h 11994"/>
                <a:gd name="connsiteX11" fmla="*/ 11103 w 19150"/>
                <a:gd name="connsiteY11" fmla="*/ 450 h 11994"/>
                <a:gd name="connsiteX12" fmla="*/ 12079 w 19150"/>
                <a:gd name="connsiteY12" fmla="*/ 15 h 11994"/>
                <a:gd name="connsiteX13" fmla="*/ 13089 w 19150"/>
                <a:gd name="connsiteY13" fmla="*/ 15 h 11994"/>
                <a:gd name="connsiteX14" fmla="*/ 15109 w 19150"/>
                <a:gd name="connsiteY14" fmla="*/ 15 h 11994"/>
                <a:gd name="connsiteX15" fmla="*/ 19150 w 19150"/>
                <a:gd name="connsiteY15" fmla="*/ 15 h 11994"/>
                <a:gd name="connsiteX0" fmla="*/ 0 w 18326"/>
                <a:gd name="connsiteY0" fmla="*/ 9485 h 9485"/>
                <a:gd name="connsiteX1" fmla="*/ 992 w 18326"/>
                <a:gd name="connsiteY1" fmla="*/ 8813 h 9485"/>
                <a:gd name="connsiteX2" fmla="*/ 1991 w 18326"/>
                <a:gd name="connsiteY2" fmla="*/ 8813 h 9485"/>
                <a:gd name="connsiteX3" fmla="*/ 3989 w 18326"/>
                <a:gd name="connsiteY3" fmla="*/ 8813 h 9485"/>
                <a:gd name="connsiteX4" fmla="*/ 5987 w 18326"/>
                <a:gd name="connsiteY4" fmla="*/ 8813 h 9485"/>
                <a:gd name="connsiteX5" fmla="*/ 6986 w 18326"/>
                <a:gd name="connsiteY5" fmla="*/ 8813 h 9485"/>
                <a:gd name="connsiteX6" fmla="*/ 8003 w 18326"/>
                <a:gd name="connsiteY6" fmla="*/ 8319 h 9485"/>
                <a:gd name="connsiteX7" fmla="*/ 8550 w 18326"/>
                <a:gd name="connsiteY7" fmla="*/ 6614 h 9485"/>
                <a:gd name="connsiteX8" fmla="*/ 9115 w 18326"/>
                <a:gd name="connsiteY8" fmla="*/ 4414 h 9485"/>
                <a:gd name="connsiteX9" fmla="*/ 9680 w 18326"/>
                <a:gd name="connsiteY9" fmla="*/ 2214 h 9485"/>
                <a:gd name="connsiteX10" fmla="*/ 10279 w 18326"/>
                <a:gd name="connsiteY10" fmla="*/ 450 h 9485"/>
                <a:gd name="connsiteX11" fmla="*/ 11255 w 18326"/>
                <a:gd name="connsiteY11" fmla="*/ 15 h 9485"/>
                <a:gd name="connsiteX12" fmla="*/ 12265 w 18326"/>
                <a:gd name="connsiteY12" fmla="*/ 15 h 9485"/>
                <a:gd name="connsiteX13" fmla="*/ 14285 w 18326"/>
                <a:gd name="connsiteY13" fmla="*/ 15 h 9485"/>
                <a:gd name="connsiteX14" fmla="*/ 18326 w 18326"/>
                <a:gd name="connsiteY14" fmla="*/ 15 h 9485"/>
                <a:gd name="connsiteX0" fmla="*/ 0 w 9459"/>
                <a:gd name="connsiteY0" fmla="*/ 9292 h 9309"/>
                <a:gd name="connsiteX1" fmla="*/ 545 w 9459"/>
                <a:gd name="connsiteY1" fmla="*/ 9292 h 9309"/>
                <a:gd name="connsiteX2" fmla="*/ 1636 w 9459"/>
                <a:gd name="connsiteY2" fmla="*/ 9292 h 9309"/>
                <a:gd name="connsiteX3" fmla="*/ 2726 w 9459"/>
                <a:gd name="connsiteY3" fmla="*/ 9292 h 9309"/>
                <a:gd name="connsiteX4" fmla="*/ 3271 w 9459"/>
                <a:gd name="connsiteY4" fmla="*/ 9292 h 9309"/>
                <a:gd name="connsiteX5" fmla="*/ 3826 w 9459"/>
                <a:gd name="connsiteY5" fmla="*/ 8771 h 9309"/>
                <a:gd name="connsiteX6" fmla="*/ 4125 w 9459"/>
                <a:gd name="connsiteY6" fmla="*/ 6973 h 9309"/>
                <a:gd name="connsiteX7" fmla="*/ 4433 w 9459"/>
                <a:gd name="connsiteY7" fmla="*/ 4654 h 9309"/>
                <a:gd name="connsiteX8" fmla="*/ 4741 w 9459"/>
                <a:gd name="connsiteY8" fmla="*/ 2334 h 9309"/>
                <a:gd name="connsiteX9" fmla="*/ 5068 w 9459"/>
                <a:gd name="connsiteY9" fmla="*/ 474 h 9309"/>
                <a:gd name="connsiteX10" fmla="*/ 5601 w 9459"/>
                <a:gd name="connsiteY10" fmla="*/ 16 h 9309"/>
                <a:gd name="connsiteX11" fmla="*/ 6152 w 9459"/>
                <a:gd name="connsiteY11" fmla="*/ 16 h 9309"/>
                <a:gd name="connsiteX12" fmla="*/ 7254 w 9459"/>
                <a:gd name="connsiteY12" fmla="*/ 16 h 9309"/>
                <a:gd name="connsiteX13" fmla="*/ 9459 w 9459"/>
                <a:gd name="connsiteY13" fmla="*/ 16 h 9309"/>
                <a:gd name="connsiteX0" fmla="*/ 0 w 9424"/>
                <a:gd name="connsiteY0" fmla="*/ 9982 h 10000"/>
                <a:gd name="connsiteX1" fmla="*/ 1154 w 9424"/>
                <a:gd name="connsiteY1" fmla="*/ 9982 h 10000"/>
                <a:gd name="connsiteX2" fmla="*/ 2306 w 9424"/>
                <a:gd name="connsiteY2" fmla="*/ 9982 h 10000"/>
                <a:gd name="connsiteX3" fmla="*/ 2882 w 9424"/>
                <a:gd name="connsiteY3" fmla="*/ 9982 h 10000"/>
                <a:gd name="connsiteX4" fmla="*/ 3469 w 9424"/>
                <a:gd name="connsiteY4" fmla="*/ 9422 h 10000"/>
                <a:gd name="connsiteX5" fmla="*/ 3785 w 9424"/>
                <a:gd name="connsiteY5" fmla="*/ 7491 h 10000"/>
                <a:gd name="connsiteX6" fmla="*/ 4111 w 9424"/>
                <a:gd name="connsiteY6" fmla="*/ 4999 h 10000"/>
                <a:gd name="connsiteX7" fmla="*/ 4436 w 9424"/>
                <a:gd name="connsiteY7" fmla="*/ 2507 h 10000"/>
                <a:gd name="connsiteX8" fmla="*/ 4782 w 9424"/>
                <a:gd name="connsiteY8" fmla="*/ 509 h 10000"/>
                <a:gd name="connsiteX9" fmla="*/ 5345 w 9424"/>
                <a:gd name="connsiteY9" fmla="*/ 17 h 10000"/>
                <a:gd name="connsiteX10" fmla="*/ 5928 w 9424"/>
                <a:gd name="connsiteY10" fmla="*/ 17 h 10000"/>
                <a:gd name="connsiteX11" fmla="*/ 7093 w 9424"/>
                <a:gd name="connsiteY11" fmla="*/ 17 h 10000"/>
                <a:gd name="connsiteX12" fmla="*/ 9424 w 9424"/>
                <a:gd name="connsiteY12" fmla="*/ 17 h 10000"/>
                <a:gd name="connsiteX0" fmla="*/ 0 w 8775"/>
                <a:gd name="connsiteY0" fmla="*/ 9982 h 10000"/>
                <a:gd name="connsiteX1" fmla="*/ 1222 w 8775"/>
                <a:gd name="connsiteY1" fmla="*/ 9982 h 10000"/>
                <a:gd name="connsiteX2" fmla="*/ 1833 w 8775"/>
                <a:gd name="connsiteY2" fmla="*/ 9982 h 10000"/>
                <a:gd name="connsiteX3" fmla="*/ 2456 w 8775"/>
                <a:gd name="connsiteY3" fmla="*/ 9422 h 10000"/>
                <a:gd name="connsiteX4" fmla="*/ 2791 w 8775"/>
                <a:gd name="connsiteY4" fmla="*/ 7491 h 10000"/>
                <a:gd name="connsiteX5" fmla="*/ 3137 w 8775"/>
                <a:gd name="connsiteY5" fmla="*/ 4999 h 10000"/>
                <a:gd name="connsiteX6" fmla="*/ 3482 w 8775"/>
                <a:gd name="connsiteY6" fmla="*/ 2507 h 10000"/>
                <a:gd name="connsiteX7" fmla="*/ 3849 w 8775"/>
                <a:gd name="connsiteY7" fmla="*/ 509 h 10000"/>
                <a:gd name="connsiteX8" fmla="*/ 4447 w 8775"/>
                <a:gd name="connsiteY8" fmla="*/ 17 h 10000"/>
                <a:gd name="connsiteX9" fmla="*/ 5065 w 8775"/>
                <a:gd name="connsiteY9" fmla="*/ 17 h 10000"/>
                <a:gd name="connsiteX10" fmla="*/ 6302 w 8775"/>
                <a:gd name="connsiteY10" fmla="*/ 17 h 10000"/>
                <a:gd name="connsiteX11" fmla="*/ 8775 w 8775"/>
                <a:gd name="connsiteY11" fmla="*/ 17 h 10000"/>
                <a:gd name="connsiteX0" fmla="*/ 0 w 8607"/>
                <a:gd name="connsiteY0" fmla="*/ 9982 h 10000"/>
                <a:gd name="connsiteX1" fmla="*/ 696 w 8607"/>
                <a:gd name="connsiteY1" fmla="*/ 9982 h 10000"/>
                <a:gd name="connsiteX2" fmla="*/ 1406 w 8607"/>
                <a:gd name="connsiteY2" fmla="*/ 9422 h 10000"/>
                <a:gd name="connsiteX3" fmla="*/ 1788 w 8607"/>
                <a:gd name="connsiteY3" fmla="*/ 7491 h 10000"/>
                <a:gd name="connsiteX4" fmla="*/ 2182 w 8607"/>
                <a:gd name="connsiteY4" fmla="*/ 4999 h 10000"/>
                <a:gd name="connsiteX5" fmla="*/ 2575 w 8607"/>
                <a:gd name="connsiteY5" fmla="*/ 2507 h 10000"/>
                <a:gd name="connsiteX6" fmla="*/ 2993 w 8607"/>
                <a:gd name="connsiteY6" fmla="*/ 509 h 10000"/>
                <a:gd name="connsiteX7" fmla="*/ 3675 w 8607"/>
                <a:gd name="connsiteY7" fmla="*/ 17 h 10000"/>
                <a:gd name="connsiteX8" fmla="*/ 4379 w 8607"/>
                <a:gd name="connsiteY8" fmla="*/ 17 h 10000"/>
                <a:gd name="connsiteX9" fmla="*/ 5789 w 8607"/>
                <a:gd name="connsiteY9" fmla="*/ 17 h 10000"/>
                <a:gd name="connsiteX10" fmla="*/ 8607 w 8607"/>
                <a:gd name="connsiteY10" fmla="*/ 17 h 10000"/>
                <a:gd name="connsiteX0" fmla="*/ 0 w 9191"/>
                <a:gd name="connsiteY0" fmla="*/ 9982 h 10000"/>
                <a:gd name="connsiteX1" fmla="*/ 825 w 9191"/>
                <a:gd name="connsiteY1" fmla="*/ 9422 h 10000"/>
                <a:gd name="connsiteX2" fmla="*/ 1268 w 9191"/>
                <a:gd name="connsiteY2" fmla="*/ 7491 h 10000"/>
                <a:gd name="connsiteX3" fmla="*/ 1726 w 9191"/>
                <a:gd name="connsiteY3" fmla="*/ 4999 h 10000"/>
                <a:gd name="connsiteX4" fmla="*/ 2183 w 9191"/>
                <a:gd name="connsiteY4" fmla="*/ 2507 h 10000"/>
                <a:gd name="connsiteX5" fmla="*/ 2668 w 9191"/>
                <a:gd name="connsiteY5" fmla="*/ 509 h 10000"/>
                <a:gd name="connsiteX6" fmla="*/ 3461 w 9191"/>
                <a:gd name="connsiteY6" fmla="*/ 17 h 10000"/>
                <a:gd name="connsiteX7" fmla="*/ 4279 w 9191"/>
                <a:gd name="connsiteY7" fmla="*/ 17 h 10000"/>
                <a:gd name="connsiteX8" fmla="*/ 5917 w 9191"/>
                <a:gd name="connsiteY8" fmla="*/ 17 h 10000"/>
                <a:gd name="connsiteX9" fmla="*/ 9191 w 9191"/>
                <a:gd name="connsiteY9" fmla="*/ 17 h 10000"/>
                <a:gd name="connsiteX0" fmla="*/ 0 w 9102"/>
                <a:gd name="connsiteY0" fmla="*/ 9422 h 9422"/>
                <a:gd name="connsiteX1" fmla="*/ 482 w 9102"/>
                <a:gd name="connsiteY1" fmla="*/ 7491 h 9422"/>
                <a:gd name="connsiteX2" fmla="*/ 980 w 9102"/>
                <a:gd name="connsiteY2" fmla="*/ 4999 h 9422"/>
                <a:gd name="connsiteX3" fmla="*/ 1477 w 9102"/>
                <a:gd name="connsiteY3" fmla="*/ 2507 h 9422"/>
                <a:gd name="connsiteX4" fmla="*/ 2005 w 9102"/>
                <a:gd name="connsiteY4" fmla="*/ 509 h 9422"/>
                <a:gd name="connsiteX5" fmla="*/ 2868 w 9102"/>
                <a:gd name="connsiteY5" fmla="*/ 17 h 9422"/>
                <a:gd name="connsiteX6" fmla="*/ 3758 w 9102"/>
                <a:gd name="connsiteY6" fmla="*/ 17 h 9422"/>
                <a:gd name="connsiteX7" fmla="*/ 5540 w 9102"/>
                <a:gd name="connsiteY7" fmla="*/ 17 h 9422"/>
                <a:gd name="connsiteX8" fmla="*/ 9102 w 9102"/>
                <a:gd name="connsiteY8" fmla="*/ 17 h 9422"/>
                <a:gd name="connsiteX0" fmla="*/ 0 w 9470"/>
                <a:gd name="connsiteY0" fmla="*/ 7951 h 7951"/>
                <a:gd name="connsiteX1" fmla="*/ 547 w 9470"/>
                <a:gd name="connsiteY1" fmla="*/ 5306 h 7951"/>
                <a:gd name="connsiteX2" fmla="*/ 1093 w 9470"/>
                <a:gd name="connsiteY2" fmla="*/ 2661 h 7951"/>
                <a:gd name="connsiteX3" fmla="*/ 1673 w 9470"/>
                <a:gd name="connsiteY3" fmla="*/ 540 h 7951"/>
                <a:gd name="connsiteX4" fmla="*/ 2621 w 9470"/>
                <a:gd name="connsiteY4" fmla="*/ 18 h 7951"/>
                <a:gd name="connsiteX5" fmla="*/ 3599 w 9470"/>
                <a:gd name="connsiteY5" fmla="*/ 18 h 7951"/>
                <a:gd name="connsiteX6" fmla="*/ 5557 w 9470"/>
                <a:gd name="connsiteY6" fmla="*/ 18 h 7951"/>
                <a:gd name="connsiteX7" fmla="*/ 9470 w 9470"/>
                <a:gd name="connsiteY7" fmla="*/ 18 h 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0" h="7951" extrusionOk="0">
                  <a:moveTo>
                    <a:pt x="0" y="7951"/>
                  </a:moveTo>
                  <a:cubicBezTo>
                    <a:pt x="182" y="7068"/>
                    <a:pt x="365" y="6190"/>
                    <a:pt x="547" y="5306"/>
                  </a:cubicBezTo>
                  <a:cubicBezTo>
                    <a:pt x="727" y="4423"/>
                    <a:pt x="908" y="3534"/>
                    <a:pt x="1093" y="2661"/>
                  </a:cubicBezTo>
                  <a:cubicBezTo>
                    <a:pt x="1266" y="1834"/>
                    <a:pt x="1449" y="1011"/>
                    <a:pt x="1673" y="540"/>
                  </a:cubicBezTo>
                  <a:cubicBezTo>
                    <a:pt x="1968" y="-76"/>
                    <a:pt x="2298" y="-11"/>
                    <a:pt x="2621" y="18"/>
                  </a:cubicBezTo>
                  <a:cubicBezTo>
                    <a:pt x="2947" y="47"/>
                    <a:pt x="3271" y="29"/>
                    <a:pt x="3599" y="18"/>
                  </a:cubicBezTo>
                  <a:cubicBezTo>
                    <a:pt x="4251" y="-3"/>
                    <a:pt x="4904" y="10"/>
                    <a:pt x="5557" y="18"/>
                  </a:cubicBezTo>
                  <a:cubicBezTo>
                    <a:pt x="6861" y="35"/>
                    <a:pt x="8166" y="35"/>
                    <a:pt x="9470" y="18"/>
                  </a:cubicBezTo>
                </a:path>
              </a:pathLst>
            </a:custGeom>
            <a:ln w="38100">
              <a:solidFill>
                <a:schemeClr val="accent6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41" name="Shape 416">
              <a:extLst>
                <a:ext uri="{FF2B5EF4-FFF2-40B4-BE49-F238E27FC236}">
                  <a16:creationId xmlns:a16="http://schemas.microsoft.com/office/drawing/2014/main" id="{25DA2938-88E4-8141-82B6-05730878678B}"/>
                </a:ext>
              </a:extLst>
            </p:cNvPr>
            <p:cNvSpPr/>
            <p:nvPr/>
          </p:nvSpPr>
          <p:spPr>
            <a:xfrm flipV="1">
              <a:off x="14018946" y="6905614"/>
              <a:ext cx="2962808" cy="600455"/>
            </a:xfrm>
            <a:custGeom>
              <a:avLst/>
              <a:gdLst>
                <a:gd name="connsiteX0" fmla="*/ 0 w 19966"/>
                <a:gd name="connsiteY0" fmla="*/ 15175 h 15175"/>
                <a:gd name="connsiteX1" fmla="*/ 816 w 19966"/>
                <a:gd name="connsiteY1" fmla="*/ 11994 h 15175"/>
                <a:gd name="connsiteX2" fmla="*/ 1640 w 19966"/>
                <a:gd name="connsiteY2" fmla="*/ 9485 h 15175"/>
                <a:gd name="connsiteX3" fmla="*/ 2632 w 19966"/>
                <a:gd name="connsiteY3" fmla="*/ 8813 h 15175"/>
                <a:gd name="connsiteX4" fmla="*/ 3631 w 19966"/>
                <a:gd name="connsiteY4" fmla="*/ 8813 h 15175"/>
                <a:gd name="connsiteX5" fmla="*/ 5629 w 19966"/>
                <a:gd name="connsiteY5" fmla="*/ 8813 h 15175"/>
                <a:gd name="connsiteX6" fmla="*/ 7627 w 19966"/>
                <a:gd name="connsiteY6" fmla="*/ 8813 h 15175"/>
                <a:gd name="connsiteX7" fmla="*/ 8626 w 19966"/>
                <a:gd name="connsiteY7" fmla="*/ 8813 h 15175"/>
                <a:gd name="connsiteX8" fmla="*/ 9643 w 19966"/>
                <a:gd name="connsiteY8" fmla="*/ 8319 h 15175"/>
                <a:gd name="connsiteX9" fmla="*/ 10190 w 19966"/>
                <a:gd name="connsiteY9" fmla="*/ 6614 h 15175"/>
                <a:gd name="connsiteX10" fmla="*/ 10755 w 19966"/>
                <a:gd name="connsiteY10" fmla="*/ 4414 h 15175"/>
                <a:gd name="connsiteX11" fmla="*/ 11320 w 19966"/>
                <a:gd name="connsiteY11" fmla="*/ 2214 h 15175"/>
                <a:gd name="connsiteX12" fmla="*/ 11919 w 19966"/>
                <a:gd name="connsiteY12" fmla="*/ 450 h 15175"/>
                <a:gd name="connsiteX13" fmla="*/ 12895 w 19966"/>
                <a:gd name="connsiteY13" fmla="*/ 15 h 15175"/>
                <a:gd name="connsiteX14" fmla="*/ 13905 w 19966"/>
                <a:gd name="connsiteY14" fmla="*/ 15 h 15175"/>
                <a:gd name="connsiteX15" fmla="*/ 15925 w 19966"/>
                <a:gd name="connsiteY15" fmla="*/ 15 h 15175"/>
                <a:gd name="connsiteX16" fmla="*/ 19966 w 19966"/>
                <a:gd name="connsiteY16" fmla="*/ 15 h 15175"/>
                <a:gd name="connsiteX0" fmla="*/ 0 w 19150"/>
                <a:gd name="connsiteY0" fmla="*/ 11994 h 11994"/>
                <a:gd name="connsiteX1" fmla="*/ 824 w 19150"/>
                <a:gd name="connsiteY1" fmla="*/ 9485 h 11994"/>
                <a:gd name="connsiteX2" fmla="*/ 1816 w 19150"/>
                <a:gd name="connsiteY2" fmla="*/ 8813 h 11994"/>
                <a:gd name="connsiteX3" fmla="*/ 2815 w 19150"/>
                <a:gd name="connsiteY3" fmla="*/ 8813 h 11994"/>
                <a:gd name="connsiteX4" fmla="*/ 4813 w 19150"/>
                <a:gd name="connsiteY4" fmla="*/ 8813 h 11994"/>
                <a:gd name="connsiteX5" fmla="*/ 6811 w 19150"/>
                <a:gd name="connsiteY5" fmla="*/ 8813 h 11994"/>
                <a:gd name="connsiteX6" fmla="*/ 7810 w 19150"/>
                <a:gd name="connsiteY6" fmla="*/ 8813 h 11994"/>
                <a:gd name="connsiteX7" fmla="*/ 8827 w 19150"/>
                <a:gd name="connsiteY7" fmla="*/ 8319 h 11994"/>
                <a:gd name="connsiteX8" fmla="*/ 9374 w 19150"/>
                <a:gd name="connsiteY8" fmla="*/ 6614 h 11994"/>
                <a:gd name="connsiteX9" fmla="*/ 9939 w 19150"/>
                <a:gd name="connsiteY9" fmla="*/ 4414 h 11994"/>
                <a:gd name="connsiteX10" fmla="*/ 10504 w 19150"/>
                <a:gd name="connsiteY10" fmla="*/ 2214 h 11994"/>
                <a:gd name="connsiteX11" fmla="*/ 11103 w 19150"/>
                <a:gd name="connsiteY11" fmla="*/ 450 h 11994"/>
                <a:gd name="connsiteX12" fmla="*/ 12079 w 19150"/>
                <a:gd name="connsiteY12" fmla="*/ 15 h 11994"/>
                <a:gd name="connsiteX13" fmla="*/ 13089 w 19150"/>
                <a:gd name="connsiteY13" fmla="*/ 15 h 11994"/>
                <a:gd name="connsiteX14" fmla="*/ 15109 w 19150"/>
                <a:gd name="connsiteY14" fmla="*/ 15 h 11994"/>
                <a:gd name="connsiteX15" fmla="*/ 19150 w 19150"/>
                <a:gd name="connsiteY15" fmla="*/ 15 h 11994"/>
                <a:gd name="connsiteX0" fmla="*/ 0 w 18326"/>
                <a:gd name="connsiteY0" fmla="*/ 9485 h 9485"/>
                <a:gd name="connsiteX1" fmla="*/ 992 w 18326"/>
                <a:gd name="connsiteY1" fmla="*/ 8813 h 9485"/>
                <a:gd name="connsiteX2" fmla="*/ 1991 w 18326"/>
                <a:gd name="connsiteY2" fmla="*/ 8813 h 9485"/>
                <a:gd name="connsiteX3" fmla="*/ 3989 w 18326"/>
                <a:gd name="connsiteY3" fmla="*/ 8813 h 9485"/>
                <a:gd name="connsiteX4" fmla="*/ 5987 w 18326"/>
                <a:gd name="connsiteY4" fmla="*/ 8813 h 9485"/>
                <a:gd name="connsiteX5" fmla="*/ 6986 w 18326"/>
                <a:gd name="connsiteY5" fmla="*/ 8813 h 9485"/>
                <a:gd name="connsiteX6" fmla="*/ 8003 w 18326"/>
                <a:gd name="connsiteY6" fmla="*/ 8319 h 9485"/>
                <a:gd name="connsiteX7" fmla="*/ 8550 w 18326"/>
                <a:gd name="connsiteY7" fmla="*/ 6614 h 9485"/>
                <a:gd name="connsiteX8" fmla="*/ 9115 w 18326"/>
                <a:gd name="connsiteY8" fmla="*/ 4414 h 9485"/>
                <a:gd name="connsiteX9" fmla="*/ 9680 w 18326"/>
                <a:gd name="connsiteY9" fmla="*/ 2214 h 9485"/>
                <a:gd name="connsiteX10" fmla="*/ 10279 w 18326"/>
                <a:gd name="connsiteY10" fmla="*/ 450 h 9485"/>
                <a:gd name="connsiteX11" fmla="*/ 11255 w 18326"/>
                <a:gd name="connsiteY11" fmla="*/ 15 h 9485"/>
                <a:gd name="connsiteX12" fmla="*/ 12265 w 18326"/>
                <a:gd name="connsiteY12" fmla="*/ 15 h 9485"/>
                <a:gd name="connsiteX13" fmla="*/ 14285 w 18326"/>
                <a:gd name="connsiteY13" fmla="*/ 15 h 9485"/>
                <a:gd name="connsiteX14" fmla="*/ 18326 w 18326"/>
                <a:gd name="connsiteY14" fmla="*/ 15 h 9485"/>
                <a:gd name="connsiteX0" fmla="*/ 0 w 9459"/>
                <a:gd name="connsiteY0" fmla="*/ 9292 h 9309"/>
                <a:gd name="connsiteX1" fmla="*/ 545 w 9459"/>
                <a:gd name="connsiteY1" fmla="*/ 9292 h 9309"/>
                <a:gd name="connsiteX2" fmla="*/ 1636 w 9459"/>
                <a:gd name="connsiteY2" fmla="*/ 9292 h 9309"/>
                <a:gd name="connsiteX3" fmla="*/ 2726 w 9459"/>
                <a:gd name="connsiteY3" fmla="*/ 9292 h 9309"/>
                <a:gd name="connsiteX4" fmla="*/ 3271 w 9459"/>
                <a:gd name="connsiteY4" fmla="*/ 9292 h 9309"/>
                <a:gd name="connsiteX5" fmla="*/ 3826 w 9459"/>
                <a:gd name="connsiteY5" fmla="*/ 8771 h 9309"/>
                <a:gd name="connsiteX6" fmla="*/ 4125 w 9459"/>
                <a:gd name="connsiteY6" fmla="*/ 6973 h 9309"/>
                <a:gd name="connsiteX7" fmla="*/ 4433 w 9459"/>
                <a:gd name="connsiteY7" fmla="*/ 4654 h 9309"/>
                <a:gd name="connsiteX8" fmla="*/ 4741 w 9459"/>
                <a:gd name="connsiteY8" fmla="*/ 2334 h 9309"/>
                <a:gd name="connsiteX9" fmla="*/ 5068 w 9459"/>
                <a:gd name="connsiteY9" fmla="*/ 474 h 9309"/>
                <a:gd name="connsiteX10" fmla="*/ 5601 w 9459"/>
                <a:gd name="connsiteY10" fmla="*/ 16 h 9309"/>
                <a:gd name="connsiteX11" fmla="*/ 6152 w 9459"/>
                <a:gd name="connsiteY11" fmla="*/ 16 h 9309"/>
                <a:gd name="connsiteX12" fmla="*/ 7254 w 9459"/>
                <a:gd name="connsiteY12" fmla="*/ 16 h 9309"/>
                <a:gd name="connsiteX13" fmla="*/ 9459 w 9459"/>
                <a:gd name="connsiteY13" fmla="*/ 16 h 9309"/>
                <a:gd name="connsiteX0" fmla="*/ 0 w 9424"/>
                <a:gd name="connsiteY0" fmla="*/ 9982 h 10000"/>
                <a:gd name="connsiteX1" fmla="*/ 1154 w 9424"/>
                <a:gd name="connsiteY1" fmla="*/ 9982 h 10000"/>
                <a:gd name="connsiteX2" fmla="*/ 2306 w 9424"/>
                <a:gd name="connsiteY2" fmla="*/ 9982 h 10000"/>
                <a:gd name="connsiteX3" fmla="*/ 2882 w 9424"/>
                <a:gd name="connsiteY3" fmla="*/ 9982 h 10000"/>
                <a:gd name="connsiteX4" fmla="*/ 3469 w 9424"/>
                <a:gd name="connsiteY4" fmla="*/ 9422 h 10000"/>
                <a:gd name="connsiteX5" fmla="*/ 3785 w 9424"/>
                <a:gd name="connsiteY5" fmla="*/ 7491 h 10000"/>
                <a:gd name="connsiteX6" fmla="*/ 4111 w 9424"/>
                <a:gd name="connsiteY6" fmla="*/ 4999 h 10000"/>
                <a:gd name="connsiteX7" fmla="*/ 4436 w 9424"/>
                <a:gd name="connsiteY7" fmla="*/ 2507 h 10000"/>
                <a:gd name="connsiteX8" fmla="*/ 4782 w 9424"/>
                <a:gd name="connsiteY8" fmla="*/ 509 h 10000"/>
                <a:gd name="connsiteX9" fmla="*/ 5345 w 9424"/>
                <a:gd name="connsiteY9" fmla="*/ 17 h 10000"/>
                <a:gd name="connsiteX10" fmla="*/ 5928 w 9424"/>
                <a:gd name="connsiteY10" fmla="*/ 17 h 10000"/>
                <a:gd name="connsiteX11" fmla="*/ 7093 w 9424"/>
                <a:gd name="connsiteY11" fmla="*/ 17 h 10000"/>
                <a:gd name="connsiteX12" fmla="*/ 9424 w 9424"/>
                <a:gd name="connsiteY12" fmla="*/ 17 h 10000"/>
                <a:gd name="connsiteX0" fmla="*/ 0 w 8775"/>
                <a:gd name="connsiteY0" fmla="*/ 9982 h 10000"/>
                <a:gd name="connsiteX1" fmla="*/ 1222 w 8775"/>
                <a:gd name="connsiteY1" fmla="*/ 9982 h 10000"/>
                <a:gd name="connsiteX2" fmla="*/ 1833 w 8775"/>
                <a:gd name="connsiteY2" fmla="*/ 9982 h 10000"/>
                <a:gd name="connsiteX3" fmla="*/ 2456 w 8775"/>
                <a:gd name="connsiteY3" fmla="*/ 9422 h 10000"/>
                <a:gd name="connsiteX4" fmla="*/ 2791 w 8775"/>
                <a:gd name="connsiteY4" fmla="*/ 7491 h 10000"/>
                <a:gd name="connsiteX5" fmla="*/ 3137 w 8775"/>
                <a:gd name="connsiteY5" fmla="*/ 4999 h 10000"/>
                <a:gd name="connsiteX6" fmla="*/ 3482 w 8775"/>
                <a:gd name="connsiteY6" fmla="*/ 2507 h 10000"/>
                <a:gd name="connsiteX7" fmla="*/ 3849 w 8775"/>
                <a:gd name="connsiteY7" fmla="*/ 509 h 10000"/>
                <a:gd name="connsiteX8" fmla="*/ 4447 w 8775"/>
                <a:gd name="connsiteY8" fmla="*/ 17 h 10000"/>
                <a:gd name="connsiteX9" fmla="*/ 5065 w 8775"/>
                <a:gd name="connsiteY9" fmla="*/ 17 h 10000"/>
                <a:gd name="connsiteX10" fmla="*/ 6302 w 8775"/>
                <a:gd name="connsiteY10" fmla="*/ 17 h 10000"/>
                <a:gd name="connsiteX11" fmla="*/ 8775 w 8775"/>
                <a:gd name="connsiteY11" fmla="*/ 17 h 10000"/>
                <a:gd name="connsiteX0" fmla="*/ 0 w 8607"/>
                <a:gd name="connsiteY0" fmla="*/ 9982 h 10000"/>
                <a:gd name="connsiteX1" fmla="*/ 696 w 8607"/>
                <a:gd name="connsiteY1" fmla="*/ 9982 h 10000"/>
                <a:gd name="connsiteX2" fmla="*/ 1406 w 8607"/>
                <a:gd name="connsiteY2" fmla="*/ 9422 h 10000"/>
                <a:gd name="connsiteX3" fmla="*/ 1788 w 8607"/>
                <a:gd name="connsiteY3" fmla="*/ 7491 h 10000"/>
                <a:gd name="connsiteX4" fmla="*/ 2182 w 8607"/>
                <a:gd name="connsiteY4" fmla="*/ 4999 h 10000"/>
                <a:gd name="connsiteX5" fmla="*/ 2575 w 8607"/>
                <a:gd name="connsiteY5" fmla="*/ 2507 h 10000"/>
                <a:gd name="connsiteX6" fmla="*/ 2993 w 8607"/>
                <a:gd name="connsiteY6" fmla="*/ 509 h 10000"/>
                <a:gd name="connsiteX7" fmla="*/ 3675 w 8607"/>
                <a:gd name="connsiteY7" fmla="*/ 17 h 10000"/>
                <a:gd name="connsiteX8" fmla="*/ 4379 w 8607"/>
                <a:gd name="connsiteY8" fmla="*/ 17 h 10000"/>
                <a:gd name="connsiteX9" fmla="*/ 5789 w 8607"/>
                <a:gd name="connsiteY9" fmla="*/ 17 h 10000"/>
                <a:gd name="connsiteX10" fmla="*/ 8607 w 8607"/>
                <a:gd name="connsiteY10" fmla="*/ 17 h 10000"/>
                <a:gd name="connsiteX0" fmla="*/ 0 w 9191"/>
                <a:gd name="connsiteY0" fmla="*/ 9982 h 10000"/>
                <a:gd name="connsiteX1" fmla="*/ 825 w 9191"/>
                <a:gd name="connsiteY1" fmla="*/ 9422 h 10000"/>
                <a:gd name="connsiteX2" fmla="*/ 1268 w 9191"/>
                <a:gd name="connsiteY2" fmla="*/ 7491 h 10000"/>
                <a:gd name="connsiteX3" fmla="*/ 1726 w 9191"/>
                <a:gd name="connsiteY3" fmla="*/ 4999 h 10000"/>
                <a:gd name="connsiteX4" fmla="*/ 2183 w 9191"/>
                <a:gd name="connsiteY4" fmla="*/ 2507 h 10000"/>
                <a:gd name="connsiteX5" fmla="*/ 2668 w 9191"/>
                <a:gd name="connsiteY5" fmla="*/ 509 h 10000"/>
                <a:gd name="connsiteX6" fmla="*/ 3461 w 9191"/>
                <a:gd name="connsiteY6" fmla="*/ 17 h 10000"/>
                <a:gd name="connsiteX7" fmla="*/ 4279 w 9191"/>
                <a:gd name="connsiteY7" fmla="*/ 17 h 10000"/>
                <a:gd name="connsiteX8" fmla="*/ 5917 w 9191"/>
                <a:gd name="connsiteY8" fmla="*/ 17 h 10000"/>
                <a:gd name="connsiteX9" fmla="*/ 9191 w 9191"/>
                <a:gd name="connsiteY9" fmla="*/ 17 h 10000"/>
                <a:gd name="connsiteX0" fmla="*/ 0 w 9102"/>
                <a:gd name="connsiteY0" fmla="*/ 9422 h 9422"/>
                <a:gd name="connsiteX1" fmla="*/ 482 w 9102"/>
                <a:gd name="connsiteY1" fmla="*/ 7491 h 9422"/>
                <a:gd name="connsiteX2" fmla="*/ 980 w 9102"/>
                <a:gd name="connsiteY2" fmla="*/ 4999 h 9422"/>
                <a:gd name="connsiteX3" fmla="*/ 1477 w 9102"/>
                <a:gd name="connsiteY3" fmla="*/ 2507 h 9422"/>
                <a:gd name="connsiteX4" fmla="*/ 2005 w 9102"/>
                <a:gd name="connsiteY4" fmla="*/ 509 h 9422"/>
                <a:gd name="connsiteX5" fmla="*/ 2868 w 9102"/>
                <a:gd name="connsiteY5" fmla="*/ 17 h 9422"/>
                <a:gd name="connsiteX6" fmla="*/ 3758 w 9102"/>
                <a:gd name="connsiteY6" fmla="*/ 17 h 9422"/>
                <a:gd name="connsiteX7" fmla="*/ 5540 w 9102"/>
                <a:gd name="connsiteY7" fmla="*/ 17 h 9422"/>
                <a:gd name="connsiteX8" fmla="*/ 9102 w 9102"/>
                <a:gd name="connsiteY8" fmla="*/ 17 h 9422"/>
                <a:gd name="connsiteX0" fmla="*/ 0 w 9470"/>
                <a:gd name="connsiteY0" fmla="*/ 7951 h 7951"/>
                <a:gd name="connsiteX1" fmla="*/ 547 w 9470"/>
                <a:gd name="connsiteY1" fmla="*/ 5306 h 7951"/>
                <a:gd name="connsiteX2" fmla="*/ 1093 w 9470"/>
                <a:gd name="connsiteY2" fmla="*/ 2661 h 7951"/>
                <a:gd name="connsiteX3" fmla="*/ 1673 w 9470"/>
                <a:gd name="connsiteY3" fmla="*/ 540 h 7951"/>
                <a:gd name="connsiteX4" fmla="*/ 2621 w 9470"/>
                <a:gd name="connsiteY4" fmla="*/ 18 h 7951"/>
                <a:gd name="connsiteX5" fmla="*/ 3599 w 9470"/>
                <a:gd name="connsiteY5" fmla="*/ 18 h 7951"/>
                <a:gd name="connsiteX6" fmla="*/ 5557 w 9470"/>
                <a:gd name="connsiteY6" fmla="*/ 18 h 7951"/>
                <a:gd name="connsiteX7" fmla="*/ 9470 w 9470"/>
                <a:gd name="connsiteY7" fmla="*/ 18 h 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0" h="7951" extrusionOk="0">
                  <a:moveTo>
                    <a:pt x="0" y="7951"/>
                  </a:moveTo>
                  <a:cubicBezTo>
                    <a:pt x="182" y="7068"/>
                    <a:pt x="365" y="6190"/>
                    <a:pt x="547" y="5306"/>
                  </a:cubicBezTo>
                  <a:cubicBezTo>
                    <a:pt x="727" y="4423"/>
                    <a:pt x="908" y="3534"/>
                    <a:pt x="1093" y="2661"/>
                  </a:cubicBezTo>
                  <a:cubicBezTo>
                    <a:pt x="1266" y="1834"/>
                    <a:pt x="1449" y="1011"/>
                    <a:pt x="1673" y="540"/>
                  </a:cubicBezTo>
                  <a:cubicBezTo>
                    <a:pt x="1968" y="-76"/>
                    <a:pt x="2298" y="-11"/>
                    <a:pt x="2621" y="18"/>
                  </a:cubicBezTo>
                  <a:cubicBezTo>
                    <a:pt x="2947" y="47"/>
                    <a:pt x="3271" y="29"/>
                    <a:pt x="3599" y="18"/>
                  </a:cubicBezTo>
                  <a:cubicBezTo>
                    <a:pt x="4251" y="-3"/>
                    <a:pt x="4904" y="10"/>
                    <a:pt x="5557" y="18"/>
                  </a:cubicBezTo>
                  <a:cubicBezTo>
                    <a:pt x="6861" y="35"/>
                    <a:pt x="8166" y="35"/>
                    <a:pt x="9470" y="18"/>
                  </a:cubicBezTo>
                </a:path>
              </a:pathLst>
            </a:custGeom>
            <a:ln w="38100">
              <a:solidFill>
                <a:schemeClr val="accent6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42" name="Shape 416">
              <a:extLst>
                <a:ext uri="{FF2B5EF4-FFF2-40B4-BE49-F238E27FC236}">
                  <a16:creationId xmlns:a16="http://schemas.microsoft.com/office/drawing/2014/main" id="{64953F3A-59F6-9F4A-8B61-A5D46F65B872}"/>
                </a:ext>
              </a:extLst>
            </p:cNvPr>
            <p:cNvSpPr/>
            <p:nvPr/>
          </p:nvSpPr>
          <p:spPr>
            <a:xfrm flipV="1">
              <a:off x="12548109" y="9225902"/>
              <a:ext cx="2962808" cy="878597"/>
            </a:xfrm>
            <a:custGeom>
              <a:avLst/>
              <a:gdLst>
                <a:gd name="connsiteX0" fmla="*/ 0 w 19966"/>
                <a:gd name="connsiteY0" fmla="*/ 15175 h 15175"/>
                <a:gd name="connsiteX1" fmla="*/ 816 w 19966"/>
                <a:gd name="connsiteY1" fmla="*/ 11994 h 15175"/>
                <a:gd name="connsiteX2" fmla="*/ 1640 w 19966"/>
                <a:gd name="connsiteY2" fmla="*/ 9485 h 15175"/>
                <a:gd name="connsiteX3" fmla="*/ 2632 w 19966"/>
                <a:gd name="connsiteY3" fmla="*/ 8813 h 15175"/>
                <a:gd name="connsiteX4" fmla="*/ 3631 w 19966"/>
                <a:gd name="connsiteY4" fmla="*/ 8813 h 15175"/>
                <a:gd name="connsiteX5" fmla="*/ 5629 w 19966"/>
                <a:gd name="connsiteY5" fmla="*/ 8813 h 15175"/>
                <a:gd name="connsiteX6" fmla="*/ 7627 w 19966"/>
                <a:gd name="connsiteY6" fmla="*/ 8813 h 15175"/>
                <a:gd name="connsiteX7" fmla="*/ 8626 w 19966"/>
                <a:gd name="connsiteY7" fmla="*/ 8813 h 15175"/>
                <a:gd name="connsiteX8" fmla="*/ 9643 w 19966"/>
                <a:gd name="connsiteY8" fmla="*/ 8319 h 15175"/>
                <a:gd name="connsiteX9" fmla="*/ 10190 w 19966"/>
                <a:gd name="connsiteY9" fmla="*/ 6614 h 15175"/>
                <a:gd name="connsiteX10" fmla="*/ 10755 w 19966"/>
                <a:gd name="connsiteY10" fmla="*/ 4414 h 15175"/>
                <a:gd name="connsiteX11" fmla="*/ 11320 w 19966"/>
                <a:gd name="connsiteY11" fmla="*/ 2214 h 15175"/>
                <a:gd name="connsiteX12" fmla="*/ 11919 w 19966"/>
                <a:gd name="connsiteY12" fmla="*/ 450 h 15175"/>
                <a:gd name="connsiteX13" fmla="*/ 12895 w 19966"/>
                <a:gd name="connsiteY13" fmla="*/ 15 h 15175"/>
                <a:gd name="connsiteX14" fmla="*/ 13905 w 19966"/>
                <a:gd name="connsiteY14" fmla="*/ 15 h 15175"/>
                <a:gd name="connsiteX15" fmla="*/ 15925 w 19966"/>
                <a:gd name="connsiteY15" fmla="*/ 15 h 15175"/>
                <a:gd name="connsiteX16" fmla="*/ 19966 w 19966"/>
                <a:gd name="connsiteY16" fmla="*/ 15 h 15175"/>
                <a:gd name="connsiteX0" fmla="*/ 0 w 19150"/>
                <a:gd name="connsiteY0" fmla="*/ 11994 h 11994"/>
                <a:gd name="connsiteX1" fmla="*/ 824 w 19150"/>
                <a:gd name="connsiteY1" fmla="*/ 9485 h 11994"/>
                <a:gd name="connsiteX2" fmla="*/ 1816 w 19150"/>
                <a:gd name="connsiteY2" fmla="*/ 8813 h 11994"/>
                <a:gd name="connsiteX3" fmla="*/ 2815 w 19150"/>
                <a:gd name="connsiteY3" fmla="*/ 8813 h 11994"/>
                <a:gd name="connsiteX4" fmla="*/ 4813 w 19150"/>
                <a:gd name="connsiteY4" fmla="*/ 8813 h 11994"/>
                <a:gd name="connsiteX5" fmla="*/ 6811 w 19150"/>
                <a:gd name="connsiteY5" fmla="*/ 8813 h 11994"/>
                <a:gd name="connsiteX6" fmla="*/ 7810 w 19150"/>
                <a:gd name="connsiteY6" fmla="*/ 8813 h 11994"/>
                <a:gd name="connsiteX7" fmla="*/ 8827 w 19150"/>
                <a:gd name="connsiteY7" fmla="*/ 8319 h 11994"/>
                <a:gd name="connsiteX8" fmla="*/ 9374 w 19150"/>
                <a:gd name="connsiteY8" fmla="*/ 6614 h 11994"/>
                <a:gd name="connsiteX9" fmla="*/ 9939 w 19150"/>
                <a:gd name="connsiteY9" fmla="*/ 4414 h 11994"/>
                <a:gd name="connsiteX10" fmla="*/ 10504 w 19150"/>
                <a:gd name="connsiteY10" fmla="*/ 2214 h 11994"/>
                <a:gd name="connsiteX11" fmla="*/ 11103 w 19150"/>
                <a:gd name="connsiteY11" fmla="*/ 450 h 11994"/>
                <a:gd name="connsiteX12" fmla="*/ 12079 w 19150"/>
                <a:gd name="connsiteY12" fmla="*/ 15 h 11994"/>
                <a:gd name="connsiteX13" fmla="*/ 13089 w 19150"/>
                <a:gd name="connsiteY13" fmla="*/ 15 h 11994"/>
                <a:gd name="connsiteX14" fmla="*/ 15109 w 19150"/>
                <a:gd name="connsiteY14" fmla="*/ 15 h 11994"/>
                <a:gd name="connsiteX15" fmla="*/ 19150 w 19150"/>
                <a:gd name="connsiteY15" fmla="*/ 15 h 11994"/>
                <a:gd name="connsiteX0" fmla="*/ 0 w 18326"/>
                <a:gd name="connsiteY0" fmla="*/ 9485 h 9485"/>
                <a:gd name="connsiteX1" fmla="*/ 992 w 18326"/>
                <a:gd name="connsiteY1" fmla="*/ 8813 h 9485"/>
                <a:gd name="connsiteX2" fmla="*/ 1991 w 18326"/>
                <a:gd name="connsiteY2" fmla="*/ 8813 h 9485"/>
                <a:gd name="connsiteX3" fmla="*/ 3989 w 18326"/>
                <a:gd name="connsiteY3" fmla="*/ 8813 h 9485"/>
                <a:gd name="connsiteX4" fmla="*/ 5987 w 18326"/>
                <a:gd name="connsiteY4" fmla="*/ 8813 h 9485"/>
                <a:gd name="connsiteX5" fmla="*/ 6986 w 18326"/>
                <a:gd name="connsiteY5" fmla="*/ 8813 h 9485"/>
                <a:gd name="connsiteX6" fmla="*/ 8003 w 18326"/>
                <a:gd name="connsiteY6" fmla="*/ 8319 h 9485"/>
                <a:gd name="connsiteX7" fmla="*/ 8550 w 18326"/>
                <a:gd name="connsiteY7" fmla="*/ 6614 h 9485"/>
                <a:gd name="connsiteX8" fmla="*/ 9115 w 18326"/>
                <a:gd name="connsiteY8" fmla="*/ 4414 h 9485"/>
                <a:gd name="connsiteX9" fmla="*/ 9680 w 18326"/>
                <a:gd name="connsiteY9" fmla="*/ 2214 h 9485"/>
                <a:gd name="connsiteX10" fmla="*/ 10279 w 18326"/>
                <a:gd name="connsiteY10" fmla="*/ 450 h 9485"/>
                <a:gd name="connsiteX11" fmla="*/ 11255 w 18326"/>
                <a:gd name="connsiteY11" fmla="*/ 15 h 9485"/>
                <a:gd name="connsiteX12" fmla="*/ 12265 w 18326"/>
                <a:gd name="connsiteY12" fmla="*/ 15 h 9485"/>
                <a:gd name="connsiteX13" fmla="*/ 14285 w 18326"/>
                <a:gd name="connsiteY13" fmla="*/ 15 h 9485"/>
                <a:gd name="connsiteX14" fmla="*/ 18326 w 18326"/>
                <a:gd name="connsiteY14" fmla="*/ 15 h 9485"/>
                <a:gd name="connsiteX0" fmla="*/ 0 w 9459"/>
                <a:gd name="connsiteY0" fmla="*/ 9292 h 9309"/>
                <a:gd name="connsiteX1" fmla="*/ 545 w 9459"/>
                <a:gd name="connsiteY1" fmla="*/ 9292 h 9309"/>
                <a:gd name="connsiteX2" fmla="*/ 1636 w 9459"/>
                <a:gd name="connsiteY2" fmla="*/ 9292 h 9309"/>
                <a:gd name="connsiteX3" fmla="*/ 2726 w 9459"/>
                <a:gd name="connsiteY3" fmla="*/ 9292 h 9309"/>
                <a:gd name="connsiteX4" fmla="*/ 3271 w 9459"/>
                <a:gd name="connsiteY4" fmla="*/ 9292 h 9309"/>
                <a:gd name="connsiteX5" fmla="*/ 3826 w 9459"/>
                <a:gd name="connsiteY5" fmla="*/ 8771 h 9309"/>
                <a:gd name="connsiteX6" fmla="*/ 4125 w 9459"/>
                <a:gd name="connsiteY6" fmla="*/ 6973 h 9309"/>
                <a:gd name="connsiteX7" fmla="*/ 4433 w 9459"/>
                <a:gd name="connsiteY7" fmla="*/ 4654 h 9309"/>
                <a:gd name="connsiteX8" fmla="*/ 4741 w 9459"/>
                <a:gd name="connsiteY8" fmla="*/ 2334 h 9309"/>
                <a:gd name="connsiteX9" fmla="*/ 5068 w 9459"/>
                <a:gd name="connsiteY9" fmla="*/ 474 h 9309"/>
                <a:gd name="connsiteX10" fmla="*/ 5601 w 9459"/>
                <a:gd name="connsiteY10" fmla="*/ 16 h 9309"/>
                <a:gd name="connsiteX11" fmla="*/ 6152 w 9459"/>
                <a:gd name="connsiteY11" fmla="*/ 16 h 9309"/>
                <a:gd name="connsiteX12" fmla="*/ 7254 w 9459"/>
                <a:gd name="connsiteY12" fmla="*/ 16 h 9309"/>
                <a:gd name="connsiteX13" fmla="*/ 9459 w 9459"/>
                <a:gd name="connsiteY13" fmla="*/ 16 h 9309"/>
                <a:gd name="connsiteX0" fmla="*/ 0 w 9424"/>
                <a:gd name="connsiteY0" fmla="*/ 9982 h 10000"/>
                <a:gd name="connsiteX1" fmla="*/ 1154 w 9424"/>
                <a:gd name="connsiteY1" fmla="*/ 9982 h 10000"/>
                <a:gd name="connsiteX2" fmla="*/ 2306 w 9424"/>
                <a:gd name="connsiteY2" fmla="*/ 9982 h 10000"/>
                <a:gd name="connsiteX3" fmla="*/ 2882 w 9424"/>
                <a:gd name="connsiteY3" fmla="*/ 9982 h 10000"/>
                <a:gd name="connsiteX4" fmla="*/ 3469 w 9424"/>
                <a:gd name="connsiteY4" fmla="*/ 9422 h 10000"/>
                <a:gd name="connsiteX5" fmla="*/ 3785 w 9424"/>
                <a:gd name="connsiteY5" fmla="*/ 7491 h 10000"/>
                <a:gd name="connsiteX6" fmla="*/ 4111 w 9424"/>
                <a:gd name="connsiteY6" fmla="*/ 4999 h 10000"/>
                <a:gd name="connsiteX7" fmla="*/ 4436 w 9424"/>
                <a:gd name="connsiteY7" fmla="*/ 2507 h 10000"/>
                <a:gd name="connsiteX8" fmla="*/ 4782 w 9424"/>
                <a:gd name="connsiteY8" fmla="*/ 509 h 10000"/>
                <a:gd name="connsiteX9" fmla="*/ 5345 w 9424"/>
                <a:gd name="connsiteY9" fmla="*/ 17 h 10000"/>
                <a:gd name="connsiteX10" fmla="*/ 5928 w 9424"/>
                <a:gd name="connsiteY10" fmla="*/ 17 h 10000"/>
                <a:gd name="connsiteX11" fmla="*/ 7093 w 9424"/>
                <a:gd name="connsiteY11" fmla="*/ 17 h 10000"/>
                <a:gd name="connsiteX12" fmla="*/ 9424 w 9424"/>
                <a:gd name="connsiteY12" fmla="*/ 17 h 10000"/>
                <a:gd name="connsiteX0" fmla="*/ 0 w 8775"/>
                <a:gd name="connsiteY0" fmla="*/ 9982 h 10000"/>
                <a:gd name="connsiteX1" fmla="*/ 1222 w 8775"/>
                <a:gd name="connsiteY1" fmla="*/ 9982 h 10000"/>
                <a:gd name="connsiteX2" fmla="*/ 1833 w 8775"/>
                <a:gd name="connsiteY2" fmla="*/ 9982 h 10000"/>
                <a:gd name="connsiteX3" fmla="*/ 2456 w 8775"/>
                <a:gd name="connsiteY3" fmla="*/ 9422 h 10000"/>
                <a:gd name="connsiteX4" fmla="*/ 2791 w 8775"/>
                <a:gd name="connsiteY4" fmla="*/ 7491 h 10000"/>
                <a:gd name="connsiteX5" fmla="*/ 3137 w 8775"/>
                <a:gd name="connsiteY5" fmla="*/ 4999 h 10000"/>
                <a:gd name="connsiteX6" fmla="*/ 3482 w 8775"/>
                <a:gd name="connsiteY6" fmla="*/ 2507 h 10000"/>
                <a:gd name="connsiteX7" fmla="*/ 3849 w 8775"/>
                <a:gd name="connsiteY7" fmla="*/ 509 h 10000"/>
                <a:gd name="connsiteX8" fmla="*/ 4447 w 8775"/>
                <a:gd name="connsiteY8" fmla="*/ 17 h 10000"/>
                <a:gd name="connsiteX9" fmla="*/ 5065 w 8775"/>
                <a:gd name="connsiteY9" fmla="*/ 17 h 10000"/>
                <a:gd name="connsiteX10" fmla="*/ 6302 w 8775"/>
                <a:gd name="connsiteY10" fmla="*/ 17 h 10000"/>
                <a:gd name="connsiteX11" fmla="*/ 8775 w 8775"/>
                <a:gd name="connsiteY11" fmla="*/ 17 h 10000"/>
                <a:gd name="connsiteX0" fmla="*/ 0 w 8607"/>
                <a:gd name="connsiteY0" fmla="*/ 9982 h 10000"/>
                <a:gd name="connsiteX1" fmla="*/ 696 w 8607"/>
                <a:gd name="connsiteY1" fmla="*/ 9982 h 10000"/>
                <a:gd name="connsiteX2" fmla="*/ 1406 w 8607"/>
                <a:gd name="connsiteY2" fmla="*/ 9422 h 10000"/>
                <a:gd name="connsiteX3" fmla="*/ 1788 w 8607"/>
                <a:gd name="connsiteY3" fmla="*/ 7491 h 10000"/>
                <a:gd name="connsiteX4" fmla="*/ 2182 w 8607"/>
                <a:gd name="connsiteY4" fmla="*/ 4999 h 10000"/>
                <a:gd name="connsiteX5" fmla="*/ 2575 w 8607"/>
                <a:gd name="connsiteY5" fmla="*/ 2507 h 10000"/>
                <a:gd name="connsiteX6" fmla="*/ 2993 w 8607"/>
                <a:gd name="connsiteY6" fmla="*/ 509 h 10000"/>
                <a:gd name="connsiteX7" fmla="*/ 3675 w 8607"/>
                <a:gd name="connsiteY7" fmla="*/ 17 h 10000"/>
                <a:gd name="connsiteX8" fmla="*/ 4379 w 8607"/>
                <a:gd name="connsiteY8" fmla="*/ 17 h 10000"/>
                <a:gd name="connsiteX9" fmla="*/ 5789 w 8607"/>
                <a:gd name="connsiteY9" fmla="*/ 17 h 10000"/>
                <a:gd name="connsiteX10" fmla="*/ 8607 w 8607"/>
                <a:gd name="connsiteY10" fmla="*/ 17 h 10000"/>
                <a:gd name="connsiteX0" fmla="*/ 0 w 9191"/>
                <a:gd name="connsiteY0" fmla="*/ 9982 h 10000"/>
                <a:gd name="connsiteX1" fmla="*/ 825 w 9191"/>
                <a:gd name="connsiteY1" fmla="*/ 9422 h 10000"/>
                <a:gd name="connsiteX2" fmla="*/ 1268 w 9191"/>
                <a:gd name="connsiteY2" fmla="*/ 7491 h 10000"/>
                <a:gd name="connsiteX3" fmla="*/ 1726 w 9191"/>
                <a:gd name="connsiteY3" fmla="*/ 4999 h 10000"/>
                <a:gd name="connsiteX4" fmla="*/ 2183 w 9191"/>
                <a:gd name="connsiteY4" fmla="*/ 2507 h 10000"/>
                <a:gd name="connsiteX5" fmla="*/ 2668 w 9191"/>
                <a:gd name="connsiteY5" fmla="*/ 509 h 10000"/>
                <a:gd name="connsiteX6" fmla="*/ 3461 w 9191"/>
                <a:gd name="connsiteY6" fmla="*/ 17 h 10000"/>
                <a:gd name="connsiteX7" fmla="*/ 4279 w 9191"/>
                <a:gd name="connsiteY7" fmla="*/ 17 h 10000"/>
                <a:gd name="connsiteX8" fmla="*/ 5917 w 9191"/>
                <a:gd name="connsiteY8" fmla="*/ 17 h 10000"/>
                <a:gd name="connsiteX9" fmla="*/ 9191 w 9191"/>
                <a:gd name="connsiteY9" fmla="*/ 17 h 10000"/>
                <a:gd name="connsiteX0" fmla="*/ 0 w 9102"/>
                <a:gd name="connsiteY0" fmla="*/ 9422 h 9422"/>
                <a:gd name="connsiteX1" fmla="*/ 482 w 9102"/>
                <a:gd name="connsiteY1" fmla="*/ 7491 h 9422"/>
                <a:gd name="connsiteX2" fmla="*/ 980 w 9102"/>
                <a:gd name="connsiteY2" fmla="*/ 4999 h 9422"/>
                <a:gd name="connsiteX3" fmla="*/ 1477 w 9102"/>
                <a:gd name="connsiteY3" fmla="*/ 2507 h 9422"/>
                <a:gd name="connsiteX4" fmla="*/ 2005 w 9102"/>
                <a:gd name="connsiteY4" fmla="*/ 509 h 9422"/>
                <a:gd name="connsiteX5" fmla="*/ 2868 w 9102"/>
                <a:gd name="connsiteY5" fmla="*/ 17 h 9422"/>
                <a:gd name="connsiteX6" fmla="*/ 3758 w 9102"/>
                <a:gd name="connsiteY6" fmla="*/ 17 h 9422"/>
                <a:gd name="connsiteX7" fmla="*/ 5540 w 9102"/>
                <a:gd name="connsiteY7" fmla="*/ 17 h 9422"/>
                <a:gd name="connsiteX8" fmla="*/ 9102 w 9102"/>
                <a:gd name="connsiteY8" fmla="*/ 17 h 9422"/>
                <a:gd name="connsiteX0" fmla="*/ 0 w 9470"/>
                <a:gd name="connsiteY0" fmla="*/ 7951 h 7951"/>
                <a:gd name="connsiteX1" fmla="*/ 547 w 9470"/>
                <a:gd name="connsiteY1" fmla="*/ 5306 h 7951"/>
                <a:gd name="connsiteX2" fmla="*/ 1093 w 9470"/>
                <a:gd name="connsiteY2" fmla="*/ 2661 h 7951"/>
                <a:gd name="connsiteX3" fmla="*/ 1673 w 9470"/>
                <a:gd name="connsiteY3" fmla="*/ 540 h 7951"/>
                <a:gd name="connsiteX4" fmla="*/ 2621 w 9470"/>
                <a:gd name="connsiteY4" fmla="*/ 18 h 7951"/>
                <a:gd name="connsiteX5" fmla="*/ 3599 w 9470"/>
                <a:gd name="connsiteY5" fmla="*/ 18 h 7951"/>
                <a:gd name="connsiteX6" fmla="*/ 5557 w 9470"/>
                <a:gd name="connsiteY6" fmla="*/ 18 h 7951"/>
                <a:gd name="connsiteX7" fmla="*/ 9470 w 9470"/>
                <a:gd name="connsiteY7" fmla="*/ 18 h 7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0" h="7951" extrusionOk="0">
                  <a:moveTo>
                    <a:pt x="0" y="7951"/>
                  </a:moveTo>
                  <a:cubicBezTo>
                    <a:pt x="182" y="7068"/>
                    <a:pt x="365" y="6190"/>
                    <a:pt x="547" y="5306"/>
                  </a:cubicBezTo>
                  <a:cubicBezTo>
                    <a:pt x="727" y="4423"/>
                    <a:pt x="908" y="3534"/>
                    <a:pt x="1093" y="2661"/>
                  </a:cubicBezTo>
                  <a:cubicBezTo>
                    <a:pt x="1266" y="1834"/>
                    <a:pt x="1449" y="1011"/>
                    <a:pt x="1673" y="540"/>
                  </a:cubicBezTo>
                  <a:cubicBezTo>
                    <a:pt x="1968" y="-76"/>
                    <a:pt x="2298" y="-11"/>
                    <a:pt x="2621" y="18"/>
                  </a:cubicBezTo>
                  <a:cubicBezTo>
                    <a:pt x="2947" y="47"/>
                    <a:pt x="3271" y="29"/>
                    <a:pt x="3599" y="18"/>
                  </a:cubicBezTo>
                  <a:cubicBezTo>
                    <a:pt x="4251" y="-3"/>
                    <a:pt x="4904" y="10"/>
                    <a:pt x="5557" y="18"/>
                  </a:cubicBezTo>
                  <a:cubicBezTo>
                    <a:pt x="6861" y="35"/>
                    <a:pt x="8166" y="35"/>
                    <a:pt x="9470" y="18"/>
                  </a:cubicBezTo>
                </a:path>
              </a:pathLst>
            </a:custGeom>
            <a:ln w="38100">
              <a:solidFill>
                <a:schemeClr val="accent6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 algn="ctr">
                <a:defRPr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E8B80A76-471E-384E-AF55-5DA1DF3B5D71}"/>
                </a:ext>
              </a:extLst>
            </p:cNvPr>
            <p:cNvGrpSpPr/>
            <p:nvPr/>
          </p:nvGrpSpPr>
          <p:grpSpPr>
            <a:xfrm>
              <a:off x="15510917" y="6749985"/>
              <a:ext cx="1512168" cy="1512168"/>
              <a:chOff x="15510917" y="6749985"/>
              <a:chExt cx="1512168" cy="1512168"/>
            </a:xfrm>
          </p:grpSpPr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5C80A491-9051-494B-9EA2-3065520A1276}"/>
                  </a:ext>
                </a:extLst>
              </p:cNvPr>
              <p:cNvSpPr/>
              <p:nvPr/>
            </p:nvSpPr>
            <p:spPr bwMode="auto">
              <a:xfrm>
                <a:off x="15510917" y="674998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9" name="Shape">
                <a:extLst>
                  <a:ext uri="{FF2B5EF4-FFF2-40B4-BE49-F238E27FC236}">
                    <a16:creationId xmlns:a16="http://schemas.microsoft.com/office/drawing/2014/main" id="{92EA9F3B-C2D8-1140-8A7E-3DFD0A9C9D3C}"/>
                  </a:ext>
                </a:extLst>
              </p:cNvPr>
              <p:cNvSpPr/>
              <p:nvPr/>
            </p:nvSpPr>
            <p:spPr>
              <a:xfrm>
                <a:off x="15965375" y="7010308"/>
                <a:ext cx="753672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4" h="21600" extrusionOk="0">
                    <a:moveTo>
                      <a:pt x="7980" y="0"/>
                    </a:moveTo>
                    <a:lnTo>
                      <a:pt x="7980" y="3345"/>
                    </a:lnTo>
                    <a:lnTo>
                      <a:pt x="8979" y="3345"/>
                    </a:lnTo>
                    <a:lnTo>
                      <a:pt x="8979" y="0"/>
                    </a:lnTo>
                    <a:lnTo>
                      <a:pt x="7980" y="0"/>
                    </a:lnTo>
                    <a:close/>
                    <a:moveTo>
                      <a:pt x="3750" y="1401"/>
                    </a:moveTo>
                    <a:lnTo>
                      <a:pt x="3750" y="3345"/>
                    </a:lnTo>
                    <a:lnTo>
                      <a:pt x="4748" y="3345"/>
                    </a:lnTo>
                    <a:lnTo>
                      <a:pt x="4748" y="1401"/>
                    </a:lnTo>
                    <a:lnTo>
                      <a:pt x="3750" y="1401"/>
                    </a:lnTo>
                    <a:close/>
                    <a:moveTo>
                      <a:pt x="12210" y="1401"/>
                    </a:moveTo>
                    <a:lnTo>
                      <a:pt x="12210" y="3345"/>
                    </a:lnTo>
                    <a:lnTo>
                      <a:pt x="13209" y="3345"/>
                    </a:lnTo>
                    <a:lnTo>
                      <a:pt x="13209" y="1401"/>
                    </a:lnTo>
                    <a:lnTo>
                      <a:pt x="12210" y="1401"/>
                    </a:lnTo>
                    <a:close/>
                    <a:moveTo>
                      <a:pt x="0" y="4821"/>
                    </a:moveTo>
                    <a:lnTo>
                      <a:pt x="0" y="21600"/>
                    </a:lnTo>
                    <a:lnTo>
                      <a:pt x="16959" y="21600"/>
                    </a:lnTo>
                    <a:lnTo>
                      <a:pt x="16959" y="15874"/>
                    </a:lnTo>
                    <a:cubicBezTo>
                      <a:pt x="18038" y="15867"/>
                      <a:pt x="19114" y="15496"/>
                      <a:pt x="19937" y="14748"/>
                    </a:cubicBezTo>
                    <a:cubicBezTo>
                      <a:pt x="21600" y="13237"/>
                      <a:pt x="21600" y="10787"/>
                      <a:pt x="19937" y="9276"/>
                    </a:cubicBezTo>
                    <a:cubicBezTo>
                      <a:pt x="19114" y="8528"/>
                      <a:pt x="18038" y="8151"/>
                      <a:pt x="16959" y="8144"/>
                    </a:cubicBezTo>
                    <a:lnTo>
                      <a:pt x="16959" y="4821"/>
                    </a:lnTo>
                    <a:lnTo>
                      <a:pt x="0" y="4821"/>
                    </a:lnTo>
                    <a:close/>
                    <a:moveTo>
                      <a:pt x="1046" y="5776"/>
                    </a:moveTo>
                    <a:lnTo>
                      <a:pt x="15912" y="5776"/>
                    </a:lnTo>
                    <a:lnTo>
                      <a:pt x="15912" y="20645"/>
                    </a:lnTo>
                    <a:lnTo>
                      <a:pt x="1046" y="20645"/>
                    </a:lnTo>
                    <a:lnTo>
                      <a:pt x="1046" y="5776"/>
                    </a:lnTo>
                    <a:close/>
                    <a:moveTo>
                      <a:pt x="16959" y="9121"/>
                    </a:moveTo>
                    <a:cubicBezTo>
                      <a:pt x="17762" y="9128"/>
                      <a:pt x="18564" y="9410"/>
                      <a:pt x="19177" y="9967"/>
                    </a:cubicBezTo>
                    <a:cubicBezTo>
                      <a:pt x="20419" y="11097"/>
                      <a:pt x="20419" y="12927"/>
                      <a:pt x="19177" y="14057"/>
                    </a:cubicBezTo>
                    <a:cubicBezTo>
                      <a:pt x="18564" y="14614"/>
                      <a:pt x="17762" y="14894"/>
                      <a:pt x="16959" y="14902"/>
                    </a:cubicBezTo>
                    <a:lnTo>
                      <a:pt x="16959" y="9121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821DD975-9B36-EB46-84EA-5048B2EE1605}"/>
                </a:ext>
              </a:extLst>
            </p:cNvPr>
            <p:cNvGrpSpPr/>
            <p:nvPr/>
          </p:nvGrpSpPr>
          <p:grpSpPr>
            <a:xfrm>
              <a:off x="15510917" y="9348415"/>
              <a:ext cx="1512168" cy="1512168"/>
              <a:chOff x="15510917" y="9348415"/>
              <a:chExt cx="1512168" cy="1512168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1B22D532-B9A4-374F-A588-5F884FCBC360}"/>
                </a:ext>
              </a:extLst>
            </p:cNvPr>
            <p:cNvGrpSpPr/>
            <p:nvPr/>
          </p:nvGrpSpPr>
          <p:grpSpPr>
            <a:xfrm>
              <a:off x="15510917" y="4151554"/>
              <a:ext cx="1512168" cy="1512168"/>
              <a:chOff x="15510917" y="4151554"/>
              <a:chExt cx="1512168" cy="151216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606342F8-8639-D749-BCF0-0B006D5158DC}"/>
                </a:ext>
              </a:extLst>
            </p:cNvPr>
            <p:cNvGrpSpPr/>
            <p:nvPr/>
          </p:nvGrpSpPr>
          <p:grpSpPr>
            <a:xfrm>
              <a:off x="15510917" y="1553123"/>
              <a:ext cx="1512168" cy="1512168"/>
              <a:chOff x="15510917" y="1553123"/>
              <a:chExt cx="1512168" cy="1512168"/>
            </a:xfrm>
          </p:grpSpPr>
          <p:sp>
            <p:nvSpPr>
              <p:cNvPr id="3" name="Овал 2">
                <a:extLst>
                  <a:ext uri="{FF2B5EF4-FFF2-40B4-BE49-F238E27FC236}">
                    <a16:creationId xmlns:a16="http://schemas.microsoft.com/office/drawing/2014/main" id="{1041B478-2930-0F49-BB15-338CD207CFF1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4" name="Shape">
                <a:extLst>
                  <a:ext uri="{FF2B5EF4-FFF2-40B4-BE49-F238E27FC236}">
                    <a16:creationId xmlns:a16="http://schemas.microsoft.com/office/drawing/2014/main" id="{DD4B96E4-E614-4A49-B9C3-AE2955C776C6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7D201B0-C518-7A4A-92EA-9D697FD0E076}"/>
              </a:ext>
            </a:extLst>
          </p:cNvPr>
          <p:cNvGrpSpPr/>
          <p:nvPr/>
        </p:nvGrpSpPr>
        <p:grpSpPr>
          <a:xfrm>
            <a:off x="17522151" y="2041803"/>
            <a:ext cx="5517726" cy="9499268"/>
            <a:chOff x="17522151" y="2041803"/>
            <a:chExt cx="5517726" cy="9499268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6E5E3B8D-29F8-3D43-80F7-30FC5F3BE42C}"/>
                </a:ext>
              </a:extLst>
            </p:cNvPr>
            <p:cNvGrpSpPr/>
            <p:nvPr/>
          </p:nvGrpSpPr>
          <p:grpSpPr>
            <a:xfrm>
              <a:off x="17522151" y="2041803"/>
              <a:ext cx="5517726" cy="1716235"/>
              <a:chOff x="17947650" y="2151493"/>
              <a:chExt cx="5517726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77888A7D-6867-FE40-AD03-141E4C2A761E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94FFAB7D-F801-8A4E-ADAC-86E874F85D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7" name="Группа 56">
              <a:extLst>
                <a:ext uri="{FF2B5EF4-FFF2-40B4-BE49-F238E27FC236}">
                  <a16:creationId xmlns:a16="http://schemas.microsoft.com/office/drawing/2014/main" id="{EA1ED89D-4054-AE42-9F7A-9726200C2191}"/>
                </a:ext>
              </a:extLst>
            </p:cNvPr>
            <p:cNvGrpSpPr/>
            <p:nvPr/>
          </p:nvGrpSpPr>
          <p:grpSpPr>
            <a:xfrm>
              <a:off x="17522151" y="4636147"/>
              <a:ext cx="5517726" cy="1716235"/>
              <a:chOff x="17947650" y="2151493"/>
              <a:chExt cx="5517726" cy="1716235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5F01D239-4438-8C4B-A7CE-F4A18F245557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314AF2CD-0F9A-AB4D-9C79-1C09297E2B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0" name="Группа 59">
              <a:extLst>
                <a:ext uri="{FF2B5EF4-FFF2-40B4-BE49-F238E27FC236}">
                  <a16:creationId xmlns:a16="http://schemas.microsoft.com/office/drawing/2014/main" id="{3D9E7B01-7C47-8D4C-B700-C480473C3B93}"/>
                </a:ext>
              </a:extLst>
            </p:cNvPr>
            <p:cNvGrpSpPr/>
            <p:nvPr/>
          </p:nvGrpSpPr>
          <p:grpSpPr>
            <a:xfrm>
              <a:off x="17522151" y="7230491"/>
              <a:ext cx="5517726" cy="1716235"/>
              <a:chOff x="17947650" y="2151493"/>
              <a:chExt cx="5517726" cy="1716235"/>
            </a:xfrm>
          </p:grpSpPr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8822696C-A3D9-0F45-A97C-C7FA6DB67DC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FE5E562E-A22D-AC4A-BEFE-2F982D8788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3" name="Группа 62">
              <a:extLst>
                <a:ext uri="{FF2B5EF4-FFF2-40B4-BE49-F238E27FC236}">
                  <a16:creationId xmlns:a16="http://schemas.microsoft.com/office/drawing/2014/main" id="{5BB72F3D-445A-2F4F-990F-383B6FB9F900}"/>
                </a:ext>
              </a:extLst>
            </p:cNvPr>
            <p:cNvGrpSpPr/>
            <p:nvPr/>
          </p:nvGrpSpPr>
          <p:grpSpPr>
            <a:xfrm>
              <a:off x="17522151" y="9824836"/>
              <a:ext cx="5517726" cy="1716235"/>
              <a:chOff x="17947650" y="2151493"/>
              <a:chExt cx="5517726" cy="1716235"/>
            </a:xfrm>
          </p:grpSpPr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B0682414-70DE-E145-A577-B188AC0FA4A4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5" name="Text Box 3">
                <a:extLst>
                  <a:ext uri="{FF2B5EF4-FFF2-40B4-BE49-F238E27FC236}">
                    <a16:creationId xmlns:a16="http://schemas.microsoft.com/office/drawing/2014/main" id="{18899524-7DDD-864C-A108-1ABC6B79A26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sp>
        <p:nvSpPr>
          <p:cNvPr id="36" name="Овал 35">
            <a:extLst>
              <a:ext uri="{FF2B5EF4-FFF2-40B4-BE49-F238E27FC236}">
                <a16:creationId xmlns:a16="http://schemas.microsoft.com/office/drawing/2014/main" id="{D13E319B-E75D-9046-88DA-9226311BA98A}"/>
              </a:ext>
            </a:extLst>
          </p:cNvPr>
          <p:cNvSpPr/>
          <p:nvPr/>
        </p:nvSpPr>
        <p:spPr bwMode="auto">
          <a:xfrm>
            <a:off x="5524633" y="2041803"/>
            <a:ext cx="8330100" cy="8330100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47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DAF4C15-EA08-B74B-B67B-6722D84D7226}"/>
              </a:ext>
            </a:extLst>
          </p:cNvPr>
          <p:cNvGrpSpPr/>
          <p:nvPr/>
        </p:nvGrpSpPr>
        <p:grpSpPr>
          <a:xfrm>
            <a:off x="5134968" y="1166322"/>
            <a:ext cx="14545864" cy="6432207"/>
            <a:chOff x="5134968" y="1166322"/>
            <a:chExt cx="14545864" cy="6432207"/>
          </a:xfrm>
        </p:grpSpPr>
        <p:sp>
          <p:nvSpPr>
            <p:cNvPr id="9" name="Скругленный прямоугольник 8">
              <a:extLst>
                <a:ext uri="{FF2B5EF4-FFF2-40B4-BE49-F238E27FC236}">
                  <a16:creationId xmlns:a16="http://schemas.microsoft.com/office/drawing/2014/main" id="{3E27538F-57FD-B34D-B15B-574B6E10CE8C}"/>
                </a:ext>
              </a:extLst>
            </p:cNvPr>
            <p:cNvSpPr/>
            <p:nvPr/>
          </p:nvSpPr>
          <p:spPr>
            <a:xfrm>
              <a:off x="5134968" y="3602085"/>
              <a:ext cx="14545864" cy="3360360"/>
            </a:xfrm>
            <a:custGeom>
              <a:avLst/>
              <a:gdLst>
                <a:gd name="connsiteX0" fmla="*/ 0 w 15992567"/>
                <a:gd name="connsiteY0" fmla="*/ 672088 h 4032448"/>
                <a:gd name="connsiteX1" fmla="*/ 672088 w 15992567"/>
                <a:gd name="connsiteY1" fmla="*/ 0 h 4032448"/>
                <a:gd name="connsiteX2" fmla="*/ 15320479 w 15992567"/>
                <a:gd name="connsiteY2" fmla="*/ 0 h 4032448"/>
                <a:gd name="connsiteX3" fmla="*/ 15992567 w 15992567"/>
                <a:gd name="connsiteY3" fmla="*/ 672088 h 4032448"/>
                <a:gd name="connsiteX4" fmla="*/ 15992567 w 15992567"/>
                <a:gd name="connsiteY4" fmla="*/ 3360360 h 4032448"/>
                <a:gd name="connsiteX5" fmla="*/ 15320479 w 15992567"/>
                <a:gd name="connsiteY5" fmla="*/ 4032448 h 4032448"/>
                <a:gd name="connsiteX6" fmla="*/ 672088 w 15992567"/>
                <a:gd name="connsiteY6" fmla="*/ 4032448 h 4032448"/>
                <a:gd name="connsiteX7" fmla="*/ 0 w 15992567"/>
                <a:gd name="connsiteY7" fmla="*/ 3360360 h 4032448"/>
                <a:gd name="connsiteX8" fmla="*/ 0 w 15992567"/>
                <a:gd name="connsiteY8" fmla="*/ 672088 h 4032448"/>
                <a:gd name="connsiteX0" fmla="*/ 672088 w 15992567"/>
                <a:gd name="connsiteY0" fmla="*/ 4032448 h 4123888"/>
                <a:gd name="connsiteX1" fmla="*/ 0 w 15992567"/>
                <a:gd name="connsiteY1" fmla="*/ 3360360 h 4123888"/>
                <a:gd name="connsiteX2" fmla="*/ 0 w 15992567"/>
                <a:gd name="connsiteY2" fmla="*/ 672088 h 4123888"/>
                <a:gd name="connsiteX3" fmla="*/ 672088 w 15992567"/>
                <a:gd name="connsiteY3" fmla="*/ 0 h 4123888"/>
                <a:gd name="connsiteX4" fmla="*/ 15320479 w 15992567"/>
                <a:gd name="connsiteY4" fmla="*/ 0 h 4123888"/>
                <a:gd name="connsiteX5" fmla="*/ 15992567 w 15992567"/>
                <a:gd name="connsiteY5" fmla="*/ 672088 h 4123888"/>
                <a:gd name="connsiteX6" fmla="*/ 15992567 w 15992567"/>
                <a:gd name="connsiteY6" fmla="*/ 3360360 h 4123888"/>
                <a:gd name="connsiteX7" fmla="*/ 15320479 w 15992567"/>
                <a:gd name="connsiteY7" fmla="*/ 4032448 h 4123888"/>
                <a:gd name="connsiteX8" fmla="*/ 763528 w 15992567"/>
                <a:gd name="connsiteY8" fmla="*/ 4123888 h 4123888"/>
                <a:gd name="connsiteX0" fmla="*/ 672088 w 15992567"/>
                <a:gd name="connsiteY0" fmla="*/ 4032448 h 4379069"/>
                <a:gd name="connsiteX1" fmla="*/ 0 w 15992567"/>
                <a:gd name="connsiteY1" fmla="*/ 3360360 h 4379069"/>
                <a:gd name="connsiteX2" fmla="*/ 0 w 15992567"/>
                <a:gd name="connsiteY2" fmla="*/ 672088 h 4379069"/>
                <a:gd name="connsiteX3" fmla="*/ 672088 w 15992567"/>
                <a:gd name="connsiteY3" fmla="*/ 0 h 4379069"/>
                <a:gd name="connsiteX4" fmla="*/ 15320479 w 15992567"/>
                <a:gd name="connsiteY4" fmla="*/ 0 h 4379069"/>
                <a:gd name="connsiteX5" fmla="*/ 15992567 w 15992567"/>
                <a:gd name="connsiteY5" fmla="*/ 672088 h 4379069"/>
                <a:gd name="connsiteX6" fmla="*/ 15992567 w 15992567"/>
                <a:gd name="connsiteY6" fmla="*/ 3360360 h 4379069"/>
                <a:gd name="connsiteX7" fmla="*/ 15320479 w 15992567"/>
                <a:gd name="connsiteY7" fmla="*/ 4032448 h 4379069"/>
                <a:gd name="connsiteX8" fmla="*/ 1316421 w 15992567"/>
                <a:gd name="connsiteY8" fmla="*/ 4379069 h 4379069"/>
                <a:gd name="connsiteX0" fmla="*/ 672088 w 15992567"/>
                <a:gd name="connsiteY0" fmla="*/ 4032448 h 4032448"/>
                <a:gd name="connsiteX1" fmla="*/ 0 w 15992567"/>
                <a:gd name="connsiteY1" fmla="*/ 3360360 h 4032448"/>
                <a:gd name="connsiteX2" fmla="*/ 0 w 15992567"/>
                <a:gd name="connsiteY2" fmla="*/ 672088 h 4032448"/>
                <a:gd name="connsiteX3" fmla="*/ 672088 w 15992567"/>
                <a:gd name="connsiteY3" fmla="*/ 0 h 4032448"/>
                <a:gd name="connsiteX4" fmla="*/ 15320479 w 15992567"/>
                <a:gd name="connsiteY4" fmla="*/ 0 h 4032448"/>
                <a:gd name="connsiteX5" fmla="*/ 15992567 w 15992567"/>
                <a:gd name="connsiteY5" fmla="*/ 672088 h 4032448"/>
                <a:gd name="connsiteX6" fmla="*/ 15992567 w 15992567"/>
                <a:gd name="connsiteY6" fmla="*/ 3360360 h 4032448"/>
                <a:gd name="connsiteX7" fmla="*/ 15320479 w 15992567"/>
                <a:gd name="connsiteY7" fmla="*/ 4032448 h 4032448"/>
                <a:gd name="connsiteX0" fmla="*/ 0 w 15992567"/>
                <a:gd name="connsiteY0" fmla="*/ 3360360 h 4032448"/>
                <a:gd name="connsiteX1" fmla="*/ 0 w 15992567"/>
                <a:gd name="connsiteY1" fmla="*/ 672088 h 4032448"/>
                <a:gd name="connsiteX2" fmla="*/ 672088 w 15992567"/>
                <a:gd name="connsiteY2" fmla="*/ 0 h 4032448"/>
                <a:gd name="connsiteX3" fmla="*/ 15320479 w 15992567"/>
                <a:gd name="connsiteY3" fmla="*/ 0 h 4032448"/>
                <a:gd name="connsiteX4" fmla="*/ 15992567 w 15992567"/>
                <a:gd name="connsiteY4" fmla="*/ 672088 h 4032448"/>
                <a:gd name="connsiteX5" fmla="*/ 15992567 w 15992567"/>
                <a:gd name="connsiteY5" fmla="*/ 3360360 h 4032448"/>
                <a:gd name="connsiteX6" fmla="*/ 15320479 w 15992567"/>
                <a:gd name="connsiteY6" fmla="*/ 4032448 h 4032448"/>
                <a:gd name="connsiteX0" fmla="*/ 0 w 15992567"/>
                <a:gd name="connsiteY0" fmla="*/ 3360360 h 3360360"/>
                <a:gd name="connsiteX1" fmla="*/ 0 w 15992567"/>
                <a:gd name="connsiteY1" fmla="*/ 672088 h 3360360"/>
                <a:gd name="connsiteX2" fmla="*/ 672088 w 15992567"/>
                <a:gd name="connsiteY2" fmla="*/ 0 h 3360360"/>
                <a:gd name="connsiteX3" fmla="*/ 15320479 w 15992567"/>
                <a:gd name="connsiteY3" fmla="*/ 0 h 3360360"/>
                <a:gd name="connsiteX4" fmla="*/ 15992567 w 15992567"/>
                <a:gd name="connsiteY4" fmla="*/ 672088 h 3360360"/>
                <a:gd name="connsiteX5" fmla="*/ 15992567 w 15992567"/>
                <a:gd name="connsiteY5" fmla="*/ 3360360 h 336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92567" h="3360360">
                  <a:moveTo>
                    <a:pt x="0" y="3360360"/>
                  </a:moveTo>
                  <a:lnTo>
                    <a:pt x="0" y="672088"/>
                  </a:lnTo>
                  <a:cubicBezTo>
                    <a:pt x="0" y="300904"/>
                    <a:pt x="300904" y="0"/>
                    <a:pt x="672088" y="0"/>
                  </a:cubicBezTo>
                  <a:lnTo>
                    <a:pt x="15320479" y="0"/>
                  </a:lnTo>
                  <a:cubicBezTo>
                    <a:pt x="15691663" y="0"/>
                    <a:pt x="15992567" y="300904"/>
                    <a:pt x="15992567" y="672088"/>
                  </a:cubicBezTo>
                  <a:lnTo>
                    <a:pt x="15992567" y="3360360"/>
                  </a:lnTo>
                </a:path>
              </a:pathLst>
            </a:custGeom>
            <a:ln w="38100">
              <a:solidFill>
                <a:schemeClr val="accent6"/>
              </a:solidFill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AAE29C9-3009-5C4A-9D0F-341849D9445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07900" y="3170037"/>
              <a:ext cx="0" cy="4428492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5F33EF28-745D-6A44-BBE5-DE8AC799128A}"/>
                </a:ext>
              </a:extLst>
            </p:cNvPr>
            <p:cNvSpPr/>
            <p:nvPr/>
          </p:nvSpPr>
          <p:spPr>
            <a:xfrm>
              <a:off x="11312589" y="1166322"/>
              <a:ext cx="2190622" cy="1731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2F48AE4-16B1-8A4E-912E-78F259264B20}"/>
              </a:ext>
            </a:extLst>
          </p:cNvPr>
          <p:cNvGrpSpPr/>
          <p:nvPr/>
        </p:nvGrpSpPr>
        <p:grpSpPr>
          <a:xfrm>
            <a:off x="2143362" y="5114253"/>
            <a:ext cx="6048673" cy="6048672"/>
            <a:chOff x="2143362" y="5114253"/>
            <a:chExt cx="6048673" cy="6048672"/>
          </a:xfrm>
        </p:grpSpPr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4709548A-A51F-BF4D-AD6D-A1C47815BEA7}"/>
                </a:ext>
              </a:extLst>
            </p:cNvPr>
            <p:cNvSpPr/>
            <p:nvPr/>
          </p:nvSpPr>
          <p:spPr>
            <a:xfrm>
              <a:off x="2143362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4DF03C68-E7D0-EE40-9916-2D83148775A7}"/>
                </a:ext>
              </a:extLst>
            </p:cNvPr>
            <p:cNvGrpSpPr/>
            <p:nvPr/>
          </p:nvGrpSpPr>
          <p:grpSpPr>
            <a:xfrm>
              <a:off x="4378884" y="5114253"/>
              <a:ext cx="1512168" cy="1512168"/>
              <a:chOff x="15510917" y="1553123"/>
              <a:chExt cx="1512168" cy="1512168"/>
            </a:xfrm>
          </p:grpSpPr>
          <p:sp>
            <p:nvSpPr>
              <p:cNvPr id="66" name="Овал 65">
                <a:extLst>
                  <a:ext uri="{FF2B5EF4-FFF2-40B4-BE49-F238E27FC236}">
                    <a16:creationId xmlns:a16="http://schemas.microsoft.com/office/drawing/2014/main" id="{A817DCBD-1876-9948-AF02-3C94D7A5181F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ACC819EB-5C64-2F44-A3E1-711758A6D80B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7B98F4E0-A5DC-8F47-BB13-27FB4BD780F3}"/>
                </a:ext>
              </a:extLst>
            </p:cNvPr>
            <p:cNvGrpSpPr/>
            <p:nvPr/>
          </p:nvGrpSpPr>
          <p:grpSpPr>
            <a:xfrm>
              <a:off x="2408835" y="6960506"/>
              <a:ext cx="5517726" cy="3652106"/>
              <a:chOff x="2408835" y="7192085"/>
              <a:chExt cx="5517726" cy="3652106"/>
            </a:xfrm>
          </p:grpSpPr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4BE0142-80B5-5943-8B9F-221C7BD7D8FA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2" name="Text Box 3">
                <a:extLst>
                  <a:ext uri="{FF2B5EF4-FFF2-40B4-BE49-F238E27FC236}">
                    <a16:creationId xmlns:a16="http://schemas.microsoft.com/office/drawing/2014/main" id="{201482F8-EE63-C547-A1FD-5A5A25C3755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3" name="Text Box 2">
                <a:extLst>
                  <a:ext uri="{FF2B5EF4-FFF2-40B4-BE49-F238E27FC236}">
                    <a16:creationId xmlns:a16="http://schemas.microsoft.com/office/drawing/2014/main" id="{99C290E1-168E-3844-AAC8-0DE5322695E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4D74D59-C7E3-514C-9BD8-FC5CF1A4F0E2}"/>
              </a:ext>
            </a:extLst>
          </p:cNvPr>
          <p:cNvGrpSpPr/>
          <p:nvPr/>
        </p:nvGrpSpPr>
        <p:grpSpPr>
          <a:xfrm>
            <a:off x="9383563" y="5114253"/>
            <a:ext cx="6048673" cy="6048672"/>
            <a:chOff x="9383563" y="5114253"/>
            <a:chExt cx="6048673" cy="6048672"/>
          </a:xfrm>
        </p:grpSpPr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id="{B8F8845A-B27A-A647-AE02-B9B0AAE94E11}"/>
                </a:ext>
              </a:extLst>
            </p:cNvPr>
            <p:cNvSpPr/>
            <p:nvPr/>
          </p:nvSpPr>
          <p:spPr>
            <a:xfrm>
              <a:off x="9383563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4B0F2844-2042-9247-B88F-F1EA8067B3AE}"/>
                </a:ext>
              </a:extLst>
            </p:cNvPr>
            <p:cNvGrpSpPr/>
            <p:nvPr/>
          </p:nvGrpSpPr>
          <p:grpSpPr>
            <a:xfrm>
              <a:off x="11654954" y="5114253"/>
              <a:ext cx="1512168" cy="1512168"/>
              <a:chOff x="15510917" y="4151554"/>
              <a:chExt cx="1512168" cy="151216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5" name="Группа 74">
              <a:extLst>
                <a:ext uri="{FF2B5EF4-FFF2-40B4-BE49-F238E27FC236}">
                  <a16:creationId xmlns:a16="http://schemas.microsoft.com/office/drawing/2014/main" id="{22A84156-EB9B-BB42-8161-B2CDE4C08FA3}"/>
                </a:ext>
              </a:extLst>
            </p:cNvPr>
            <p:cNvGrpSpPr/>
            <p:nvPr/>
          </p:nvGrpSpPr>
          <p:grpSpPr>
            <a:xfrm>
              <a:off x="9675385" y="6961124"/>
              <a:ext cx="5517726" cy="3652106"/>
              <a:chOff x="2408835" y="7192085"/>
              <a:chExt cx="5517726" cy="3652106"/>
            </a:xfrm>
          </p:grpSpPr>
          <p:sp>
            <p:nvSpPr>
              <p:cNvPr id="76" name="Прямоугольник 75">
                <a:extLst>
                  <a:ext uri="{FF2B5EF4-FFF2-40B4-BE49-F238E27FC236}">
                    <a16:creationId xmlns:a16="http://schemas.microsoft.com/office/drawing/2014/main" id="{4918C309-6E35-0F49-BA7F-5E81C033ADDB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7" name="Text Box 3">
                <a:extLst>
                  <a:ext uri="{FF2B5EF4-FFF2-40B4-BE49-F238E27FC236}">
                    <a16:creationId xmlns:a16="http://schemas.microsoft.com/office/drawing/2014/main" id="{4CB27334-61D2-C540-9729-5F3EA54ECE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8" name="Text Box 2">
                <a:extLst>
                  <a:ext uri="{FF2B5EF4-FFF2-40B4-BE49-F238E27FC236}">
                    <a16:creationId xmlns:a16="http://schemas.microsoft.com/office/drawing/2014/main" id="{D0F14AAD-0BC7-6241-A9E2-6B7211CD3E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AED6287-1C4B-414C-9563-7D4CEBE68F83}"/>
              </a:ext>
            </a:extLst>
          </p:cNvPr>
          <p:cNvGrpSpPr/>
          <p:nvPr/>
        </p:nvGrpSpPr>
        <p:grpSpPr>
          <a:xfrm>
            <a:off x="16623764" y="5114253"/>
            <a:ext cx="6048673" cy="6048672"/>
            <a:chOff x="16623764" y="5114253"/>
            <a:chExt cx="6048673" cy="6048672"/>
          </a:xfrm>
        </p:grpSpPr>
        <p:sp>
          <p:nvSpPr>
            <p:cNvPr id="68" name="Скругленный прямоугольник 67">
              <a:extLst>
                <a:ext uri="{FF2B5EF4-FFF2-40B4-BE49-F238E27FC236}">
                  <a16:creationId xmlns:a16="http://schemas.microsoft.com/office/drawing/2014/main" id="{51D9E777-1FF8-BF4B-B681-8698D3C4F86A}"/>
                </a:ext>
              </a:extLst>
            </p:cNvPr>
            <p:cNvSpPr/>
            <p:nvPr/>
          </p:nvSpPr>
          <p:spPr>
            <a:xfrm>
              <a:off x="16623764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D1AE4080-5462-DF42-9C68-52F6654AADFB}"/>
                </a:ext>
              </a:extLst>
            </p:cNvPr>
            <p:cNvGrpSpPr/>
            <p:nvPr/>
          </p:nvGrpSpPr>
          <p:grpSpPr>
            <a:xfrm>
              <a:off x="18934968" y="5114253"/>
              <a:ext cx="1512168" cy="1512168"/>
              <a:chOff x="15510917" y="9348415"/>
              <a:chExt cx="1512168" cy="1512168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520A70A5-9787-CB42-821A-467218BA2025}"/>
                </a:ext>
              </a:extLst>
            </p:cNvPr>
            <p:cNvGrpSpPr/>
            <p:nvPr/>
          </p:nvGrpSpPr>
          <p:grpSpPr>
            <a:xfrm>
              <a:off x="16889237" y="6960506"/>
              <a:ext cx="5517726" cy="3652106"/>
              <a:chOff x="2408835" y="7192085"/>
              <a:chExt cx="5517726" cy="3652106"/>
            </a:xfrm>
          </p:grpSpPr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D12A1C71-8D20-2747-BCCC-F9E3DB6A8477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Text Box 3">
                <a:extLst>
                  <a:ext uri="{FF2B5EF4-FFF2-40B4-BE49-F238E27FC236}">
                    <a16:creationId xmlns:a16="http://schemas.microsoft.com/office/drawing/2014/main" id="{3760789D-BE63-6242-8EF0-9340CA2507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82" name="Text Box 2">
                <a:extLst>
                  <a:ext uri="{FF2B5EF4-FFF2-40B4-BE49-F238E27FC236}">
                    <a16:creationId xmlns:a16="http://schemas.microsoft.com/office/drawing/2014/main" id="{84A06972-3809-7B46-BC8D-69153D36EA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2038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0103768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031760" y="95334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3652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2842810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3705D12-4850-BB41-997B-9A3DE7F481E6}"/>
              </a:ext>
            </a:extLst>
          </p:cNvPr>
          <p:cNvGrpSpPr/>
          <p:nvPr/>
        </p:nvGrpSpPr>
        <p:grpSpPr>
          <a:xfrm>
            <a:off x="2005108" y="2580500"/>
            <a:ext cx="9251679" cy="2180851"/>
            <a:chOff x="2152302" y="2945619"/>
            <a:chExt cx="9251679" cy="2180851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717BEA67-0F56-A64D-BA94-89BBE6743E99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BD12FB1C-91ED-8043-A5AE-6F165E6840C7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43DBE363-A498-6C43-9779-C286D03F9FD5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D25CD811-7511-B943-AAF2-DCF5936F46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2" name="Text Box 3">
              <a:extLst>
                <a:ext uri="{FF2B5EF4-FFF2-40B4-BE49-F238E27FC236}">
                  <a16:creationId xmlns:a16="http://schemas.microsoft.com/office/drawing/2014/main" id="{EAA73891-23E5-A34A-9DA9-BCC4700F21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63050005-076D-4B49-8D78-7B05C55F0274}"/>
              </a:ext>
            </a:extLst>
          </p:cNvPr>
          <p:cNvGrpSpPr/>
          <p:nvPr/>
        </p:nvGrpSpPr>
        <p:grpSpPr>
          <a:xfrm>
            <a:off x="2005108" y="5140992"/>
            <a:ext cx="9251679" cy="2180851"/>
            <a:chOff x="2152302" y="2945619"/>
            <a:chExt cx="9251679" cy="21808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69C9C14C-2B0D-7A48-B1C1-9DE16C3E664E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BD256E5E-7795-9F44-8590-37A984AAF305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96E414E7-A9A9-F742-BE0B-776AA733681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0" name="Text Box 3">
                <a:extLst>
                  <a:ext uri="{FF2B5EF4-FFF2-40B4-BE49-F238E27FC236}">
                    <a16:creationId xmlns:a16="http://schemas.microsoft.com/office/drawing/2014/main" id="{1B4794A2-13F6-D845-8323-2DE002B75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3AC9CB75-D0A2-C747-9BF2-21B11C3AF1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241520D-F6E5-FC4B-B18B-941FA773DF79}"/>
              </a:ext>
            </a:extLst>
          </p:cNvPr>
          <p:cNvGrpSpPr/>
          <p:nvPr/>
        </p:nvGrpSpPr>
        <p:grpSpPr>
          <a:xfrm>
            <a:off x="2005108" y="7701485"/>
            <a:ext cx="9251679" cy="2180851"/>
            <a:chOff x="2152302" y="2945619"/>
            <a:chExt cx="9251679" cy="2180851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0076946F-430F-B74E-BDD1-6315E6816805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2EC53F78-7F99-8C4F-9D34-A0B48FB5E99C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E84675B3-5ED5-1044-B0EF-2C60C6B7421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72DFB882-8044-6949-B34B-14348932E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Text Box 3">
              <a:extLst>
                <a:ext uri="{FF2B5EF4-FFF2-40B4-BE49-F238E27FC236}">
                  <a16:creationId xmlns:a16="http://schemas.microsoft.com/office/drawing/2014/main" id="{CE4A88C4-C01E-D340-B6ED-7013983FA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3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7433C505-CEB1-134D-90E1-24FB69681A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58861" y="29242"/>
            <a:ext cx="12325139" cy="13686758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2784585" y="716196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735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6880543" y="1241376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79F42DB-16DB-6341-8C2E-94D53EC0EAC7}"/>
              </a:ext>
            </a:extLst>
          </p:cNvPr>
          <p:cNvGrpSpPr/>
          <p:nvPr/>
        </p:nvGrpSpPr>
        <p:grpSpPr>
          <a:xfrm>
            <a:off x="8447583" y="2808417"/>
            <a:ext cx="7795957" cy="7777759"/>
            <a:chOff x="8447583" y="2808417"/>
            <a:chExt cx="7795957" cy="7777759"/>
          </a:xfrm>
        </p:grpSpPr>
        <p:sp>
          <p:nvSpPr>
            <p:cNvPr id="39" name="Полилиния 38">
              <a:extLst>
                <a:ext uri="{FF2B5EF4-FFF2-40B4-BE49-F238E27FC236}">
                  <a16:creationId xmlns:a16="http://schemas.microsoft.com/office/drawing/2014/main" id="{F93214E9-16EB-914F-AC51-43A30FD3B57F}"/>
                </a:ext>
              </a:extLst>
            </p:cNvPr>
            <p:cNvSpPr/>
            <p:nvPr/>
          </p:nvSpPr>
          <p:spPr>
            <a:xfrm>
              <a:off x="8447584" y="2808417"/>
              <a:ext cx="7777759" cy="7777759"/>
            </a:xfrm>
            <a:custGeom>
              <a:avLst/>
              <a:gdLst>
                <a:gd name="connsiteX0" fmla="*/ 3888880 w 7777759"/>
                <a:gd name="connsiteY0" fmla="*/ 1944449 h 7777759"/>
                <a:gd name="connsiteX1" fmla="*/ 3878841 w 7777759"/>
                <a:gd name="connsiteY1" fmla="*/ 2143248 h 7777759"/>
                <a:gd name="connsiteX2" fmla="*/ 2130980 w 7777759"/>
                <a:gd name="connsiteY2" fmla="*/ 3880048 h 7777759"/>
                <a:gd name="connsiteX3" fmla="*/ 1944450 w 7777759"/>
                <a:gd name="connsiteY3" fmla="*/ 3888880 h 7777759"/>
                <a:gd name="connsiteX4" fmla="*/ 2143248 w 7777759"/>
                <a:gd name="connsiteY4" fmla="*/ 3898918 h 7777759"/>
                <a:gd name="connsiteX5" fmla="*/ 3878841 w 7777759"/>
                <a:gd name="connsiteY5" fmla="*/ 5634511 h 7777759"/>
                <a:gd name="connsiteX6" fmla="*/ 3888880 w 7777759"/>
                <a:gd name="connsiteY6" fmla="*/ 5833310 h 7777759"/>
                <a:gd name="connsiteX7" fmla="*/ 3897711 w 7777759"/>
                <a:gd name="connsiteY7" fmla="*/ 5646779 h 7777759"/>
                <a:gd name="connsiteX8" fmla="*/ 5634511 w 7777759"/>
                <a:gd name="connsiteY8" fmla="*/ 3898918 h 7777759"/>
                <a:gd name="connsiteX9" fmla="*/ 5833310 w 7777759"/>
                <a:gd name="connsiteY9" fmla="*/ 3888880 h 7777759"/>
                <a:gd name="connsiteX10" fmla="*/ 5634511 w 7777759"/>
                <a:gd name="connsiteY10" fmla="*/ 3878841 h 7777759"/>
                <a:gd name="connsiteX11" fmla="*/ 3898918 w 7777759"/>
                <a:gd name="connsiteY11" fmla="*/ 2143248 h 7777759"/>
                <a:gd name="connsiteX12" fmla="*/ 1944440 w 7777759"/>
                <a:gd name="connsiteY12" fmla="*/ 0 h 7777759"/>
                <a:gd name="connsiteX13" fmla="*/ 3878841 w 7777759"/>
                <a:gd name="connsiteY13" fmla="*/ 1745632 h 7777759"/>
                <a:gd name="connsiteX14" fmla="*/ 3888880 w 7777759"/>
                <a:gd name="connsiteY14" fmla="*/ 1944431 h 7777759"/>
                <a:gd name="connsiteX15" fmla="*/ 3898918 w 7777759"/>
                <a:gd name="connsiteY15" fmla="*/ 1745632 h 7777759"/>
                <a:gd name="connsiteX16" fmla="*/ 5833319 w 7777759"/>
                <a:gd name="connsiteY16" fmla="*/ 0 h 7777759"/>
                <a:gd name="connsiteX17" fmla="*/ 7777759 w 7777759"/>
                <a:gd name="connsiteY17" fmla="*/ 1944440 h 7777759"/>
                <a:gd name="connsiteX18" fmla="*/ 6032127 w 7777759"/>
                <a:gd name="connsiteY18" fmla="*/ 3878841 h 7777759"/>
                <a:gd name="connsiteX19" fmla="*/ 5833328 w 7777759"/>
                <a:gd name="connsiteY19" fmla="*/ 3888880 h 7777759"/>
                <a:gd name="connsiteX20" fmla="*/ 6032127 w 7777759"/>
                <a:gd name="connsiteY20" fmla="*/ 3898918 h 7777759"/>
                <a:gd name="connsiteX21" fmla="*/ 7777759 w 7777759"/>
                <a:gd name="connsiteY21" fmla="*/ 5833319 h 7777759"/>
                <a:gd name="connsiteX22" fmla="*/ 5833319 w 7777759"/>
                <a:gd name="connsiteY22" fmla="*/ 7777759 h 7777759"/>
                <a:gd name="connsiteX23" fmla="*/ 3898918 w 7777759"/>
                <a:gd name="connsiteY23" fmla="*/ 6032127 h 7777759"/>
                <a:gd name="connsiteX24" fmla="*/ 3888880 w 7777759"/>
                <a:gd name="connsiteY24" fmla="*/ 5833328 h 7777759"/>
                <a:gd name="connsiteX25" fmla="*/ 3878841 w 7777759"/>
                <a:gd name="connsiteY25" fmla="*/ 6032127 h 7777759"/>
                <a:gd name="connsiteX26" fmla="*/ 1944440 w 7777759"/>
                <a:gd name="connsiteY26" fmla="*/ 7777759 h 7777759"/>
                <a:gd name="connsiteX27" fmla="*/ 0 w 7777759"/>
                <a:gd name="connsiteY27" fmla="*/ 5833319 h 7777759"/>
                <a:gd name="connsiteX28" fmla="*/ 1745632 w 7777759"/>
                <a:gd name="connsiteY28" fmla="*/ 3898918 h 7777759"/>
                <a:gd name="connsiteX29" fmla="*/ 1944431 w 7777759"/>
                <a:gd name="connsiteY29" fmla="*/ 3888880 h 7777759"/>
                <a:gd name="connsiteX30" fmla="*/ 1745632 w 7777759"/>
                <a:gd name="connsiteY30" fmla="*/ 3878841 h 7777759"/>
                <a:gd name="connsiteX31" fmla="*/ 0 w 7777759"/>
                <a:gd name="connsiteY31" fmla="*/ 1944440 h 7777759"/>
                <a:gd name="connsiteX32" fmla="*/ 1944440 w 7777759"/>
                <a:gd name="connsiteY32" fmla="*/ 0 h 77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777759" h="7777759">
                  <a:moveTo>
                    <a:pt x="3888880" y="1944449"/>
                  </a:moveTo>
                  <a:lnTo>
                    <a:pt x="3878841" y="2143248"/>
                  </a:lnTo>
                  <a:cubicBezTo>
                    <a:pt x="3785490" y="3062463"/>
                    <a:pt x="3051869" y="3792397"/>
                    <a:pt x="2130980" y="3880048"/>
                  </a:cubicBezTo>
                  <a:lnTo>
                    <a:pt x="1944450" y="3888880"/>
                  </a:lnTo>
                  <a:lnTo>
                    <a:pt x="2143248" y="3898918"/>
                  </a:lnTo>
                  <a:cubicBezTo>
                    <a:pt x="3058377" y="3991855"/>
                    <a:pt x="3785905" y="4719382"/>
                    <a:pt x="3878841" y="5634511"/>
                  </a:cubicBezTo>
                  <a:lnTo>
                    <a:pt x="3888880" y="5833310"/>
                  </a:lnTo>
                  <a:lnTo>
                    <a:pt x="3897711" y="5646779"/>
                  </a:lnTo>
                  <a:cubicBezTo>
                    <a:pt x="3985362" y="4725890"/>
                    <a:pt x="4715296" y="3992269"/>
                    <a:pt x="5634511" y="3898918"/>
                  </a:cubicBezTo>
                  <a:lnTo>
                    <a:pt x="5833310" y="3888880"/>
                  </a:lnTo>
                  <a:lnTo>
                    <a:pt x="5634511" y="3878841"/>
                  </a:lnTo>
                  <a:cubicBezTo>
                    <a:pt x="4719382" y="3785904"/>
                    <a:pt x="3991854" y="3058377"/>
                    <a:pt x="3898918" y="2143248"/>
                  </a:cubicBezTo>
                  <a:close/>
                  <a:moveTo>
                    <a:pt x="1944440" y="0"/>
                  </a:moveTo>
                  <a:cubicBezTo>
                    <a:pt x="2951207" y="0"/>
                    <a:pt x="3779266" y="765136"/>
                    <a:pt x="3878841" y="1745632"/>
                  </a:cubicBezTo>
                  <a:lnTo>
                    <a:pt x="3888880" y="1944431"/>
                  </a:lnTo>
                  <a:lnTo>
                    <a:pt x="3898918" y="1745632"/>
                  </a:lnTo>
                  <a:cubicBezTo>
                    <a:pt x="3998493" y="765136"/>
                    <a:pt x="4826552" y="0"/>
                    <a:pt x="5833319" y="0"/>
                  </a:cubicBezTo>
                  <a:cubicBezTo>
                    <a:pt x="6907204" y="0"/>
                    <a:pt x="7777759" y="870555"/>
                    <a:pt x="7777759" y="1944440"/>
                  </a:cubicBezTo>
                  <a:cubicBezTo>
                    <a:pt x="7777759" y="2951207"/>
                    <a:pt x="7012623" y="3779266"/>
                    <a:pt x="6032127" y="3878841"/>
                  </a:cubicBezTo>
                  <a:lnTo>
                    <a:pt x="5833328" y="3888880"/>
                  </a:lnTo>
                  <a:lnTo>
                    <a:pt x="6032127" y="3898918"/>
                  </a:lnTo>
                  <a:cubicBezTo>
                    <a:pt x="7012623" y="3998493"/>
                    <a:pt x="7777759" y="4826552"/>
                    <a:pt x="7777759" y="5833319"/>
                  </a:cubicBezTo>
                  <a:cubicBezTo>
                    <a:pt x="7777759" y="6907204"/>
                    <a:pt x="6907204" y="7777759"/>
                    <a:pt x="5833319" y="7777759"/>
                  </a:cubicBezTo>
                  <a:cubicBezTo>
                    <a:pt x="4826552" y="7777759"/>
                    <a:pt x="3998493" y="7012623"/>
                    <a:pt x="3898918" y="6032127"/>
                  </a:cubicBezTo>
                  <a:lnTo>
                    <a:pt x="3888880" y="5833328"/>
                  </a:lnTo>
                  <a:lnTo>
                    <a:pt x="3878841" y="6032127"/>
                  </a:lnTo>
                  <a:cubicBezTo>
                    <a:pt x="3779266" y="7012623"/>
                    <a:pt x="2951207" y="7777759"/>
                    <a:pt x="1944440" y="7777759"/>
                  </a:cubicBezTo>
                  <a:cubicBezTo>
                    <a:pt x="870555" y="7777759"/>
                    <a:pt x="0" y="6907204"/>
                    <a:pt x="0" y="5833319"/>
                  </a:cubicBezTo>
                  <a:cubicBezTo>
                    <a:pt x="0" y="4826552"/>
                    <a:pt x="765136" y="3998493"/>
                    <a:pt x="1745632" y="3898918"/>
                  </a:cubicBezTo>
                  <a:lnTo>
                    <a:pt x="1944431" y="3888880"/>
                  </a:lnTo>
                  <a:lnTo>
                    <a:pt x="1745632" y="3878841"/>
                  </a:lnTo>
                  <a:cubicBezTo>
                    <a:pt x="765136" y="3779266"/>
                    <a:pt x="0" y="2951207"/>
                    <a:pt x="0" y="1944440"/>
                  </a:cubicBezTo>
                  <a:cubicBezTo>
                    <a:pt x="0" y="870555"/>
                    <a:pt x="870555" y="0"/>
                    <a:pt x="194444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21CE49F1-DC9C-BF4A-8039-96BFC3EF3D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7583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STRENGTHS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6415EAF8-B80C-2946-A382-9495804DA2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36462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WEAKNESSES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0192400F-5DC2-DA46-9B75-E5071EE056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65782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OPPORTUNITIES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57" name="Text Box 2">
              <a:extLst>
                <a:ext uri="{FF2B5EF4-FFF2-40B4-BE49-F238E27FC236}">
                  <a16:creationId xmlns:a16="http://schemas.microsoft.com/office/drawing/2014/main" id="{A3A2F8D0-F70D-2F47-8845-298AC5EFD6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54661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THREATS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CBAA2C0-4279-F04B-84C8-F1D17508363F}"/>
              </a:ext>
            </a:extLst>
          </p:cNvPr>
          <p:cNvGrpSpPr/>
          <p:nvPr/>
        </p:nvGrpSpPr>
        <p:grpSpPr>
          <a:xfrm>
            <a:off x="17376576" y="1512720"/>
            <a:ext cx="5517726" cy="4384704"/>
            <a:chOff x="17376576" y="1895179"/>
            <a:chExt cx="5517726" cy="4384704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213986F1-24A1-994D-A080-0C6148BBAC4C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7B0CB04D-F7B6-0D47-A830-0A38EB82E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Weaknesses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6" name="Text Box 3">
              <a:extLst>
                <a:ext uri="{FF2B5EF4-FFF2-40B4-BE49-F238E27FC236}">
                  <a16:creationId xmlns:a16="http://schemas.microsoft.com/office/drawing/2014/main" id="{C76DF9D1-D399-B148-9FF4-70A619CF9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4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</a:t>
              </a:r>
              <a:endParaRPr lang="x-none" altLang="x-none" sz="5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28DF5BEE-2BD1-284E-BE8A-1ADB2AE58E49}"/>
              </a:ext>
            </a:extLst>
          </p:cNvPr>
          <p:cNvGrpSpPr/>
          <p:nvPr/>
        </p:nvGrpSpPr>
        <p:grpSpPr>
          <a:xfrm>
            <a:off x="17376576" y="6843365"/>
            <a:ext cx="5517726" cy="4384704"/>
            <a:chOff x="17376576" y="1895179"/>
            <a:chExt cx="5517726" cy="4384704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1465AA11-F1A7-C240-A26A-728166AFD8B3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9" name="Text Box 3">
              <a:extLst>
                <a:ext uri="{FF2B5EF4-FFF2-40B4-BE49-F238E27FC236}">
                  <a16:creationId xmlns:a16="http://schemas.microsoft.com/office/drawing/2014/main" id="{8BB53E39-1037-6E45-A3C6-5C5F153201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Threats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0" name="Text Box 3">
              <a:extLst>
                <a:ext uri="{FF2B5EF4-FFF2-40B4-BE49-F238E27FC236}">
                  <a16:creationId xmlns:a16="http://schemas.microsoft.com/office/drawing/2014/main" id="{F493F5F5-B0A9-604D-A192-A0514337AE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</a:t>
              </a:r>
              <a:endParaRPr lang="x-none" altLang="x-none" sz="5000" b="1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282EE3B-78D5-4F4E-B15C-5EC27F2F0563}"/>
              </a:ext>
            </a:extLst>
          </p:cNvPr>
          <p:cNvGrpSpPr/>
          <p:nvPr/>
        </p:nvGrpSpPr>
        <p:grpSpPr>
          <a:xfrm>
            <a:off x="1863554" y="1512720"/>
            <a:ext cx="5517726" cy="4384704"/>
            <a:chOff x="796299" y="1895179"/>
            <a:chExt cx="5517726" cy="4384704"/>
          </a:xfrm>
        </p:grpSpPr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CDF4EAA6-8C5C-434A-9C38-32F613EB7926}"/>
                </a:ext>
              </a:extLst>
            </p:cNvPr>
            <p:cNvSpPr/>
            <p:nvPr/>
          </p:nvSpPr>
          <p:spPr>
            <a:xfrm>
              <a:off x="796299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Text Box 3">
              <a:extLst>
                <a:ext uri="{FF2B5EF4-FFF2-40B4-BE49-F238E27FC236}">
                  <a16:creationId xmlns:a16="http://schemas.microsoft.com/office/drawing/2014/main" id="{EAF6D2CD-027C-9C41-99D6-28F1FB3A1D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Strengths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CCBBED5D-62E2-DE41-92F5-ACD1DD4DD0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</a:t>
              </a:r>
              <a:endParaRPr lang="x-none" altLang="x-none" sz="5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CCC6C42-6C49-4D47-A88B-9857EE74421D}"/>
              </a:ext>
            </a:extLst>
          </p:cNvPr>
          <p:cNvGrpSpPr/>
          <p:nvPr/>
        </p:nvGrpSpPr>
        <p:grpSpPr>
          <a:xfrm>
            <a:off x="1863554" y="6843365"/>
            <a:ext cx="5517726" cy="4384704"/>
            <a:chOff x="796299" y="7225824"/>
            <a:chExt cx="5517726" cy="4384704"/>
          </a:xfrm>
        </p:grpSpPr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DAF2BE27-B8B0-3E4B-B3D2-E8255EB78E5A}"/>
                </a:ext>
              </a:extLst>
            </p:cNvPr>
            <p:cNvSpPr/>
            <p:nvPr/>
          </p:nvSpPr>
          <p:spPr>
            <a:xfrm>
              <a:off x="796299" y="8807260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Text Box 3">
              <a:extLst>
                <a:ext uri="{FF2B5EF4-FFF2-40B4-BE49-F238E27FC236}">
                  <a16:creationId xmlns:a16="http://schemas.microsoft.com/office/drawing/2014/main" id="{89836CE2-D11A-5A48-B4F0-11C30E44C9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8232299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Opportunities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580E4200-8D81-EB4A-9DD0-F4C3EAC2C8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7225824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</a:t>
              </a:r>
              <a:endParaRPr lang="x-none" altLang="x-none" sz="5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986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>
            <a:extLst>
              <a:ext uri="{FF2B5EF4-FFF2-40B4-BE49-F238E27FC236}">
                <a16:creationId xmlns:a16="http://schemas.microsoft.com/office/drawing/2014/main" id="{EBE52325-00A3-574C-9689-3D3C6AE7DCC3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Project budget for 2018-2023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A1A62F3-0C9D-304A-883E-81EAA4C631CB}"/>
              </a:ext>
            </a:extLst>
          </p:cNvPr>
          <p:cNvGrpSpPr/>
          <p:nvPr/>
        </p:nvGrpSpPr>
        <p:grpSpPr>
          <a:xfrm>
            <a:off x="1926504" y="4117444"/>
            <a:ext cx="20940089" cy="7380011"/>
            <a:chOff x="1926504" y="4117444"/>
            <a:chExt cx="20940089" cy="7380011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7314291" y="4117444"/>
              <a:ext cx="15552302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354397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6580525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806653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032781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10258909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23EA7414-DEA1-3844-B56A-08971F1F9ECE}"/>
                </a:ext>
              </a:extLst>
            </p:cNvPr>
            <p:cNvGrpSpPr/>
            <p:nvPr/>
          </p:nvGrpSpPr>
          <p:grpSpPr>
            <a:xfrm>
              <a:off x="7314291" y="5354397"/>
              <a:ext cx="12982148" cy="6143058"/>
              <a:chOff x="7314291" y="4117444"/>
              <a:chExt cx="12982148" cy="7380011"/>
            </a:xfrm>
          </p:grpSpPr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7EE37B10-F776-2E4A-BE56-8F5A6F995D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1429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AF379B96-1E34-2B44-8FDE-B7D1F9B828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92883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1CD74EBE-9CB9-8748-A540-E5DAAFDAEC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10334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3DC2EBFF-AE11-304F-B5D6-5D303937B9C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29643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5" y="5600288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5" y="6826416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8052543"/>
              <a:ext cx="504101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9278670"/>
              <a:ext cx="49371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15719A00-44DC-114D-B378-0283F48045CE}"/>
                </a:ext>
              </a:extLst>
            </p:cNvPr>
            <p:cNvSpPr/>
            <p:nvPr/>
          </p:nvSpPr>
          <p:spPr>
            <a:xfrm>
              <a:off x="2252495" y="10504798"/>
              <a:ext cx="50014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F97CE83F-6F90-BA40-B5D7-D7327638C54A}"/>
                </a:ext>
              </a:extLst>
            </p:cNvPr>
            <p:cNvSpPr/>
            <p:nvPr/>
          </p:nvSpPr>
          <p:spPr>
            <a:xfrm>
              <a:off x="7314291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D8A93853-A33C-8941-8833-DD6BE9CE56BD}"/>
                </a:ext>
              </a:extLst>
            </p:cNvPr>
            <p:cNvSpPr/>
            <p:nvPr/>
          </p:nvSpPr>
          <p:spPr>
            <a:xfrm>
              <a:off x="7314291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$135,098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95FD7EB5-7A7F-B948-97D7-DB1C7154360C}"/>
                </a:ext>
              </a:extLst>
            </p:cNvPr>
            <p:cNvSpPr/>
            <p:nvPr/>
          </p:nvSpPr>
          <p:spPr>
            <a:xfrm>
              <a:off x="7315937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E5A0661-B784-FE42-B72F-B33556F5823E}"/>
                </a:ext>
              </a:extLst>
            </p:cNvPr>
            <p:cNvSpPr/>
            <p:nvPr/>
          </p:nvSpPr>
          <p:spPr>
            <a:xfrm>
              <a:off x="7324171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$900,990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id="{530B96DC-5B9E-AD44-821C-E9C6C7EA572B}"/>
                </a:ext>
              </a:extLst>
            </p:cNvPr>
            <p:cNvSpPr/>
            <p:nvPr/>
          </p:nvSpPr>
          <p:spPr>
            <a:xfrm>
              <a:off x="7319075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$1,000,245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$167,008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EFC9BE93-3463-C54F-8C6B-D8455DD9CEEA}"/>
                </a:ext>
              </a:extLst>
            </p:cNvPr>
            <p:cNvSpPr/>
            <p:nvPr/>
          </p:nvSpPr>
          <p:spPr>
            <a:xfrm>
              <a:off x="9904083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$1,060,200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$455,000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$400,500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$1,400,009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6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0A1BE58F-E858-5746-84AE-BD840F68049F}"/>
                </a:ext>
              </a:extLst>
            </p:cNvPr>
            <p:cNvSpPr/>
            <p:nvPr/>
          </p:nvSpPr>
          <p:spPr>
            <a:xfrm>
              <a:off x="17758294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$2,000,700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88651486-737C-2746-A3B1-7AD5210E04BB}"/>
                </a:ext>
              </a:extLst>
            </p:cNvPr>
            <p:cNvSpPr/>
            <p:nvPr/>
          </p:nvSpPr>
          <p:spPr>
            <a:xfrm>
              <a:off x="20338518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DD16C88D-2FE7-664D-AF73-070A452923AA}"/>
                </a:ext>
              </a:extLst>
            </p:cNvPr>
            <p:cNvSpPr/>
            <p:nvPr/>
          </p:nvSpPr>
          <p:spPr>
            <a:xfrm>
              <a:off x="20338518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4601E4C8-D37C-9B4E-81AD-164B8A928B44}"/>
                </a:ext>
              </a:extLst>
            </p:cNvPr>
            <p:cNvSpPr/>
            <p:nvPr/>
          </p:nvSpPr>
          <p:spPr>
            <a:xfrm>
              <a:off x="20340164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$1,099,900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13184C3B-0F78-3A4D-BAFF-C7F1BB1B86C4}"/>
                </a:ext>
              </a:extLst>
            </p:cNvPr>
            <p:cNvSpPr/>
            <p:nvPr/>
          </p:nvSpPr>
          <p:spPr>
            <a:xfrm>
              <a:off x="20348397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$200,670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0328970E-AA90-CC4D-A151-82ADDCBA12D9}"/>
                </a:ext>
              </a:extLst>
            </p:cNvPr>
            <p:cNvSpPr/>
            <p:nvPr/>
          </p:nvSpPr>
          <p:spPr>
            <a:xfrm>
              <a:off x="20343302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$3,450,675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6" name="Text Box 3">
              <a:extLst>
                <a:ext uri="{FF2B5EF4-FFF2-40B4-BE49-F238E27FC236}">
                  <a16:creationId xmlns:a16="http://schemas.microsoft.com/office/drawing/2014/main" id="{D41AAAF2-60AB-5245-AD73-9C0B6F4DE0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417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2018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2019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2020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2021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0" name="Text Box 3">
              <a:extLst>
                <a:ext uri="{FF2B5EF4-FFF2-40B4-BE49-F238E27FC236}">
                  <a16:creationId xmlns:a16="http://schemas.microsoft.com/office/drawing/2014/main" id="{F0EC88AD-887C-CA4B-A09B-475CE4C66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7590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2022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4130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2023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35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092338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Invoice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E395546-244E-7949-8337-42956A15A144}"/>
              </a:ext>
            </a:extLst>
          </p:cNvPr>
          <p:cNvGrpSpPr/>
          <p:nvPr/>
        </p:nvGrpSpPr>
        <p:grpSpPr>
          <a:xfrm>
            <a:off x="1926504" y="3380831"/>
            <a:ext cx="20940089" cy="8576275"/>
            <a:chOff x="1926504" y="3380831"/>
            <a:chExt cx="20940089" cy="857627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9909179" y="3380831"/>
              <a:ext cx="12957414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4617784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843912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070040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8296168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522296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AF379B96-1E34-2B44-8FDE-B7D1F9B828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28831" y="4617784"/>
              <a:ext cx="0" cy="4904512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1CD74EBE-9CB9-8748-A540-E5DAAFDAEC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103347" y="4617783"/>
              <a:ext cx="0" cy="7339323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42C771F-FBA8-D440-98C2-4B59F65796D5}"/>
                </a:ext>
              </a:extLst>
            </p:cNvPr>
            <p:cNvGrpSpPr/>
            <p:nvPr/>
          </p:nvGrpSpPr>
          <p:grpSpPr>
            <a:xfrm>
              <a:off x="12488807" y="4617784"/>
              <a:ext cx="5193092" cy="4921960"/>
              <a:chOff x="12488807" y="5354396"/>
              <a:chExt cx="5193092" cy="7339323"/>
            </a:xfrm>
          </p:grpSpPr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4" y="4863675"/>
              <a:ext cx="767633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4" y="6089803"/>
              <a:ext cx="764034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7315930"/>
              <a:ext cx="73472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8542057"/>
              <a:ext cx="757519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4863675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089803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7315930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8542057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VAT/Tax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$670,000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4863675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089803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5" y="7315930"/>
              <a:ext cx="505588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8542057"/>
              <a:ext cx="495167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UNIT PRICE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3665506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QUANTITY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TOTAL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95064" y="3665506"/>
              <a:ext cx="511597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REMARKS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0FBA4281-0681-7546-8E35-DC9F8C33B0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88807" y="10748424"/>
              <a:ext cx="5206257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71464FAF-9019-5E42-ABFB-8AE0302CD04B}"/>
                </a:ext>
              </a:extLst>
            </p:cNvPr>
            <p:cNvSpPr/>
            <p:nvPr/>
          </p:nvSpPr>
          <p:spPr>
            <a:xfrm>
              <a:off x="12544375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TOTAL</a:t>
              </a:r>
              <a:endParaRPr lang="ru-RU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DE6252E-3DCA-2045-906B-0597B5BA3B95}"/>
                </a:ext>
              </a:extLst>
            </p:cNvPr>
            <p:cNvSpPr/>
            <p:nvPr/>
          </p:nvSpPr>
          <p:spPr>
            <a:xfrm>
              <a:off x="15129383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472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E8F78E4-2B24-6442-BC78-A8162846A80A}"/>
              </a:ext>
            </a:extLst>
          </p:cNvPr>
          <p:cNvGrpSpPr/>
          <p:nvPr/>
        </p:nvGrpSpPr>
        <p:grpSpPr>
          <a:xfrm>
            <a:off x="9095656" y="2704932"/>
            <a:ext cx="14193572" cy="1584325"/>
            <a:chOff x="9455696" y="3449913"/>
            <a:chExt cx="14193572" cy="1584325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1C2FF39A-5940-184A-BF60-3DA27EB34418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069B6266-A727-0345-BF7B-FA2C6F399522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Text Box 3">
                <a:extLst>
                  <a:ext uri="{FF2B5EF4-FFF2-40B4-BE49-F238E27FC236}">
                    <a16:creationId xmlns:a16="http://schemas.microsoft.com/office/drawing/2014/main" id="{1906EF2F-4BCB-7248-BE06-A9E7B202E5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810B4E5-46B3-8840-87FB-9B3C9BF34BEB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17" name="AutoShape 11">
                <a:extLst>
                  <a:ext uri="{FF2B5EF4-FFF2-40B4-BE49-F238E27FC236}">
                    <a16:creationId xmlns:a16="http://schemas.microsoft.com/office/drawing/2014/main" id="{63BD5536-F5C1-424F-878C-70F301351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8" name="AutoShape 11">
                <a:extLst>
                  <a:ext uri="{FF2B5EF4-FFF2-40B4-BE49-F238E27FC236}">
                    <a16:creationId xmlns:a16="http://schemas.microsoft.com/office/drawing/2014/main" id="{338B619B-C4B6-0241-9CFB-646CA880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9" name="AutoShape 11">
                <a:extLst>
                  <a:ext uri="{FF2B5EF4-FFF2-40B4-BE49-F238E27FC236}">
                    <a16:creationId xmlns:a16="http://schemas.microsoft.com/office/drawing/2014/main" id="{17C6881F-3D83-714A-81E5-0CDFCAAAD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0" name="AutoShape 11">
                <a:extLst>
                  <a:ext uri="{FF2B5EF4-FFF2-40B4-BE49-F238E27FC236}">
                    <a16:creationId xmlns:a16="http://schemas.microsoft.com/office/drawing/2014/main" id="{14432EB8-CCE5-D049-BD22-89A6E3C50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1" name="AutoShape 11">
                <a:extLst>
                  <a:ext uri="{FF2B5EF4-FFF2-40B4-BE49-F238E27FC236}">
                    <a16:creationId xmlns:a16="http://schemas.microsoft.com/office/drawing/2014/main" id="{8DE7998B-670D-FA47-A2A4-AB58362C7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2" name="AutoShape 11">
                <a:extLst>
                  <a:ext uri="{FF2B5EF4-FFF2-40B4-BE49-F238E27FC236}">
                    <a16:creationId xmlns:a16="http://schemas.microsoft.com/office/drawing/2014/main" id="{2C263B62-ACCF-574E-BF2B-1AF4EA2F9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3" name="AutoShape 11">
                <a:extLst>
                  <a:ext uri="{FF2B5EF4-FFF2-40B4-BE49-F238E27FC236}">
                    <a16:creationId xmlns:a16="http://schemas.microsoft.com/office/drawing/2014/main" id="{46355698-579E-0B46-8FFB-1841F31D6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4" name="AutoShape 11">
                <a:extLst>
                  <a:ext uri="{FF2B5EF4-FFF2-40B4-BE49-F238E27FC236}">
                    <a16:creationId xmlns:a16="http://schemas.microsoft.com/office/drawing/2014/main" id="{82AAA458-FF24-F846-90E5-D8B6B513E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5" name="AutoShape 11">
                <a:extLst>
                  <a:ext uri="{FF2B5EF4-FFF2-40B4-BE49-F238E27FC236}">
                    <a16:creationId xmlns:a16="http://schemas.microsoft.com/office/drawing/2014/main" id="{B8F5487C-15E9-914D-A9F4-6295CB2B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6" name="AutoShape 11">
                <a:extLst>
                  <a:ext uri="{FF2B5EF4-FFF2-40B4-BE49-F238E27FC236}">
                    <a16:creationId xmlns:a16="http://schemas.microsoft.com/office/drawing/2014/main" id="{F3502C70-B845-424D-8B01-1C24BEB70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277684E6-E607-014C-964A-7B4487EDB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ru-RU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57</a:t>
              </a: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B8818FAB-8F3A-3842-82FC-C874E2D8F5DD}"/>
              </a:ext>
            </a:extLst>
          </p:cNvPr>
          <p:cNvGrpSpPr/>
          <p:nvPr/>
        </p:nvGrpSpPr>
        <p:grpSpPr>
          <a:xfrm>
            <a:off x="9095656" y="4674368"/>
            <a:ext cx="14193572" cy="1584325"/>
            <a:chOff x="9455696" y="3449913"/>
            <a:chExt cx="14193572" cy="1584325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DAE80C8-E416-B543-B066-177F865BD87D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183C3BC6-4588-DD4F-840D-B6A32236A644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9B897E48-8417-2F4E-9260-CB4EA7160B5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E5AA12D-A94E-1A4C-AA66-B12A3219CED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32" name="AutoShape 11">
                <a:extLst>
                  <a:ext uri="{FF2B5EF4-FFF2-40B4-BE49-F238E27FC236}">
                    <a16:creationId xmlns:a16="http://schemas.microsoft.com/office/drawing/2014/main" id="{411EBBC9-51A4-EF4F-8A60-CEC0C46A1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3" name="AutoShape 11">
                <a:extLst>
                  <a:ext uri="{FF2B5EF4-FFF2-40B4-BE49-F238E27FC236}">
                    <a16:creationId xmlns:a16="http://schemas.microsoft.com/office/drawing/2014/main" id="{82E16394-66AB-0643-845B-78E4D3AD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:a16="http://schemas.microsoft.com/office/drawing/2014/main" id="{32A970BD-7F3E-F140-A06B-825ED1AB2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5" name="AutoShape 11">
                <a:extLst>
                  <a:ext uri="{FF2B5EF4-FFF2-40B4-BE49-F238E27FC236}">
                    <a16:creationId xmlns:a16="http://schemas.microsoft.com/office/drawing/2014/main" id="{8F2E7B93-6332-0540-84E8-587C7F7FB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6" name="AutoShape 11">
                <a:extLst>
                  <a:ext uri="{FF2B5EF4-FFF2-40B4-BE49-F238E27FC236}">
                    <a16:creationId xmlns:a16="http://schemas.microsoft.com/office/drawing/2014/main" id="{DCC2C5BF-EC29-074A-B059-70E9ECD31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7" name="AutoShape 11">
                <a:extLst>
                  <a:ext uri="{FF2B5EF4-FFF2-40B4-BE49-F238E27FC236}">
                    <a16:creationId xmlns:a16="http://schemas.microsoft.com/office/drawing/2014/main" id="{7A2710EA-858C-FA4F-96E3-7F253D33B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8" name="AutoShape 11">
                <a:extLst>
                  <a:ext uri="{FF2B5EF4-FFF2-40B4-BE49-F238E27FC236}">
                    <a16:creationId xmlns:a16="http://schemas.microsoft.com/office/drawing/2014/main" id="{AEDF48E3-C98D-ED43-9B17-24BDE3D61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9" name="AutoShape 11">
                <a:extLst>
                  <a:ext uri="{FF2B5EF4-FFF2-40B4-BE49-F238E27FC236}">
                    <a16:creationId xmlns:a16="http://schemas.microsoft.com/office/drawing/2014/main" id="{24A7AA68-8832-0A4C-B1AF-FB48ABB2B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0" name="AutoShape 11">
                <a:extLst>
                  <a:ext uri="{FF2B5EF4-FFF2-40B4-BE49-F238E27FC236}">
                    <a16:creationId xmlns:a16="http://schemas.microsoft.com/office/drawing/2014/main" id="{D3F7B6DF-2C64-0B4D-9175-A0E3AEE22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1" name="AutoShape 11">
                <a:extLst>
                  <a:ext uri="{FF2B5EF4-FFF2-40B4-BE49-F238E27FC236}">
                    <a16:creationId xmlns:a16="http://schemas.microsoft.com/office/drawing/2014/main" id="{721CAE9C-EB21-7D45-B723-200EC41C2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1151EDB5-14DF-BF49-8AEA-F39C045E53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38%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17F89F43-FF1C-9F48-9BA3-9E3520705E87}"/>
              </a:ext>
            </a:extLst>
          </p:cNvPr>
          <p:cNvGrpSpPr/>
          <p:nvPr/>
        </p:nvGrpSpPr>
        <p:grpSpPr>
          <a:xfrm>
            <a:off x="9095656" y="6643804"/>
            <a:ext cx="14193572" cy="1584325"/>
            <a:chOff x="9455696" y="3449913"/>
            <a:chExt cx="14193572" cy="1584325"/>
          </a:xfrm>
        </p:grpSpPr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18C78E65-EF76-2947-8F1C-C08DB5AA3153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89E19E44-A0E8-FE47-9DA1-FB7A2A3B98BC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C42F7F7C-3CE6-354F-B141-918A8C6AF2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6" name="Группа 45">
              <a:extLst>
                <a:ext uri="{FF2B5EF4-FFF2-40B4-BE49-F238E27FC236}">
                  <a16:creationId xmlns:a16="http://schemas.microsoft.com/office/drawing/2014/main" id="{1A3DFE6C-C8A8-3844-9263-EA5C0DABE62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48" name="AutoShape 11">
                <a:extLst>
                  <a:ext uri="{FF2B5EF4-FFF2-40B4-BE49-F238E27FC236}">
                    <a16:creationId xmlns:a16="http://schemas.microsoft.com/office/drawing/2014/main" id="{D88BE4BA-B245-A64D-A956-6D96D977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9" name="AutoShape 11">
                <a:extLst>
                  <a:ext uri="{FF2B5EF4-FFF2-40B4-BE49-F238E27FC236}">
                    <a16:creationId xmlns:a16="http://schemas.microsoft.com/office/drawing/2014/main" id="{2FF1E655-F483-9746-839D-9B21A771A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0" name="AutoShape 11">
                <a:extLst>
                  <a:ext uri="{FF2B5EF4-FFF2-40B4-BE49-F238E27FC236}">
                    <a16:creationId xmlns:a16="http://schemas.microsoft.com/office/drawing/2014/main" id="{1C585BB3-9C83-8048-B589-37E45F06D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1" name="AutoShape 11">
                <a:extLst>
                  <a:ext uri="{FF2B5EF4-FFF2-40B4-BE49-F238E27FC236}">
                    <a16:creationId xmlns:a16="http://schemas.microsoft.com/office/drawing/2014/main" id="{D50D750B-EA85-7643-8193-F078C0122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2" name="AutoShape 11">
                <a:extLst>
                  <a:ext uri="{FF2B5EF4-FFF2-40B4-BE49-F238E27FC236}">
                    <a16:creationId xmlns:a16="http://schemas.microsoft.com/office/drawing/2014/main" id="{477003E8-1E33-384D-B40C-F03141BAB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3" name="AutoShape 11">
                <a:extLst>
                  <a:ext uri="{FF2B5EF4-FFF2-40B4-BE49-F238E27FC236}">
                    <a16:creationId xmlns:a16="http://schemas.microsoft.com/office/drawing/2014/main" id="{CD064419-2DDF-434D-AB16-EB982EAD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4" name="AutoShape 11">
                <a:extLst>
                  <a:ext uri="{FF2B5EF4-FFF2-40B4-BE49-F238E27FC236}">
                    <a16:creationId xmlns:a16="http://schemas.microsoft.com/office/drawing/2014/main" id="{AB1A39C3-CFFE-3742-B2B2-980A109F5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5" name="AutoShape 11">
                <a:extLst>
                  <a:ext uri="{FF2B5EF4-FFF2-40B4-BE49-F238E27FC236}">
                    <a16:creationId xmlns:a16="http://schemas.microsoft.com/office/drawing/2014/main" id="{F72CD0CA-C3D2-214B-9E4E-03C5E4908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6" name="AutoShape 11">
                <a:extLst>
                  <a:ext uri="{FF2B5EF4-FFF2-40B4-BE49-F238E27FC236}">
                    <a16:creationId xmlns:a16="http://schemas.microsoft.com/office/drawing/2014/main" id="{D4231022-6D52-D343-AD7B-1C73F0112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7" name="AutoShape 11">
                <a:extLst>
                  <a:ext uri="{FF2B5EF4-FFF2-40B4-BE49-F238E27FC236}">
                    <a16:creationId xmlns:a16="http://schemas.microsoft.com/office/drawing/2014/main" id="{FA017CF5-5AF7-2F44-AE79-8B1658724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47" name="Text Box 3">
              <a:extLst>
                <a:ext uri="{FF2B5EF4-FFF2-40B4-BE49-F238E27FC236}">
                  <a16:creationId xmlns:a16="http://schemas.microsoft.com/office/drawing/2014/main" id="{1CE82E7D-020A-544E-AF59-FA8416EA1F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82%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E1BA9C2B-078E-8C40-9DF3-E0573BE4D677}"/>
              </a:ext>
            </a:extLst>
          </p:cNvPr>
          <p:cNvGrpSpPr/>
          <p:nvPr/>
        </p:nvGrpSpPr>
        <p:grpSpPr>
          <a:xfrm>
            <a:off x="9095656" y="8613241"/>
            <a:ext cx="14193572" cy="1584325"/>
            <a:chOff x="9455696" y="3449913"/>
            <a:chExt cx="14193572" cy="1584325"/>
          </a:xfrm>
        </p:grpSpPr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1AF45576-1274-824A-9571-97C781A11499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EBD07F1D-3F8B-6B49-B114-370798176333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5" name="Text Box 3">
                <a:extLst>
                  <a:ext uri="{FF2B5EF4-FFF2-40B4-BE49-F238E27FC236}">
                    <a16:creationId xmlns:a16="http://schemas.microsoft.com/office/drawing/2014/main" id="{70DA6464-1019-D849-9633-ABB45287D8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4730B5A5-9676-2842-9E6B-6FCF289BE721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64" name="AutoShape 11">
                <a:extLst>
                  <a:ext uri="{FF2B5EF4-FFF2-40B4-BE49-F238E27FC236}">
                    <a16:creationId xmlns:a16="http://schemas.microsoft.com/office/drawing/2014/main" id="{913AB2BA-1C41-D742-AB6C-2D21BFE2B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5" name="AutoShape 11">
                <a:extLst>
                  <a:ext uri="{FF2B5EF4-FFF2-40B4-BE49-F238E27FC236}">
                    <a16:creationId xmlns:a16="http://schemas.microsoft.com/office/drawing/2014/main" id="{CC8D1DB5-CA9E-9049-BAD9-014462FFA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6" name="AutoShape 11">
                <a:extLst>
                  <a:ext uri="{FF2B5EF4-FFF2-40B4-BE49-F238E27FC236}">
                    <a16:creationId xmlns:a16="http://schemas.microsoft.com/office/drawing/2014/main" id="{F77E6142-2B2A-2C41-9E30-167B29911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7" name="AutoShape 11">
                <a:extLst>
                  <a:ext uri="{FF2B5EF4-FFF2-40B4-BE49-F238E27FC236}">
                    <a16:creationId xmlns:a16="http://schemas.microsoft.com/office/drawing/2014/main" id="{72E5C37F-BCEE-CA47-A906-E49AAAF9C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8" name="AutoShape 11">
                <a:extLst>
                  <a:ext uri="{FF2B5EF4-FFF2-40B4-BE49-F238E27FC236}">
                    <a16:creationId xmlns:a16="http://schemas.microsoft.com/office/drawing/2014/main" id="{A807029D-7B1D-7F4A-954B-BADE5529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9" name="AutoShape 11">
                <a:extLst>
                  <a:ext uri="{FF2B5EF4-FFF2-40B4-BE49-F238E27FC236}">
                    <a16:creationId xmlns:a16="http://schemas.microsoft.com/office/drawing/2014/main" id="{5B3CA0AB-2EC8-6140-A909-AF880D590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0" name="AutoShape 11">
                <a:extLst>
                  <a:ext uri="{FF2B5EF4-FFF2-40B4-BE49-F238E27FC236}">
                    <a16:creationId xmlns:a16="http://schemas.microsoft.com/office/drawing/2014/main" id="{D0540A88-B38E-B24D-AA89-16266D3A6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1" name="AutoShape 11">
                <a:extLst>
                  <a:ext uri="{FF2B5EF4-FFF2-40B4-BE49-F238E27FC236}">
                    <a16:creationId xmlns:a16="http://schemas.microsoft.com/office/drawing/2014/main" id="{2283976E-39E8-514C-A216-280F4F6BE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2" name="AutoShape 11">
                <a:extLst>
                  <a:ext uri="{FF2B5EF4-FFF2-40B4-BE49-F238E27FC236}">
                    <a16:creationId xmlns:a16="http://schemas.microsoft.com/office/drawing/2014/main" id="{E55FA507-005F-9F42-B1C4-C55D7F3A4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3" name="AutoShape 11">
                <a:extLst>
                  <a:ext uri="{FF2B5EF4-FFF2-40B4-BE49-F238E27FC236}">
                    <a16:creationId xmlns:a16="http://schemas.microsoft.com/office/drawing/2014/main" id="{55DBCD06-CF1D-1C48-B700-EC7D16216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63" name="Text Box 3">
              <a:extLst>
                <a:ext uri="{FF2B5EF4-FFF2-40B4-BE49-F238E27FC236}">
                  <a16:creationId xmlns:a16="http://schemas.microsoft.com/office/drawing/2014/main" id="{F4808EEA-4517-164C-82FC-02AEF14FAA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21%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76" name="Text Box 2">
            <a:extLst>
              <a:ext uri="{FF2B5EF4-FFF2-40B4-BE49-F238E27FC236}">
                <a16:creationId xmlns:a16="http://schemas.microsoft.com/office/drawing/2014/main" id="{0A556F65-9CED-2D40-B58B-34254843C336}"/>
              </a:ext>
            </a:extLst>
          </p:cNvPr>
          <p:cNvSpPr txBox="1">
            <a:spLocks/>
          </p:cNvSpPr>
          <p:nvPr/>
        </p:nvSpPr>
        <p:spPr bwMode="auto">
          <a:xfrm>
            <a:off x="17184414" y="10392607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706D5BE-50FE-6B49-8ABB-7DFF6DA8474E}"/>
              </a:ext>
            </a:extLst>
          </p:cNvPr>
          <p:cNvGrpSpPr/>
          <p:nvPr/>
        </p:nvGrpSpPr>
        <p:grpSpPr>
          <a:xfrm>
            <a:off x="1033476" y="2609528"/>
            <a:ext cx="8301116" cy="7308941"/>
            <a:chOff x="1033476" y="2609528"/>
            <a:chExt cx="8301116" cy="7308941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AFB2646-7BDC-F445-AB8C-56675127B69B}"/>
                </a:ext>
              </a:extLst>
            </p:cNvPr>
            <p:cNvGrpSpPr/>
            <p:nvPr/>
          </p:nvGrpSpPr>
          <p:grpSpPr>
            <a:xfrm>
              <a:off x="1033476" y="2609528"/>
              <a:ext cx="8301116" cy="7308941"/>
              <a:chOff x="1531573" y="2177480"/>
              <a:chExt cx="9936775" cy="8749101"/>
            </a:xfrm>
          </p:grpSpPr>
          <p:graphicFrame>
            <p:nvGraphicFramePr>
              <p:cNvPr id="12" name="Диаграмма 11">
                <a:extLst>
                  <a:ext uri="{FF2B5EF4-FFF2-40B4-BE49-F238E27FC236}">
                    <a16:creationId xmlns:a16="http://schemas.microsoft.com/office/drawing/2014/main" id="{5AE884C7-4563-4749-B5A4-164A411FBDC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653103776"/>
                  </p:ext>
                </p:extLst>
              </p:nvPr>
            </p:nvGraphicFramePr>
            <p:xfrm>
              <a:off x="1534816" y="2177480"/>
              <a:ext cx="9933532" cy="87491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554CBEAE-3BCD-C841-BB9B-B9233EFFDBB6}"/>
                  </a:ext>
                </a:extLst>
              </p:cNvPr>
              <p:cNvSpPr/>
              <p:nvPr/>
            </p:nvSpPr>
            <p:spPr bwMode="auto">
              <a:xfrm>
                <a:off x="2827388" y="2877836"/>
                <a:ext cx="7348388" cy="7348388"/>
              </a:xfrm>
              <a:prstGeom prst="ellipse">
                <a:avLst/>
              </a:prstGeom>
              <a:solidFill>
                <a:srgbClr val="1E202B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534816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1573" y="6811631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1EB9F5C7-C4D1-954C-96B0-6F04EEF78322}"/>
                </a:ext>
              </a:extLst>
            </p:cNvPr>
            <p:cNvSpPr/>
            <p:nvPr/>
          </p:nvSpPr>
          <p:spPr>
            <a:xfrm>
              <a:off x="3004786" y="5912038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96D4D7FA-298C-B043-80DB-E634BB3920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06181" y="4099280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9" name="Text Box 2">
              <a:extLst>
                <a:ext uri="{FF2B5EF4-FFF2-40B4-BE49-F238E27FC236}">
                  <a16:creationId xmlns:a16="http://schemas.microsoft.com/office/drawing/2014/main" id="{101E397E-0650-3049-ABC6-5800850556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04626" y="7811243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622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CEE32B4-A753-C141-BBEE-E5D66800CE05}"/>
              </a:ext>
            </a:extLst>
          </p:cNvPr>
          <p:cNvGrpSpPr/>
          <p:nvPr/>
        </p:nvGrpSpPr>
        <p:grpSpPr>
          <a:xfrm>
            <a:off x="10218891" y="712069"/>
            <a:ext cx="16158685" cy="10092246"/>
            <a:chOff x="10218891" y="2321496"/>
            <a:chExt cx="12961983" cy="8095679"/>
          </a:xfrm>
        </p:grpSpPr>
        <p:sp>
          <p:nvSpPr>
            <p:cNvPr id="30" name="Shape 1214">
              <a:extLst>
                <a:ext uri="{FF2B5EF4-FFF2-40B4-BE49-F238E27FC236}">
                  <a16:creationId xmlns:a16="http://schemas.microsoft.com/office/drawing/2014/main" id="{D411848C-9D58-1141-9B50-CDE03E92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4475" y="2321496"/>
              <a:ext cx="1706018" cy="115665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25"/>
                  </a:moveTo>
                  <a:lnTo>
                    <a:pt x="18158" y="21600"/>
                  </a:lnTo>
                  <a:lnTo>
                    <a:pt x="13118" y="19486"/>
                  </a:lnTo>
                  <a:cubicBezTo>
                    <a:pt x="12954" y="19361"/>
                    <a:pt x="12774" y="19293"/>
                    <a:pt x="12590" y="19288"/>
                  </a:cubicBezTo>
                  <a:cubicBezTo>
                    <a:pt x="12376" y="19281"/>
                    <a:pt x="12164" y="19359"/>
                    <a:pt x="11977" y="19513"/>
                  </a:cubicBezTo>
                  <a:lnTo>
                    <a:pt x="11424" y="19538"/>
                  </a:lnTo>
                  <a:lnTo>
                    <a:pt x="10607" y="19649"/>
                  </a:lnTo>
                  <a:lnTo>
                    <a:pt x="9431" y="19543"/>
                  </a:lnTo>
                  <a:lnTo>
                    <a:pt x="8311" y="19285"/>
                  </a:lnTo>
                  <a:lnTo>
                    <a:pt x="7638" y="19089"/>
                  </a:lnTo>
                  <a:lnTo>
                    <a:pt x="6996" y="19154"/>
                  </a:lnTo>
                  <a:lnTo>
                    <a:pt x="6324" y="18662"/>
                  </a:lnTo>
                  <a:lnTo>
                    <a:pt x="6092" y="18145"/>
                  </a:lnTo>
                  <a:lnTo>
                    <a:pt x="5589" y="18145"/>
                  </a:lnTo>
                  <a:cubicBezTo>
                    <a:pt x="5445" y="18206"/>
                    <a:pt x="5296" y="18240"/>
                    <a:pt x="5146" y="18244"/>
                  </a:cubicBezTo>
                  <a:cubicBezTo>
                    <a:pt x="4853" y="18254"/>
                    <a:pt x="4563" y="18155"/>
                    <a:pt x="4302" y="17957"/>
                  </a:cubicBezTo>
                  <a:lnTo>
                    <a:pt x="3452" y="17416"/>
                  </a:lnTo>
                  <a:lnTo>
                    <a:pt x="3130" y="16899"/>
                  </a:lnTo>
                  <a:lnTo>
                    <a:pt x="3350" y="16007"/>
                  </a:lnTo>
                  <a:lnTo>
                    <a:pt x="3093" y="15381"/>
                  </a:lnTo>
                  <a:lnTo>
                    <a:pt x="3168" y="14674"/>
                  </a:lnTo>
                  <a:lnTo>
                    <a:pt x="2777" y="13937"/>
                  </a:lnTo>
                  <a:lnTo>
                    <a:pt x="1812" y="13075"/>
                  </a:lnTo>
                  <a:lnTo>
                    <a:pt x="1004" y="12251"/>
                  </a:lnTo>
                  <a:lnTo>
                    <a:pt x="370" y="12313"/>
                  </a:lnTo>
                  <a:lnTo>
                    <a:pt x="0" y="11881"/>
                  </a:lnTo>
                  <a:lnTo>
                    <a:pt x="199" y="10874"/>
                  </a:lnTo>
                  <a:cubicBezTo>
                    <a:pt x="173" y="10722"/>
                    <a:pt x="147" y="10571"/>
                    <a:pt x="121" y="10419"/>
                  </a:cubicBezTo>
                  <a:cubicBezTo>
                    <a:pt x="96" y="10267"/>
                    <a:pt x="70" y="10115"/>
                    <a:pt x="44" y="9963"/>
                  </a:cubicBezTo>
                  <a:lnTo>
                    <a:pt x="42" y="9204"/>
                  </a:lnTo>
                  <a:lnTo>
                    <a:pt x="621" y="9378"/>
                  </a:lnTo>
                  <a:cubicBezTo>
                    <a:pt x="475" y="9627"/>
                    <a:pt x="408" y="9954"/>
                    <a:pt x="436" y="10280"/>
                  </a:cubicBezTo>
                  <a:cubicBezTo>
                    <a:pt x="462" y="10589"/>
                    <a:pt x="572" y="10869"/>
                    <a:pt x="741" y="11057"/>
                  </a:cubicBezTo>
                  <a:cubicBezTo>
                    <a:pt x="845" y="11034"/>
                    <a:pt x="946" y="10985"/>
                    <a:pt x="1040" y="10914"/>
                  </a:cubicBezTo>
                  <a:cubicBezTo>
                    <a:pt x="1154" y="10826"/>
                    <a:pt x="1256" y="10706"/>
                    <a:pt x="1338" y="10559"/>
                  </a:cubicBezTo>
                  <a:cubicBezTo>
                    <a:pt x="1428" y="10379"/>
                    <a:pt x="1469" y="10157"/>
                    <a:pt x="1454" y="9935"/>
                  </a:cubicBezTo>
                  <a:cubicBezTo>
                    <a:pt x="1437" y="9688"/>
                    <a:pt x="1352" y="9462"/>
                    <a:pt x="1219" y="9310"/>
                  </a:cubicBezTo>
                  <a:cubicBezTo>
                    <a:pt x="1319" y="9289"/>
                    <a:pt x="1419" y="9267"/>
                    <a:pt x="1520" y="9245"/>
                  </a:cubicBezTo>
                  <a:cubicBezTo>
                    <a:pt x="1620" y="9223"/>
                    <a:pt x="1721" y="9202"/>
                    <a:pt x="1821" y="9180"/>
                  </a:cubicBezTo>
                  <a:cubicBezTo>
                    <a:pt x="1763" y="8975"/>
                    <a:pt x="1672" y="8794"/>
                    <a:pt x="1556" y="8652"/>
                  </a:cubicBezTo>
                  <a:cubicBezTo>
                    <a:pt x="1415" y="8479"/>
                    <a:pt x="1244" y="8369"/>
                    <a:pt x="1062" y="8337"/>
                  </a:cubicBezTo>
                  <a:cubicBezTo>
                    <a:pt x="1100" y="8644"/>
                    <a:pt x="878" y="8879"/>
                    <a:pt x="693" y="8726"/>
                  </a:cubicBezTo>
                  <a:cubicBezTo>
                    <a:pt x="629" y="8673"/>
                    <a:pt x="589" y="8575"/>
                    <a:pt x="586" y="8467"/>
                  </a:cubicBezTo>
                  <a:lnTo>
                    <a:pt x="1156" y="7624"/>
                  </a:lnTo>
                  <a:lnTo>
                    <a:pt x="1288" y="6846"/>
                  </a:lnTo>
                  <a:lnTo>
                    <a:pt x="1506" y="5709"/>
                  </a:lnTo>
                  <a:lnTo>
                    <a:pt x="1506" y="4730"/>
                  </a:lnTo>
                  <a:lnTo>
                    <a:pt x="1727" y="3713"/>
                  </a:lnTo>
                  <a:lnTo>
                    <a:pt x="1418" y="3063"/>
                  </a:lnTo>
                  <a:lnTo>
                    <a:pt x="1124" y="2561"/>
                  </a:lnTo>
                  <a:lnTo>
                    <a:pt x="1401" y="1970"/>
                  </a:lnTo>
                  <a:lnTo>
                    <a:pt x="1650" y="1072"/>
                  </a:lnTo>
                  <a:lnTo>
                    <a:pt x="1650" y="68"/>
                  </a:lnTo>
                  <a:cubicBezTo>
                    <a:pt x="1739" y="427"/>
                    <a:pt x="1853" y="771"/>
                    <a:pt x="1992" y="1095"/>
                  </a:cubicBezTo>
                  <a:cubicBezTo>
                    <a:pt x="2153" y="1471"/>
                    <a:pt x="2344" y="1816"/>
                    <a:pt x="2562" y="2122"/>
                  </a:cubicBezTo>
                  <a:lnTo>
                    <a:pt x="3305" y="2508"/>
                  </a:lnTo>
                  <a:lnTo>
                    <a:pt x="3803" y="2982"/>
                  </a:lnTo>
                  <a:lnTo>
                    <a:pt x="4299" y="3256"/>
                  </a:lnTo>
                  <a:cubicBezTo>
                    <a:pt x="4434" y="3243"/>
                    <a:pt x="4569" y="3238"/>
                    <a:pt x="4704" y="3240"/>
                  </a:cubicBezTo>
                  <a:cubicBezTo>
                    <a:pt x="4867" y="3243"/>
                    <a:pt x="5031" y="3258"/>
                    <a:pt x="5193" y="3284"/>
                  </a:cubicBezTo>
                  <a:lnTo>
                    <a:pt x="5549" y="4121"/>
                  </a:lnTo>
                  <a:lnTo>
                    <a:pt x="5877" y="3308"/>
                  </a:lnTo>
                  <a:cubicBezTo>
                    <a:pt x="5845" y="3544"/>
                    <a:pt x="5846" y="3787"/>
                    <a:pt x="5881" y="4022"/>
                  </a:cubicBezTo>
                  <a:cubicBezTo>
                    <a:pt x="5920" y="4283"/>
                    <a:pt x="5999" y="4528"/>
                    <a:pt x="6113" y="4736"/>
                  </a:cubicBezTo>
                  <a:lnTo>
                    <a:pt x="6539" y="3879"/>
                  </a:lnTo>
                  <a:lnTo>
                    <a:pt x="5669" y="6109"/>
                  </a:lnTo>
                  <a:cubicBezTo>
                    <a:pt x="5769" y="5764"/>
                    <a:pt x="6032" y="5590"/>
                    <a:pt x="6273" y="5711"/>
                  </a:cubicBezTo>
                  <a:cubicBezTo>
                    <a:pt x="6384" y="5766"/>
                    <a:pt x="6476" y="5883"/>
                    <a:pt x="6530" y="6036"/>
                  </a:cubicBezTo>
                  <a:lnTo>
                    <a:pt x="6135" y="7121"/>
                  </a:lnTo>
                  <a:lnTo>
                    <a:pt x="5698" y="7766"/>
                  </a:lnTo>
                  <a:lnTo>
                    <a:pt x="5654" y="8821"/>
                  </a:lnTo>
                  <a:lnTo>
                    <a:pt x="6080" y="9343"/>
                  </a:lnTo>
                  <a:lnTo>
                    <a:pt x="6417" y="8612"/>
                  </a:lnTo>
                  <a:cubicBezTo>
                    <a:pt x="6357" y="8413"/>
                    <a:pt x="6335" y="8194"/>
                    <a:pt x="6352" y="7978"/>
                  </a:cubicBezTo>
                  <a:cubicBezTo>
                    <a:pt x="6376" y="7685"/>
                    <a:pt x="6470" y="7414"/>
                    <a:pt x="6618" y="7216"/>
                  </a:cubicBezTo>
                  <a:lnTo>
                    <a:pt x="6867" y="6721"/>
                  </a:lnTo>
                  <a:cubicBezTo>
                    <a:pt x="6831" y="6477"/>
                    <a:pt x="6899" y="6226"/>
                    <a:pt x="7039" y="6085"/>
                  </a:cubicBezTo>
                  <a:cubicBezTo>
                    <a:pt x="7166" y="5956"/>
                    <a:pt x="7332" y="5943"/>
                    <a:pt x="7468" y="6052"/>
                  </a:cubicBezTo>
                  <a:lnTo>
                    <a:pt x="7603" y="7026"/>
                  </a:lnTo>
                  <a:lnTo>
                    <a:pt x="7763" y="5225"/>
                  </a:lnTo>
                  <a:lnTo>
                    <a:pt x="7459" y="4540"/>
                  </a:lnTo>
                  <a:lnTo>
                    <a:pt x="7022" y="4496"/>
                  </a:lnTo>
                  <a:lnTo>
                    <a:pt x="7109" y="3588"/>
                  </a:lnTo>
                  <a:lnTo>
                    <a:pt x="7592" y="3177"/>
                  </a:lnTo>
                  <a:lnTo>
                    <a:pt x="7620" y="2723"/>
                  </a:lnTo>
                  <a:lnTo>
                    <a:pt x="7413" y="2225"/>
                  </a:lnTo>
                  <a:lnTo>
                    <a:pt x="8010" y="1687"/>
                  </a:lnTo>
                  <a:lnTo>
                    <a:pt x="7778" y="1325"/>
                  </a:lnTo>
                  <a:lnTo>
                    <a:pt x="7218" y="1844"/>
                  </a:lnTo>
                  <a:lnTo>
                    <a:pt x="7042" y="1501"/>
                  </a:lnTo>
                  <a:lnTo>
                    <a:pt x="7350" y="900"/>
                  </a:lnTo>
                  <a:lnTo>
                    <a:pt x="7350" y="424"/>
                  </a:lnTo>
                  <a:lnTo>
                    <a:pt x="7308" y="0"/>
                  </a:lnTo>
                  <a:lnTo>
                    <a:pt x="21600" y="5425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1" name="Shape 1215">
              <a:extLst>
                <a:ext uri="{FF2B5EF4-FFF2-40B4-BE49-F238E27FC236}">
                  <a16:creationId xmlns:a16="http://schemas.microsoft.com/office/drawing/2014/main" id="{9E8730CA-6BC0-1E48-98EE-93E1CECE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8012" y="2998332"/>
              <a:ext cx="2065517" cy="165088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628" y="6272"/>
                  </a:moveTo>
                  <a:lnTo>
                    <a:pt x="16372" y="4666"/>
                  </a:lnTo>
                  <a:lnTo>
                    <a:pt x="15898" y="4527"/>
                  </a:lnTo>
                  <a:lnTo>
                    <a:pt x="15116" y="4785"/>
                  </a:lnTo>
                  <a:lnTo>
                    <a:pt x="14044" y="4769"/>
                  </a:lnTo>
                  <a:lnTo>
                    <a:pt x="13205" y="4634"/>
                  </a:lnTo>
                  <a:lnTo>
                    <a:pt x="12116" y="4407"/>
                  </a:lnTo>
                  <a:lnTo>
                    <a:pt x="11450" y="4454"/>
                  </a:lnTo>
                  <a:lnTo>
                    <a:pt x="10924" y="4141"/>
                  </a:lnTo>
                  <a:lnTo>
                    <a:pt x="10757" y="3669"/>
                  </a:lnTo>
                  <a:lnTo>
                    <a:pt x="10231" y="3647"/>
                  </a:lnTo>
                  <a:lnTo>
                    <a:pt x="9738" y="3808"/>
                  </a:lnTo>
                  <a:lnTo>
                    <a:pt x="8635" y="3307"/>
                  </a:lnTo>
                  <a:lnTo>
                    <a:pt x="8325" y="3034"/>
                  </a:lnTo>
                  <a:lnTo>
                    <a:pt x="8585" y="2277"/>
                  </a:lnTo>
                  <a:lnTo>
                    <a:pt x="8100" y="1453"/>
                  </a:lnTo>
                  <a:lnTo>
                    <a:pt x="7369" y="840"/>
                  </a:lnTo>
                  <a:lnTo>
                    <a:pt x="6565" y="490"/>
                  </a:lnTo>
                  <a:lnTo>
                    <a:pt x="5744" y="0"/>
                  </a:lnTo>
                  <a:lnTo>
                    <a:pt x="5425" y="208"/>
                  </a:lnTo>
                  <a:lnTo>
                    <a:pt x="5441" y="884"/>
                  </a:lnTo>
                  <a:lnTo>
                    <a:pt x="5278" y="1795"/>
                  </a:lnTo>
                  <a:lnTo>
                    <a:pt x="4864" y="2342"/>
                  </a:lnTo>
                  <a:lnTo>
                    <a:pt x="4614" y="2796"/>
                  </a:lnTo>
                  <a:lnTo>
                    <a:pt x="4618" y="3316"/>
                  </a:lnTo>
                  <a:lnTo>
                    <a:pt x="4393" y="3661"/>
                  </a:lnTo>
                  <a:lnTo>
                    <a:pt x="3986" y="4069"/>
                  </a:lnTo>
                  <a:lnTo>
                    <a:pt x="3761" y="5119"/>
                  </a:lnTo>
                  <a:lnTo>
                    <a:pt x="3507" y="5788"/>
                  </a:lnTo>
                  <a:lnTo>
                    <a:pt x="3214" y="6409"/>
                  </a:lnTo>
                  <a:lnTo>
                    <a:pt x="3404" y="6979"/>
                  </a:lnTo>
                  <a:lnTo>
                    <a:pt x="3171" y="7413"/>
                  </a:lnTo>
                  <a:lnTo>
                    <a:pt x="2907" y="7836"/>
                  </a:lnTo>
                  <a:lnTo>
                    <a:pt x="2713" y="8322"/>
                  </a:lnTo>
                  <a:lnTo>
                    <a:pt x="2280" y="8915"/>
                  </a:lnTo>
                  <a:lnTo>
                    <a:pt x="2131" y="9342"/>
                  </a:lnTo>
                  <a:lnTo>
                    <a:pt x="1774" y="9795"/>
                  </a:lnTo>
                  <a:lnTo>
                    <a:pt x="1550" y="10340"/>
                  </a:lnTo>
                  <a:lnTo>
                    <a:pt x="1410" y="11085"/>
                  </a:lnTo>
                  <a:lnTo>
                    <a:pt x="1244" y="11602"/>
                  </a:lnTo>
                  <a:lnTo>
                    <a:pt x="608" y="11647"/>
                  </a:lnTo>
                  <a:lnTo>
                    <a:pt x="0" y="11767"/>
                  </a:lnTo>
                  <a:lnTo>
                    <a:pt x="42" y="12354"/>
                  </a:lnTo>
                  <a:lnTo>
                    <a:pt x="317" y="13008"/>
                  </a:lnTo>
                  <a:lnTo>
                    <a:pt x="607" y="13736"/>
                  </a:lnTo>
                  <a:lnTo>
                    <a:pt x="534" y="14311"/>
                  </a:lnTo>
                  <a:lnTo>
                    <a:pt x="304" y="15097"/>
                  </a:lnTo>
                  <a:lnTo>
                    <a:pt x="543" y="15592"/>
                  </a:lnTo>
                  <a:lnTo>
                    <a:pt x="17713" y="21600"/>
                  </a:lnTo>
                  <a:lnTo>
                    <a:pt x="19347" y="14221"/>
                  </a:lnTo>
                  <a:lnTo>
                    <a:pt x="19251" y="13684"/>
                  </a:lnTo>
                  <a:lnTo>
                    <a:pt x="19372" y="12759"/>
                  </a:lnTo>
                  <a:lnTo>
                    <a:pt x="19806" y="12396"/>
                  </a:lnTo>
                  <a:lnTo>
                    <a:pt x="19953" y="11824"/>
                  </a:lnTo>
                  <a:lnTo>
                    <a:pt x="20233" y="10776"/>
                  </a:lnTo>
                  <a:lnTo>
                    <a:pt x="20440" y="9834"/>
                  </a:lnTo>
                  <a:lnTo>
                    <a:pt x="20887" y="9499"/>
                  </a:lnTo>
                  <a:lnTo>
                    <a:pt x="21419" y="9015"/>
                  </a:lnTo>
                  <a:lnTo>
                    <a:pt x="21600" y="8436"/>
                  </a:lnTo>
                  <a:lnTo>
                    <a:pt x="21286" y="7965"/>
                  </a:lnTo>
                  <a:lnTo>
                    <a:pt x="20974" y="7106"/>
                  </a:lnTo>
                  <a:lnTo>
                    <a:pt x="20628" y="627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3" name="Shape 1216">
              <a:extLst>
                <a:ext uri="{FF2B5EF4-FFF2-40B4-BE49-F238E27FC236}">
                  <a16:creationId xmlns:a16="http://schemas.microsoft.com/office/drawing/2014/main" id="{D63BF3A2-3317-2B40-A0CF-615681F45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9522" y="2611122"/>
              <a:ext cx="1465697" cy="232550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081" y="421"/>
                  </a:moveTo>
                  <a:lnTo>
                    <a:pt x="8090" y="0"/>
                  </a:lnTo>
                  <a:lnTo>
                    <a:pt x="4106" y="8069"/>
                  </a:lnTo>
                  <a:lnTo>
                    <a:pt x="5078" y="9207"/>
                  </a:lnTo>
                  <a:lnTo>
                    <a:pt x="5572" y="9678"/>
                  </a:lnTo>
                  <a:lnTo>
                    <a:pt x="5181" y="10043"/>
                  </a:lnTo>
                  <a:lnTo>
                    <a:pt x="3864" y="10520"/>
                  </a:lnTo>
                  <a:lnTo>
                    <a:pt x="2946" y="12367"/>
                  </a:lnTo>
                  <a:lnTo>
                    <a:pt x="2458" y="12560"/>
                  </a:lnTo>
                  <a:lnTo>
                    <a:pt x="2203" y="13249"/>
                  </a:lnTo>
                  <a:lnTo>
                    <a:pt x="2365" y="13830"/>
                  </a:lnTo>
                  <a:lnTo>
                    <a:pt x="0" y="18916"/>
                  </a:lnTo>
                  <a:cubicBezTo>
                    <a:pt x="3203" y="19472"/>
                    <a:pt x="6429" y="19976"/>
                    <a:pt x="9674" y="20427"/>
                  </a:cubicBezTo>
                  <a:cubicBezTo>
                    <a:pt x="12849" y="20869"/>
                    <a:pt x="16042" y="21260"/>
                    <a:pt x="19249" y="21600"/>
                  </a:cubicBezTo>
                  <a:lnTo>
                    <a:pt x="21600" y="14719"/>
                  </a:lnTo>
                  <a:lnTo>
                    <a:pt x="20883" y="14838"/>
                  </a:lnTo>
                  <a:lnTo>
                    <a:pt x="20370" y="14689"/>
                  </a:lnTo>
                  <a:lnTo>
                    <a:pt x="20044" y="14398"/>
                  </a:lnTo>
                  <a:lnTo>
                    <a:pt x="18871" y="14398"/>
                  </a:lnTo>
                  <a:lnTo>
                    <a:pt x="18212" y="14333"/>
                  </a:lnTo>
                  <a:lnTo>
                    <a:pt x="17836" y="14035"/>
                  </a:lnTo>
                  <a:lnTo>
                    <a:pt x="17081" y="14164"/>
                  </a:lnTo>
                  <a:lnTo>
                    <a:pt x="16160" y="14229"/>
                  </a:lnTo>
                  <a:lnTo>
                    <a:pt x="15407" y="13809"/>
                  </a:lnTo>
                  <a:lnTo>
                    <a:pt x="14851" y="13520"/>
                  </a:lnTo>
                  <a:lnTo>
                    <a:pt x="14493" y="12984"/>
                  </a:lnTo>
                  <a:lnTo>
                    <a:pt x="14201" y="12597"/>
                  </a:lnTo>
                  <a:lnTo>
                    <a:pt x="13656" y="12140"/>
                  </a:lnTo>
                  <a:lnTo>
                    <a:pt x="13450" y="11353"/>
                  </a:lnTo>
                  <a:lnTo>
                    <a:pt x="13399" y="10729"/>
                  </a:lnTo>
                  <a:lnTo>
                    <a:pt x="13072" y="10459"/>
                  </a:lnTo>
                  <a:lnTo>
                    <a:pt x="13225" y="10118"/>
                  </a:lnTo>
                  <a:lnTo>
                    <a:pt x="13019" y="9743"/>
                  </a:lnTo>
                  <a:lnTo>
                    <a:pt x="12577" y="10000"/>
                  </a:lnTo>
                  <a:lnTo>
                    <a:pt x="12064" y="10150"/>
                  </a:lnTo>
                  <a:lnTo>
                    <a:pt x="12012" y="9754"/>
                  </a:lnTo>
                  <a:lnTo>
                    <a:pt x="12205" y="9056"/>
                  </a:lnTo>
                  <a:lnTo>
                    <a:pt x="12617" y="8517"/>
                  </a:lnTo>
                  <a:lnTo>
                    <a:pt x="13199" y="8111"/>
                  </a:lnTo>
                  <a:lnTo>
                    <a:pt x="13553" y="7596"/>
                  </a:lnTo>
                  <a:lnTo>
                    <a:pt x="13113" y="7350"/>
                  </a:lnTo>
                  <a:lnTo>
                    <a:pt x="12650" y="7026"/>
                  </a:lnTo>
                  <a:lnTo>
                    <a:pt x="13145" y="6417"/>
                  </a:lnTo>
                  <a:lnTo>
                    <a:pt x="12581" y="6031"/>
                  </a:lnTo>
                  <a:lnTo>
                    <a:pt x="12223" y="5545"/>
                  </a:lnTo>
                  <a:lnTo>
                    <a:pt x="12326" y="5255"/>
                  </a:lnTo>
                  <a:lnTo>
                    <a:pt x="11881" y="4686"/>
                  </a:lnTo>
                  <a:lnTo>
                    <a:pt x="11079" y="4588"/>
                  </a:lnTo>
                  <a:lnTo>
                    <a:pt x="10924" y="4172"/>
                  </a:lnTo>
                  <a:lnTo>
                    <a:pt x="10772" y="3689"/>
                  </a:lnTo>
                  <a:lnTo>
                    <a:pt x="10124" y="2738"/>
                  </a:lnTo>
                  <a:lnTo>
                    <a:pt x="10362" y="1995"/>
                  </a:lnTo>
                  <a:lnTo>
                    <a:pt x="11081" y="421"/>
                  </a:ln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5" name="Shape 1217">
              <a:extLst>
                <a:ext uri="{FF2B5EF4-FFF2-40B4-BE49-F238E27FC236}">
                  <a16:creationId xmlns:a16="http://schemas.microsoft.com/office/drawing/2014/main" id="{BBAC8B4E-A2D5-6D43-9592-05C63E12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8800" y="2655311"/>
              <a:ext cx="2422778" cy="16121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96"/>
                  </a:moveTo>
                  <a:lnTo>
                    <a:pt x="20227" y="21600"/>
                  </a:lnTo>
                  <a:lnTo>
                    <a:pt x="7314" y="18640"/>
                  </a:lnTo>
                  <a:lnTo>
                    <a:pt x="6940" y="20905"/>
                  </a:lnTo>
                  <a:lnTo>
                    <a:pt x="6646" y="21028"/>
                  </a:lnTo>
                  <a:lnTo>
                    <a:pt x="6233" y="20749"/>
                  </a:lnTo>
                  <a:lnTo>
                    <a:pt x="6022" y="20312"/>
                  </a:lnTo>
                  <a:lnTo>
                    <a:pt x="4981" y="20219"/>
                  </a:lnTo>
                  <a:lnTo>
                    <a:pt x="4651" y="19816"/>
                  </a:lnTo>
                  <a:lnTo>
                    <a:pt x="3760" y="20033"/>
                  </a:lnTo>
                  <a:lnTo>
                    <a:pt x="2795" y="18989"/>
                  </a:lnTo>
                  <a:lnTo>
                    <a:pt x="2138" y="16931"/>
                  </a:lnTo>
                  <a:lnTo>
                    <a:pt x="1977" y="14961"/>
                  </a:lnTo>
                  <a:lnTo>
                    <a:pt x="1763" y="14515"/>
                  </a:lnTo>
                  <a:lnTo>
                    <a:pt x="1892" y="13927"/>
                  </a:lnTo>
                  <a:lnTo>
                    <a:pt x="1137" y="14171"/>
                  </a:lnTo>
                  <a:lnTo>
                    <a:pt x="1110" y="13100"/>
                  </a:lnTo>
                  <a:lnTo>
                    <a:pt x="1382" y="11798"/>
                  </a:lnTo>
                  <a:lnTo>
                    <a:pt x="2114" y="10446"/>
                  </a:lnTo>
                  <a:lnTo>
                    <a:pt x="1567" y="9716"/>
                  </a:lnTo>
                  <a:lnTo>
                    <a:pt x="1544" y="9273"/>
                  </a:lnTo>
                  <a:lnTo>
                    <a:pt x="1845" y="8574"/>
                  </a:lnTo>
                  <a:lnTo>
                    <a:pt x="1423" y="7802"/>
                  </a:lnTo>
                  <a:lnTo>
                    <a:pt x="1247" y="7259"/>
                  </a:lnTo>
                  <a:lnTo>
                    <a:pt x="1128" y="6317"/>
                  </a:lnTo>
                  <a:lnTo>
                    <a:pt x="606" y="6178"/>
                  </a:lnTo>
                  <a:lnTo>
                    <a:pt x="348" y="4554"/>
                  </a:lnTo>
                  <a:lnTo>
                    <a:pt x="0" y="3324"/>
                  </a:lnTo>
                  <a:lnTo>
                    <a:pt x="611" y="0"/>
                  </a:lnTo>
                  <a:cubicBezTo>
                    <a:pt x="4085" y="1130"/>
                    <a:pt x="7573" y="2153"/>
                    <a:pt x="11074" y="3070"/>
                  </a:cubicBezTo>
                  <a:cubicBezTo>
                    <a:pt x="14572" y="3986"/>
                    <a:pt x="18081" y="4795"/>
                    <a:pt x="21600" y="5496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6" name="Shape 1218">
              <a:extLst>
                <a:ext uri="{FF2B5EF4-FFF2-40B4-BE49-F238E27FC236}">
                  <a16:creationId xmlns:a16="http://schemas.microsoft.com/office/drawing/2014/main" id="{828856BA-EFA6-0640-B940-A687D2DB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8162" y="3062712"/>
              <a:ext cx="1609106" cy="100505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46" y="1928"/>
                  </a:moveTo>
                  <a:cubicBezTo>
                    <a:pt x="17058" y="1835"/>
                    <a:pt x="13971" y="1629"/>
                    <a:pt x="10888" y="1308"/>
                  </a:cubicBezTo>
                  <a:cubicBezTo>
                    <a:pt x="7796" y="987"/>
                    <a:pt x="4709" y="550"/>
                    <a:pt x="1630" y="0"/>
                  </a:cubicBezTo>
                  <a:lnTo>
                    <a:pt x="0" y="19701"/>
                  </a:lnTo>
                  <a:cubicBezTo>
                    <a:pt x="3625" y="20161"/>
                    <a:pt x="7253" y="20551"/>
                    <a:pt x="10884" y="20870"/>
                  </a:cubicBezTo>
                  <a:cubicBezTo>
                    <a:pt x="14419" y="21180"/>
                    <a:pt x="17956" y="21424"/>
                    <a:pt x="21494" y="21600"/>
                  </a:cubicBezTo>
                  <a:lnTo>
                    <a:pt x="21455" y="19030"/>
                  </a:lnTo>
                  <a:lnTo>
                    <a:pt x="21600" y="17115"/>
                  </a:lnTo>
                  <a:lnTo>
                    <a:pt x="21272" y="15515"/>
                  </a:lnTo>
                  <a:lnTo>
                    <a:pt x="21039" y="13218"/>
                  </a:lnTo>
                  <a:lnTo>
                    <a:pt x="20777" y="9149"/>
                  </a:lnTo>
                  <a:lnTo>
                    <a:pt x="20511" y="8053"/>
                  </a:lnTo>
                  <a:lnTo>
                    <a:pt x="20058" y="7133"/>
                  </a:lnTo>
                  <a:lnTo>
                    <a:pt x="20371" y="6335"/>
                  </a:lnTo>
                  <a:lnTo>
                    <a:pt x="20230" y="5543"/>
                  </a:lnTo>
                  <a:lnTo>
                    <a:pt x="19872" y="5142"/>
                  </a:lnTo>
                  <a:lnTo>
                    <a:pt x="20009" y="4478"/>
                  </a:lnTo>
                  <a:lnTo>
                    <a:pt x="19837" y="3830"/>
                  </a:lnTo>
                  <a:lnTo>
                    <a:pt x="20146" y="192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7" name="Shape 1219">
              <a:extLst>
                <a:ext uri="{FF2B5EF4-FFF2-40B4-BE49-F238E27FC236}">
                  <a16:creationId xmlns:a16="http://schemas.microsoft.com/office/drawing/2014/main" id="{4D7909F5-26A9-1640-A377-95DECC63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1246" y="3147537"/>
              <a:ext cx="1592359" cy="16780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461" y="21600"/>
                  </a:moveTo>
                  <a:lnTo>
                    <a:pt x="1906" y="21540"/>
                  </a:lnTo>
                  <a:lnTo>
                    <a:pt x="2014" y="14253"/>
                  </a:lnTo>
                  <a:lnTo>
                    <a:pt x="1841" y="13448"/>
                  </a:lnTo>
                  <a:lnTo>
                    <a:pt x="1903" y="11699"/>
                  </a:lnTo>
                  <a:lnTo>
                    <a:pt x="1730" y="10455"/>
                  </a:lnTo>
                  <a:lnTo>
                    <a:pt x="1874" y="9105"/>
                  </a:lnTo>
                  <a:lnTo>
                    <a:pt x="1509" y="7902"/>
                  </a:lnTo>
                  <a:lnTo>
                    <a:pt x="1084" y="4760"/>
                  </a:lnTo>
                  <a:lnTo>
                    <a:pt x="584" y="3495"/>
                  </a:lnTo>
                  <a:lnTo>
                    <a:pt x="208" y="3194"/>
                  </a:lnTo>
                  <a:lnTo>
                    <a:pt x="542" y="2698"/>
                  </a:lnTo>
                  <a:lnTo>
                    <a:pt x="328" y="2279"/>
                  </a:lnTo>
                  <a:lnTo>
                    <a:pt x="0" y="1992"/>
                  </a:lnTo>
                  <a:lnTo>
                    <a:pt x="281" y="1549"/>
                  </a:lnTo>
                  <a:lnTo>
                    <a:pt x="22" y="1138"/>
                  </a:lnTo>
                  <a:lnTo>
                    <a:pt x="443" y="4"/>
                  </a:lnTo>
                  <a:lnTo>
                    <a:pt x="5380" y="0"/>
                  </a:lnTo>
                  <a:lnTo>
                    <a:pt x="6141" y="1007"/>
                  </a:lnTo>
                  <a:lnTo>
                    <a:pt x="6311" y="398"/>
                  </a:lnTo>
                  <a:lnTo>
                    <a:pt x="6929" y="788"/>
                  </a:lnTo>
                  <a:lnTo>
                    <a:pt x="7543" y="1474"/>
                  </a:lnTo>
                  <a:lnTo>
                    <a:pt x="8732" y="1474"/>
                  </a:lnTo>
                  <a:lnTo>
                    <a:pt x="9473" y="1699"/>
                  </a:lnTo>
                  <a:lnTo>
                    <a:pt x="10119" y="1817"/>
                  </a:lnTo>
                  <a:lnTo>
                    <a:pt x="10845" y="1892"/>
                  </a:lnTo>
                  <a:lnTo>
                    <a:pt x="11691" y="2250"/>
                  </a:lnTo>
                  <a:lnTo>
                    <a:pt x="12287" y="2372"/>
                  </a:lnTo>
                  <a:cubicBezTo>
                    <a:pt x="12347" y="2261"/>
                    <a:pt x="12406" y="2150"/>
                    <a:pt x="12466" y="2039"/>
                  </a:cubicBezTo>
                  <a:cubicBezTo>
                    <a:pt x="12526" y="1928"/>
                    <a:pt x="12585" y="1817"/>
                    <a:pt x="12645" y="1706"/>
                  </a:cubicBezTo>
                  <a:lnTo>
                    <a:pt x="13162" y="1858"/>
                  </a:lnTo>
                  <a:lnTo>
                    <a:pt x="13162" y="2646"/>
                  </a:lnTo>
                  <a:cubicBezTo>
                    <a:pt x="13110" y="2717"/>
                    <a:pt x="13058" y="2789"/>
                    <a:pt x="13006" y="2861"/>
                  </a:cubicBezTo>
                  <a:cubicBezTo>
                    <a:pt x="12954" y="2933"/>
                    <a:pt x="12902" y="3005"/>
                    <a:pt x="12850" y="3077"/>
                  </a:cubicBezTo>
                  <a:lnTo>
                    <a:pt x="13634" y="2974"/>
                  </a:lnTo>
                  <a:lnTo>
                    <a:pt x="14436" y="3210"/>
                  </a:lnTo>
                  <a:lnTo>
                    <a:pt x="15078" y="3120"/>
                  </a:lnTo>
                  <a:lnTo>
                    <a:pt x="15532" y="3508"/>
                  </a:lnTo>
                  <a:lnTo>
                    <a:pt x="16455" y="3731"/>
                  </a:lnTo>
                  <a:lnTo>
                    <a:pt x="17622" y="3600"/>
                  </a:lnTo>
                  <a:lnTo>
                    <a:pt x="19682" y="3141"/>
                  </a:lnTo>
                  <a:lnTo>
                    <a:pt x="20265" y="3184"/>
                  </a:lnTo>
                  <a:lnTo>
                    <a:pt x="20940" y="3334"/>
                  </a:lnTo>
                  <a:lnTo>
                    <a:pt x="21600" y="3585"/>
                  </a:lnTo>
                  <a:lnTo>
                    <a:pt x="21551" y="4078"/>
                  </a:lnTo>
                  <a:lnTo>
                    <a:pt x="20719" y="4164"/>
                  </a:lnTo>
                  <a:lnTo>
                    <a:pt x="19084" y="4820"/>
                  </a:lnTo>
                  <a:lnTo>
                    <a:pt x="17083" y="6196"/>
                  </a:lnTo>
                  <a:lnTo>
                    <a:pt x="16356" y="7164"/>
                  </a:lnTo>
                  <a:lnTo>
                    <a:pt x="15335" y="7672"/>
                  </a:lnTo>
                  <a:lnTo>
                    <a:pt x="14691" y="8137"/>
                  </a:lnTo>
                  <a:lnTo>
                    <a:pt x="14689" y="8735"/>
                  </a:lnTo>
                  <a:lnTo>
                    <a:pt x="14316" y="9211"/>
                  </a:lnTo>
                  <a:lnTo>
                    <a:pt x="14393" y="10107"/>
                  </a:lnTo>
                  <a:lnTo>
                    <a:pt x="14253" y="11907"/>
                  </a:lnTo>
                  <a:lnTo>
                    <a:pt x="13721" y="12250"/>
                  </a:lnTo>
                  <a:lnTo>
                    <a:pt x="13052" y="12413"/>
                  </a:lnTo>
                  <a:lnTo>
                    <a:pt x="12518" y="12413"/>
                  </a:lnTo>
                  <a:lnTo>
                    <a:pt x="12797" y="13110"/>
                  </a:lnTo>
                  <a:lnTo>
                    <a:pt x="12892" y="13690"/>
                  </a:lnTo>
                  <a:lnTo>
                    <a:pt x="13346" y="14286"/>
                  </a:lnTo>
                  <a:lnTo>
                    <a:pt x="13222" y="14998"/>
                  </a:lnTo>
                  <a:lnTo>
                    <a:pt x="12846" y="15382"/>
                  </a:lnTo>
                  <a:lnTo>
                    <a:pt x="12706" y="15994"/>
                  </a:lnTo>
                  <a:lnTo>
                    <a:pt x="13133" y="16695"/>
                  </a:lnTo>
                  <a:lnTo>
                    <a:pt x="13622" y="17295"/>
                  </a:lnTo>
                  <a:lnTo>
                    <a:pt x="13923" y="17861"/>
                  </a:lnTo>
                  <a:lnTo>
                    <a:pt x="15169" y="17936"/>
                  </a:lnTo>
                  <a:lnTo>
                    <a:pt x="15455" y="18798"/>
                  </a:lnTo>
                  <a:lnTo>
                    <a:pt x="15927" y="19278"/>
                  </a:lnTo>
                  <a:lnTo>
                    <a:pt x="16775" y="19353"/>
                  </a:lnTo>
                  <a:lnTo>
                    <a:pt x="17010" y="20064"/>
                  </a:lnTo>
                  <a:lnTo>
                    <a:pt x="17369" y="20583"/>
                  </a:lnTo>
                  <a:lnTo>
                    <a:pt x="17461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8" name="Shape 1220">
              <a:extLst>
                <a:ext uri="{FF2B5EF4-FFF2-40B4-BE49-F238E27FC236}">
                  <a16:creationId xmlns:a16="http://schemas.microsoft.com/office/drawing/2014/main" id="{0848C825-29D6-5D47-9B32-75766CA7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066" y="4034100"/>
              <a:ext cx="1723918" cy="141961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29" y="0"/>
                  </a:moveTo>
                  <a:lnTo>
                    <a:pt x="0" y="18133"/>
                  </a:lnTo>
                  <a:cubicBezTo>
                    <a:pt x="3351" y="18854"/>
                    <a:pt x="6713" y="19507"/>
                    <a:pt x="10082" y="20090"/>
                  </a:cubicBezTo>
                  <a:cubicBezTo>
                    <a:pt x="13368" y="20659"/>
                    <a:pt x="16661" y="21163"/>
                    <a:pt x="19960" y="21600"/>
                  </a:cubicBezTo>
                  <a:lnTo>
                    <a:pt x="21600" y="3346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9" name="Shape 1221">
              <a:extLst>
                <a:ext uri="{FF2B5EF4-FFF2-40B4-BE49-F238E27FC236}">
                  <a16:creationId xmlns:a16="http://schemas.microsoft.com/office/drawing/2014/main" id="{0E3679C2-13F4-5C47-A997-0A875FD3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936" y="3978299"/>
              <a:ext cx="1724692" cy="11569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0" y="0"/>
                  </a:moveTo>
                  <a:lnTo>
                    <a:pt x="0" y="16615"/>
                  </a:lnTo>
                  <a:lnTo>
                    <a:pt x="11710" y="17818"/>
                  </a:lnTo>
                  <a:lnTo>
                    <a:pt x="12469" y="18312"/>
                  </a:lnTo>
                  <a:lnTo>
                    <a:pt x="13100" y="18503"/>
                  </a:lnTo>
                  <a:lnTo>
                    <a:pt x="13695" y="19343"/>
                  </a:lnTo>
                  <a:lnTo>
                    <a:pt x="14831" y="19517"/>
                  </a:lnTo>
                  <a:lnTo>
                    <a:pt x="15442" y="19844"/>
                  </a:lnTo>
                  <a:lnTo>
                    <a:pt x="16636" y="20735"/>
                  </a:lnTo>
                  <a:lnTo>
                    <a:pt x="17229" y="20561"/>
                  </a:lnTo>
                  <a:lnTo>
                    <a:pt x="18029" y="19803"/>
                  </a:lnTo>
                  <a:lnTo>
                    <a:pt x="18494" y="19610"/>
                  </a:lnTo>
                  <a:lnTo>
                    <a:pt x="18970" y="19977"/>
                  </a:lnTo>
                  <a:lnTo>
                    <a:pt x="19521" y="20172"/>
                  </a:lnTo>
                  <a:lnTo>
                    <a:pt x="20249" y="20300"/>
                  </a:lnTo>
                  <a:lnTo>
                    <a:pt x="21124" y="21083"/>
                  </a:lnTo>
                  <a:lnTo>
                    <a:pt x="21600" y="21600"/>
                  </a:lnTo>
                  <a:lnTo>
                    <a:pt x="21228" y="19808"/>
                  </a:lnTo>
                  <a:lnTo>
                    <a:pt x="21359" y="18598"/>
                  </a:lnTo>
                  <a:lnTo>
                    <a:pt x="21359" y="17078"/>
                  </a:lnTo>
                  <a:lnTo>
                    <a:pt x="20673" y="15544"/>
                  </a:lnTo>
                  <a:lnTo>
                    <a:pt x="21500" y="15719"/>
                  </a:lnTo>
                  <a:lnTo>
                    <a:pt x="21543" y="5243"/>
                  </a:lnTo>
                  <a:lnTo>
                    <a:pt x="21412" y="4253"/>
                  </a:lnTo>
                  <a:lnTo>
                    <a:pt x="21456" y="1591"/>
                  </a:lnTo>
                  <a:cubicBezTo>
                    <a:pt x="18158" y="1431"/>
                    <a:pt x="14861" y="1223"/>
                    <a:pt x="11566" y="967"/>
                  </a:cubicBezTo>
                  <a:cubicBezTo>
                    <a:pt x="8115" y="698"/>
                    <a:pt x="4666" y="375"/>
                    <a:pt x="1220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0" name="Shape 1222">
              <a:extLst>
                <a:ext uri="{FF2B5EF4-FFF2-40B4-BE49-F238E27FC236}">
                  <a16:creationId xmlns:a16="http://schemas.microsoft.com/office/drawing/2014/main" id="{32073BA6-ABEE-9441-8843-78B45A32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9374" y="4851275"/>
              <a:ext cx="2010221" cy="1003207"/>
            </a:xfrm>
            <a:custGeom>
              <a:avLst/>
              <a:gdLst>
                <a:gd name="T0" fmla="*/ 2147483646 w 21600"/>
                <a:gd name="T1" fmla="*/ 2147483646 h 21598"/>
                <a:gd name="T2" fmla="*/ 2147483646 w 21600"/>
                <a:gd name="T3" fmla="*/ 2147483646 h 21598"/>
                <a:gd name="T4" fmla="*/ 2147483646 w 21600"/>
                <a:gd name="T5" fmla="*/ 2147483646 h 21598"/>
                <a:gd name="T6" fmla="*/ 2147483646 w 21600"/>
                <a:gd name="T7" fmla="*/ 2147483646 h 2159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8" extrusionOk="0">
                  <a:moveTo>
                    <a:pt x="21600" y="21598"/>
                  </a:moveTo>
                  <a:cubicBezTo>
                    <a:pt x="18799" y="21600"/>
                    <a:pt x="15998" y="21481"/>
                    <a:pt x="13200" y="21242"/>
                  </a:cubicBezTo>
                  <a:cubicBezTo>
                    <a:pt x="10355" y="20999"/>
                    <a:pt x="7514" y="20632"/>
                    <a:pt x="4677" y="20140"/>
                  </a:cubicBezTo>
                  <a:lnTo>
                    <a:pt x="4873" y="14332"/>
                  </a:lnTo>
                  <a:lnTo>
                    <a:pt x="0" y="12910"/>
                  </a:lnTo>
                  <a:lnTo>
                    <a:pt x="632" y="0"/>
                  </a:lnTo>
                  <a:lnTo>
                    <a:pt x="10656" y="1485"/>
                  </a:lnTo>
                  <a:lnTo>
                    <a:pt x="11302" y="2075"/>
                  </a:lnTo>
                  <a:lnTo>
                    <a:pt x="12077" y="2301"/>
                  </a:lnTo>
                  <a:lnTo>
                    <a:pt x="12504" y="3245"/>
                  </a:lnTo>
                  <a:lnTo>
                    <a:pt x="13629" y="3471"/>
                  </a:lnTo>
                  <a:lnTo>
                    <a:pt x="14939" y="4922"/>
                  </a:lnTo>
                  <a:lnTo>
                    <a:pt x="15519" y="4499"/>
                  </a:lnTo>
                  <a:lnTo>
                    <a:pt x="16172" y="3555"/>
                  </a:lnTo>
                  <a:lnTo>
                    <a:pt x="16694" y="3480"/>
                  </a:lnTo>
                  <a:lnTo>
                    <a:pt x="17117" y="4000"/>
                  </a:lnTo>
                  <a:lnTo>
                    <a:pt x="18073" y="4298"/>
                  </a:lnTo>
                  <a:lnTo>
                    <a:pt x="18974" y="5791"/>
                  </a:lnTo>
                  <a:lnTo>
                    <a:pt x="19074" y="7490"/>
                  </a:lnTo>
                  <a:lnTo>
                    <a:pt x="19432" y="8441"/>
                  </a:lnTo>
                  <a:lnTo>
                    <a:pt x="19432" y="9390"/>
                  </a:lnTo>
                  <a:lnTo>
                    <a:pt x="19706" y="10234"/>
                  </a:lnTo>
                  <a:lnTo>
                    <a:pt x="19780" y="11620"/>
                  </a:lnTo>
                  <a:lnTo>
                    <a:pt x="20030" y="12733"/>
                  </a:lnTo>
                  <a:lnTo>
                    <a:pt x="20368" y="13756"/>
                  </a:lnTo>
                  <a:lnTo>
                    <a:pt x="20294" y="14932"/>
                  </a:lnTo>
                  <a:lnTo>
                    <a:pt x="20294" y="16393"/>
                  </a:lnTo>
                  <a:lnTo>
                    <a:pt x="20507" y="17641"/>
                  </a:lnTo>
                  <a:lnTo>
                    <a:pt x="20862" y="18453"/>
                  </a:lnTo>
                  <a:lnTo>
                    <a:pt x="21059" y="19275"/>
                  </a:lnTo>
                  <a:lnTo>
                    <a:pt x="20984" y="20121"/>
                  </a:lnTo>
                  <a:cubicBezTo>
                    <a:pt x="21001" y="20477"/>
                    <a:pt x="21073" y="20813"/>
                    <a:pt x="21190" y="21082"/>
                  </a:cubicBezTo>
                  <a:cubicBezTo>
                    <a:pt x="21299" y="21330"/>
                    <a:pt x="21441" y="21510"/>
                    <a:pt x="21600" y="2159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1" name="Shape 1223">
              <a:extLst>
                <a:ext uri="{FF2B5EF4-FFF2-40B4-BE49-F238E27FC236}">
                  <a16:creationId xmlns:a16="http://schemas.microsoft.com/office/drawing/2014/main" id="{D7E93A27-2B06-C043-81D5-C71302642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8099" y="4797123"/>
              <a:ext cx="1481792" cy="10126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84" y="239"/>
                  </a:lnTo>
                  <a:lnTo>
                    <a:pt x="17538" y="345"/>
                  </a:lnTo>
                  <a:lnTo>
                    <a:pt x="18079" y="1664"/>
                  </a:lnTo>
                  <a:lnTo>
                    <a:pt x="17877" y="2780"/>
                  </a:lnTo>
                  <a:lnTo>
                    <a:pt x="17729" y="4240"/>
                  </a:lnTo>
                  <a:lnTo>
                    <a:pt x="18382" y="5740"/>
                  </a:lnTo>
                  <a:lnTo>
                    <a:pt x="19637" y="7098"/>
                  </a:lnTo>
                  <a:lnTo>
                    <a:pt x="20634" y="8173"/>
                  </a:lnTo>
                  <a:lnTo>
                    <a:pt x="20921" y="9415"/>
                  </a:lnTo>
                  <a:lnTo>
                    <a:pt x="21443" y="10161"/>
                  </a:lnTo>
                  <a:lnTo>
                    <a:pt x="21600" y="11096"/>
                  </a:lnTo>
                  <a:lnTo>
                    <a:pt x="21095" y="12007"/>
                  </a:lnTo>
                  <a:lnTo>
                    <a:pt x="20265" y="13144"/>
                  </a:lnTo>
                  <a:lnTo>
                    <a:pt x="19622" y="13293"/>
                  </a:lnTo>
                  <a:lnTo>
                    <a:pt x="19722" y="14309"/>
                  </a:lnTo>
                  <a:lnTo>
                    <a:pt x="18860" y="14902"/>
                  </a:lnTo>
                  <a:lnTo>
                    <a:pt x="18758" y="15741"/>
                  </a:lnTo>
                  <a:lnTo>
                    <a:pt x="18554" y="17602"/>
                  </a:lnTo>
                  <a:lnTo>
                    <a:pt x="18096" y="18441"/>
                  </a:lnTo>
                  <a:lnTo>
                    <a:pt x="17775" y="19901"/>
                  </a:lnTo>
                  <a:lnTo>
                    <a:pt x="17540" y="21600"/>
                  </a:lnTo>
                  <a:lnTo>
                    <a:pt x="17049" y="20926"/>
                  </a:lnTo>
                  <a:lnTo>
                    <a:pt x="16759" y="19935"/>
                  </a:lnTo>
                  <a:lnTo>
                    <a:pt x="16275" y="19226"/>
                  </a:lnTo>
                  <a:lnTo>
                    <a:pt x="3250" y="19348"/>
                  </a:lnTo>
                  <a:lnTo>
                    <a:pt x="2798" y="18357"/>
                  </a:lnTo>
                  <a:lnTo>
                    <a:pt x="2594" y="17216"/>
                  </a:lnTo>
                  <a:lnTo>
                    <a:pt x="2702" y="14635"/>
                  </a:lnTo>
                  <a:lnTo>
                    <a:pt x="2044" y="13327"/>
                  </a:lnTo>
                  <a:lnTo>
                    <a:pt x="1828" y="11363"/>
                  </a:lnTo>
                  <a:lnTo>
                    <a:pt x="1475" y="10652"/>
                  </a:lnTo>
                  <a:lnTo>
                    <a:pt x="1460" y="9518"/>
                  </a:lnTo>
                  <a:lnTo>
                    <a:pt x="917" y="8701"/>
                  </a:lnTo>
                  <a:lnTo>
                    <a:pt x="866" y="6538"/>
                  </a:lnTo>
                  <a:lnTo>
                    <a:pt x="509" y="5013"/>
                  </a:lnTo>
                  <a:lnTo>
                    <a:pt x="730" y="2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2" name="Shape 1224">
              <a:extLst>
                <a:ext uri="{FF2B5EF4-FFF2-40B4-BE49-F238E27FC236}">
                  <a16:creationId xmlns:a16="http://schemas.microsoft.com/office/drawing/2014/main" id="{333828C4-356F-AD43-BA62-D246FAFB8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9974" y="3781933"/>
              <a:ext cx="1266762" cy="133360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6510"/>
                  </a:moveTo>
                  <a:cubicBezTo>
                    <a:pt x="21458" y="6661"/>
                    <a:pt x="21316" y="6811"/>
                    <a:pt x="21174" y="6961"/>
                  </a:cubicBezTo>
                  <a:cubicBezTo>
                    <a:pt x="21032" y="7111"/>
                    <a:pt x="20890" y="7261"/>
                    <a:pt x="20748" y="7411"/>
                  </a:cubicBezTo>
                  <a:lnTo>
                    <a:pt x="20422" y="8309"/>
                  </a:lnTo>
                  <a:lnTo>
                    <a:pt x="20096" y="9416"/>
                  </a:lnTo>
                  <a:lnTo>
                    <a:pt x="19181" y="9940"/>
                  </a:lnTo>
                  <a:lnTo>
                    <a:pt x="18465" y="10518"/>
                  </a:lnTo>
                  <a:lnTo>
                    <a:pt x="18135" y="11655"/>
                  </a:lnTo>
                  <a:lnTo>
                    <a:pt x="17746" y="12443"/>
                  </a:lnTo>
                  <a:lnTo>
                    <a:pt x="17174" y="12391"/>
                  </a:lnTo>
                  <a:lnTo>
                    <a:pt x="17455" y="11136"/>
                  </a:lnTo>
                  <a:lnTo>
                    <a:pt x="18269" y="9981"/>
                  </a:lnTo>
                  <a:lnTo>
                    <a:pt x="19228" y="9202"/>
                  </a:lnTo>
                  <a:lnTo>
                    <a:pt x="19540" y="8591"/>
                  </a:lnTo>
                  <a:lnTo>
                    <a:pt x="18972" y="8199"/>
                  </a:lnTo>
                  <a:lnTo>
                    <a:pt x="18758" y="7239"/>
                  </a:lnTo>
                  <a:lnTo>
                    <a:pt x="18480" y="6017"/>
                  </a:lnTo>
                  <a:lnTo>
                    <a:pt x="18011" y="5617"/>
                  </a:lnTo>
                  <a:lnTo>
                    <a:pt x="17199" y="5137"/>
                  </a:lnTo>
                  <a:lnTo>
                    <a:pt x="16447" y="4690"/>
                  </a:lnTo>
                  <a:lnTo>
                    <a:pt x="16075" y="4350"/>
                  </a:lnTo>
                  <a:lnTo>
                    <a:pt x="15072" y="4060"/>
                  </a:lnTo>
                  <a:lnTo>
                    <a:pt x="14314" y="3808"/>
                  </a:lnTo>
                  <a:lnTo>
                    <a:pt x="13780" y="3357"/>
                  </a:lnTo>
                  <a:lnTo>
                    <a:pt x="13265" y="3120"/>
                  </a:lnTo>
                  <a:lnTo>
                    <a:pt x="12659" y="3128"/>
                  </a:lnTo>
                  <a:lnTo>
                    <a:pt x="12046" y="2910"/>
                  </a:lnTo>
                  <a:lnTo>
                    <a:pt x="10958" y="2906"/>
                  </a:lnTo>
                  <a:lnTo>
                    <a:pt x="10007" y="2292"/>
                  </a:lnTo>
                  <a:lnTo>
                    <a:pt x="8875" y="1568"/>
                  </a:lnTo>
                  <a:lnTo>
                    <a:pt x="7891" y="1624"/>
                  </a:lnTo>
                  <a:lnTo>
                    <a:pt x="7294" y="1239"/>
                  </a:lnTo>
                  <a:lnTo>
                    <a:pt x="7720" y="688"/>
                  </a:lnTo>
                  <a:lnTo>
                    <a:pt x="7511" y="17"/>
                  </a:lnTo>
                  <a:lnTo>
                    <a:pt x="6781" y="0"/>
                  </a:lnTo>
                  <a:lnTo>
                    <a:pt x="5931" y="489"/>
                  </a:lnTo>
                  <a:lnTo>
                    <a:pt x="5309" y="713"/>
                  </a:lnTo>
                  <a:lnTo>
                    <a:pt x="4709" y="883"/>
                  </a:lnTo>
                  <a:lnTo>
                    <a:pt x="4052" y="1166"/>
                  </a:lnTo>
                  <a:lnTo>
                    <a:pt x="2830" y="1563"/>
                  </a:lnTo>
                  <a:lnTo>
                    <a:pt x="2257" y="1841"/>
                  </a:lnTo>
                  <a:lnTo>
                    <a:pt x="2319" y="4565"/>
                  </a:lnTo>
                  <a:lnTo>
                    <a:pt x="1541" y="5049"/>
                  </a:lnTo>
                  <a:lnTo>
                    <a:pt x="0" y="5216"/>
                  </a:lnTo>
                  <a:lnTo>
                    <a:pt x="472" y="6231"/>
                  </a:lnTo>
                  <a:lnTo>
                    <a:pt x="584" y="7101"/>
                  </a:lnTo>
                  <a:lnTo>
                    <a:pt x="1212" y="7828"/>
                  </a:lnTo>
                  <a:lnTo>
                    <a:pt x="1033" y="8465"/>
                  </a:lnTo>
                  <a:lnTo>
                    <a:pt x="432" y="9026"/>
                  </a:lnTo>
                  <a:lnTo>
                    <a:pt x="256" y="9843"/>
                  </a:lnTo>
                  <a:lnTo>
                    <a:pt x="2093" y="12511"/>
                  </a:lnTo>
                  <a:lnTo>
                    <a:pt x="3578" y="12511"/>
                  </a:lnTo>
                  <a:lnTo>
                    <a:pt x="3859" y="13525"/>
                  </a:lnTo>
                  <a:lnTo>
                    <a:pt x="4628" y="14200"/>
                  </a:lnTo>
                  <a:lnTo>
                    <a:pt x="5604" y="14306"/>
                  </a:lnTo>
                  <a:lnTo>
                    <a:pt x="5847" y="15160"/>
                  </a:lnTo>
                  <a:lnTo>
                    <a:pt x="6381" y="15896"/>
                  </a:lnTo>
                  <a:lnTo>
                    <a:pt x="6337" y="16908"/>
                  </a:lnTo>
                  <a:lnTo>
                    <a:pt x="7069" y="17861"/>
                  </a:lnTo>
                  <a:lnTo>
                    <a:pt x="6523" y="19644"/>
                  </a:lnTo>
                  <a:lnTo>
                    <a:pt x="7367" y="20902"/>
                  </a:lnTo>
                  <a:lnTo>
                    <a:pt x="8385" y="21600"/>
                  </a:lnTo>
                  <a:lnTo>
                    <a:pt x="19534" y="21359"/>
                  </a:lnTo>
                  <a:lnTo>
                    <a:pt x="19358" y="20765"/>
                  </a:lnTo>
                  <a:lnTo>
                    <a:pt x="19872" y="19845"/>
                  </a:lnTo>
                  <a:lnTo>
                    <a:pt x="19579" y="18481"/>
                  </a:lnTo>
                  <a:lnTo>
                    <a:pt x="19070" y="17361"/>
                  </a:lnTo>
                  <a:lnTo>
                    <a:pt x="18951" y="16355"/>
                  </a:lnTo>
                  <a:lnTo>
                    <a:pt x="18772" y="15244"/>
                  </a:lnTo>
                  <a:lnTo>
                    <a:pt x="18772" y="13971"/>
                  </a:lnTo>
                  <a:lnTo>
                    <a:pt x="19070" y="13109"/>
                  </a:lnTo>
                  <a:lnTo>
                    <a:pt x="19467" y="12642"/>
                  </a:lnTo>
                  <a:lnTo>
                    <a:pt x="20001" y="12251"/>
                  </a:lnTo>
                  <a:lnTo>
                    <a:pt x="20177" y="11411"/>
                  </a:lnTo>
                  <a:lnTo>
                    <a:pt x="20453" y="10663"/>
                  </a:lnTo>
                  <a:lnTo>
                    <a:pt x="21202" y="8656"/>
                  </a:lnTo>
                  <a:lnTo>
                    <a:pt x="21600" y="651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3" name="Shape 1225">
              <a:extLst>
                <a:ext uri="{FF2B5EF4-FFF2-40B4-BE49-F238E27FC236}">
                  <a16:creationId xmlns:a16="http://schemas.microsoft.com/office/drawing/2014/main" id="{628C4E21-3DAF-7A4F-B45E-9CB09F95B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0375" y="3548166"/>
              <a:ext cx="1879034" cy="172154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20" y="20917"/>
                  </a:moveTo>
                  <a:lnTo>
                    <a:pt x="15488" y="21513"/>
                  </a:lnTo>
                  <a:lnTo>
                    <a:pt x="15459" y="21121"/>
                  </a:lnTo>
                  <a:lnTo>
                    <a:pt x="9753" y="21600"/>
                  </a:lnTo>
                  <a:lnTo>
                    <a:pt x="10722" y="20595"/>
                  </a:lnTo>
                  <a:lnTo>
                    <a:pt x="11451" y="18749"/>
                  </a:lnTo>
                  <a:lnTo>
                    <a:pt x="11492" y="16692"/>
                  </a:lnTo>
                  <a:lnTo>
                    <a:pt x="11348" y="16084"/>
                  </a:lnTo>
                  <a:lnTo>
                    <a:pt x="10973" y="15570"/>
                  </a:lnTo>
                  <a:lnTo>
                    <a:pt x="10531" y="14914"/>
                  </a:lnTo>
                  <a:lnTo>
                    <a:pt x="10383" y="14363"/>
                  </a:lnTo>
                  <a:lnTo>
                    <a:pt x="10318" y="13729"/>
                  </a:lnTo>
                  <a:lnTo>
                    <a:pt x="10079" y="13292"/>
                  </a:lnTo>
                  <a:lnTo>
                    <a:pt x="10594" y="12349"/>
                  </a:lnTo>
                  <a:lnTo>
                    <a:pt x="10675" y="11534"/>
                  </a:lnTo>
                  <a:lnTo>
                    <a:pt x="10474" y="10949"/>
                  </a:lnTo>
                  <a:lnTo>
                    <a:pt x="10604" y="10303"/>
                  </a:lnTo>
                  <a:lnTo>
                    <a:pt x="11379" y="9700"/>
                  </a:lnTo>
                  <a:lnTo>
                    <a:pt x="11860" y="9170"/>
                  </a:lnTo>
                  <a:lnTo>
                    <a:pt x="12203" y="8662"/>
                  </a:lnTo>
                  <a:lnTo>
                    <a:pt x="12521" y="8179"/>
                  </a:lnTo>
                  <a:cubicBezTo>
                    <a:pt x="12532" y="8248"/>
                    <a:pt x="12542" y="8317"/>
                    <a:pt x="12553" y="8385"/>
                  </a:cubicBezTo>
                  <a:cubicBezTo>
                    <a:pt x="12563" y="8454"/>
                    <a:pt x="12574" y="8523"/>
                    <a:pt x="12584" y="8592"/>
                  </a:cubicBezTo>
                  <a:cubicBezTo>
                    <a:pt x="12606" y="8729"/>
                    <a:pt x="12627" y="8867"/>
                    <a:pt x="12648" y="9005"/>
                  </a:cubicBezTo>
                  <a:lnTo>
                    <a:pt x="12794" y="9741"/>
                  </a:lnTo>
                  <a:lnTo>
                    <a:pt x="13217" y="9247"/>
                  </a:lnTo>
                  <a:lnTo>
                    <a:pt x="13036" y="7964"/>
                  </a:lnTo>
                  <a:lnTo>
                    <a:pt x="13421" y="7501"/>
                  </a:lnTo>
                  <a:lnTo>
                    <a:pt x="13756" y="6812"/>
                  </a:lnTo>
                  <a:lnTo>
                    <a:pt x="13584" y="6330"/>
                  </a:lnTo>
                  <a:lnTo>
                    <a:pt x="13878" y="5932"/>
                  </a:lnTo>
                  <a:lnTo>
                    <a:pt x="13438" y="5901"/>
                  </a:lnTo>
                  <a:lnTo>
                    <a:pt x="13542" y="5398"/>
                  </a:lnTo>
                  <a:lnTo>
                    <a:pt x="13073" y="5031"/>
                  </a:lnTo>
                  <a:lnTo>
                    <a:pt x="12357" y="4882"/>
                  </a:lnTo>
                  <a:lnTo>
                    <a:pt x="11840" y="4845"/>
                  </a:lnTo>
                  <a:lnTo>
                    <a:pt x="11270" y="5338"/>
                  </a:lnTo>
                  <a:lnTo>
                    <a:pt x="10502" y="5599"/>
                  </a:lnTo>
                  <a:lnTo>
                    <a:pt x="9930" y="5731"/>
                  </a:lnTo>
                  <a:lnTo>
                    <a:pt x="9849" y="6456"/>
                  </a:lnTo>
                  <a:lnTo>
                    <a:pt x="9509" y="6829"/>
                  </a:lnTo>
                  <a:lnTo>
                    <a:pt x="9511" y="7461"/>
                  </a:lnTo>
                  <a:lnTo>
                    <a:pt x="9100" y="7419"/>
                  </a:lnTo>
                  <a:lnTo>
                    <a:pt x="9037" y="6897"/>
                  </a:lnTo>
                  <a:lnTo>
                    <a:pt x="9231" y="6434"/>
                  </a:lnTo>
                  <a:lnTo>
                    <a:pt x="9162" y="5939"/>
                  </a:lnTo>
                  <a:lnTo>
                    <a:pt x="8578" y="6303"/>
                  </a:lnTo>
                  <a:lnTo>
                    <a:pt x="7944" y="6785"/>
                  </a:lnTo>
                  <a:lnTo>
                    <a:pt x="7556" y="7481"/>
                  </a:lnTo>
                  <a:lnTo>
                    <a:pt x="7051" y="9526"/>
                  </a:lnTo>
                  <a:lnTo>
                    <a:pt x="6719" y="9265"/>
                  </a:lnTo>
                  <a:lnTo>
                    <a:pt x="6500" y="7706"/>
                  </a:lnTo>
                  <a:lnTo>
                    <a:pt x="5249" y="6829"/>
                  </a:lnTo>
                  <a:lnTo>
                    <a:pt x="4898" y="6476"/>
                  </a:lnTo>
                  <a:lnTo>
                    <a:pt x="3756" y="6043"/>
                  </a:lnTo>
                  <a:lnTo>
                    <a:pt x="3168" y="5563"/>
                  </a:lnTo>
                  <a:lnTo>
                    <a:pt x="2419" y="5539"/>
                  </a:lnTo>
                  <a:lnTo>
                    <a:pt x="1903" y="5409"/>
                  </a:lnTo>
                  <a:lnTo>
                    <a:pt x="1211" y="5279"/>
                  </a:lnTo>
                  <a:lnTo>
                    <a:pt x="0" y="4291"/>
                  </a:lnTo>
                  <a:lnTo>
                    <a:pt x="388" y="4078"/>
                  </a:lnTo>
                  <a:lnTo>
                    <a:pt x="558" y="3577"/>
                  </a:lnTo>
                  <a:lnTo>
                    <a:pt x="945" y="3118"/>
                  </a:lnTo>
                  <a:lnTo>
                    <a:pt x="1462" y="3132"/>
                  </a:lnTo>
                  <a:lnTo>
                    <a:pt x="1847" y="2770"/>
                  </a:lnTo>
                  <a:lnTo>
                    <a:pt x="2582" y="2716"/>
                  </a:lnTo>
                  <a:lnTo>
                    <a:pt x="3057" y="2509"/>
                  </a:lnTo>
                  <a:lnTo>
                    <a:pt x="3484" y="2170"/>
                  </a:lnTo>
                  <a:lnTo>
                    <a:pt x="3566" y="1533"/>
                  </a:lnTo>
                  <a:lnTo>
                    <a:pt x="4246" y="1331"/>
                  </a:lnTo>
                  <a:lnTo>
                    <a:pt x="4313" y="945"/>
                  </a:lnTo>
                  <a:lnTo>
                    <a:pt x="4550" y="534"/>
                  </a:lnTo>
                  <a:lnTo>
                    <a:pt x="5224" y="117"/>
                  </a:lnTo>
                  <a:lnTo>
                    <a:pt x="5781" y="0"/>
                  </a:lnTo>
                  <a:lnTo>
                    <a:pt x="6151" y="745"/>
                  </a:lnTo>
                  <a:lnTo>
                    <a:pt x="5645" y="924"/>
                  </a:lnTo>
                  <a:lnTo>
                    <a:pt x="5260" y="1270"/>
                  </a:lnTo>
                  <a:lnTo>
                    <a:pt x="4967" y="1516"/>
                  </a:lnTo>
                  <a:lnTo>
                    <a:pt x="4756" y="1862"/>
                  </a:lnTo>
                  <a:lnTo>
                    <a:pt x="4586" y="2671"/>
                  </a:lnTo>
                  <a:lnTo>
                    <a:pt x="4465" y="3282"/>
                  </a:lnTo>
                  <a:lnTo>
                    <a:pt x="4932" y="3326"/>
                  </a:lnTo>
                  <a:lnTo>
                    <a:pt x="5053" y="2860"/>
                  </a:lnTo>
                  <a:lnTo>
                    <a:pt x="5292" y="2394"/>
                  </a:lnTo>
                  <a:lnTo>
                    <a:pt x="5744" y="2540"/>
                  </a:lnTo>
                  <a:lnTo>
                    <a:pt x="6293" y="3057"/>
                  </a:lnTo>
                  <a:lnTo>
                    <a:pt x="6974" y="3366"/>
                  </a:lnTo>
                  <a:lnTo>
                    <a:pt x="7080" y="4022"/>
                  </a:lnTo>
                  <a:lnTo>
                    <a:pt x="7662" y="3890"/>
                  </a:lnTo>
                  <a:lnTo>
                    <a:pt x="8384" y="3936"/>
                  </a:lnTo>
                  <a:lnTo>
                    <a:pt x="9021" y="4197"/>
                  </a:lnTo>
                  <a:lnTo>
                    <a:pt x="9297" y="3561"/>
                  </a:lnTo>
                  <a:lnTo>
                    <a:pt x="9616" y="3256"/>
                  </a:lnTo>
                  <a:lnTo>
                    <a:pt x="9974" y="3009"/>
                  </a:lnTo>
                  <a:lnTo>
                    <a:pt x="11348" y="2733"/>
                  </a:lnTo>
                  <a:lnTo>
                    <a:pt x="12023" y="2514"/>
                  </a:lnTo>
                  <a:lnTo>
                    <a:pt x="12222" y="2032"/>
                  </a:lnTo>
                  <a:lnTo>
                    <a:pt x="12768" y="1858"/>
                  </a:lnTo>
                  <a:lnTo>
                    <a:pt x="12806" y="2889"/>
                  </a:lnTo>
                  <a:lnTo>
                    <a:pt x="13296" y="3554"/>
                  </a:lnTo>
                  <a:lnTo>
                    <a:pt x="13693" y="3351"/>
                  </a:lnTo>
                  <a:lnTo>
                    <a:pt x="14759" y="3044"/>
                  </a:lnTo>
                  <a:lnTo>
                    <a:pt x="14893" y="3890"/>
                  </a:lnTo>
                  <a:lnTo>
                    <a:pt x="15291" y="4269"/>
                  </a:lnTo>
                  <a:lnTo>
                    <a:pt x="16013" y="4837"/>
                  </a:lnTo>
                  <a:lnTo>
                    <a:pt x="16440" y="4400"/>
                  </a:lnTo>
                  <a:lnTo>
                    <a:pt x="16997" y="4612"/>
                  </a:lnTo>
                  <a:lnTo>
                    <a:pt x="17036" y="5118"/>
                  </a:lnTo>
                  <a:lnTo>
                    <a:pt x="16421" y="5184"/>
                  </a:lnTo>
                  <a:lnTo>
                    <a:pt x="15596" y="5098"/>
                  </a:lnTo>
                  <a:lnTo>
                    <a:pt x="14649" y="4908"/>
                  </a:lnTo>
                  <a:lnTo>
                    <a:pt x="14168" y="4992"/>
                  </a:lnTo>
                  <a:lnTo>
                    <a:pt x="14376" y="5664"/>
                  </a:lnTo>
                  <a:lnTo>
                    <a:pt x="15027" y="6271"/>
                  </a:lnTo>
                  <a:lnTo>
                    <a:pt x="15767" y="6823"/>
                  </a:lnTo>
                  <a:lnTo>
                    <a:pt x="16754" y="6823"/>
                  </a:lnTo>
                  <a:lnTo>
                    <a:pt x="17071" y="7242"/>
                  </a:lnTo>
                  <a:lnTo>
                    <a:pt x="17663" y="7154"/>
                  </a:lnTo>
                  <a:lnTo>
                    <a:pt x="18036" y="7909"/>
                  </a:lnTo>
                  <a:lnTo>
                    <a:pt x="18157" y="8410"/>
                  </a:lnTo>
                  <a:lnTo>
                    <a:pt x="17844" y="8581"/>
                  </a:lnTo>
                  <a:lnTo>
                    <a:pt x="17802" y="9053"/>
                  </a:lnTo>
                  <a:lnTo>
                    <a:pt x="18068" y="9797"/>
                  </a:lnTo>
                  <a:lnTo>
                    <a:pt x="18227" y="10365"/>
                  </a:lnTo>
                  <a:lnTo>
                    <a:pt x="18135" y="10988"/>
                  </a:lnTo>
                  <a:lnTo>
                    <a:pt x="17829" y="11566"/>
                  </a:lnTo>
                  <a:lnTo>
                    <a:pt x="17832" y="12172"/>
                  </a:lnTo>
                  <a:lnTo>
                    <a:pt x="17365" y="12392"/>
                  </a:lnTo>
                  <a:lnTo>
                    <a:pt x="16967" y="12724"/>
                  </a:lnTo>
                  <a:lnTo>
                    <a:pt x="16952" y="13380"/>
                  </a:lnTo>
                  <a:lnTo>
                    <a:pt x="17332" y="13684"/>
                  </a:lnTo>
                  <a:lnTo>
                    <a:pt x="18398" y="13784"/>
                  </a:lnTo>
                  <a:lnTo>
                    <a:pt x="18791" y="13283"/>
                  </a:lnTo>
                  <a:lnTo>
                    <a:pt x="18339" y="12823"/>
                  </a:lnTo>
                  <a:lnTo>
                    <a:pt x="18775" y="12348"/>
                  </a:lnTo>
                  <a:lnTo>
                    <a:pt x="19481" y="12218"/>
                  </a:lnTo>
                  <a:lnTo>
                    <a:pt x="19948" y="11955"/>
                  </a:lnTo>
                  <a:lnTo>
                    <a:pt x="20576" y="12452"/>
                  </a:lnTo>
                  <a:lnTo>
                    <a:pt x="20843" y="13298"/>
                  </a:lnTo>
                  <a:lnTo>
                    <a:pt x="20964" y="14211"/>
                  </a:lnTo>
                  <a:lnTo>
                    <a:pt x="21044" y="14716"/>
                  </a:lnTo>
                  <a:lnTo>
                    <a:pt x="21108" y="15549"/>
                  </a:lnTo>
                  <a:lnTo>
                    <a:pt x="21426" y="16112"/>
                  </a:lnTo>
                  <a:lnTo>
                    <a:pt x="21600" y="16651"/>
                  </a:lnTo>
                  <a:lnTo>
                    <a:pt x="21481" y="17104"/>
                  </a:lnTo>
                  <a:lnTo>
                    <a:pt x="21361" y="17622"/>
                  </a:lnTo>
                  <a:lnTo>
                    <a:pt x="20870" y="17693"/>
                  </a:lnTo>
                  <a:lnTo>
                    <a:pt x="20644" y="18128"/>
                  </a:lnTo>
                  <a:lnTo>
                    <a:pt x="20651" y="19241"/>
                  </a:lnTo>
                  <a:lnTo>
                    <a:pt x="20467" y="19778"/>
                  </a:lnTo>
                  <a:lnTo>
                    <a:pt x="19920" y="2091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4" name="Shape 1226">
              <a:extLst>
                <a:ext uri="{FF2B5EF4-FFF2-40B4-BE49-F238E27FC236}">
                  <a16:creationId xmlns:a16="http://schemas.microsoft.com/office/drawing/2014/main" id="{21E0295E-0937-2C4A-BBEE-19EEACBC5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33904" y="5088992"/>
              <a:ext cx="949784" cy="167141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86" y="0"/>
                  </a:moveTo>
                  <a:lnTo>
                    <a:pt x="2288" y="248"/>
                  </a:lnTo>
                  <a:lnTo>
                    <a:pt x="4820" y="1312"/>
                  </a:lnTo>
                  <a:lnTo>
                    <a:pt x="5388" y="2213"/>
                  </a:lnTo>
                  <a:lnTo>
                    <a:pt x="6365" y="2618"/>
                  </a:lnTo>
                  <a:lnTo>
                    <a:pt x="6110" y="3011"/>
                  </a:lnTo>
                  <a:lnTo>
                    <a:pt x="4441" y="3926"/>
                  </a:lnTo>
                  <a:lnTo>
                    <a:pt x="3391" y="4120"/>
                  </a:lnTo>
                  <a:lnTo>
                    <a:pt x="3242" y="4717"/>
                  </a:lnTo>
                  <a:lnTo>
                    <a:pt x="1894" y="5152"/>
                  </a:lnTo>
                  <a:lnTo>
                    <a:pt x="1471" y="6755"/>
                  </a:lnTo>
                  <a:lnTo>
                    <a:pt x="793" y="7171"/>
                  </a:lnTo>
                  <a:lnTo>
                    <a:pt x="62" y="8703"/>
                  </a:lnTo>
                  <a:lnTo>
                    <a:pt x="0" y="9573"/>
                  </a:lnTo>
                  <a:lnTo>
                    <a:pt x="317" y="10156"/>
                  </a:lnTo>
                  <a:lnTo>
                    <a:pt x="317" y="10787"/>
                  </a:lnTo>
                  <a:lnTo>
                    <a:pt x="529" y="11493"/>
                  </a:lnTo>
                  <a:lnTo>
                    <a:pt x="2006" y="12063"/>
                  </a:lnTo>
                  <a:lnTo>
                    <a:pt x="2850" y="12379"/>
                  </a:lnTo>
                  <a:lnTo>
                    <a:pt x="3963" y="13132"/>
                  </a:lnTo>
                  <a:lnTo>
                    <a:pt x="4566" y="13606"/>
                  </a:lnTo>
                  <a:lnTo>
                    <a:pt x="5360" y="14083"/>
                  </a:lnTo>
                  <a:lnTo>
                    <a:pt x="6864" y="14128"/>
                  </a:lnTo>
                  <a:lnTo>
                    <a:pt x="7490" y="14583"/>
                  </a:lnTo>
                  <a:lnTo>
                    <a:pt x="7775" y="15421"/>
                  </a:lnTo>
                  <a:lnTo>
                    <a:pt x="6847" y="16036"/>
                  </a:lnTo>
                  <a:lnTo>
                    <a:pt x="6794" y="16577"/>
                  </a:lnTo>
                  <a:lnTo>
                    <a:pt x="7483" y="17252"/>
                  </a:lnTo>
                  <a:lnTo>
                    <a:pt x="9006" y="17928"/>
                  </a:lnTo>
                  <a:lnTo>
                    <a:pt x="10059" y="18545"/>
                  </a:lnTo>
                  <a:lnTo>
                    <a:pt x="10957" y="18771"/>
                  </a:lnTo>
                  <a:lnTo>
                    <a:pt x="11116" y="19336"/>
                  </a:lnTo>
                  <a:lnTo>
                    <a:pt x="10748" y="20028"/>
                  </a:lnTo>
                  <a:lnTo>
                    <a:pt x="11301" y="20704"/>
                  </a:lnTo>
                  <a:lnTo>
                    <a:pt x="12255" y="21242"/>
                  </a:lnTo>
                  <a:lnTo>
                    <a:pt x="13563" y="21600"/>
                  </a:lnTo>
                  <a:lnTo>
                    <a:pt x="14318" y="21079"/>
                  </a:lnTo>
                  <a:lnTo>
                    <a:pt x="14553" y="20569"/>
                  </a:lnTo>
                  <a:lnTo>
                    <a:pt x="15398" y="20642"/>
                  </a:lnTo>
                  <a:lnTo>
                    <a:pt x="16268" y="21139"/>
                  </a:lnTo>
                  <a:lnTo>
                    <a:pt x="17351" y="20883"/>
                  </a:lnTo>
                  <a:lnTo>
                    <a:pt x="17351" y="20164"/>
                  </a:lnTo>
                  <a:lnTo>
                    <a:pt x="18994" y="19960"/>
                  </a:lnTo>
                  <a:lnTo>
                    <a:pt x="19464" y="19292"/>
                  </a:lnTo>
                  <a:lnTo>
                    <a:pt x="19491" y="18167"/>
                  </a:lnTo>
                  <a:lnTo>
                    <a:pt x="19491" y="17314"/>
                  </a:lnTo>
                  <a:lnTo>
                    <a:pt x="19650" y="16836"/>
                  </a:lnTo>
                  <a:lnTo>
                    <a:pt x="20120" y="16356"/>
                  </a:lnTo>
                  <a:lnTo>
                    <a:pt x="20252" y="15680"/>
                  </a:lnTo>
                  <a:lnTo>
                    <a:pt x="21017" y="15082"/>
                  </a:lnTo>
                  <a:lnTo>
                    <a:pt x="21521" y="14555"/>
                  </a:lnTo>
                  <a:lnTo>
                    <a:pt x="21600" y="13838"/>
                  </a:lnTo>
                  <a:lnTo>
                    <a:pt x="21524" y="13211"/>
                  </a:lnTo>
                  <a:lnTo>
                    <a:pt x="20974" y="12558"/>
                  </a:lnTo>
                  <a:lnTo>
                    <a:pt x="20789" y="11519"/>
                  </a:lnTo>
                  <a:lnTo>
                    <a:pt x="19779" y="2436"/>
                  </a:lnTo>
                  <a:lnTo>
                    <a:pt x="18679" y="1544"/>
                  </a:lnTo>
                  <a:lnTo>
                    <a:pt x="1758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5" name="Shape 1227">
              <a:extLst>
                <a:ext uri="{FF2B5EF4-FFF2-40B4-BE49-F238E27FC236}">
                  <a16:creationId xmlns:a16="http://schemas.microsoft.com/office/drawing/2014/main" id="{58FDF4D8-D3F8-CA49-93AA-7F5D8664E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0685" y="5222040"/>
              <a:ext cx="723436" cy="12866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71" y="813"/>
                  </a:moveTo>
                  <a:lnTo>
                    <a:pt x="2024" y="1221"/>
                  </a:lnTo>
                  <a:lnTo>
                    <a:pt x="3737" y="1242"/>
                  </a:lnTo>
                  <a:lnTo>
                    <a:pt x="4885" y="603"/>
                  </a:lnTo>
                  <a:lnTo>
                    <a:pt x="19270" y="0"/>
                  </a:lnTo>
                  <a:lnTo>
                    <a:pt x="21600" y="13469"/>
                  </a:lnTo>
                  <a:lnTo>
                    <a:pt x="21469" y="14678"/>
                  </a:lnTo>
                  <a:lnTo>
                    <a:pt x="20605" y="15416"/>
                  </a:lnTo>
                  <a:lnTo>
                    <a:pt x="18604" y="15732"/>
                  </a:lnTo>
                  <a:lnTo>
                    <a:pt x="17809" y="16179"/>
                  </a:lnTo>
                  <a:lnTo>
                    <a:pt x="17813" y="17194"/>
                  </a:lnTo>
                  <a:lnTo>
                    <a:pt x="17104" y="18064"/>
                  </a:lnTo>
                  <a:lnTo>
                    <a:pt x="16074" y="18766"/>
                  </a:lnTo>
                  <a:lnTo>
                    <a:pt x="14874" y="19463"/>
                  </a:lnTo>
                  <a:lnTo>
                    <a:pt x="13639" y="19678"/>
                  </a:lnTo>
                  <a:lnTo>
                    <a:pt x="12509" y="19150"/>
                  </a:lnTo>
                  <a:lnTo>
                    <a:pt x="11822" y="18571"/>
                  </a:lnTo>
                  <a:lnTo>
                    <a:pt x="10995" y="19248"/>
                  </a:lnTo>
                  <a:lnTo>
                    <a:pt x="10791" y="20223"/>
                  </a:lnTo>
                  <a:lnTo>
                    <a:pt x="9496" y="20304"/>
                  </a:lnTo>
                  <a:lnTo>
                    <a:pt x="8500" y="20128"/>
                  </a:lnTo>
                  <a:lnTo>
                    <a:pt x="7300" y="20627"/>
                  </a:lnTo>
                  <a:lnTo>
                    <a:pt x="5196" y="20510"/>
                  </a:lnTo>
                  <a:lnTo>
                    <a:pt x="4165" y="20219"/>
                  </a:lnTo>
                  <a:lnTo>
                    <a:pt x="3092" y="20610"/>
                  </a:lnTo>
                  <a:lnTo>
                    <a:pt x="2022" y="20551"/>
                  </a:lnTo>
                  <a:lnTo>
                    <a:pt x="1061" y="21307"/>
                  </a:lnTo>
                  <a:lnTo>
                    <a:pt x="0" y="21600"/>
                  </a:lnTo>
                  <a:lnTo>
                    <a:pt x="52" y="19866"/>
                  </a:lnTo>
                  <a:lnTo>
                    <a:pt x="1110" y="18786"/>
                  </a:lnTo>
                  <a:lnTo>
                    <a:pt x="1106" y="17813"/>
                  </a:lnTo>
                  <a:lnTo>
                    <a:pt x="2810" y="16575"/>
                  </a:lnTo>
                  <a:lnTo>
                    <a:pt x="2814" y="15076"/>
                  </a:lnTo>
                  <a:lnTo>
                    <a:pt x="1997" y="14130"/>
                  </a:lnTo>
                  <a:lnTo>
                    <a:pt x="371" y="81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6" name="Shape 1228">
              <a:extLst>
                <a:ext uri="{FF2B5EF4-FFF2-40B4-BE49-F238E27FC236}">
                  <a16:creationId xmlns:a16="http://schemas.microsoft.com/office/drawing/2014/main" id="{BD753D42-6114-034A-9BAD-03EA0CAF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7337" y="5065204"/>
              <a:ext cx="1042680" cy="111505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63" y="0"/>
                  </a:moveTo>
                  <a:lnTo>
                    <a:pt x="21600" y="11840"/>
                  </a:lnTo>
                  <a:lnTo>
                    <a:pt x="20714" y="11973"/>
                  </a:lnTo>
                  <a:lnTo>
                    <a:pt x="20424" y="12958"/>
                  </a:lnTo>
                  <a:lnTo>
                    <a:pt x="19918" y="13813"/>
                  </a:lnTo>
                  <a:lnTo>
                    <a:pt x="19359" y="14829"/>
                  </a:lnTo>
                  <a:lnTo>
                    <a:pt x="18490" y="15638"/>
                  </a:lnTo>
                  <a:lnTo>
                    <a:pt x="17569" y="15706"/>
                  </a:lnTo>
                  <a:lnTo>
                    <a:pt x="17163" y="16333"/>
                  </a:lnTo>
                  <a:lnTo>
                    <a:pt x="17386" y="17114"/>
                  </a:lnTo>
                  <a:lnTo>
                    <a:pt x="17511" y="18093"/>
                  </a:lnTo>
                  <a:lnTo>
                    <a:pt x="16667" y="17721"/>
                  </a:lnTo>
                  <a:lnTo>
                    <a:pt x="15766" y="17786"/>
                  </a:lnTo>
                  <a:lnTo>
                    <a:pt x="15244" y="18483"/>
                  </a:lnTo>
                  <a:lnTo>
                    <a:pt x="15631" y="19380"/>
                  </a:lnTo>
                  <a:lnTo>
                    <a:pt x="15269" y="20003"/>
                  </a:lnTo>
                  <a:lnTo>
                    <a:pt x="14790" y="20785"/>
                  </a:lnTo>
                  <a:lnTo>
                    <a:pt x="14632" y="21532"/>
                  </a:lnTo>
                  <a:lnTo>
                    <a:pt x="13470" y="21600"/>
                  </a:lnTo>
                  <a:lnTo>
                    <a:pt x="11729" y="19941"/>
                  </a:lnTo>
                  <a:lnTo>
                    <a:pt x="10842" y="19871"/>
                  </a:lnTo>
                  <a:lnTo>
                    <a:pt x="10174" y="20319"/>
                  </a:lnTo>
                  <a:lnTo>
                    <a:pt x="8981" y="19935"/>
                  </a:lnTo>
                  <a:lnTo>
                    <a:pt x="8297" y="20243"/>
                  </a:lnTo>
                  <a:lnTo>
                    <a:pt x="7592" y="20243"/>
                  </a:lnTo>
                  <a:lnTo>
                    <a:pt x="6648" y="19546"/>
                  </a:lnTo>
                  <a:lnTo>
                    <a:pt x="5611" y="19278"/>
                  </a:lnTo>
                  <a:lnTo>
                    <a:pt x="4202" y="19211"/>
                  </a:lnTo>
                  <a:lnTo>
                    <a:pt x="2990" y="18872"/>
                  </a:lnTo>
                  <a:lnTo>
                    <a:pt x="2382" y="18559"/>
                  </a:lnTo>
                  <a:lnTo>
                    <a:pt x="1695" y="18559"/>
                  </a:lnTo>
                  <a:lnTo>
                    <a:pt x="0" y="3573"/>
                  </a:lnTo>
                  <a:lnTo>
                    <a:pt x="8162" y="2676"/>
                  </a:lnTo>
                  <a:lnTo>
                    <a:pt x="8414" y="3415"/>
                  </a:lnTo>
                  <a:cubicBezTo>
                    <a:pt x="8705" y="3381"/>
                    <a:pt x="8996" y="3347"/>
                    <a:pt x="9287" y="3313"/>
                  </a:cubicBezTo>
                  <a:cubicBezTo>
                    <a:pt x="9578" y="3280"/>
                    <a:pt x="9869" y="3246"/>
                    <a:pt x="10160" y="3212"/>
                  </a:cubicBezTo>
                  <a:lnTo>
                    <a:pt x="10420" y="3979"/>
                  </a:lnTo>
                  <a:lnTo>
                    <a:pt x="11542" y="3567"/>
                  </a:lnTo>
                  <a:lnTo>
                    <a:pt x="12408" y="2916"/>
                  </a:lnTo>
                  <a:lnTo>
                    <a:pt x="13313" y="2058"/>
                  </a:lnTo>
                  <a:lnTo>
                    <a:pt x="14631" y="2639"/>
                  </a:lnTo>
                  <a:lnTo>
                    <a:pt x="15831" y="2258"/>
                  </a:lnTo>
                  <a:lnTo>
                    <a:pt x="16453" y="1635"/>
                  </a:lnTo>
                  <a:lnTo>
                    <a:pt x="17560" y="1006"/>
                  </a:lnTo>
                  <a:lnTo>
                    <a:pt x="18284" y="38"/>
                  </a:lnTo>
                  <a:lnTo>
                    <a:pt x="1986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7" name="Shape 1229">
              <a:extLst>
                <a:ext uri="{FF2B5EF4-FFF2-40B4-BE49-F238E27FC236}">
                  <a16:creationId xmlns:a16="http://schemas.microsoft.com/office/drawing/2014/main" id="{3AC044CC-BA03-B749-8B16-A5E5EDC52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5102" y="4841875"/>
              <a:ext cx="1401010" cy="885709"/>
            </a:xfrm>
            <a:custGeom>
              <a:avLst/>
              <a:gdLst>
                <a:gd name="T0" fmla="*/ 2147483646 w 21600"/>
                <a:gd name="T1" fmla="*/ 2147483646 h 21575"/>
                <a:gd name="T2" fmla="*/ 2147483646 w 21600"/>
                <a:gd name="T3" fmla="*/ 2147483646 h 21575"/>
                <a:gd name="T4" fmla="*/ 2147483646 w 21600"/>
                <a:gd name="T5" fmla="*/ 2147483646 h 21575"/>
                <a:gd name="T6" fmla="*/ 2147483646 w 21600"/>
                <a:gd name="T7" fmla="*/ 2147483646 h 2157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5" extrusionOk="0">
                  <a:moveTo>
                    <a:pt x="17281" y="76"/>
                  </a:moveTo>
                  <a:cubicBezTo>
                    <a:pt x="17481" y="-24"/>
                    <a:pt x="17696" y="-25"/>
                    <a:pt x="17897" y="74"/>
                  </a:cubicBezTo>
                  <a:cubicBezTo>
                    <a:pt x="18165" y="207"/>
                    <a:pt x="18387" y="506"/>
                    <a:pt x="18513" y="902"/>
                  </a:cubicBezTo>
                  <a:lnTo>
                    <a:pt x="19001" y="2304"/>
                  </a:lnTo>
                  <a:lnTo>
                    <a:pt x="19432" y="3407"/>
                  </a:lnTo>
                  <a:lnTo>
                    <a:pt x="20379" y="4004"/>
                  </a:lnTo>
                  <a:lnTo>
                    <a:pt x="20969" y="4571"/>
                  </a:lnTo>
                  <a:lnTo>
                    <a:pt x="20651" y="5419"/>
                  </a:lnTo>
                  <a:lnTo>
                    <a:pt x="20082" y="6427"/>
                  </a:lnTo>
                  <a:lnTo>
                    <a:pt x="20080" y="7881"/>
                  </a:lnTo>
                  <a:lnTo>
                    <a:pt x="20168" y="9889"/>
                  </a:lnTo>
                  <a:lnTo>
                    <a:pt x="20491" y="10904"/>
                  </a:lnTo>
                  <a:lnTo>
                    <a:pt x="21331" y="11869"/>
                  </a:lnTo>
                  <a:lnTo>
                    <a:pt x="21600" y="12940"/>
                  </a:lnTo>
                  <a:lnTo>
                    <a:pt x="21295" y="14402"/>
                  </a:lnTo>
                  <a:lnTo>
                    <a:pt x="20480" y="14657"/>
                  </a:lnTo>
                  <a:lnTo>
                    <a:pt x="19575" y="17066"/>
                  </a:lnTo>
                  <a:lnTo>
                    <a:pt x="1402" y="21575"/>
                  </a:lnTo>
                  <a:lnTo>
                    <a:pt x="0" y="5462"/>
                  </a:lnTo>
                  <a:lnTo>
                    <a:pt x="1128" y="5071"/>
                  </a:lnTo>
                  <a:lnTo>
                    <a:pt x="1994" y="4167"/>
                  </a:lnTo>
                  <a:lnTo>
                    <a:pt x="2625" y="3042"/>
                  </a:lnTo>
                  <a:lnTo>
                    <a:pt x="2840" y="4699"/>
                  </a:lnTo>
                  <a:lnTo>
                    <a:pt x="17281" y="7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8" name="Shape 1230">
              <a:extLst>
                <a:ext uri="{FF2B5EF4-FFF2-40B4-BE49-F238E27FC236}">
                  <a16:creationId xmlns:a16="http://schemas.microsoft.com/office/drawing/2014/main" id="{AF34E1B6-3BE3-6B44-9496-4925D2BE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292" y="4172123"/>
              <a:ext cx="2013402" cy="334429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472" y="0"/>
                  </a:moveTo>
                  <a:cubicBezTo>
                    <a:pt x="2546" y="19"/>
                    <a:pt x="2620" y="38"/>
                    <a:pt x="2693" y="56"/>
                  </a:cubicBezTo>
                  <a:cubicBezTo>
                    <a:pt x="2767" y="75"/>
                    <a:pt x="2841" y="94"/>
                    <a:pt x="2914" y="113"/>
                  </a:cubicBezTo>
                  <a:lnTo>
                    <a:pt x="3474" y="37"/>
                  </a:lnTo>
                  <a:lnTo>
                    <a:pt x="13271" y="1740"/>
                  </a:lnTo>
                  <a:lnTo>
                    <a:pt x="10572" y="6641"/>
                  </a:lnTo>
                  <a:lnTo>
                    <a:pt x="10908" y="6865"/>
                  </a:lnTo>
                  <a:lnTo>
                    <a:pt x="10271" y="7638"/>
                  </a:lnTo>
                  <a:lnTo>
                    <a:pt x="20902" y="17313"/>
                  </a:lnTo>
                  <a:lnTo>
                    <a:pt x="20902" y="17595"/>
                  </a:lnTo>
                  <a:lnTo>
                    <a:pt x="21187" y="17994"/>
                  </a:lnTo>
                  <a:lnTo>
                    <a:pt x="21248" y="18346"/>
                  </a:lnTo>
                  <a:lnTo>
                    <a:pt x="21600" y="18559"/>
                  </a:lnTo>
                  <a:lnTo>
                    <a:pt x="21377" y="18784"/>
                  </a:lnTo>
                  <a:lnTo>
                    <a:pt x="20830" y="19068"/>
                  </a:lnTo>
                  <a:lnTo>
                    <a:pt x="20546" y="19447"/>
                  </a:lnTo>
                  <a:lnTo>
                    <a:pt x="20236" y="19625"/>
                  </a:lnTo>
                  <a:lnTo>
                    <a:pt x="19935" y="19877"/>
                  </a:lnTo>
                  <a:lnTo>
                    <a:pt x="19683" y="20163"/>
                  </a:lnTo>
                  <a:lnTo>
                    <a:pt x="19394" y="20530"/>
                  </a:lnTo>
                  <a:lnTo>
                    <a:pt x="19516" y="20806"/>
                  </a:lnTo>
                  <a:lnTo>
                    <a:pt x="20029" y="21170"/>
                  </a:lnTo>
                  <a:lnTo>
                    <a:pt x="20213" y="21487"/>
                  </a:lnTo>
                  <a:lnTo>
                    <a:pt x="19605" y="21600"/>
                  </a:lnTo>
                  <a:lnTo>
                    <a:pt x="18895" y="21443"/>
                  </a:lnTo>
                  <a:lnTo>
                    <a:pt x="12383" y="21189"/>
                  </a:lnTo>
                  <a:lnTo>
                    <a:pt x="12447" y="20898"/>
                  </a:lnTo>
                  <a:lnTo>
                    <a:pt x="12655" y="20630"/>
                  </a:lnTo>
                  <a:lnTo>
                    <a:pt x="12136" y="20683"/>
                  </a:lnTo>
                  <a:lnTo>
                    <a:pt x="12276" y="20376"/>
                  </a:lnTo>
                  <a:lnTo>
                    <a:pt x="12597" y="19910"/>
                  </a:lnTo>
                  <a:lnTo>
                    <a:pt x="12273" y="19771"/>
                  </a:lnTo>
                  <a:lnTo>
                    <a:pt x="11475" y="19098"/>
                  </a:lnTo>
                  <a:lnTo>
                    <a:pt x="11439" y="18709"/>
                  </a:lnTo>
                  <a:lnTo>
                    <a:pt x="11325" y="18449"/>
                  </a:lnTo>
                  <a:lnTo>
                    <a:pt x="10765" y="18449"/>
                  </a:lnTo>
                  <a:lnTo>
                    <a:pt x="10182" y="18337"/>
                  </a:lnTo>
                  <a:lnTo>
                    <a:pt x="9701" y="18442"/>
                  </a:lnTo>
                  <a:lnTo>
                    <a:pt x="9701" y="18164"/>
                  </a:lnTo>
                  <a:lnTo>
                    <a:pt x="9997" y="17993"/>
                  </a:lnTo>
                  <a:lnTo>
                    <a:pt x="10083" y="17671"/>
                  </a:lnTo>
                  <a:lnTo>
                    <a:pt x="9548" y="17453"/>
                  </a:lnTo>
                  <a:lnTo>
                    <a:pt x="9027" y="17408"/>
                  </a:lnTo>
                  <a:lnTo>
                    <a:pt x="8604" y="17213"/>
                  </a:lnTo>
                  <a:lnTo>
                    <a:pt x="7893" y="16795"/>
                  </a:lnTo>
                  <a:lnTo>
                    <a:pt x="7594" y="16660"/>
                  </a:lnTo>
                  <a:lnTo>
                    <a:pt x="7345" y="16443"/>
                  </a:lnTo>
                  <a:lnTo>
                    <a:pt x="6734" y="16292"/>
                  </a:lnTo>
                  <a:lnTo>
                    <a:pt x="6102" y="16248"/>
                  </a:lnTo>
                  <a:lnTo>
                    <a:pt x="5753" y="16114"/>
                  </a:lnTo>
                  <a:lnTo>
                    <a:pt x="5269" y="16023"/>
                  </a:lnTo>
                  <a:lnTo>
                    <a:pt x="4871" y="15956"/>
                  </a:lnTo>
                  <a:lnTo>
                    <a:pt x="4276" y="15550"/>
                  </a:lnTo>
                  <a:lnTo>
                    <a:pt x="4619" y="15379"/>
                  </a:lnTo>
                  <a:lnTo>
                    <a:pt x="4829" y="15126"/>
                  </a:lnTo>
                  <a:lnTo>
                    <a:pt x="5015" y="14717"/>
                  </a:lnTo>
                  <a:lnTo>
                    <a:pt x="4816" y="14359"/>
                  </a:lnTo>
                  <a:lnTo>
                    <a:pt x="4535" y="14241"/>
                  </a:lnTo>
                  <a:lnTo>
                    <a:pt x="4897" y="13831"/>
                  </a:lnTo>
                  <a:lnTo>
                    <a:pt x="4163" y="13585"/>
                  </a:lnTo>
                  <a:lnTo>
                    <a:pt x="4238" y="13331"/>
                  </a:lnTo>
                  <a:lnTo>
                    <a:pt x="4126" y="13108"/>
                  </a:lnTo>
                  <a:lnTo>
                    <a:pt x="3755" y="13062"/>
                  </a:lnTo>
                  <a:lnTo>
                    <a:pt x="3718" y="12726"/>
                  </a:lnTo>
                  <a:lnTo>
                    <a:pt x="3473" y="12334"/>
                  </a:lnTo>
                  <a:lnTo>
                    <a:pt x="3260" y="12071"/>
                  </a:lnTo>
                  <a:lnTo>
                    <a:pt x="2999" y="11777"/>
                  </a:lnTo>
                  <a:lnTo>
                    <a:pt x="2737" y="11650"/>
                  </a:lnTo>
                  <a:lnTo>
                    <a:pt x="2524" y="11476"/>
                  </a:lnTo>
                  <a:lnTo>
                    <a:pt x="2710" y="11230"/>
                  </a:lnTo>
                  <a:lnTo>
                    <a:pt x="2821" y="11034"/>
                  </a:lnTo>
                  <a:lnTo>
                    <a:pt x="2824" y="10835"/>
                  </a:lnTo>
                  <a:lnTo>
                    <a:pt x="2317" y="10790"/>
                  </a:lnTo>
                  <a:lnTo>
                    <a:pt x="2242" y="10434"/>
                  </a:lnTo>
                  <a:lnTo>
                    <a:pt x="2385" y="10128"/>
                  </a:lnTo>
                  <a:lnTo>
                    <a:pt x="2384" y="9867"/>
                  </a:lnTo>
                  <a:lnTo>
                    <a:pt x="2606" y="9398"/>
                  </a:lnTo>
                  <a:lnTo>
                    <a:pt x="2642" y="9023"/>
                  </a:lnTo>
                  <a:lnTo>
                    <a:pt x="2929" y="8858"/>
                  </a:lnTo>
                  <a:lnTo>
                    <a:pt x="3315" y="8769"/>
                  </a:lnTo>
                  <a:lnTo>
                    <a:pt x="3472" y="9056"/>
                  </a:lnTo>
                  <a:lnTo>
                    <a:pt x="3398" y="9302"/>
                  </a:lnTo>
                  <a:lnTo>
                    <a:pt x="3398" y="9572"/>
                  </a:lnTo>
                  <a:lnTo>
                    <a:pt x="3632" y="9796"/>
                  </a:lnTo>
                  <a:lnTo>
                    <a:pt x="4003" y="9437"/>
                  </a:lnTo>
                  <a:lnTo>
                    <a:pt x="3454" y="8453"/>
                  </a:lnTo>
                  <a:lnTo>
                    <a:pt x="3903" y="8262"/>
                  </a:lnTo>
                  <a:lnTo>
                    <a:pt x="4603" y="8270"/>
                  </a:lnTo>
                  <a:lnTo>
                    <a:pt x="5165" y="8510"/>
                  </a:lnTo>
                  <a:lnTo>
                    <a:pt x="5523" y="8391"/>
                  </a:lnTo>
                  <a:lnTo>
                    <a:pt x="5632" y="8062"/>
                  </a:lnTo>
                  <a:lnTo>
                    <a:pt x="4748" y="8062"/>
                  </a:lnTo>
                  <a:lnTo>
                    <a:pt x="3804" y="8069"/>
                  </a:lnTo>
                  <a:lnTo>
                    <a:pt x="3368" y="8024"/>
                  </a:lnTo>
                  <a:lnTo>
                    <a:pt x="3120" y="8308"/>
                  </a:lnTo>
                  <a:lnTo>
                    <a:pt x="2772" y="8591"/>
                  </a:lnTo>
                  <a:lnTo>
                    <a:pt x="2498" y="8426"/>
                  </a:lnTo>
                  <a:lnTo>
                    <a:pt x="2350" y="8111"/>
                  </a:lnTo>
                  <a:lnTo>
                    <a:pt x="1931" y="8177"/>
                  </a:lnTo>
                  <a:lnTo>
                    <a:pt x="1634" y="8050"/>
                  </a:lnTo>
                  <a:lnTo>
                    <a:pt x="1646" y="7721"/>
                  </a:lnTo>
                  <a:lnTo>
                    <a:pt x="2064" y="7609"/>
                  </a:lnTo>
                  <a:lnTo>
                    <a:pt x="2285" y="7396"/>
                  </a:lnTo>
                  <a:lnTo>
                    <a:pt x="2033" y="7124"/>
                  </a:lnTo>
                  <a:lnTo>
                    <a:pt x="1555" y="6842"/>
                  </a:lnTo>
                  <a:lnTo>
                    <a:pt x="1247" y="6640"/>
                  </a:lnTo>
                  <a:lnTo>
                    <a:pt x="1025" y="6259"/>
                  </a:lnTo>
                  <a:lnTo>
                    <a:pt x="434" y="6169"/>
                  </a:lnTo>
                  <a:lnTo>
                    <a:pt x="0" y="5997"/>
                  </a:lnTo>
                  <a:lnTo>
                    <a:pt x="548" y="5651"/>
                  </a:lnTo>
                  <a:lnTo>
                    <a:pt x="1286" y="5525"/>
                  </a:lnTo>
                  <a:lnTo>
                    <a:pt x="1212" y="5259"/>
                  </a:lnTo>
                  <a:lnTo>
                    <a:pt x="1025" y="5101"/>
                  </a:lnTo>
                  <a:lnTo>
                    <a:pt x="1348" y="4718"/>
                  </a:lnTo>
                  <a:lnTo>
                    <a:pt x="1472" y="4237"/>
                  </a:lnTo>
                  <a:lnTo>
                    <a:pt x="1286" y="3907"/>
                  </a:lnTo>
                  <a:lnTo>
                    <a:pt x="1173" y="3636"/>
                  </a:lnTo>
                  <a:lnTo>
                    <a:pt x="900" y="3313"/>
                  </a:lnTo>
                  <a:lnTo>
                    <a:pt x="1001" y="2858"/>
                  </a:lnTo>
                  <a:lnTo>
                    <a:pt x="1364" y="2611"/>
                  </a:lnTo>
                  <a:lnTo>
                    <a:pt x="1800" y="2287"/>
                  </a:lnTo>
                  <a:lnTo>
                    <a:pt x="2123" y="1803"/>
                  </a:lnTo>
                  <a:lnTo>
                    <a:pt x="2185" y="1550"/>
                  </a:lnTo>
                  <a:lnTo>
                    <a:pt x="2632" y="1431"/>
                  </a:lnTo>
                  <a:lnTo>
                    <a:pt x="2845" y="1040"/>
                  </a:lnTo>
                  <a:lnTo>
                    <a:pt x="2945" y="733"/>
                  </a:lnTo>
                  <a:lnTo>
                    <a:pt x="2762" y="444"/>
                  </a:lnTo>
                  <a:lnTo>
                    <a:pt x="2365" y="278"/>
                  </a:lnTo>
                  <a:lnTo>
                    <a:pt x="247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9" name="Shape 1231">
              <a:extLst>
                <a:ext uri="{FF2B5EF4-FFF2-40B4-BE49-F238E27FC236}">
                  <a16:creationId xmlns:a16="http://schemas.microsoft.com/office/drawing/2014/main" id="{A0C1EE93-F777-094D-A76D-33763C527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1622" y="4441800"/>
              <a:ext cx="1617035" cy="239932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3188"/>
                  </a:moveTo>
                  <a:lnTo>
                    <a:pt x="16246" y="18841"/>
                  </a:lnTo>
                  <a:lnTo>
                    <a:pt x="15689" y="18483"/>
                  </a:lnTo>
                  <a:lnTo>
                    <a:pt x="15163" y="18138"/>
                  </a:lnTo>
                  <a:lnTo>
                    <a:pt x="14375" y="18138"/>
                  </a:lnTo>
                  <a:lnTo>
                    <a:pt x="13986" y="18380"/>
                  </a:lnTo>
                  <a:lnTo>
                    <a:pt x="13785" y="18756"/>
                  </a:lnTo>
                  <a:lnTo>
                    <a:pt x="13750" y="19384"/>
                  </a:lnTo>
                  <a:lnTo>
                    <a:pt x="13457" y="19603"/>
                  </a:lnTo>
                  <a:lnTo>
                    <a:pt x="13399" y="19944"/>
                  </a:lnTo>
                  <a:lnTo>
                    <a:pt x="13550" y="20373"/>
                  </a:lnTo>
                  <a:lnTo>
                    <a:pt x="13675" y="21059"/>
                  </a:lnTo>
                  <a:lnTo>
                    <a:pt x="13200" y="21600"/>
                  </a:lnTo>
                  <a:lnTo>
                    <a:pt x="0" y="8183"/>
                  </a:lnTo>
                  <a:lnTo>
                    <a:pt x="845" y="7137"/>
                  </a:lnTo>
                  <a:lnTo>
                    <a:pt x="350" y="6824"/>
                  </a:lnTo>
                  <a:lnTo>
                    <a:pt x="3822" y="0"/>
                  </a:lnTo>
                  <a:cubicBezTo>
                    <a:pt x="6778" y="638"/>
                    <a:pt x="9757" y="1225"/>
                    <a:pt x="12757" y="1762"/>
                  </a:cubicBezTo>
                  <a:cubicBezTo>
                    <a:pt x="15687" y="2286"/>
                    <a:pt x="18635" y="2762"/>
                    <a:pt x="21600" y="318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4" name="Shape 1232">
              <a:extLst>
                <a:ext uri="{FF2B5EF4-FFF2-40B4-BE49-F238E27FC236}">
                  <a16:creationId xmlns:a16="http://schemas.microsoft.com/office/drawing/2014/main" id="{4C803CD0-6E6F-634A-A6DC-9DABFF29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3506" y="4796409"/>
              <a:ext cx="1415446" cy="17052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709" y="21600"/>
                  </a:moveTo>
                  <a:lnTo>
                    <a:pt x="21600" y="6331"/>
                  </a:lnTo>
                  <a:lnTo>
                    <a:pt x="14687" y="5349"/>
                  </a:lnTo>
                  <a:lnTo>
                    <a:pt x="15662" y="1713"/>
                  </a:lnTo>
                  <a:cubicBezTo>
                    <a:pt x="13954" y="1468"/>
                    <a:pt x="12250" y="1207"/>
                    <a:pt x="10550" y="929"/>
                  </a:cubicBezTo>
                  <a:cubicBezTo>
                    <a:pt x="8766" y="637"/>
                    <a:pt x="6987" y="328"/>
                    <a:pt x="5213" y="0"/>
                  </a:cubicBezTo>
                  <a:lnTo>
                    <a:pt x="0" y="18738"/>
                  </a:lnTo>
                  <a:lnTo>
                    <a:pt x="18709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6" name="Shape 1234">
              <a:extLst>
                <a:ext uri="{FF2B5EF4-FFF2-40B4-BE49-F238E27FC236}">
                  <a16:creationId xmlns:a16="http://schemas.microsoft.com/office/drawing/2014/main" id="{4D2BFF4D-F347-F241-9AB5-365663F84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1543" y="5778938"/>
              <a:ext cx="1817659" cy="9858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406" y="7771"/>
                  </a:lnTo>
                  <a:lnTo>
                    <a:pt x="20892" y="6821"/>
                  </a:lnTo>
                  <a:lnTo>
                    <a:pt x="20758" y="5382"/>
                  </a:lnTo>
                  <a:lnTo>
                    <a:pt x="20850" y="4653"/>
                  </a:lnTo>
                  <a:lnTo>
                    <a:pt x="21002" y="3821"/>
                  </a:lnTo>
                  <a:lnTo>
                    <a:pt x="20587" y="2938"/>
                  </a:lnTo>
                  <a:lnTo>
                    <a:pt x="20107" y="2072"/>
                  </a:lnTo>
                  <a:lnTo>
                    <a:pt x="19515" y="1416"/>
                  </a:lnTo>
                  <a:cubicBezTo>
                    <a:pt x="16522" y="1405"/>
                    <a:pt x="13529" y="1287"/>
                    <a:pt x="10538" y="1059"/>
                  </a:cubicBezTo>
                  <a:cubicBezTo>
                    <a:pt x="7433" y="823"/>
                    <a:pt x="4332" y="470"/>
                    <a:pt x="1235" y="0"/>
                  </a:cubicBezTo>
                  <a:lnTo>
                    <a:pt x="0" y="19999"/>
                  </a:lnTo>
                  <a:cubicBezTo>
                    <a:pt x="3588" y="20449"/>
                    <a:pt x="7179" y="20807"/>
                    <a:pt x="10772" y="21074"/>
                  </a:cubicBezTo>
                  <a:cubicBezTo>
                    <a:pt x="14380" y="21342"/>
                    <a:pt x="17990" y="21517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7" name="Shape 1235">
              <a:extLst>
                <a:ext uri="{FF2B5EF4-FFF2-40B4-BE49-F238E27FC236}">
                  <a16:creationId xmlns:a16="http://schemas.microsoft.com/office/drawing/2014/main" id="{256BC339-0CEE-7D4B-A2C9-53D7BEB69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8933" y="5679544"/>
              <a:ext cx="1603205" cy="13415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92" y="20264"/>
                  </a:moveTo>
                  <a:lnTo>
                    <a:pt x="17895" y="19608"/>
                  </a:lnTo>
                  <a:lnTo>
                    <a:pt x="18153" y="20335"/>
                  </a:lnTo>
                  <a:lnTo>
                    <a:pt x="17920" y="20894"/>
                  </a:lnTo>
                  <a:lnTo>
                    <a:pt x="18477" y="21600"/>
                  </a:lnTo>
                  <a:lnTo>
                    <a:pt x="19868" y="21396"/>
                  </a:lnTo>
                  <a:lnTo>
                    <a:pt x="20056" y="20498"/>
                  </a:lnTo>
                  <a:lnTo>
                    <a:pt x="20056" y="19677"/>
                  </a:lnTo>
                  <a:lnTo>
                    <a:pt x="20148" y="19177"/>
                  </a:lnTo>
                  <a:lnTo>
                    <a:pt x="21412" y="18787"/>
                  </a:lnTo>
                  <a:lnTo>
                    <a:pt x="21600" y="17985"/>
                  </a:lnTo>
                  <a:lnTo>
                    <a:pt x="21333" y="17132"/>
                  </a:lnTo>
                  <a:lnTo>
                    <a:pt x="20505" y="16683"/>
                  </a:lnTo>
                  <a:lnTo>
                    <a:pt x="20082" y="16083"/>
                  </a:lnTo>
                  <a:lnTo>
                    <a:pt x="19927" y="15529"/>
                  </a:lnTo>
                  <a:lnTo>
                    <a:pt x="20023" y="13795"/>
                  </a:lnTo>
                  <a:lnTo>
                    <a:pt x="19175" y="13338"/>
                  </a:lnTo>
                  <a:lnTo>
                    <a:pt x="18189" y="12080"/>
                  </a:lnTo>
                  <a:lnTo>
                    <a:pt x="17749" y="11768"/>
                  </a:lnTo>
                  <a:lnTo>
                    <a:pt x="17484" y="11033"/>
                  </a:lnTo>
                  <a:lnTo>
                    <a:pt x="17606" y="10324"/>
                  </a:lnTo>
                  <a:lnTo>
                    <a:pt x="18122" y="9774"/>
                  </a:lnTo>
                  <a:lnTo>
                    <a:pt x="17971" y="8478"/>
                  </a:lnTo>
                  <a:lnTo>
                    <a:pt x="17394" y="7679"/>
                  </a:lnTo>
                  <a:lnTo>
                    <a:pt x="16537" y="7819"/>
                  </a:lnTo>
                  <a:lnTo>
                    <a:pt x="15017" y="5668"/>
                  </a:lnTo>
                  <a:lnTo>
                    <a:pt x="13773" y="4660"/>
                  </a:lnTo>
                  <a:lnTo>
                    <a:pt x="13559" y="3159"/>
                  </a:lnTo>
                  <a:lnTo>
                    <a:pt x="13433" y="1740"/>
                  </a:lnTo>
                  <a:lnTo>
                    <a:pt x="12963" y="1143"/>
                  </a:lnTo>
                  <a:lnTo>
                    <a:pt x="12325" y="0"/>
                  </a:lnTo>
                  <a:lnTo>
                    <a:pt x="0" y="258"/>
                  </a:lnTo>
                  <a:lnTo>
                    <a:pt x="468" y="1192"/>
                  </a:lnTo>
                  <a:lnTo>
                    <a:pt x="499" y="1919"/>
                  </a:lnTo>
                  <a:lnTo>
                    <a:pt x="840" y="2679"/>
                  </a:lnTo>
                  <a:lnTo>
                    <a:pt x="2463" y="4473"/>
                  </a:lnTo>
                  <a:lnTo>
                    <a:pt x="2176" y="5221"/>
                  </a:lnTo>
                  <a:lnTo>
                    <a:pt x="2225" y="6605"/>
                  </a:lnTo>
                  <a:lnTo>
                    <a:pt x="2977" y="7503"/>
                  </a:lnTo>
                  <a:lnTo>
                    <a:pt x="3192" y="2026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8" name="Shape 1236">
              <a:extLst>
                <a:ext uri="{FF2B5EF4-FFF2-40B4-BE49-F238E27FC236}">
                  <a16:creationId xmlns:a16="http://schemas.microsoft.com/office/drawing/2014/main" id="{4630A310-AF7D-3542-9B7D-DCC0599A7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3287" y="6011733"/>
              <a:ext cx="1791093" cy="8974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38" y="18171"/>
                  </a:moveTo>
                  <a:lnTo>
                    <a:pt x="17832" y="16579"/>
                  </a:lnTo>
                  <a:lnTo>
                    <a:pt x="18622" y="16027"/>
                  </a:lnTo>
                  <a:lnTo>
                    <a:pt x="19109" y="15191"/>
                  </a:lnTo>
                  <a:lnTo>
                    <a:pt x="18943" y="13902"/>
                  </a:lnTo>
                  <a:lnTo>
                    <a:pt x="19472" y="13784"/>
                  </a:lnTo>
                  <a:lnTo>
                    <a:pt x="19640" y="12446"/>
                  </a:lnTo>
                  <a:lnTo>
                    <a:pt x="20425" y="11824"/>
                  </a:lnTo>
                  <a:lnTo>
                    <a:pt x="20803" y="11038"/>
                  </a:lnTo>
                  <a:lnTo>
                    <a:pt x="21222" y="10041"/>
                  </a:lnTo>
                  <a:lnTo>
                    <a:pt x="21600" y="8278"/>
                  </a:lnTo>
                  <a:lnTo>
                    <a:pt x="21168" y="8089"/>
                  </a:lnTo>
                  <a:lnTo>
                    <a:pt x="20710" y="7193"/>
                  </a:lnTo>
                  <a:lnTo>
                    <a:pt x="20306" y="6867"/>
                  </a:lnTo>
                  <a:lnTo>
                    <a:pt x="20418" y="5352"/>
                  </a:lnTo>
                  <a:lnTo>
                    <a:pt x="20376" y="3627"/>
                  </a:lnTo>
                  <a:lnTo>
                    <a:pt x="19761" y="3725"/>
                  </a:lnTo>
                  <a:lnTo>
                    <a:pt x="18940" y="1743"/>
                  </a:lnTo>
                  <a:lnTo>
                    <a:pt x="18306" y="1539"/>
                  </a:lnTo>
                  <a:lnTo>
                    <a:pt x="17849" y="2237"/>
                  </a:lnTo>
                  <a:lnTo>
                    <a:pt x="17245" y="1613"/>
                  </a:lnTo>
                  <a:lnTo>
                    <a:pt x="16711" y="2034"/>
                  </a:lnTo>
                  <a:lnTo>
                    <a:pt x="15863" y="1256"/>
                  </a:lnTo>
                  <a:lnTo>
                    <a:pt x="15142" y="713"/>
                  </a:lnTo>
                  <a:lnTo>
                    <a:pt x="14456" y="772"/>
                  </a:lnTo>
                  <a:lnTo>
                    <a:pt x="13636" y="142"/>
                  </a:lnTo>
                  <a:lnTo>
                    <a:pt x="12911" y="0"/>
                  </a:lnTo>
                  <a:lnTo>
                    <a:pt x="12888" y="1842"/>
                  </a:lnTo>
                  <a:lnTo>
                    <a:pt x="12561" y="2832"/>
                  </a:lnTo>
                  <a:lnTo>
                    <a:pt x="11682" y="3252"/>
                  </a:lnTo>
                  <a:lnTo>
                    <a:pt x="11324" y="4308"/>
                  </a:lnTo>
                  <a:lnTo>
                    <a:pt x="11332" y="5854"/>
                  </a:lnTo>
                  <a:lnTo>
                    <a:pt x="10780" y="7561"/>
                  </a:lnTo>
                  <a:lnTo>
                    <a:pt x="10181" y="8738"/>
                  </a:lnTo>
                  <a:lnTo>
                    <a:pt x="9762" y="8630"/>
                  </a:lnTo>
                  <a:lnTo>
                    <a:pt x="9156" y="7298"/>
                  </a:lnTo>
                  <a:lnTo>
                    <a:pt x="8594" y="8468"/>
                  </a:lnTo>
                  <a:lnTo>
                    <a:pt x="8551" y="9650"/>
                  </a:lnTo>
                  <a:lnTo>
                    <a:pt x="7816" y="9488"/>
                  </a:lnTo>
                  <a:lnTo>
                    <a:pt x="7169" y="10291"/>
                  </a:lnTo>
                  <a:lnTo>
                    <a:pt x="6528" y="10070"/>
                  </a:lnTo>
                  <a:lnTo>
                    <a:pt x="5981" y="9688"/>
                  </a:lnTo>
                  <a:lnTo>
                    <a:pt x="5490" y="10238"/>
                  </a:lnTo>
                  <a:lnTo>
                    <a:pt x="5056" y="10098"/>
                  </a:lnTo>
                  <a:lnTo>
                    <a:pt x="4788" y="10989"/>
                  </a:lnTo>
                  <a:lnTo>
                    <a:pt x="4237" y="11763"/>
                  </a:lnTo>
                  <a:lnTo>
                    <a:pt x="4278" y="13548"/>
                  </a:lnTo>
                  <a:lnTo>
                    <a:pt x="4089" y="14568"/>
                  </a:lnTo>
                  <a:lnTo>
                    <a:pt x="3206" y="15097"/>
                  </a:lnTo>
                  <a:lnTo>
                    <a:pt x="3180" y="16570"/>
                  </a:lnTo>
                  <a:lnTo>
                    <a:pt x="2736" y="16710"/>
                  </a:lnTo>
                  <a:lnTo>
                    <a:pt x="2268" y="16019"/>
                  </a:lnTo>
                  <a:lnTo>
                    <a:pt x="1701" y="15770"/>
                  </a:lnTo>
                  <a:lnTo>
                    <a:pt x="1628" y="17001"/>
                  </a:lnTo>
                  <a:lnTo>
                    <a:pt x="1099" y="17996"/>
                  </a:lnTo>
                  <a:lnTo>
                    <a:pt x="1476" y="18946"/>
                  </a:lnTo>
                  <a:lnTo>
                    <a:pt x="1254" y="20036"/>
                  </a:lnTo>
                  <a:lnTo>
                    <a:pt x="90" y="20433"/>
                  </a:lnTo>
                  <a:lnTo>
                    <a:pt x="0" y="21600"/>
                  </a:lnTo>
                  <a:lnTo>
                    <a:pt x="4598" y="21176"/>
                  </a:lnTo>
                  <a:lnTo>
                    <a:pt x="4088" y="20037"/>
                  </a:lnTo>
                  <a:lnTo>
                    <a:pt x="17338" y="18171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9" name="Shape 1237">
              <a:extLst>
                <a:ext uri="{FF2B5EF4-FFF2-40B4-BE49-F238E27FC236}">
                  <a16:creationId xmlns:a16="http://schemas.microsoft.com/office/drawing/2014/main" id="{C0BE5950-4912-E643-AFA1-9EED6A168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7829" y="6270546"/>
              <a:ext cx="1694593" cy="191419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45" y="0"/>
                  </a:moveTo>
                  <a:lnTo>
                    <a:pt x="5232" y="2703"/>
                  </a:lnTo>
                  <a:lnTo>
                    <a:pt x="4541" y="1923"/>
                  </a:lnTo>
                  <a:lnTo>
                    <a:pt x="3521" y="1922"/>
                  </a:lnTo>
                  <a:lnTo>
                    <a:pt x="2922" y="2495"/>
                  </a:lnTo>
                  <a:lnTo>
                    <a:pt x="2847" y="2917"/>
                  </a:lnTo>
                  <a:lnTo>
                    <a:pt x="2875" y="3609"/>
                  </a:lnTo>
                  <a:lnTo>
                    <a:pt x="2502" y="4002"/>
                  </a:lnTo>
                  <a:lnTo>
                    <a:pt x="2533" y="4515"/>
                  </a:lnTo>
                  <a:lnTo>
                    <a:pt x="2823" y="5703"/>
                  </a:lnTo>
                  <a:lnTo>
                    <a:pt x="2311" y="6325"/>
                  </a:lnTo>
                  <a:lnTo>
                    <a:pt x="2632" y="7279"/>
                  </a:lnTo>
                  <a:lnTo>
                    <a:pt x="2946" y="8379"/>
                  </a:lnTo>
                  <a:lnTo>
                    <a:pt x="3297" y="8783"/>
                  </a:lnTo>
                  <a:lnTo>
                    <a:pt x="2532" y="9360"/>
                  </a:lnTo>
                  <a:lnTo>
                    <a:pt x="2059" y="10264"/>
                  </a:lnTo>
                  <a:lnTo>
                    <a:pt x="1600" y="10630"/>
                  </a:lnTo>
                  <a:lnTo>
                    <a:pt x="645" y="12205"/>
                  </a:lnTo>
                  <a:lnTo>
                    <a:pt x="948" y="12895"/>
                  </a:lnTo>
                  <a:lnTo>
                    <a:pt x="1566" y="13447"/>
                  </a:lnTo>
                  <a:lnTo>
                    <a:pt x="1698" y="13888"/>
                  </a:lnTo>
                  <a:lnTo>
                    <a:pt x="1080" y="13953"/>
                  </a:lnTo>
                  <a:lnTo>
                    <a:pt x="471" y="13967"/>
                  </a:lnTo>
                  <a:lnTo>
                    <a:pt x="0" y="14701"/>
                  </a:lnTo>
                  <a:lnTo>
                    <a:pt x="11663" y="20558"/>
                  </a:lnTo>
                  <a:lnTo>
                    <a:pt x="18551" y="21600"/>
                  </a:lnTo>
                  <a:lnTo>
                    <a:pt x="21600" y="2512"/>
                  </a:lnTo>
                  <a:cubicBezTo>
                    <a:pt x="18978" y="2078"/>
                    <a:pt x="16354" y="1651"/>
                    <a:pt x="13730" y="1230"/>
                  </a:cubicBezTo>
                  <a:cubicBezTo>
                    <a:pt x="11136" y="814"/>
                    <a:pt x="8541" y="404"/>
                    <a:pt x="59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0" name="Shape 1238">
              <a:extLst>
                <a:ext uri="{FF2B5EF4-FFF2-40B4-BE49-F238E27FC236}">
                  <a16:creationId xmlns:a16="http://schemas.microsoft.com/office/drawing/2014/main" id="{D130C61F-A34C-AB4F-A50A-6CAC6879F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7040" y="6494350"/>
              <a:ext cx="1673279" cy="172670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98"/>
                  </a:moveTo>
                  <a:lnTo>
                    <a:pt x="20005" y="21126"/>
                  </a:lnTo>
                  <a:lnTo>
                    <a:pt x="8598" y="19995"/>
                  </a:lnTo>
                  <a:lnTo>
                    <a:pt x="8441" y="20734"/>
                  </a:lnTo>
                  <a:lnTo>
                    <a:pt x="2950" y="19891"/>
                  </a:lnTo>
                  <a:lnTo>
                    <a:pt x="2574" y="21600"/>
                  </a:lnTo>
                  <a:lnTo>
                    <a:pt x="0" y="21113"/>
                  </a:lnTo>
                  <a:lnTo>
                    <a:pt x="3152" y="0"/>
                  </a:lnTo>
                  <a:cubicBezTo>
                    <a:pt x="6282" y="509"/>
                    <a:pt x="9424" y="950"/>
                    <a:pt x="12574" y="1322"/>
                  </a:cubicBezTo>
                  <a:cubicBezTo>
                    <a:pt x="15576" y="1677"/>
                    <a:pt x="18585" y="1969"/>
                    <a:pt x="21600" y="219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1" name="Shape 1239">
              <a:extLst>
                <a:ext uri="{FF2B5EF4-FFF2-40B4-BE49-F238E27FC236}">
                  <a16:creationId xmlns:a16="http://schemas.microsoft.com/office/drawing/2014/main" id="{EDF33890-FAE8-604F-B111-225B48B34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1607" y="6665031"/>
              <a:ext cx="2108731" cy="115709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1" h="21600" extrusionOk="0">
                  <a:moveTo>
                    <a:pt x="21134" y="1829"/>
                  </a:moveTo>
                  <a:cubicBezTo>
                    <a:pt x="21096" y="3441"/>
                    <a:pt x="21107" y="5056"/>
                    <a:pt x="21166" y="6667"/>
                  </a:cubicBezTo>
                  <a:cubicBezTo>
                    <a:pt x="21226" y="8284"/>
                    <a:pt x="21335" y="9893"/>
                    <a:pt x="21413" y="11508"/>
                  </a:cubicBezTo>
                  <a:cubicBezTo>
                    <a:pt x="21566" y="14663"/>
                    <a:pt x="21600" y="17835"/>
                    <a:pt x="21515" y="20999"/>
                  </a:cubicBezTo>
                  <a:lnTo>
                    <a:pt x="21363" y="21600"/>
                  </a:lnTo>
                  <a:lnTo>
                    <a:pt x="20830" y="20956"/>
                  </a:lnTo>
                  <a:lnTo>
                    <a:pt x="20291" y="20026"/>
                  </a:lnTo>
                  <a:lnTo>
                    <a:pt x="19584" y="19960"/>
                  </a:lnTo>
                  <a:lnTo>
                    <a:pt x="18614" y="19895"/>
                  </a:lnTo>
                  <a:lnTo>
                    <a:pt x="17651" y="19944"/>
                  </a:lnTo>
                  <a:lnTo>
                    <a:pt x="17080" y="20333"/>
                  </a:lnTo>
                  <a:lnTo>
                    <a:pt x="16719" y="20803"/>
                  </a:lnTo>
                  <a:lnTo>
                    <a:pt x="16582" y="19919"/>
                  </a:lnTo>
                  <a:lnTo>
                    <a:pt x="16193" y="19596"/>
                  </a:lnTo>
                  <a:lnTo>
                    <a:pt x="15621" y="19335"/>
                  </a:lnTo>
                  <a:lnTo>
                    <a:pt x="15225" y="18878"/>
                  </a:lnTo>
                  <a:lnTo>
                    <a:pt x="15128" y="19746"/>
                  </a:lnTo>
                  <a:lnTo>
                    <a:pt x="14966" y="20289"/>
                  </a:lnTo>
                  <a:lnTo>
                    <a:pt x="14659" y="19427"/>
                  </a:lnTo>
                  <a:lnTo>
                    <a:pt x="14330" y="20240"/>
                  </a:lnTo>
                  <a:lnTo>
                    <a:pt x="13918" y="19914"/>
                  </a:lnTo>
                  <a:lnTo>
                    <a:pt x="13177" y="20235"/>
                  </a:lnTo>
                  <a:lnTo>
                    <a:pt x="12652" y="19672"/>
                  </a:lnTo>
                  <a:lnTo>
                    <a:pt x="12460" y="18829"/>
                  </a:lnTo>
                  <a:lnTo>
                    <a:pt x="12117" y="17919"/>
                  </a:lnTo>
                  <a:lnTo>
                    <a:pt x="11687" y="18283"/>
                  </a:lnTo>
                  <a:lnTo>
                    <a:pt x="11449" y="18919"/>
                  </a:lnTo>
                  <a:lnTo>
                    <a:pt x="11036" y="18422"/>
                  </a:lnTo>
                  <a:lnTo>
                    <a:pt x="10467" y="18098"/>
                  </a:lnTo>
                  <a:lnTo>
                    <a:pt x="9927" y="17837"/>
                  </a:lnTo>
                  <a:lnTo>
                    <a:pt x="9568" y="17125"/>
                  </a:lnTo>
                  <a:lnTo>
                    <a:pt x="9084" y="15888"/>
                  </a:lnTo>
                  <a:lnTo>
                    <a:pt x="8222" y="15695"/>
                  </a:lnTo>
                  <a:lnTo>
                    <a:pt x="7216" y="15369"/>
                  </a:lnTo>
                  <a:lnTo>
                    <a:pt x="7294" y="4173"/>
                  </a:lnTo>
                  <a:lnTo>
                    <a:pt x="0" y="3064"/>
                  </a:lnTo>
                  <a:lnTo>
                    <a:pt x="74" y="0"/>
                  </a:lnTo>
                  <a:lnTo>
                    <a:pt x="2490" y="582"/>
                  </a:lnTo>
                  <a:lnTo>
                    <a:pt x="2663" y="313"/>
                  </a:lnTo>
                  <a:cubicBezTo>
                    <a:pt x="5830" y="688"/>
                    <a:pt x="9000" y="1004"/>
                    <a:pt x="12171" y="1261"/>
                  </a:cubicBezTo>
                  <a:cubicBezTo>
                    <a:pt x="15157" y="1503"/>
                    <a:pt x="18145" y="1692"/>
                    <a:pt x="21134" y="1829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2" name="Shape 1240">
              <a:extLst>
                <a:ext uri="{FF2B5EF4-FFF2-40B4-BE49-F238E27FC236}">
                  <a16:creationId xmlns:a16="http://schemas.microsoft.com/office/drawing/2014/main" id="{19F55DC4-24ED-6540-84E1-445E780CE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3185" y="3845403"/>
              <a:ext cx="1824004" cy="13449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64" y="17346"/>
                  </a:moveTo>
                  <a:lnTo>
                    <a:pt x="21600" y="18029"/>
                  </a:lnTo>
                  <a:lnTo>
                    <a:pt x="19445" y="19958"/>
                  </a:lnTo>
                  <a:lnTo>
                    <a:pt x="18156" y="20835"/>
                  </a:lnTo>
                  <a:lnTo>
                    <a:pt x="18176" y="20101"/>
                  </a:lnTo>
                  <a:lnTo>
                    <a:pt x="16606" y="21486"/>
                  </a:lnTo>
                  <a:lnTo>
                    <a:pt x="16116" y="21600"/>
                  </a:lnTo>
                  <a:lnTo>
                    <a:pt x="16319" y="20704"/>
                  </a:lnTo>
                  <a:lnTo>
                    <a:pt x="16245" y="20094"/>
                  </a:lnTo>
                  <a:lnTo>
                    <a:pt x="15863" y="19439"/>
                  </a:lnTo>
                  <a:cubicBezTo>
                    <a:pt x="15520" y="19328"/>
                    <a:pt x="15176" y="19226"/>
                    <a:pt x="14830" y="19134"/>
                  </a:cubicBezTo>
                  <a:cubicBezTo>
                    <a:pt x="14452" y="19032"/>
                    <a:pt x="14072" y="18941"/>
                    <a:pt x="13691" y="18861"/>
                  </a:cubicBezTo>
                  <a:lnTo>
                    <a:pt x="12845" y="18435"/>
                  </a:lnTo>
                  <a:lnTo>
                    <a:pt x="12027" y="16384"/>
                  </a:lnTo>
                  <a:cubicBezTo>
                    <a:pt x="11914" y="16301"/>
                    <a:pt x="11792" y="16243"/>
                    <a:pt x="11665" y="16214"/>
                  </a:cubicBezTo>
                  <a:cubicBezTo>
                    <a:pt x="11519" y="16180"/>
                    <a:pt x="11369" y="16184"/>
                    <a:pt x="11224" y="16226"/>
                  </a:cubicBezTo>
                  <a:lnTo>
                    <a:pt x="243" y="19259"/>
                  </a:lnTo>
                  <a:lnTo>
                    <a:pt x="0" y="18091"/>
                  </a:lnTo>
                  <a:lnTo>
                    <a:pt x="511" y="17369"/>
                  </a:lnTo>
                  <a:lnTo>
                    <a:pt x="1219" y="16452"/>
                  </a:lnTo>
                  <a:lnTo>
                    <a:pt x="1662" y="15799"/>
                  </a:lnTo>
                  <a:lnTo>
                    <a:pt x="1745" y="14943"/>
                  </a:lnTo>
                  <a:lnTo>
                    <a:pt x="1909" y="13922"/>
                  </a:lnTo>
                  <a:lnTo>
                    <a:pt x="1278" y="13926"/>
                  </a:lnTo>
                  <a:lnTo>
                    <a:pt x="1279" y="12884"/>
                  </a:lnTo>
                  <a:lnTo>
                    <a:pt x="1360" y="12217"/>
                  </a:lnTo>
                  <a:lnTo>
                    <a:pt x="2159" y="11627"/>
                  </a:lnTo>
                  <a:lnTo>
                    <a:pt x="2747" y="11684"/>
                  </a:lnTo>
                  <a:lnTo>
                    <a:pt x="3695" y="11578"/>
                  </a:lnTo>
                  <a:lnTo>
                    <a:pt x="4397" y="11578"/>
                  </a:lnTo>
                  <a:lnTo>
                    <a:pt x="4918" y="11784"/>
                  </a:lnTo>
                  <a:lnTo>
                    <a:pt x="5413" y="11616"/>
                  </a:lnTo>
                  <a:lnTo>
                    <a:pt x="5783" y="11171"/>
                  </a:lnTo>
                  <a:lnTo>
                    <a:pt x="6316" y="11101"/>
                  </a:lnTo>
                  <a:lnTo>
                    <a:pt x="7097" y="10965"/>
                  </a:lnTo>
                  <a:lnTo>
                    <a:pt x="7304" y="10312"/>
                  </a:lnTo>
                  <a:lnTo>
                    <a:pt x="7580" y="9569"/>
                  </a:lnTo>
                  <a:lnTo>
                    <a:pt x="8077" y="9404"/>
                  </a:lnTo>
                  <a:lnTo>
                    <a:pt x="8077" y="8555"/>
                  </a:lnTo>
                  <a:lnTo>
                    <a:pt x="7873" y="7847"/>
                  </a:lnTo>
                  <a:lnTo>
                    <a:pt x="7714" y="7182"/>
                  </a:lnTo>
                  <a:lnTo>
                    <a:pt x="7759" y="6248"/>
                  </a:lnTo>
                  <a:lnTo>
                    <a:pt x="8226" y="5488"/>
                  </a:lnTo>
                  <a:lnTo>
                    <a:pt x="8802" y="3164"/>
                  </a:lnTo>
                  <a:lnTo>
                    <a:pt x="10182" y="1203"/>
                  </a:lnTo>
                  <a:lnTo>
                    <a:pt x="11094" y="1072"/>
                  </a:lnTo>
                  <a:lnTo>
                    <a:pt x="12526" y="414"/>
                  </a:lnTo>
                  <a:lnTo>
                    <a:pt x="14195" y="0"/>
                  </a:lnTo>
                  <a:lnTo>
                    <a:pt x="14252" y="1069"/>
                  </a:lnTo>
                  <a:lnTo>
                    <a:pt x="14376" y="2048"/>
                  </a:lnTo>
                  <a:lnTo>
                    <a:pt x="14733" y="2925"/>
                  </a:lnTo>
                  <a:lnTo>
                    <a:pt x="14816" y="3856"/>
                  </a:lnTo>
                  <a:lnTo>
                    <a:pt x="14816" y="4597"/>
                  </a:lnTo>
                  <a:lnTo>
                    <a:pt x="14899" y="5547"/>
                  </a:lnTo>
                  <a:lnTo>
                    <a:pt x="15020" y="6267"/>
                  </a:lnTo>
                  <a:lnTo>
                    <a:pt x="15511" y="6974"/>
                  </a:lnTo>
                  <a:lnTo>
                    <a:pt x="15994" y="8318"/>
                  </a:lnTo>
                  <a:lnTo>
                    <a:pt x="15885" y="9642"/>
                  </a:lnTo>
                  <a:lnTo>
                    <a:pt x="15968" y="10690"/>
                  </a:lnTo>
                  <a:lnTo>
                    <a:pt x="16392" y="11308"/>
                  </a:lnTo>
                  <a:lnTo>
                    <a:pt x="16351" y="12016"/>
                  </a:lnTo>
                  <a:lnTo>
                    <a:pt x="16227" y="13415"/>
                  </a:lnTo>
                  <a:lnTo>
                    <a:pt x="16268" y="14477"/>
                  </a:lnTo>
                  <a:lnTo>
                    <a:pt x="16433" y="15543"/>
                  </a:lnTo>
                  <a:lnTo>
                    <a:pt x="16544" y="16308"/>
                  </a:lnTo>
                  <a:lnTo>
                    <a:pt x="16708" y="17674"/>
                  </a:lnTo>
                  <a:lnTo>
                    <a:pt x="16872" y="18448"/>
                  </a:lnTo>
                  <a:lnTo>
                    <a:pt x="16747" y="19400"/>
                  </a:lnTo>
                  <a:lnTo>
                    <a:pt x="16785" y="20385"/>
                  </a:lnTo>
                  <a:lnTo>
                    <a:pt x="17430" y="19602"/>
                  </a:lnTo>
                  <a:lnTo>
                    <a:pt x="18584" y="18989"/>
                  </a:lnTo>
                  <a:lnTo>
                    <a:pt x="19694" y="18654"/>
                  </a:lnTo>
                  <a:lnTo>
                    <a:pt x="20329" y="17553"/>
                  </a:lnTo>
                  <a:lnTo>
                    <a:pt x="21364" y="1734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3" name="Shape 1241">
              <a:extLst>
                <a:ext uri="{FF2B5EF4-FFF2-40B4-BE49-F238E27FC236}">
                  <a16:creationId xmlns:a16="http://schemas.microsoft.com/office/drawing/2014/main" id="{0AAADA3D-78CA-AC44-8300-56C46A6F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714" y="3729474"/>
              <a:ext cx="418529" cy="7572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42" y="0"/>
                  </a:moveTo>
                  <a:lnTo>
                    <a:pt x="20113" y="1603"/>
                  </a:lnTo>
                  <a:lnTo>
                    <a:pt x="19777" y="3123"/>
                  </a:lnTo>
                  <a:lnTo>
                    <a:pt x="21600" y="4260"/>
                  </a:lnTo>
                  <a:lnTo>
                    <a:pt x="21420" y="6113"/>
                  </a:lnTo>
                  <a:lnTo>
                    <a:pt x="19511" y="6412"/>
                  </a:lnTo>
                  <a:lnTo>
                    <a:pt x="17744" y="7006"/>
                  </a:lnTo>
                  <a:lnTo>
                    <a:pt x="17695" y="8165"/>
                  </a:lnTo>
                  <a:lnTo>
                    <a:pt x="18319" y="10305"/>
                  </a:lnTo>
                  <a:lnTo>
                    <a:pt x="17807" y="11813"/>
                  </a:lnTo>
                  <a:lnTo>
                    <a:pt x="16365" y="13504"/>
                  </a:lnTo>
                  <a:lnTo>
                    <a:pt x="17731" y="14629"/>
                  </a:lnTo>
                  <a:lnTo>
                    <a:pt x="18314" y="16087"/>
                  </a:lnTo>
                  <a:lnTo>
                    <a:pt x="18441" y="18131"/>
                  </a:lnTo>
                  <a:lnTo>
                    <a:pt x="18855" y="20674"/>
                  </a:lnTo>
                  <a:lnTo>
                    <a:pt x="7162" y="21600"/>
                  </a:lnTo>
                  <a:lnTo>
                    <a:pt x="7281" y="19801"/>
                  </a:lnTo>
                  <a:lnTo>
                    <a:pt x="7565" y="17865"/>
                  </a:lnTo>
                  <a:lnTo>
                    <a:pt x="5581" y="15788"/>
                  </a:lnTo>
                  <a:lnTo>
                    <a:pt x="2983" y="14612"/>
                  </a:lnTo>
                  <a:lnTo>
                    <a:pt x="2219" y="11609"/>
                  </a:lnTo>
                  <a:lnTo>
                    <a:pt x="2175" y="8535"/>
                  </a:lnTo>
                  <a:lnTo>
                    <a:pt x="380" y="6977"/>
                  </a:lnTo>
                  <a:lnTo>
                    <a:pt x="0" y="3201"/>
                  </a:lnTo>
                  <a:lnTo>
                    <a:pt x="1954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4" name="Shape 1242">
              <a:extLst>
                <a:ext uri="{FF2B5EF4-FFF2-40B4-BE49-F238E27FC236}">
                  <a16:creationId xmlns:a16="http://schemas.microsoft.com/office/drawing/2014/main" id="{1339F161-5266-5D49-B5E6-8063DE924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0700" y="3633060"/>
              <a:ext cx="448003" cy="8226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87" y="0"/>
                  </a:moveTo>
                  <a:lnTo>
                    <a:pt x="5709" y="700"/>
                  </a:lnTo>
                  <a:lnTo>
                    <a:pt x="4156" y="738"/>
                  </a:lnTo>
                  <a:lnTo>
                    <a:pt x="3263" y="2742"/>
                  </a:lnTo>
                  <a:lnTo>
                    <a:pt x="3742" y="4157"/>
                  </a:lnTo>
                  <a:lnTo>
                    <a:pt x="3288" y="5438"/>
                  </a:lnTo>
                  <a:lnTo>
                    <a:pt x="5352" y="6808"/>
                  </a:lnTo>
                  <a:lnTo>
                    <a:pt x="5015" y="8039"/>
                  </a:lnTo>
                  <a:lnTo>
                    <a:pt x="1477" y="8777"/>
                  </a:lnTo>
                  <a:lnTo>
                    <a:pt x="1545" y="11190"/>
                  </a:lnTo>
                  <a:lnTo>
                    <a:pt x="2043" y="12437"/>
                  </a:lnTo>
                  <a:lnTo>
                    <a:pt x="0" y="14774"/>
                  </a:lnTo>
                  <a:lnTo>
                    <a:pt x="1794" y="16433"/>
                  </a:lnTo>
                  <a:lnTo>
                    <a:pt x="2343" y="17917"/>
                  </a:lnTo>
                  <a:lnTo>
                    <a:pt x="2785" y="21600"/>
                  </a:lnTo>
                  <a:lnTo>
                    <a:pt x="16228" y="19707"/>
                  </a:lnTo>
                  <a:lnTo>
                    <a:pt x="16228" y="18892"/>
                  </a:lnTo>
                  <a:lnTo>
                    <a:pt x="20315" y="18169"/>
                  </a:lnTo>
                  <a:lnTo>
                    <a:pt x="21600" y="17324"/>
                  </a:lnTo>
                  <a:lnTo>
                    <a:pt x="18595" y="17145"/>
                  </a:lnTo>
                  <a:lnTo>
                    <a:pt x="6987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5" name="Shape 1243">
              <a:extLst>
                <a:ext uri="{FF2B5EF4-FFF2-40B4-BE49-F238E27FC236}">
                  <a16:creationId xmlns:a16="http://schemas.microsoft.com/office/drawing/2014/main" id="{F9826E69-3D1F-F148-810A-010F0DB01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67169" y="2906976"/>
              <a:ext cx="913705" cy="139503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14" y="20123"/>
                  </a:moveTo>
                  <a:lnTo>
                    <a:pt x="7903" y="20874"/>
                  </a:lnTo>
                  <a:lnTo>
                    <a:pt x="7197" y="21600"/>
                  </a:lnTo>
                  <a:lnTo>
                    <a:pt x="5739" y="21566"/>
                  </a:lnTo>
                  <a:lnTo>
                    <a:pt x="0" y="11297"/>
                  </a:lnTo>
                  <a:lnTo>
                    <a:pt x="1063" y="11167"/>
                  </a:lnTo>
                  <a:lnTo>
                    <a:pt x="1515" y="10338"/>
                  </a:lnTo>
                  <a:lnTo>
                    <a:pt x="1432" y="9770"/>
                  </a:lnTo>
                  <a:lnTo>
                    <a:pt x="2541" y="9225"/>
                  </a:lnTo>
                  <a:lnTo>
                    <a:pt x="2186" y="8639"/>
                  </a:lnTo>
                  <a:lnTo>
                    <a:pt x="2847" y="7846"/>
                  </a:lnTo>
                  <a:lnTo>
                    <a:pt x="2413" y="7101"/>
                  </a:lnTo>
                  <a:lnTo>
                    <a:pt x="1949" y="6122"/>
                  </a:lnTo>
                  <a:lnTo>
                    <a:pt x="1701" y="5005"/>
                  </a:lnTo>
                  <a:lnTo>
                    <a:pt x="1976" y="4064"/>
                  </a:lnTo>
                  <a:lnTo>
                    <a:pt x="4045" y="0"/>
                  </a:lnTo>
                  <a:lnTo>
                    <a:pt x="4954" y="223"/>
                  </a:lnTo>
                  <a:lnTo>
                    <a:pt x="5584" y="917"/>
                  </a:lnTo>
                  <a:lnTo>
                    <a:pt x="6733" y="612"/>
                  </a:lnTo>
                  <a:lnTo>
                    <a:pt x="7029" y="40"/>
                  </a:lnTo>
                  <a:lnTo>
                    <a:pt x="8592" y="378"/>
                  </a:lnTo>
                  <a:lnTo>
                    <a:pt x="9718" y="414"/>
                  </a:lnTo>
                  <a:lnTo>
                    <a:pt x="10571" y="829"/>
                  </a:lnTo>
                  <a:lnTo>
                    <a:pt x="11717" y="883"/>
                  </a:lnTo>
                  <a:lnTo>
                    <a:pt x="12403" y="1584"/>
                  </a:lnTo>
                  <a:lnTo>
                    <a:pt x="15146" y="6789"/>
                  </a:lnTo>
                  <a:lnTo>
                    <a:pt x="16213" y="7367"/>
                  </a:lnTo>
                  <a:lnTo>
                    <a:pt x="17187" y="7242"/>
                  </a:lnTo>
                  <a:lnTo>
                    <a:pt x="18175" y="7459"/>
                  </a:lnTo>
                  <a:lnTo>
                    <a:pt x="19659" y="7856"/>
                  </a:lnTo>
                  <a:lnTo>
                    <a:pt x="20230" y="8494"/>
                  </a:lnTo>
                  <a:lnTo>
                    <a:pt x="20860" y="9392"/>
                  </a:lnTo>
                  <a:lnTo>
                    <a:pt x="21600" y="9908"/>
                  </a:lnTo>
                  <a:lnTo>
                    <a:pt x="21424" y="10693"/>
                  </a:lnTo>
                  <a:lnTo>
                    <a:pt x="20612" y="11171"/>
                  </a:lnTo>
                  <a:lnTo>
                    <a:pt x="19497" y="11171"/>
                  </a:lnTo>
                  <a:lnTo>
                    <a:pt x="19245" y="12035"/>
                  </a:lnTo>
                  <a:lnTo>
                    <a:pt x="18178" y="11873"/>
                  </a:lnTo>
                  <a:lnTo>
                    <a:pt x="18502" y="12545"/>
                  </a:lnTo>
                  <a:lnTo>
                    <a:pt x="17579" y="12581"/>
                  </a:lnTo>
                  <a:lnTo>
                    <a:pt x="17913" y="13352"/>
                  </a:lnTo>
                  <a:lnTo>
                    <a:pt x="16743" y="12921"/>
                  </a:lnTo>
                  <a:lnTo>
                    <a:pt x="16464" y="13557"/>
                  </a:lnTo>
                  <a:lnTo>
                    <a:pt x="15476" y="13131"/>
                  </a:lnTo>
                  <a:lnTo>
                    <a:pt x="14739" y="13113"/>
                  </a:lnTo>
                  <a:lnTo>
                    <a:pt x="14392" y="13661"/>
                  </a:lnTo>
                  <a:lnTo>
                    <a:pt x="13665" y="13627"/>
                  </a:lnTo>
                  <a:lnTo>
                    <a:pt x="13748" y="12838"/>
                  </a:lnTo>
                  <a:lnTo>
                    <a:pt x="12873" y="12464"/>
                  </a:lnTo>
                  <a:lnTo>
                    <a:pt x="12928" y="13165"/>
                  </a:lnTo>
                  <a:lnTo>
                    <a:pt x="13121" y="14173"/>
                  </a:lnTo>
                  <a:lnTo>
                    <a:pt x="13059" y="14854"/>
                  </a:lnTo>
                  <a:lnTo>
                    <a:pt x="12987" y="15646"/>
                  </a:lnTo>
                  <a:lnTo>
                    <a:pt x="12822" y="16230"/>
                  </a:lnTo>
                  <a:lnTo>
                    <a:pt x="12119" y="16034"/>
                  </a:lnTo>
                  <a:lnTo>
                    <a:pt x="11817" y="15639"/>
                  </a:lnTo>
                  <a:lnTo>
                    <a:pt x="10994" y="16016"/>
                  </a:lnTo>
                  <a:lnTo>
                    <a:pt x="10963" y="16704"/>
                  </a:lnTo>
                  <a:lnTo>
                    <a:pt x="10805" y="17552"/>
                  </a:lnTo>
                  <a:lnTo>
                    <a:pt x="10033" y="17272"/>
                  </a:lnTo>
                  <a:lnTo>
                    <a:pt x="9217" y="17109"/>
                  </a:lnTo>
                  <a:lnTo>
                    <a:pt x="8588" y="17588"/>
                  </a:lnTo>
                  <a:lnTo>
                    <a:pt x="9162" y="18282"/>
                  </a:lnTo>
                  <a:lnTo>
                    <a:pt x="8835" y="18814"/>
                  </a:lnTo>
                  <a:lnTo>
                    <a:pt x="8233" y="19295"/>
                  </a:lnTo>
                  <a:lnTo>
                    <a:pt x="8808" y="19850"/>
                  </a:lnTo>
                  <a:lnTo>
                    <a:pt x="7714" y="2012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0" name="Shape 1244">
              <a:extLst>
                <a:ext uri="{FF2B5EF4-FFF2-40B4-BE49-F238E27FC236}">
                  <a16:creationId xmlns:a16="http://schemas.microsoft.com/office/drawing/2014/main" id="{C99BBCB9-5A4E-D240-897E-98D0D99C2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0207" y="4322398"/>
              <a:ext cx="887203" cy="4312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3550" y="0"/>
                  </a:moveTo>
                  <a:lnTo>
                    <a:pt x="14205" y="1707"/>
                  </a:lnTo>
                  <a:lnTo>
                    <a:pt x="15258" y="3197"/>
                  </a:lnTo>
                  <a:lnTo>
                    <a:pt x="14524" y="5523"/>
                  </a:lnTo>
                  <a:lnTo>
                    <a:pt x="13727" y="7544"/>
                  </a:lnTo>
                  <a:lnTo>
                    <a:pt x="14152" y="9929"/>
                  </a:lnTo>
                  <a:lnTo>
                    <a:pt x="15996" y="9820"/>
                  </a:lnTo>
                  <a:lnTo>
                    <a:pt x="17102" y="12621"/>
                  </a:lnTo>
                  <a:lnTo>
                    <a:pt x="17920" y="14991"/>
                  </a:lnTo>
                  <a:lnTo>
                    <a:pt x="19788" y="15859"/>
                  </a:lnTo>
                  <a:lnTo>
                    <a:pt x="20710" y="14532"/>
                  </a:lnTo>
                  <a:lnTo>
                    <a:pt x="19885" y="11862"/>
                  </a:lnTo>
                  <a:lnTo>
                    <a:pt x="18658" y="10987"/>
                  </a:lnTo>
                  <a:lnTo>
                    <a:pt x="19643" y="8719"/>
                  </a:lnTo>
                  <a:lnTo>
                    <a:pt x="21430" y="11403"/>
                  </a:lnTo>
                  <a:lnTo>
                    <a:pt x="21600" y="17734"/>
                  </a:lnTo>
                  <a:lnTo>
                    <a:pt x="19380" y="17384"/>
                  </a:lnTo>
                  <a:lnTo>
                    <a:pt x="18505" y="19061"/>
                  </a:lnTo>
                  <a:lnTo>
                    <a:pt x="17495" y="18733"/>
                  </a:lnTo>
                  <a:lnTo>
                    <a:pt x="16736" y="17004"/>
                  </a:lnTo>
                  <a:lnTo>
                    <a:pt x="16406" y="20068"/>
                  </a:lnTo>
                  <a:lnTo>
                    <a:pt x="15484" y="21600"/>
                  </a:lnTo>
                  <a:lnTo>
                    <a:pt x="14591" y="18434"/>
                  </a:lnTo>
                  <a:lnTo>
                    <a:pt x="13602" y="18259"/>
                  </a:lnTo>
                  <a:lnTo>
                    <a:pt x="12673" y="14488"/>
                  </a:lnTo>
                  <a:lnTo>
                    <a:pt x="690" y="20658"/>
                  </a:lnTo>
                  <a:lnTo>
                    <a:pt x="602" y="15691"/>
                  </a:lnTo>
                  <a:lnTo>
                    <a:pt x="915" y="11687"/>
                  </a:lnTo>
                  <a:lnTo>
                    <a:pt x="17" y="9433"/>
                  </a:lnTo>
                  <a:lnTo>
                    <a:pt x="0" y="7770"/>
                  </a:lnTo>
                  <a:lnTo>
                    <a:pt x="5750" y="6092"/>
                  </a:lnTo>
                  <a:lnTo>
                    <a:pt x="11995" y="2547"/>
                  </a:lnTo>
                  <a:lnTo>
                    <a:pt x="11910" y="1000"/>
                  </a:lnTo>
                  <a:lnTo>
                    <a:pt x="1355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4" name="Shape 1245">
              <a:extLst>
                <a:ext uri="{FF2B5EF4-FFF2-40B4-BE49-F238E27FC236}">
                  <a16:creationId xmlns:a16="http://schemas.microsoft.com/office/drawing/2014/main" id="{3C53BEBF-4A14-7944-AB99-F0986C3E4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0873" y="4626579"/>
              <a:ext cx="454620" cy="4334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98"/>
                  </a:moveTo>
                  <a:lnTo>
                    <a:pt x="19277" y="0"/>
                  </a:lnTo>
                  <a:lnTo>
                    <a:pt x="21600" y="9038"/>
                  </a:lnTo>
                  <a:lnTo>
                    <a:pt x="21261" y="11141"/>
                  </a:lnTo>
                  <a:lnTo>
                    <a:pt x="19005" y="12223"/>
                  </a:lnTo>
                  <a:lnTo>
                    <a:pt x="16591" y="12919"/>
                  </a:lnTo>
                  <a:lnTo>
                    <a:pt x="14322" y="14189"/>
                  </a:lnTo>
                  <a:lnTo>
                    <a:pt x="10338" y="15866"/>
                  </a:lnTo>
                  <a:lnTo>
                    <a:pt x="8663" y="16672"/>
                  </a:lnTo>
                  <a:lnTo>
                    <a:pt x="7466" y="18239"/>
                  </a:lnTo>
                  <a:lnTo>
                    <a:pt x="5487" y="19451"/>
                  </a:lnTo>
                  <a:lnTo>
                    <a:pt x="3924" y="21600"/>
                  </a:lnTo>
                  <a:lnTo>
                    <a:pt x="2153" y="21085"/>
                  </a:lnTo>
                  <a:lnTo>
                    <a:pt x="2749" y="18486"/>
                  </a:lnTo>
                  <a:lnTo>
                    <a:pt x="1476" y="12223"/>
                  </a:lnTo>
                  <a:lnTo>
                    <a:pt x="0" y="519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4" name="Shape 1246">
              <a:extLst>
                <a:ext uri="{FF2B5EF4-FFF2-40B4-BE49-F238E27FC236}">
                  <a16:creationId xmlns:a16="http://schemas.microsoft.com/office/drawing/2014/main" id="{F044C6C3-7F40-3641-90C4-DC5321E89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2651" y="4601007"/>
              <a:ext cx="223103" cy="24070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913" y="0"/>
                  </a:moveTo>
                  <a:lnTo>
                    <a:pt x="13647" y="6575"/>
                  </a:lnTo>
                  <a:lnTo>
                    <a:pt x="18766" y="7131"/>
                  </a:lnTo>
                  <a:lnTo>
                    <a:pt x="21600" y="12698"/>
                  </a:lnTo>
                  <a:lnTo>
                    <a:pt x="18668" y="15207"/>
                  </a:lnTo>
                  <a:lnTo>
                    <a:pt x="14071" y="14894"/>
                  </a:lnTo>
                  <a:lnTo>
                    <a:pt x="11758" y="18606"/>
                  </a:lnTo>
                  <a:lnTo>
                    <a:pt x="6726" y="21600"/>
                  </a:lnTo>
                  <a:lnTo>
                    <a:pt x="4062" y="17848"/>
                  </a:lnTo>
                  <a:lnTo>
                    <a:pt x="0" y="2217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5" name="Shape 1247">
              <a:extLst>
                <a:ext uri="{FF2B5EF4-FFF2-40B4-BE49-F238E27FC236}">
                  <a16:creationId xmlns:a16="http://schemas.microsoft.com/office/drawing/2014/main" id="{0A70B01A-D75E-AD42-8E3B-937DC3E8E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9730" y="5020000"/>
              <a:ext cx="287109" cy="62100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681" y="0"/>
                  </a:moveTo>
                  <a:lnTo>
                    <a:pt x="17028" y="765"/>
                  </a:lnTo>
                  <a:lnTo>
                    <a:pt x="19245" y="2293"/>
                  </a:lnTo>
                  <a:lnTo>
                    <a:pt x="16550" y="3454"/>
                  </a:lnTo>
                  <a:lnTo>
                    <a:pt x="14447" y="5394"/>
                  </a:lnTo>
                  <a:lnTo>
                    <a:pt x="14359" y="7086"/>
                  </a:lnTo>
                  <a:lnTo>
                    <a:pt x="19420" y="6321"/>
                  </a:lnTo>
                  <a:lnTo>
                    <a:pt x="20811" y="8403"/>
                  </a:lnTo>
                  <a:lnTo>
                    <a:pt x="21600" y="11964"/>
                  </a:lnTo>
                  <a:lnTo>
                    <a:pt x="18992" y="13652"/>
                  </a:lnTo>
                  <a:lnTo>
                    <a:pt x="17546" y="16078"/>
                  </a:lnTo>
                  <a:lnTo>
                    <a:pt x="15542" y="17644"/>
                  </a:lnTo>
                  <a:lnTo>
                    <a:pt x="15038" y="19421"/>
                  </a:lnTo>
                  <a:lnTo>
                    <a:pt x="13822" y="21392"/>
                  </a:lnTo>
                  <a:lnTo>
                    <a:pt x="11028" y="21600"/>
                  </a:lnTo>
                  <a:lnTo>
                    <a:pt x="11718" y="19345"/>
                  </a:lnTo>
                  <a:lnTo>
                    <a:pt x="7271" y="19345"/>
                  </a:lnTo>
                  <a:lnTo>
                    <a:pt x="3984" y="18550"/>
                  </a:lnTo>
                  <a:lnTo>
                    <a:pt x="0" y="16898"/>
                  </a:lnTo>
                  <a:lnTo>
                    <a:pt x="2943" y="14006"/>
                  </a:lnTo>
                  <a:lnTo>
                    <a:pt x="6763" y="14122"/>
                  </a:lnTo>
                  <a:lnTo>
                    <a:pt x="8603" y="12309"/>
                  </a:lnTo>
                  <a:lnTo>
                    <a:pt x="7310" y="10941"/>
                  </a:lnTo>
                  <a:lnTo>
                    <a:pt x="3049" y="9614"/>
                  </a:lnTo>
                  <a:lnTo>
                    <a:pt x="1230" y="8251"/>
                  </a:lnTo>
                  <a:lnTo>
                    <a:pt x="704" y="2906"/>
                  </a:lnTo>
                  <a:cubicBezTo>
                    <a:pt x="1725" y="2454"/>
                    <a:pt x="2674" y="1969"/>
                    <a:pt x="3543" y="1453"/>
                  </a:cubicBezTo>
                  <a:cubicBezTo>
                    <a:pt x="4323" y="991"/>
                    <a:pt x="5037" y="505"/>
                    <a:pt x="5681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6" name="Shape 1248">
              <a:extLst>
                <a:ext uri="{FF2B5EF4-FFF2-40B4-BE49-F238E27FC236}">
                  <a16:creationId xmlns:a16="http://schemas.microsoft.com/office/drawing/2014/main" id="{C2911A95-96D1-B240-B306-915A11726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3413" y="5662896"/>
              <a:ext cx="1057483" cy="80518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664" y="426"/>
                  </a:moveTo>
                  <a:lnTo>
                    <a:pt x="13100" y="6146"/>
                  </a:lnTo>
                  <a:lnTo>
                    <a:pt x="14165" y="5565"/>
                  </a:lnTo>
                  <a:lnTo>
                    <a:pt x="14798" y="3424"/>
                  </a:lnTo>
                  <a:lnTo>
                    <a:pt x="15911" y="1618"/>
                  </a:lnTo>
                  <a:lnTo>
                    <a:pt x="16883" y="931"/>
                  </a:lnTo>
                  <a:lnTo>
                    <a:pt x="19369" y="462"/>
                  </a:lnTo>
                  <a:lnTo>
                    <a:pt x="20844" y="556"/>
                  </a:lnTo>
                  <a:lnTo>
                    <a:pt x="21600" y="2044"/>
                  </a:lnTo>
                  <a:lnTo>
                    <a:pt x="20598" y="3572"/>
                  </a:lnTo>
                  <a:lnTo>
                    <a:pt x="19917" y="4627"/>
                  </a:lnTo>
                  <a:lnTo>
                    <a:pt x="19099" y="4783"/>
                  </a:lnTo>
                  <a:lnTo>
                    <a:pt x="18414" y="4877"/>
                  </a:lnTo>
                  <a:lnTo>
                    <a:pt x="18275" y="5870"/>
                  </a:lnTo>
                  <a:lnTo>
                    <a:pt x="17968" y="7323"/>
                  </a:lnTo>
                  <a:lnTo>
                    <a:pt x="16901" y="8167"/>
                  </a:lnTo>
                  <a:lnTo>
                    <a:pt x="16475" y="9413"/>
                  </a:lnTo>
                  <a:lnTo>
                    <a:pt x="15443" y="10871"/>
                  </a:lnTo>
                  <a:lnTo>
                    <a:pt x="14191" y="11156"/>
                  </a:lnTo>
                  <a:lnTo>
                    <a:pt x="13028" y="10812"/>
                  </a:lnTo>
                  <a:lnTo>
                    <a:pt x="12984" y="11719"/>
                  </a:lnTo>
                  <a:lnTo>
                    <a:pt x="13025" y="13332"/>
                  </a:lnTo>
                  <a:lnTo>
                    <a:pt x="12032" y="13981"/>
                  </a:lnTo>
                  <a:lnTo>
                    <a:pt x="10888" y="14536"/>
                  </a:lnTo>
                  <a:lnTo>
                    <a:pt x="10170" y="15747"/>
                  </a:lnTo>
                  <a:lnTo>
                    <a:pt x="10200" y="17380"/>
                  </a:lnTo>
                  <a:lnTo>
                    <a:pt x="9444" y="18451"/>
                  </a:lnTo>
                  <a:lnTo>
                    <a:pt x="8513" y="18639"/>
                  </a:lnTo>
                  <a:lnTo>
                    <a:pt x="7727" y="18729"/>
                  </a:lnTo>
                  <a:lnTo>
                    <a:pt x="7276" y="19616"/>
                  </a:lnTo>
                  <a:lnTo>
                    <a:pt x="6354" y="19713"/>
                  </a:lnTo>
                  <a:lnTo>
                    <a:pt x="5571" y="19061"/>
                  </a:lnTo>
                  <a:lnTo>
                    <a:pt x="5058" y="20432"/>
                  </a:lnTo>
                  <a:lnTo>
                    <a:pt x="4310" y="21600"/>
                  </a:lnTo>
                  <a:lnTo>
                    <a:pt x="3388" y="21225"/>
                  </a:lnTo>
                  <a:lnTo>
                    <a:pt x="1895" y="19306"/>
                  </a:lnTo>
                  <a:lnTo>
                    <a:pt x="760" y="17732"/>
                  </a:lnTo>
                  <a:lnTo>
                    <a:pt x="0" y="17263"/>
                  </a:lnTo>
                  <a:lnTo>
                    <a:pt x="313" y="12996"/>
                  </a:lnTo>
                  <a:lnTo>
                    <a:pt x="1442" y="10793"/>
                  </a:lnTo>
                  <a:lnTo>
                    <a:pt x="999" y="9656"/>
                  </a:lnTo>
                  <a:lnTo>
                    <a:pt x="1611" y="8272"/>
                  </a:lnTo>
                  <a:lnTo>
                    <a:pt x="2617" y="7995"/>
                  </a:lnTo>
                  <a:lnTo>
                    <a:pt x="3435" y="8522"/>
                  </a:lnTo>
                  <a:lnTo>
                    <a:pt x="2854" y="6389"/>
                  </a:lnTo>
                  <a:lnTo>
                    <a:pt x="3660" y="5017"/>
                  </a:lnTo>
                  <a:lnTo>
                    <a:pt x="4740" y="4838"/>
                  </a:lnTo>
                  <a:lnTo>
                    <a:pt x="6257" y="1489"/>
                  </a:lnTo>
                  <a:lnTo>
                    <a:pt x="6400" y="239"/>
                  </a:lnTo>
                  <a:lnTo>
                    <a:pt x="7530" y="0"/>
                  </a:lnTo>
                  <a:lnTo>
                    <a:pt x="7628" y="1566"/>
                  </a:lnTo>
                  <a:lnTo>
                    <a:pt x="12664" y="42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7" name="Shape 1249">
              <a:extLst>
                <a:ext uri="{FF2B5EF4-FFF2-40B4-BE49-F238E27FC236}">
                  <a16:creationId xmlns:a16="http://schemas.microsoft.com/office/drawing/2014/main" id="{7C4D05A9-3C40-FB4A-B9F5-BFDC3358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3472" y="5530319"/>
              <a:ext cx="1230985" cy="6271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22"/>
                  </a:moveTo>
                  <a:lnTo>
                    <a:pt x="397" y="13012"/>
                  </a:lnTo>
                  <a:lnTo>
                    <a:pt x="1654" y="12111"/>
                  </a:lnTo>
                  <a:lnTo>
                    <a:pt x="2349" y="8825"/>
                  </a:lnTo>
                  <a:lnTo>
                    <a:pt x="3366" y="6798"/>
                  </a:lnTo>
                  <a:lnTo>
                    <a:pt x="5363" y="5689"/>
                  </a:lnTo>
                  <a:lnTo>
                    <a:pt x="7269" y="5689"/>
                  </a:lnTo>
                  <a:lnTo>
                    <a:pt x="7862" y="7917"/>
                  </a:lnTo>
                  <a:lnTo>
                    <a:pt x="8692" y="8394"/>
                  </a:lnTo>
                  <a:lnTo>
                    <a:pt x="8994" y="10144"/>
                  </a:lnTo>
                  <a:lnTo>
                    <a:pt x="10460" y="10470"/>
                  </a:lnTo>
                  <a:lnTo>
                    <a:pt x="11216" y="11714"/>
                  </a:lnTo>
                  <a:lnTo>
                    <a:pt x="10974" y="13595"/>
                  </a:lnTo>
                  <a:lnTo>
                    <a:pt x="10192" y="15793"/>
                  </a:lnTo>
                  <a:lnTo>
                    <a:pt x="10713" y="17173"/>
                  </a:lnTo>
                  <a:lnTo>
                    <a:pt x="11671" y="17654"/>
                  </a:lnTo>
                  <a:lnTo>
                    <a:pt x="12363" y="17654"/>
                  </a:lnTo>
                  <a:lnTo>
                    <a:pt x="13403" y="18457"/>
                  </a:lnTo>
                  <a:lnTo>
                    <a:pt x="14280" y="19500"/>
                  </a:lnTo>
                  <a:lnTo>
                    <a:pt x="15292" y="20569"/>
                  </a:lnTo>
                  <a:lnTo>
                    <a:pt x="15394" y="19380"/>
                  </a:lnTo>
                  <a:lnTo>
                    <a:pt x="15749" y="18236"/>
                  </a:lnTo>
                  <a:lnTo>
                    <a:pt x="14913" y="17598"/>
                  </a:lnTo>
                  <a:lnTo>
                    <a:pt x="13815" y="15647"/>
                  </a:lnTo>
                  <a:lnTo>
                    <a:pt x="15772" y="16971"/>
                  </a:lnTo>
                  <a:lnTo>
                    <a:pt x="14982" y="14368"/>
                  </a:lnTo>
                  <a:lnTo>
                    <a:pt x="14394" y="12898"/>
                  </a:lnTo>
                  <a:lnTo>
                    <a:pt x="14456" y="10736"/>
                  </a:lnTo>
                  <a:lnTo>
                    <a:pt x="14944" y="9467"/>
                  </a:lnTo>
                  <a:lnTo>
                    <a:pt x="14211" y="8389"/>
                  </a:lnTo>
                  <a:lnTo>
                    <a:pt x="13495" y="6543"/>
                  </a:lnTo>
                  <a:lnTo>
                    <a:pt x="14568" y="6102"/>
                  </a:lnTo>
                  <a:lnTo>
                    <a:pt x="15358" y="4275"/>
                  </a:lnTo>
                  <a:lnTo>
                    <a:pt x="15662" y="3140"/>
                  </a:lnTo>
                  <a:lnTo>
                    <a:pt x="16229" y="2567"/>
                  </a:lnTo>
                  <a:lnTo>
                    <a:pt x="16656" y="4171"/>
                  </a:lnTo>
                  <a:lnTo>
                    <a:pt x="15981" y="5267"/>
                  </a:lnTo>
                  <a:lnTo>
                    <a:pt x="15430" y="6857"/>
                  </a:lnTo>
                  <a:lnTo>
                    <a:pt x="15654" y="8377"/>
                  </a:lnTo>
                  <a:lnTo>
                    <a:pt x="16020" y="9821"/>
                  </a:lnTo>
                  <a:lnTo>
                    <a:pt x="15940" y="11422"/>
                  </a:lnTo>
                  <a:lnTo>
                    <a:pt x="15639" y="12766"/>
                  </a:lnTo>
                  <a:lnTo>
                    <a:pt x="16247" y="13719"/>
                  </a:lnTo>
                  <a:lnTo>
                    <a:pt x="16022" y="15224"/>
                  </a:lnTo>
                  <a:lnTo>
                    <a:pt x="16528" y="17376"/>
                  </a:lnTo>
                  <a:lnTo>
                    <a:pt x="17384" y="17858"/>
                  </a:lnTo>
                  <a:lnTo>
                    <a:pt x="18294" y="17040"/>
                  </a:lnTo>
                  <a:lnTo>
                    <a:pt x="18294" y="18766"/>
                  </a:lnTo>
                  <a:lnTo>
                    <a:pt x="18393" y="21600"/>
                  </a:lnTo>
                  <a:lnTo>
                    <a:pt x="19229" y="21399"/>
                  </a:lnTo>
                  <a:lnTo>
                    <a:pt x="20133" y="19383"/>
                  </a:lnTo>
                  <a:lnTo>
                    <a:pt x="20683" y="17632"/>
                  </a:lnTo>
                  <a:cubicBezTo>
                    <a:pt x="20784" y="17837"/>
                    <a:pt x="20886" y="18042"/>
                    <a:pt x="20988" y="18246"/>
                  </a:cubicBezTo>
                  <a:cubicBezTo>
                    <a:pt x="21090" y="18451"/>
                    <a:pt x="21192" y="18656"/>
                    <a:pt x="21293" y="18861"/>
                  </a:cubicBezTo>
                  <a:lnTo>
                    <a:pt x="21600" y="16112"/>
                  </a:lnTo>
                  <a:lnTo>
                    <a:pt x="21559" y="13478"/>
                  </a:lnTo>
                  <a:lnTo>
                    <a:pt x="18518" y="14266"/>
                  </a:lnTo>
                  <a:lnTo>
                    <a:pt x="16303" y="0"/>
                  </a:lnTo>
                  <a:lnTo>
                    <a:pt x="0" y="512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8" name="Shape 1250">
              <a:extLst>
                <a:ext uri="{FF2B5EF4-FFF2-40B4-BE49-F238E27FC236}">
                  <a16:creationId xmlns:a16="http://schemas.microsoft.com/office/drawing/2014/main" id="{26902CF9-C788-4349-A386-E1940AF9B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294" y="5501978"/>
              <a:ext cx="321773" cy="4566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32" y="2007"/>
                  </a:moveTo>
                  <a:lnTo>
                    <a:pt x="4554" y="3633"/>
                  </a:lnTo>
                  <a:lnTo>
                    <a:pt x="7159" y="5725"/>
                  </a:lnTo>
                  <a:lnTo>
                    <a:pt x="10057" y="7241"/>
                  </a:lnTo>
                  <a:lnTo>
                    <a:pt x="12130" y="9680"/>
                  </a:lnTo>
                  <a:lnTo>
                    <a:pt x="13391" y="13028"/>
                  </a:lnTo>
                  <a:lnTo>
                    <a:pt x="17525" y="14186"/>
                  </a:lnTo>
                  <a:lnTo>
                    <a:pt x="19793" y="15364"/>
                  </a:lnTo>
                  <a:lnTo>
                    <a:pt x="18179" y="16570"/>
                  </a:lnTo>
                  <a:lnTo>
                    <a:pt x="16860" y="18479"/>
                  </a:lnTo>
                  <a:lnTo>
                    <a:pt x="21600" y="18155"/>
                  </a:lnTo>
                  <a:lnTo>
                    <a:pt x="20662" y="20608"/>
                  </a:lnTo>
                  <a:lnTo>
                    <a:pt x="8669" y="21600"/>
                  </a:lnTo>
                  <a:lnTo>
                    <a:pt x="0" y="1496"/>
                  </a:lnTo>
                  <a:lnTo>
                    <a:pt x="2723" y="0"/>
                  </a:lnTo>
                  <a:lnTo>
                    <a:pt x="5932" y="200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9" name="Shape 1251">
              <a:extLst>
                <a:ext uri="{FF2B5EF4-FFF2-40B4-BE49-F238E27FC236}">
                  <a16:creationId xmlns:a16="http://schemas.microsoft.com/office/drawing/2014/main" id="{D88D4714-D352-3042-BA0D-7C989266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2329" y="5737351"/>
              <a:ext cx="1924911" cy="102891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483" y="15849"/>
                  </a:moveTo>
                  <a:lnTo>
                    <a:pt x="0" y="21600"/>
                  </a:lnTo>
                  <a:lnTo>
                    <a:pt x="525" y="19786"/>
                  </a:lnTo>
                  <a:lnTo>
                    <a:pt x="1322" y="19520"/>
                  </a:lnTo>
                  <a:lnTo>
                    <a:pt x="1629" y="18799"/>
                  </a:lnTo>
                  <a:lnTo>
                    <a:pt x="1369" y="17612"/>
                  </a:lnTo>
                  <a:lnTo>
                    <a:pt x="2008" y="17637"/>
                  </a:lnTo>
                  <a:lnTo>
                    <a:pt x="2163" y="16411"/>
                  </a:lnTo>
                  <a:lnTo>
                    <a:pt x="3006" y="15750"/>
                  </a:lnTo>
                  <a:lnTo>
                    <a:pt x="3956" y="13021"/>
                  </a:lnTo>
                  <a:lnTo>
                    <a:pt x="4608" y="14603"/>
                  </a:lnTo>
                  <a:lnTo>
                    <a:pt x="5132" y="15044"/>
                  </a:lnTo>
                  <a:lnTo>
                    <a:pt x="5809" y="13072"/>
                  </a:lnTo>
                  <a:lnTo>
                    <a:pt x="6469" y="13534"/>
                  </a:lnTo>
                  <a:lnTo>
                    <a:pt x="6949" y="12757"/>
                  </a:lnTo>
                  <a:lnTo>
                    <a:pt x="7918" y="12517"/>
                  </a:lnTo>
                  <a:lnTo>
                    <a:pt x="8191" y="11934"/>
                  </a:lnTo>
                  <a:lnTo>
                    <a:pt x="8228" y="10578"/>
                  </a:lnTo>
                  <a:lnTo>
                    <a:pt x="8744" y="9294"/>
                  </a:lnTo>
                  <a:lnTo>
                    <a:pt x="9836" y="8632"/>
                  </a:lnTo>
                  <a:lnTo>
                    <a:pt x="9795" y="6682"/>
                  </a:lnTo>
                  <a:lnTo>
                    <a:pt x="10576" y="6767"/>
                  </a:lnTo>
                  <a:lnTo>
                    <a:pt x="11414" y="6479"/>
                  </a:lnTo>
                  <a:lnTo>
                    <a:pt x="11946" y="4516"/>
                  </a:lnTo>
                  <a:lnTo>
                    <a:pt x="12517" y="3735"/>
                  </a:lnTo>
                  <a:lnTo>
                    <a:pt x="12803" y="1886"/>
                  </a:lnTo>
                  <a:lnTo>
                    <a:pt x="13697" y="1629"/>
                  </a:lnTo>
                  <a:lnTo>
                    <a:pt x="14506" y="0"/>
                  </a:lnTo>
                  <a:lnTo>
                    <a:pt x="15262" y="644"/>
                  </a:lnTo>
                  <a:lnTo>
                    <a:pt x="15594" y="1675"/>
                  </a:lnTo>
                  <a:lnTo>
                    <a:pt x="16573" y="1675"/>
                  </a:lnTo>
                  <a:lnTo>
                    <a:pt x="16927" y="2794"/>
                  </a:lnTo>
                  <a:lnTo>
                    <a:pt x="16792" y="4036"/>
                  </a:lnTo>
                  <a:lnTo>
                    <a:pt x="16301" y="5195"/>
                  </a:lnTo>
                  <a:lnTo>
                    <a:pt x="16674" y="6023"/>
                  </a:lnTo>
                  <a:lnTo>
                    <a:pt x="17586" y="6023"/>
                  </a:lnTo>
                  <a:lnTo>
                    <a:pt x="19491" y="7946"/>
                  </a:lnTo>
                  <a:lnTo>
                    <a:pt x="19350" y="9530"/>
                  </a:lnTo>
                  <a:lnTo>
                    <a:pt x="19805" y="10108"/>
                  </a:lnTo>
                  <a:lnTo>
                    <a:pt x="19068" y="10154"/>
                  </a:lnTo>
                  <a:lnTo>
                    <a:pt x="18407" y="10035"/>
                  </a:lnTo>
                  <a:lnTo>
                    <a:pt x="18561" y="10836"/>
                  </a:lnTo>
                  <a:lnTo>
                    <a:pt x="19434" y="11276"/>
                  </a:lnTo>
                  <a:lnTo>
                    <a:pt x="19889" y="11472"/>
                  </a:lnTo>
                  <a:cubicBezTo>
                    <a:pt x="19827" y="11815"/>
                    <a:pt x="19833" y="12190"/>
                    <a:pt x="19905" y="12527"/>
                  </a:cubicBezTo>
                  <a:cubicBezTo>
                    <a:pt x="19976" y="12858"/>
                    <a:pt x="20108" y="13132"/>
                    <a:pt x="20277" y="13300"/>
                  </a:cubicBezTo>
                  <a:lnTo>
                    <a:pt x="19970" y="13936"/>
                  </a:lnTo>
                  <a:lnTo>
                    <a:pt x="18718" y="12566"/>
                  </a:lnTo>
                  <a:lnTo>
                    <a:pt x="17873" y="12199"/>
                  </a:lnTo>
                  <a:lnTo>
                    <a:pt x="17038" y="12346"/>
                  </a:lnTo>
                  <a:lnTo>
                    <a:pt x="17323" y="13190"/>
                  </a:lnTo>
                  <a:cubicBezTo>
                    <a:pt x="17577" y="12936"/>
                    <a:pt x="17867" y="12832"/>
                    <a:pt x="18153" y="12893"/>
                  </a:cubicBezTo>
                  <a:cubicBezTo>
                    <a:pt x="18498" y="12967"/>
                    <a:pt x="18816" y="13272"/>
                    <a:pt x="19049" y="13753"/>
                  </a:cubicBezTo>
                  <a:lnTo>
                    <a:pt x="20053" y="14850"/>
                  </a:lnTo>
                  <a:lnTo>
                    <a:pt x="20781" y="14166"/>
                  </a:lnTo>
                  <a:lnTo>
                    <a:pt x="21600" y="14172"/>
                  </a:lnTo>
                  <a:lnTo>
                    <a:pt x="21483" y="1584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0" name="Shape 1252">
              <a:extLst>
                <a:ext uri="{FF2B5EF4-FFF2-40B4-BE49-F238E27FC236}">
                  <a16:creationId xmlns:a16="http://schemas.microsoft.com/office/drawing/2014/main" id="{3663F426-1AFC-7149-B370-B38ECB9AD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3488" y="6817499"/>
              <a:ext cx="3345052" cy="33183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803" y="8819"/>
                  </a:moveTo>
                  <a:lnTo>
                    <a:pt x="86" y="8216"/>
                  </a:lnTo>
                  <a:lnTo>
                    <a:pt x="0" y="8648"/>
                  </a:lnTo>
                  <a:lnTo>
                    <a:pt x="191" y="8907"/>
                  </a:lnTo>
                  <a:lnTo>
                    <a:pt x="258" y="9222"/>
                  </a:lnTo>
                  <a:lnTo>
                    <a:pt x="594" y="9448"/>
                  </a:lnTo>
                  <a:lnTo>
                    <a:pt x="1060" y="9826"/>
                  </a:lnTo>
                  <a:lnTo>
                    <a:pt x="1232" y="10258"/>
                  </a:lnTo>
                  <a:lnTo>
                    <a:pt x="1561" y="10565"/>
                  </a:lnTo>
                  <a:lnTo>
                    <a:pt x="1695" y="10790"/>
                  </a:lnTo>
                  <a:lnTo>
                    <a:pt x="1995" y="10879"/>
                  </a:lnTo>
                  <a:lnTo>
                    <a:pt x="2161" y="11220"/>
                  </a:lnTo>
                  <a:lnTo>
                    <a:pt x="2446" y="11439"/>
                  </a:lnTo>
                  <a:lnTo>
                    <a:pt x="2534" y="11798"/>
                  </a:lnTo>
                  <a:lnTo>
                    <a:pt x="2707" y="12334"/>
                  </a:lnTo>
                  <a:lnTo>
                    <a:pt x="2707" y="12781"/>
                  </a:lnTo>
                  <a:lnTo>
                    <a:pt x="2908" y="13727"/>
                  </a:lnTo>
                  <a:lnTo>
                    <a:pt x="3330" y="13953"/>
                  </a:lnTo>
                  <a:lnTo>
                    <a:pt x="3691" y="14149"/>
                  </a:lnTo>
                  <a:lnTo>
                    <a:pt x="3968" y="14217"/>
                  </a:lnTo>
                  <a:lnTo>
                    <a:pt x="4511" y="14459"/>
                  </a:lnTo>
                  <a:lnTo>
                    <a:pt x="4667" y="14677"/>
                  </a:lnTo>
                  <a:lnTo>
                    <a:pt x="4871" y="14942"/>
                  </a:lnTo>
                  <a:lnTo>
                    <a:pt x="5186" y="15055"/>
                  </a:lnTo>
                  <a:lnTo>
                    <a:pt x="5447" y="14958"/>
                  </a:lnTo>
                  <a:lnTo>
                    <a:pt x="5507" y="14575"/>
                  </a:lnTo>
                  <a:lnTo>
                    <a:pt x="5545" y="14357"/>
                  </a:lnTo>
                  <a:lnTo>
                    <a:pt x="5642" y="14056"/>
                  </a:lnTo>
                  <a:lnTo>
                    <a:pt x="5819" y="13771"/>
                  </a:lnTo>
                  <a:lnTo>
                    <a:pt x="5996" y="13481"/>
                  </a:lnTo>
                  <a:lnTo>
                    <a:pt x="6153" y="13262"/>
                  </a:lnTo>
                  <a:lnTo>
                    <a:pt x="6392" y="13150"/>
                  </a:lnTo>
                  <a:lnTo>
                    <a:pt x="6645" y="13413"/>
                  </a:lnTo>
                  <a:lnTo>
                    <a:pt x="7039" y="13390"/>
                  </a:lnTo>
                  <a:lnTo>
                    <a:pt x="7321" y="13548"/>
                  </a:lnTo>
                  <a:lnTo>
                    <a:pt x="7939" y="13623"/>
                  </a:lnTo>
                  <a:lnTo>
                    <a:pt x="8475" y="13744"/>
                  </a:lnTo>
                  <a:lnTo>
                    <a:pt x="8872" y="14106"/>
                  </a:lnTo>
                  <a:lnTo>
                    <a:pt x="9083" y="14477"/>
                  </a:lnTo>
                  <a:lnTo>
                    <a:pt x="9285" y="14671"/>
                  </a:lnTo>
                  <a:lnTo>
                    <a:pt x="9240" y="14967"/>
                  </a:lnTo>
                  <a:lnTo>
                    <a:pt x="9649" y="15280"/>
                  </a:lnTo>
                  <a:lnTo>
                    <a:pt x="9773" y="15606"/>
                  </a:lnTo>
                  <a:lnTo>
                    <a:pt x="10032" y="15923"/>
                  </a:lnTo>
                  <a:lnTo>
                    <a:pt x="10092" y="16199"/>
                  </a:lnTo>
                  <a:lnTo>
                    <a:pt x="10235" y="16485"/>
                  </a:lnTo>
                  <a:lnTo>
                    <a:pt x="10551" y="16887"/>
                  </a:lnTo>
                  <a:lnTo>
                    <a:pt x="10611" y="17339"/>
                  </a:lnTo>
                  <a:lnTo>
                    <a:pt x="10827" y="17551"/>
                  </a:lnTo>
                  <a:lnTo>
                    <a:pt x="11110" y="17754"/>
                  </a:lnTo>
                  <a:lnTo>
                    <a:pt x="11236" y="18009"/>
                  </a:lnTo>
                  <a:lnTo>
                    <a:pt x="11348" y="18445"/>
                  </a:lnTo>
                  <a:lnTo>
                    <a:pt x="11497" y="18684"/>
                  </a:lnTo>
                  <a:lnTo>
                    <a:pt x="11520" y="18933"/>
                  </a:lnTo>
                  <a:lnTo>
                    <a:pt x="11564" y="19238"/>
                  </a:lnTo>
                  <a:lnTo>
                    <a:pt x="11752" y="19601"/>
                  </a:lnTo>
                  <a:lnTo>
                    <a:pt x="11967" y="19751"/>
                  </a:lnTo>
                  <a:lnTo>
                    <a:pt x="12034" y="20050"/>
                  </a:lnTo>
                  <a:lnTo>
                    <a:pt x="12183" y="20365"/>
                  </a:lnTo>
                  <a:lnTo>
                    <a:pt x="12452" y="20560"/>
                  </a:lnTo>
                  <a:lnTo>
                    <a:pt x="12661" y="20778"/>
                  </a:lnTo>
                  <a:lnTo>
                    <a:pt x="12824" y="21012"/>
                  </a:lnTo>
                  <a:lnTo>
                    <a:pt x="13183" y="21058"/>
                  </a:lnTo>
                  <a:lnTo>
                    <a:pt x="13428" y="21148"/>
                  </a:lnTo>
                  <a:lnTo>
                    <a:pt x="13735" y="21148"/>
                  </a:lnTo>
                  <a:lnTo>
                    <a:pt x="14048" y="21021"/>
                  </a:lnTo>
                  <a:lnTo>
                    <a:pt x="14454" y="20998"/>
                  </a:lnTo>
                  <a:lnTo>
                    <a:pt x="14626" y="21232"/>
                  </a:lnTo>
                  <a:lnTo>
                    <a:pt x="14784" y="21496"/>
                  </a:lnTo>
                  <a:lnTo>
                    <a:pt x="15178" y="21600"/>
                  </a:lnTo>
                  <a:lnTo>
                    <a:pt x="15290" y="21281"/>
                  </a:lnTo>
                  <a:lnTo>
                    <a:pt x="15117" y="20934"/>
                  </a:lnTo>
                  <a:lnTo>
                    <a:pt x="15237" y="20648"/>
                  </a:lnTo>
                  <a:lnTo>
                    <a:pt x="15259" y="20376"/>
                  </a:lnTo>
                  <a:lnTo>
                    <a:pt x="15215" y="19967"/>
                  </a:lnTo>
                  <a:lnTo>
                    <a:pt x="15230" y="19536"/>
                  </a:lnTo>
                  <a:lnTo>
                    <a:pt x="15230" y="18782"/>
                  </a:lnTo>
                  <a:lnTo>
                    <a:pt x="15523" y="18329"/>
                  </a:lnTo>
                  <a:lnTo>
                    <a:pt x="15329" y="18187"/>
                  </a:lnTo>
                  <a:lnTo>
                    <a:pt x="14962" y="18918"/>
                  </a:lnTo>
                  <a:lnTo>
                    <a:pt x="14992" y="19567"/>
                  </a:lnTo>
                  <a:lnTo>
                    <a:pt x="15041" y="20299"/>
                  </a:lnTo>
                  <a:lnTo>
                    <a:pt x="14809" y="19920"/>
                  </a:lnTo>
                  <a:lnTo>
                    <a:pt x="14652" y="19194"/>
                  </a:lnTo>
                  <a:lnTo>
                    <a:pt x="14501" y="18831"/>
                  </a:lnTo>
                  <a:lnTo>
                    <a:pt x="14344" y="18490"/>
                  </a:lnTo>
                  <a:lnTo>
                    <a:pt x="14658" y="18240"/>
                  </a:lnTo>
                  <a:lnTo>
                    <a:pt x="14822" y="18557"/>
                  </a:lnTo>
                  <a:lnTo>
                    <a:pt x="15203" y="17963"/>
                  </a:lnTo>
                  <a:lnTo>
                    <a:pt x="15008" y="17676"/>
                  </a:lnTo>
                  <a:lnTo>
                    <a:pt x="14963" y="17388"/>
                  </a:lnTo>
                  <a:lnTo>
                    <a:pt x="15271" y="17546"/>
                  </a:lnTo>
                  <a:lnTo>
                    <a:pt x="15478" y="17743"/>
                  </a:lnTo>
                  <a:lnTo>
                    <a:pt x="15703" y="17201"/>
                  </a:lnTo>
                  <a:lnTo>
                    <a:pt x="15748" y="16861"/>
                  </a:lnTo>
                  <a:lnTo>
                    <a:pt x="16040" y="16521"/>
                  </a:lnTo>
                  <a:lnTo>
                    <a:pt x="16324" y="16386"/>
                  </a:lnTo>
                  <a:lnTo>
                    <a:pt x="16570" y="16498"/>
                  </a:lnTo>
                  <a:lnTo>
                    <a:pt x="16345" y="16754"/>
                  </a:lnTo>
                  <a:lnTo>
                    <a:pt x="16063" y="17015"/>
                  </a:lnTo>
                  <a:lnTo>
                    <a:pt x="15868" y="17432"/>
                  </a:lnTo>
                  <a:lnTo>
                    <a:pt x="16204" y="17333"/>
                  </a:lnTo>
                  <a:lnTo>
                    <a:pt x="16557" y="16947"/>
                  </a:lnTo>
                  <a:lnTo>
                    <a:pt x="16714" y="16721"/>
                  </a:lnTo>
                  <a:lnTo>
                    <a:pt x="16893" y="16455"/>
                  </a:lnTo>
                  <a:lnTo>
                    <a:pt x="16848" y="16115"/>
                  </a:lnTo>
                  <a:lnTo>
                    <a:pt x="17088" y="16025"/>
                  </a:lnTo>
                  <a:lnTo>
                    <a:pt x="17103" y="16371"/>
                  </a:lnTo>
                  <a:lnTo>
                    <a:pt x="17598" y="16212"/>
                  </a:lnTo>
                  <a:lnTo>
                    <a:pt x="17726" y="15931"/>
                  </a:lnTo>
                  <a:lnTo>
                    <a:pt x="17898" y="15772"/>
                  </a:lnTo>
                  <a:lnTo>
                    <a:pt x="18244" y="15749"/>
                  </a:lnTo>
                  <a:lnTo>
                    <a:pt x="18618" y="15699"/>
                  </a:lnTo>
                  <a:lnTo>
                    <a:pt x="18774" y="15542"/>
                  </a:lnTo>
                  <a:lnTo>
                    <a:pt x="18931" y="15293"/>
                  </a:lnTo>
                  <a:lnTo>
                    <a:pt x="19319" y="15339"/>
                  </a:lnTo>
                  <a:lnTo>
                    <a:pt x="19654" y="15202"/>
                  </a:lnTo>
                  <a:lnTo>
                    <a:pt x="19698" y="14911"/>
                  </a:lnTo>
                  <a:lnTo>
                    <a:pt x="19468" y="14911"/>
                  </a:lnTo>
                  <a:lnTo>
                    <a:pt x="19207" y="14844"/>
                  </a:lnTo>
                  <a:lnTo>
                    <a:pt x="19230" y="14419"/>
                  </a:lnTo>
                  <a:lnTo>
                    <a:pt x="19050" y="14148"/>
                  </a:lnTo>
                  <a:lnTo>
                    <a:pt x="19260" y="14035"/>
                  </a:lnTo>
                  <a:lnTo>
                    <a:pt x="19506" y="13906"/>
                  </a:lnTo>
                  <a:lnTo>
                    <a:pt x="19691" y="14149"/>
                  </a:lnTo>
                  <a:lnTo>
                    <a:pt x="19588" y="14562"/>
                  </a:lnTo>
                  <a:lnTo>
                    <a:pt x="19919" y="14729"/>
                  </a:lnTo>
                  <a:lnTo>
                    <a:pt x="20274" y="14503"/>
                  </a:lnTo>
                  <a:lnTo>
                    <a:pt x="20634" y="14368"/>
                  </a:lnTo>
                  <a:lnTo>
                    <a:pt x="21013" y="14436"/>
                  </a:lnTo>
                  <a:lnTo>
                    <a:pt x="21350" y="14208"/>
                  </a:lnTo>
                  <a:lnTo>
                    <a:pt x="21186" y="13937"/>
                  </a:lnTo>
                  <a:lnTo>
                    <a:pt x="21435" y="13454"/>
                  </a:lnTo>
                  <a:lnTo>
                    <a:pt x="21592" y="12979"/>
                  </a:lnTo>
                  <a:lnTo>
                    <a:pt x="21510" y="12520"/>
                  </a:lnTo>
                  <a:lnTo>
                    <a:pt x="21532" y="12066"/>
                  </a:lnTo>
                  <a:lnTo>
                    <a:pt x="21600" y="11817"/>
                  </a:lnTo>
                  <a:lnTo>
                    <a:pt x="21600" y="11385"/>
                  </a:lnTo>
                  <a:lnTo>
                    <a:pt x="21315" y="11182"/>
                  </a:lnTo>
                  <a:lnTo>
                    <a:pt x="21293" y="10796"/>
                  </a:lnTo>
                  <a:lnTo>
                    <a:pt x="21180" y="10390"/>
                  </a:lnTo>
                  <a:lnTo>
                    <a:pt x="21024" y="10049"/>
                  </a:lnTo>
                  <a:lnTo>
                    <a:pt x="20956" y="9603"/>
                  </a:lnTo>
                  <a:lnTo>
                    <a:pt x="20642" y="9287"/>
                  </a:lnTo>
                  <a:lnTo>
                    <a:pt x="20620" y="8856"/>
                  </a:lnTo>
                  <a:lnTo>
                    <a:pt x="20655" y="6529"/>
                  </a:lnTo>
                  <a:lnTo>
                    <a:pt x="20448" y="6506"/>
                  </a:lnTo>
                  <a:lnTo>
                    <a:pt x="20076" y="6304"/>
                  </a:lnTo>
                  <a:lnTo>
                    <a:pt x="19940" y="6519"/>
                  </a:lnTo>
                  <a:lnTo>
                    <a:pt x="19408" y="5954"/>
                  </a:lnTo>
                  <a:lnTo>
                    <a:pt x="18341" y="5871"/>
                  </a:lnTo>
                  <a:lnTo>
                    <a:pt x="17611" y="5855"/>
                  </a:lnTo>
                  <a:lnTo>
                    <a:pt x="17147" y="6135"/>
                  </a:lnTo>
                  <a:lnTo>
                    <a:pt x="17102" y="5817"/>
                  </a:lnTo>
                  <a:lnTo>
                    <a:pt x="16428" y="5640"/>
                  </a:lnTo>
                  <a:lnTo>
                    <a:pt x="16104" y="5462"/>
                  </a:lnTo>
                  <a:lnTo>
                    <a:pt x="15964" y="5951"/>
                  </a:lnTo>
                  <a:lnTo>
                    <a:pt x="15831" y="5693"/>
                  </a:lnTo>
                  <a:lnTo>
                    <a:pt x="15553" y="5913"/>
                  </a:lnTo>
                  <a:lnTo>
                    <a:pt x="15286" y="5832"/>
                  </a:lnTo>
                  <a:lnTo>
                    <a:pt x="14934" y="5931"/>
                  </a:lnTo>
                  <a:lnTo>
                    <a:pt x="14644" y="5871"/>
                  </a:lnTo>
                  <a:lnTo>
                    <a:pt x="14257" y="5175"/>
                  </a:lnTo>
                  <a:lnTo>
                    <a:pt x="13891" y="5290"/>
                  </a:lnTo>
                  <a:lnTo>
                    <a:pt x="13738" y="5460"/>
                  </a:lnTo>
                  <a:lnTo>
                    <a:pt x="13536" y="5279"/>
                  </a:lnTo>
                  <a:lnTo>
                    <a:pt x="12873" y="5175"/>
                  </a:lnTo>
                  <a:lnTo>
                    <a:pt x="12299" y="4495"/>
                  </a:lnTo>
                  <a:lnTo>
                    <a:pt x="11220" y="4316"/>
                  </a:lnTo>
                  <a:lnTo>
                    <a:pt x="11207" y="386"/>
                  </a:lnTo>
                  <a:lnTo>
                    <a:pt x="6520" y="0"/>
                  </a:lnTo>
                  <a:lnTo>
                    <a:pt x="5803" y="8819"/>
                  </a:ln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1" name="Shape 1253">
              <a:extLst>
                <a:ext uri="{FF2B5EF4-FFF2-40B4-BE49-F238E27FC236}">
                  <a16:creationId xmlns:a16="http://schemas.microsoft.com/office/drawing/2014/main" id="{8A44EAC3-43AE-9241-82EF-29C5F0EBB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5333" y="6877872"/>
              <a:ext cx="1240311" cy="109979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49" y="2424"/>
                  </a:moveTo>
                  <a:lnTo>
                    <a:pt x="20018" y="2605"/>
                  </a:lnTo>
                  <a:lnTo>
                    <a:pt x="19349" y="1799"/>
                  </a:lnTo>
                  <a:lnTo>
                    <a:pt x="19671" y="1209"/>
                  </a:lnTo>
                  <a:lnTo>
                    <a:pt x="19062" y="0"/>
                  </a:lnTo>
                  <a:lnTo>
                    <a:pt x="0" y="933"/>
                  </a:lnTo>
                  <a:lnTo>
                    <a:pt x="137" y="4947"/>
                  </a:lnTo>
                  <a:lnTo>
                    <a:pt x="542" y="9074"/>
                  </a:lnTo>
                  <a:lnTo>
                    <a:pt x="747" y="14174"/>
                  </a:lnTo>
                  <a:lnTo>
                    <a:pt x="707" y="17910"/>
                  </a:lnTo>
                  <a:lnTo>
                    <a:pt x="1635" y="18777"/>
                  </a:lnTo>
                  <a:lnTo>
                    <a:pt x="2287" y="18846"/>
                  </a:lnTo>
                  <a:lnTo>
                    <a:pt x="2167" y="21466"/>
                  </a:lnTo>
                  <a:lnTo>
                    <a:pt x="16191" y="21600"/>
                  </a:lnTo>
                  <a:lnTo>
                    <a:pt x="15968" y="20902"/>
                  </a:lnTo>
                  <a:lnTo>
                    <a:pt x="16191" y="20336"/>
                  </a:lnTo>
                  <a:lnTo>
                    <a:pt x="16594" y="19743"/>
                  </a:lnTo>
                  <a:lnTo>
                    <a:pt x="15925" y="19128"/>
                  </a:lnTo>
                  <a:lnTo>
                    <a:pt x="16528" y="18671"/>
                  </a:lnTo>
                  <a:lnTo>
                    <a:pt x="16226" y="16748"/>
                  </a:lnTo>
                  <a:lnTo>
                    <a:pt x="16406" y="15799"/>
                  </a:lnTo>
                  <a:lnTo>
                    <a:pt x="16914" y="14128"/>
                  </a:lnTo>
                  <a:lnTo>
                    <a:pt x="17482" y="12918"/>
                  </a:lnTo>
                  <a:lnTo>
                    <a:pt x="18747" y="11291"/>
                  </a:lnTo>
                  <a:lnTo>
                    <a:pt x="18826" y="10470"/>
                  </a:lnTo>
                  <a:lnTo>
                    <a:pt x="19700" y="9134"/>
                  </a:lnTo>
                  <a:lnTo>
                    <a:pt x="19883" y="8178"/>
                  </a:lnTo>
                  <a:lnTo>
                    <a:pt x="20182" y="7383"/>
                  </a:lnTo>
                  <a:lnTo>
                    <a:pt x="20360" y="6794"/>
                  </a:lnTo>
                  <a:lnTo>
                    <a:pt x="20763" y="6319"/>
                  </a:lnTo>
                  <a:lnTo>
                    <a:pt x="21001" y="5066"/>
                  </a:lnTo>
                  <a:lnTo>
                    <a:pt x="21481" y="4497"/>
                  </a:lnTo>
                  <a:lnTo>
                    <a:pt x="21600" y="3833"/>
                  </a:lnTo>
                  <a:lnTo>
                    <a:pt x="21349" y="242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2" name="Shape 1254">
              <a:extLst>
                <a:ext uri="{FF2B5EF4-FFF2-40B4-BE49-F238E27FC236}">
                  <a16:creationId xmlns:a16="http://schemas.microsoft.com/office/drawing/2014/main" id="{104728CD-264F-C845-A3FE-2CC3FBEE1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6188" y="7950602"/>
              <a:ext cx="1371681" cy="121530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908" y="10946"/>
                  </a:moveTo>
                  <a:lnTo>
                    <a:pt x="18009" y="11666"/>
                  </a:lnTo>
                  <a:lnTo>
                    <a:pt x="17786" y="12726"/>
                  </a:lnTo>
                  <a:lnTo>
                    <a:pt x="18147" y="13402"/>
                  </a:lnTo>
                  <a:lnTo>
                    <a:pt x="18344" y="14142"/>
                  </a:lnTo>
                  <a:lnTo>
                    <a:pt x="18780" y="14779"/>
                  </a:lnTo>
                  <a:lnTo>
                    <a:pt x="19220" y="15377"/>
                  </a:lnTo>
                  <a:lnTo>
                    <a:pt x="18014" y="14965"/>
                  </a:lnTo>
                  <a:lnTo>
                    <a:pt x="16914" y="14530"/>
                  </a:lnTo>
                  <a:lnTo>
                    <a:pt x="16002" y="14406"/>
                  </a:lnTo>
                  <a:lnTo>
                    <a:pt x="15374" y="14448"/>
                  </a:lnTo>
                  <a:lnTo>
                    <a:pt x="15265" y="15330"/>
                  </a:lnTo>
                  <a:lnTo>
                    <a:pt x="14363" y="14712"/>
                  </a:lnTo>
                  <a:lnTo>
                    <a:pt x="14065" y="15879"/>
                  </a:lnTo>
                  <a:lnTo>
                    <a:pt x="14921" y="16229"/>
                  </a:lnTo>
                  <a:lnTo>
                    <a:pt x="15645" y="15960"/>
                  </a:lnTo>
                  <a:lnTo>
                    <a:pt x="16248" y="16436"/>
                  </a:lnTo>
                  <a:lnTo>
                    <a:pt x="16980" y="15840"/>
                  </a:lnTo>
                  <a:lnTo>
                    <a:pt x="17706" y="15654"/>
                  </a:lnTo>
                  <a:lnTo>
                    <a:pt x="18669" y="15799"/>
                  </a:lnTo>
                  <a:lnTo>
                    <a:pt x="18284" y="16563"/>
                  </a:lnTo>
                  <a:lnTo>
                    <a:pt x="17241" y="16749"/>
                  </a:lnTo>
                  <a:lnTo>
                    <a:pt x="17734" y="17344"/>
                  </a:lnTo>
                  <a:lnTo>
                    <a:pt x="18686" y="17098"/>
                  </a:lnTo>
                  <a:lnTo>
                    <a:pt x="19392" y="16109"/>
                  </a:lnTo>
                  <a:lnTo>
                    <a:pt x="20192" y="15864"/>
                  </a:lnTo>
                  <a:lnTo>
                    <a:pt x="20321" y="16516"/>
                  </a:lnTo>
                  <a:lnTo>
                    <a:pt x="19642" y="17238"/>
                  </a:lnTo>
                  <a:lnTo>
                    <a:pt x="19479" y="18287"/>
                  </a:lnTo>
                  <a:lnTo>
                    <a:pt x="18422" y="18287"/>
                  </a:lnTo>
                  <a:lnTo>
                    <a:pt x="18972" y="18967"/>
                  </a:lnTo>
                  <a:lnTo>
                    <a:pt x="19738" y="19340"/>
                  </a:lnTo>
                  <a:lnTo>
                    <a:pt x="20504" y="19708"/>
                  </a:lnTo>
                  <a:lnTo>
                    <a:pt x="21600" y="20078"/>
                  </a:lnTo>
                  <a:lnTo>
                    <a:pt x="21274" y="20754"/>
                  </a:lnTo>
                  <a:lnTo>
                    <a:pt x="20398" y="20446"/>
                  </a:lnTo>
                  <a:lnTo>
                    <a:pt x="20561" y="21292"/>
                  </a:lnTo>
                  <a:lnTo>
                    <a:pt x="19747" y="21538"/>
                  </a:lnTo>
                  <a:lnTo>
                    <a:pt x="18871" y="21600"/>
                  </a:lnTo>
                  <a:lnTo>
                    <a:pt x="18926" y="20943"/>
                  </a:lnTo>
                  <a:lnTo>
                    <a:pt x="18507" y="20448"/>
                  </a:lnTo>
                  <a:lnTo>
                    <a:pt x="18454" y="19832"/>
                  </a:lnTo>
                  <a:lnTo>
                    <a:pt x="17651" y="19542"/>
                  </a:lnTo>
                  <a:lnTo>
                    <a:pt x="17324" y="19094"/>
                  </a:lnTo>
                  <a:lnTo>
                    <a:pt x="17122" y="19726"/>
                  </a:lnTo>
                  <a:lnTo>
                    <a:pt x="17560" y="20658"/>
                  </a:lnTo>
                  <a:lnTo>
                    <a:pt x="17179" y="21028"/>
                  </a:lnTo>
                  <a:lnTo>
                    <a:pt x="16652" y="21150"/>
                  </a:lnTo>
                  <a:lnTo>
                    <a:pt x="16124" y="20536"/>
                  </a:lnTo>
                  <a:lnTo>
                    <a:pt x="15906" y="19772"/>
                  </a:lnTo>
                  <a:lnTo>
                    <a:pt x="15005" y="19710"/>
                  </a:lnTo>
                  <a:lnTo>
                    <a:pt x="15404" y="20456"/>
                  </a:lnTo>
                  <a:lnTo>
                    <a:pt x="15516" y="21274"/>
                  </a:lnTo>
                  <a:lnTo>
                    <a:pt x="14968" y="21564"/>
                  </a:lnTo>
                  <a:lnTo>
                    <a:pt x="14258" y="21253"/>
                  </a:lnTo>
                  <a:lnTo>
                    <a:pt x="13767" y="21253"/>
                  </a:lnTo>
                  <a:lnTo>
                    <a:pt x="13430" y="20521"/>
                  </a:lnTo>
                  <a:lnTo>
                    <a:pt x="12876" y="20150"/>
                  </a:lnTo>
                  <a:lnTo>
                    <a:pt x="12177" y="20456"/>
                  </a:lnTo>
                  <a:lnTo>
                    <a:pt x="11938" y="19933"/>
                  </a:lnTo>
                  <a:lnTo>
                    <a:pt x="12330" y="18840"/>
                  </a:lnTo>
                  <a:lnTo>
                    <a:pt x="12552" y="17932"/>
                  </a:lnTo>
                  <a:lnTo>
                    <a:pt x="11731" y="18053"/>
                  </a:lnTo>
                  <a:lnTo>
                    <a:pt x="11343" y="19004"/>
                  </a:lnTo>
                  <a:lnTo>
                    <a:pt x="10754" y="18840"/>
                  </a:lnTo>
                  <a:lnTo>
                    <a:pt x="10989" y="18043"/>
                  </a:lnTo>
                  <a:lnTo>
                    <a:pt x="10664" y="17036"/>
                  </a:lnTo>
                  <a:lnTo>
                    <a:pt x="10205" y="17512"/>
                  </a:lnTo>
                  <a:lnTo>
                    <a:pt x="9538" y="17388"/>
                  </a:lnTo>
                  <a:lnTo>
                    <a:pt x="8561" y="17326"/>
                  </a:lnTo>
                  <a:lnTo>
                    <a:pt x="8556" y="18040"/>
                  </a:lnTo>
                  <a:lnTo>
                    <a:pt x="9500" y="18783"/>
                  </a:lnTo>
                  <a:lnTo>
                    <a:pt x="10268" y="18991"/>
                  </a:lnTo>
                  <a:lnTo>
                    <a:pt x="10229" y="19860"/>
                  </a:lnTo>
                  <a:lnTo>
                    <a:pt x="9537" y="19736"/>
                  </a:lnTo>
                  <a:lnTo>
                    <a:pt x="8780" y="19104"/>
                  </a:lnTo>
                  <a:lnTo>
                    <a:pt x="8032" y="18858"/>
                  </a:lnTo>
                  <a:lnTo>
                    <a:pt x="7134" y="18364"/>
                  </a:lnTo>
                  <a:lnTo>
                    <a:pt x="6301" y="18364"/>
                  </a:lnTo>
                  <a:lnTo>
                    <a:pt x="5570" y="18426"/>
                  </a:lnTo>
                  <a:lnTo>
                    <a:pt x="5154" y="17828"/>
                  </a:lnTo>
                  <a:lnTo>
                    <a:pt x="4499" y="17766"/>
                  </a:lnTo>
                  <a:lnTo>
                    <a:pt x="4134" y="16878"/>
                  </a:lnTo>
                  <a:lnTo>
                    <a:pt x="3689" y="15915"/>
                  </a:lnTo>
                  <a:lnTo>
                    <a:pt x="3089" y="16205"/>
                  </a:lnTo>
                  <a:lnTo>
                    <a:pt x="3338" y="17253"/>
                  </a:lnTo>
                  <a:lnTo>
                    <a:pt x="3906" y="17890"/>
                  </a:lnTo>
                  <a:lnTo>
                    <a:pt x="1716" y="18649"/>
                  </a:lnTo>
                  <a:lnTo>
                    <a:pt x="1313" y="17722"/>
                  </a:lnTo>
                  <a:lnTo>
                    <a:pt x="2430" y="15346"/>
                  </a:lnTo>
                  <a:lnTo>
                    <a:pt x="2111" y="13697"/>
                  </a:lnTo>
                  <a:lnTo>
                    <a:pt x="2313" y="12048"/>
                  </a:lnTo>
                  <a:lnTo>
                    <a:pt x="2366" y="10986"/>
                  </a:lnTo>
                  <a:lnTo>
                    <a:pt x="1671" y="10572"/>
                  </a:lnTo>
                  <a:lnTo>
                    <a:pt x="1616" y="9112"/>
                  </a:lnTo>
                  <a:lnTo>
                    <a:pt x="940" y="7436"/>
                  </a:lnTo>
                  <a:lnTo>
                    <a:pt x="816" y="6042"/>
                  </a:lnTo>
                  <a:lnTo>
                    <a:pt x="30" y="5280"/>
                  </a:lnTo>
                  <a:lnTo>
                    <a:pt x="0" y="0"/>
                  </a:lnTo>
                  <a:lnTo>
                    <a:pt x="12774" y="331"/>
                  </a:lnTo>
                  <a:lnTo>
                    <a:pt x="12524" y="1269"/>
                  </a:lnTo>
                  <a:lnTo>
                    <a:pt x="12889" y="2035"/>
                  </a:lnTo>
                  <a:lnTo>
                    <a:pt x="12815" y="2840"/>
                  </a:lnTo>
                  <a:lnTo>
                    <a:pt x="13366" y="3210"/>
                  </a:lnTo>
                  <a:lnTo>
                    <a:pt x="13200" y="3971"/>
                  </a:lnTo>
                  <a:lnTo>
                    <a:pt x="12836" y="4854"/>
                  </a:lnTo>
                  <a:lnTo>
                    <a:pt x="12471" y="6050"/>
                  </a:lnTo>
                  <a:lnTo>
                    <a:pt x="12111" y="6648"/>
                  </a:lnTo>
                  <a:lnTo>
                    <a:pt x="11820" y="7929"/>
                  </a:lnTo>
                  <a:lnTo>
                    <a:pt x="11311" y="8939"/>
                  </a:lnTo>
                  <a:lnTo>
                    <a:pt x="10962" y="10241"/>
                  </a:lnTo>
                  <a:lnTo>
                    <a:pt x="10486" y="11377"/>
                  </a:lnTo>
                  <a:lnTo>
                    <a:pt x="17908" y="1094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3" name="Shape 1255">
              <a:extLst>
                <a:ext uri="{FF2B5EF4-FFF2-40B4-BE49-F238E27FC236}">
                  <a16:creationId xmlns:a16="http://schemas.microsoft.com/office/drawing/2014/main" id="{3FA3EBB4-D5E4-5444-931B-47040BCFB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1393" y="6675084"/>
              <a:ext cx="2077483" cy="654643"/>
            </a:xfrm>
            <a:custGeom>
              <a:avLst/>
              <a:gdLst>
                <a:gd name="T0" fmla="*/ 2147483646 w 21600"/>
                <a:gd name="T1" fmla="*/ 2147483646 h 21545"/>
                <a:gd name="T2" fmla="*/ 2147483646 w 21600"/>
                <a:gd name="T3" fmla="*/ 2147483646 h 21545"/>
                <a:gd name="T4" fmla="*/ 2147483646 w 21600"/>
                <a:gd name="T5" fmla="*/ 2147483646 h 21545"/>
                <a:gd name="T6" fmla="*/ 2147483646 w 21600"/>
                <a:gd name="T7" fmla="*/ 2147483646 h 2154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5" extrusionOk="0">
                  <a:moveTo>
                    <a:pt x="21600" y="0"/>
                  </a:moveTo>
                  <a:lnTo>
                    <a:pt x="16333" y="2540"/>
                  </a:lnTo>
                  <a:lnTo>
                    <a:pt x="4553" y="5184"/>
                  </a:lnTo>
                  <a:lnTo>
                    <a:pt x="5007" y="6708"/>
                  </a:lnTo>
                  <a:lnTo>
                    <a:pt x="1281" y="7663"/>
                  </a:lnTo>
                  <a:lnTo>
                    <a:pt x="1144" y="9402"/>
                  </a:lnTo>
                  <a:lnTo>
                    <a:pt x="1030" y="11118"/>
                  </a:lnTo>
                  <a:lnTo>
                    <a:pt x="1138" y="12854"/>
                  </a:lnTo>
                  <a:lnTo>
                    <a:pt x="1067" y="14115"/>
                  </a:lnTo>
                  <a:lnTo>
                    <a:pt x="744" y="14863"/>
                  </a:lnTo>
                  <a:lnTo>
                    <a:pt x="622" y="16885"/>
                  </a:lnTo>
                  <a:lnTo>
                    <a:pt x="295" y="18185"/>
                  </a:lnTo>
                  <a:lnTo>
                    <a:pt x="0" y="21516"/>
                  </a:lnTo>
                  <a:cubicBezTo>
                    <a:pt x="2433" y="21600"/>
                    <a:pt x="4867" y="21503"/>
                    <a:pt x="7299" y="21227"/>
                  </a:cubicBezTo>
                  <a:cubicBezTo>
                    <a:pt x="9710" y="20952"/>
                    <a:pt x="12120" y="20501"/>
                    <a:pt x="14525" y="19873"/>
                  </a:cubicBezTo>
                  <a:lnTo>
                    <a:pt x="14827" y="17582"/>
                  </a:lnTo>
                  <a:lnTo>
                    <a:pt x="15399" y="17016"/>
                  </a:lnTo>
                  <a:lnTo>
                    <a:pt x="15856" y="16330"/>
                  </a:lnTo>
                  <a:lnTo>
                    <a:pt x="16751" y="15185"/>
                  </a:lnTo>
                  <a:lnTo>
                    <a:pt x="17077" y="14269"/>
                  </a:lnTo>
                  <a:lnTo>
                    <a:pt x="17731" y="12318"/>
                  </a:lnTo>
                  <a:lnTo>
                    <a:pt x="18185" y="10348"/>
                  </a:lnTo>
                  <a:lnTo>
                    <a:pt x="18752" y="9658"/>
                  </a:lnTo>
                  <a:lnTo>
                    <a:pt x="19090" y="9121"/>
                  </a:lnTo>
                  <a:lnTo>
                    <a:pt x="19367" y="8090"/>
                  </a:lnTo>
                  <a:lnTo>
                    <a:pt x="19656" y="7213"/>
                  </a:lnTo>
                  <a:lnTo>
                    <a:pt x="19968" y="6566"/>
                  </a:lnTo>
                  <a:lnTo>
                    <a:pt x="20285" y="5477"/>
                  </a:lnTo>
                  <a:lnTo>
                    <a:pt x="20668" y="4672"/>
                  </a:lnTo>
                  <a:lnTo>
                    <a:pt x="21099" y="3608"/>
                  </a:lnTo>
                  <a:lnTo>
                    <a:pt x="21425" y="216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4" name="Shape 1256">
              <a:extLst>
                <a:ext uri="{FF2B5EF4-FFF2-40B4-BE49-F238E27FC236}">
                  <a16:creationId xmlns:a16="http://schemas.microsoft.com/office/drawing/2014/main" id="{B9B3C02A-2FE7-AA4F-99EC-E81A619C3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7522" y="6483372"/>
              <a:ext cx="2213442" cy="9403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85" y="21600"/>
                  </a:moveTo>
                  <a:lnTo>
                    <a:pt x="11850" y="15566"/>
                  </a:lnTo>
                  <a:lnTo>
                    <a:pt x="9627" y="16530"/>
                  </a:lnTo>
                  <a:lnTo>
                    <a:pt x="8191" y="14866"/>
                  </a:lnTo>
                  <a:lnTo>
                    <a:pt x="5240" y="15227"/>
                  </a:lnTo>
                  <a:lnTo>
                    <a:pt x="3660" y="17346"/>
                  </a:lnTo>
                  <a:lnTo>
                    <a:pt x="0" y="18303"/>
                  </a:lnTo>
                  <a:lnTo>
                    <a:pt x="327" y="16416"/>
                  </a:lnTo>
                  <a:lnTo>
                    <a:pt x="1000" y="15944"/>
                  </a:lnTo>
                  <a:lnTo>
                    <a:pt x="2272" y="14559"/>
                  </a:lnTo>
                  <a:lnTo>
                    <a:pt x="3084" y="12876"/>
                  </a:lnTo>
                  <a:lnTo>
                    <a:pt x="3532" y="11301"/>
                  </a:lnTo>
                  <a:lnTo>
                    <a:pt x="4370" y="10621"/>
                  </a:lnTo>
                  <a:lnTo>
                    <a:pt x="4795" y="9178"/>
                  </a:lnTo>
                  <a:lnTo>
                    <a:pt x="5293" y="8614"/>
                  </a:lnTo>
                  <a:lnTo>
                    <a:pt x="5530" y="7843"/>
                  </a:lnTo>
                  <a:lnTo>
                    <a:pt x="6385" y="6414"/>
                  </a:lnTo>
                  <a:lnTo>
                    <a:pt x="6699" y="4504"/>
                  </a:lnTo>
                  <a:lnTo>
                    <a:pt x="20351" y="0"/>
                  </a:lnTo>
                  <a:lnTo>
                    <a:pt x="20645" y="1129"/>
                  </a:lnTo>
                  <a:lnTo>
                    <a:pt x="21600" y="5073"/>
                  </a:lnTo>
                  <a:lnTo>
                    <a:pt x="21520" y="5890"/>
                  </a:lnTo>
                  <a:lnTo>
                    <a:pt x="20190" y="1019"/>
                  </a:lnTo>
                  <a:lnTo>
                    <a:pt x="19989" y="1681"/>
                  </a:lnTo>
                  <a:lnTo>
                    <a:pt x="20249" y="2665"/>
                  </a:lnTo>
                  <a:lnTo>
                    <a:pt x="20124" y="3545"/>
                  </a:lnTo>
                  <a:lnTo>
                    <a:pt x="19639" y="3230"/>
                  </a:lnTo>
                  <a:lnTo>
                    <a:pt x="19197" y="2752"/>
                  </a:lnTo>
                  <a:lnTo>
                    <a:pt x="19106" y="3685"/>
                  </a:lnTo>
                  <a:lnTo>
                    <a:pt x="18856" y="4374"/>
                  </a:lnTo>
                  <a:lnTo>
                    <a:pt x="18382" y="4856"/>
                  </a:lnTo>
                  <a:lnTo>
                    <a:pt x="18504" y="5910"/>
                  </a:lnTo>
                  <a:lnTo>
                    <a:pt x="19146" y="5595"/>
                  </a:lnTo>
                  <a:lnTo>
                    <a:pt x="19935" y="4799"/>
                  </a:lnTo>
                  <a:lnTo>
                    <a:pt x="20388" y="4719"/>
                  </a:lnTo>
                  <a:lnTo>
                    <a:pt x="20264" y="5809"/>
                  </a:lnTo>
                  <a:lnTo>
                    <a:pt x="20959" y="4498"/>
                  </a:lnTo>
                  <a:lnTo>
                    <a:pt x="21162" y="5642"/>
                  </a:lnTo>
                  <a:lnTo>
                    <a:pt x="20937" y="6870"/>
                  </a:lnTo>
                  <a:cubicBezTo>
                    <a:pt x="20836" y="6870"/>
                    <a:pt x="20736" y="6870"/>
                    <a:pt x="20636" y="6870"/>
                  </a:cubicBezTo>
                  <a:cubicBezTo>
                    <a:pt x="20536" y="6870"/>
                    <a:pt x="20436" y="6870"/>
                    <a:pt x="20335" y="6870"/>
                  </a:cubicBezTo>
                  <a:lnTo>
                    <a:pt x="19815" y="6790"/>
                  </a:lnTo>
                  <a:lnTo>
                    <a:pt x="19815" y="7700"/>
                  </a:lnTo>
                  <a:lnTo>
                    <a:pt x="20660" y="7994"/>
                  </a:lnTo>
                  <a:lnTo>
                    <a:pt x="20131" y="8978"/>
                  </a:lnTo>
                  <a:lnTo>
                    <a:pt x="19655" y="9456"/>
                  </a:lnTo>
                  <a:lnTo>
                    <a:pt x="19158" y="8282"/>
                  </a:lnTo>
                  <a:lnTo>
                    <a:pt x="18694" y="8924"/>
                  </a:lnTo>
                  <a:lnTo>
                    <a:pt x="18399" y="9343"/>
                  </a:lnTo>
                  <a:lnTo>
                    <a:pt x="18501" y="10330"/>
                  </a:lnTo>
                  <a:lnTo>
                    <a:pt x="18977" y="10410"/>
                  </a:lnTo>
                  <a:lnTo>
                    <a:pt x="19646" y="10647"/>
                  </a:lnTo>
                  <a:lnTo>
                    <a:pt x="20122" y="10567"/>
                  </a:lnTo>
                  <a:lnTo>
                    <a:pt x="20324" y="11521"/>
                  </a:lnTo>
                  <a:lnTo>
                    <a:pt x="20188" y="12799"/>
                  </a:lnTo>
                  <a:lnTo>
                    <a:pt x="19590" y="13170"/>
                  </a:lnTo>
                  <a:lnTo>
                    <a:pt x="18969" y="12929"/>
                  </a:lnTo>
                  <a:lnTo>
                    <a:pt x="18697" y="13407"/>
                  </a:lnTo>
                  <a:lnTo>
                    <a:pt x="18315" y="13886"/>
                  </a:lnTo>
                  <a:lnTo>
                    <a:pt x="17874" y="14120"/>
                  </a:lnTo>
                  <a:lnTo>
                    <a:pt x="17398" y="14890"/>
                  </a:lnTo>
                  <a:lnTo>
                    <a:pt x="17565" y="16429"/>
                  </a:lnTo>
                  <a:lnTo>
                    <a:pt x="17337" y="17359"/>
                  </a:lnTo>
                  <a:lnTo>
                    <a:pt x="17102" y="18071"/>
                  </a:lnTo>
                  <a:lnTo>
                    <a:pt x="16965" y="18894"/>
                  </a:lnTo>
                  <a:lnTo>
                    <a:pt x="16965" y="21022"/>
                  </a:lnTo>
                  <a:lnTo>
                    <a:pt x="16046" y="18005"/>
                  </a:lnTo>
                  <a:lnTo>
                    <a:pt x="16182" y="19359"/>
                  </a:lnTo>
                  <a:lnTo>
                    <a:pt x="16532" y="20748"/>
                  </a:lnTo>
                  <a:lnTo>
                    <a:pt x="16106" y="21012"/>
                  </a:lnTo>
                  <a:lnTo>
                    <a:pt x="15561" y="20822"/>
                  </a:lnTo>
                  <a:lnTo>
                    <a:pt x="15185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5" name="Shape 1257">
              <a:extLst>
                <a:ext uri="{FF2B5EF4-FFF2-40B4-BE49-F238E27FC236}">
                  <a16:creationId xmlns:a16="http://schemas.microsoft.com/office/drawing/2014/main" id="{0D8F3B57-8298-1A4E-9EDC-88FCEAFF7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9169" y="7113341"/>
              <a:ext cx="1233516" cy="90345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94" y="414"/>
                  </a:moveTo>
                  <a:lnTo>
                    <a:pt x="540" y="2813"/>
                  </a:lnTo>
                  <a:lnTo>
                    <a:pt x="597" y="3793"/>
                  </a:lnTo>
                  <a:lnTo>
                    <a:pt x="0" y="4420"/>
                  </a:lnTo>
                  <a:lnTo>
                    <a:pt x="477" y="5308"/>
                  </a:lnTo>
                  <a:lnTo>
                    <a:pt x="7347" y="14789"/>
                  </a:lnTo>
                  <a:lnTo>
                    <a:pt x="8561" y="15893"/>
                  </a:lnTo>
                  <a:lnTo>
                    <a:pt x="9390" y="17505"/>
                  </a:lnTo>
                  <a:lnTo>
                    <a:pt x="10751" y="19510"/>
                  </a:lnTo>
                  <a:lnTo>
                    <a:pt x="11050" y="20851"/>
                  </a:lnTo>
                  <a:lnTo>
                    <a:pt x="11899" y="21600"/>
                  </a:lnTo>
                  <a:lnTo>
                    <a:pt x="13653" y="21548"/>
                  </a:lnTo>
                  <a:lnTo>
                    <a:pt x="14061" y="20381"/>
                  </a:lnTo>
                  <a:lnTo>
                    <a:pt x="13207" y="19970"/>
                  </a:lnTo>
                  <a:lnTo>
                    <a:pt x="12574" y="18967"/>
                  </a:lnTo>
                  <a:lnTo>
                    <a:pt x="13510" y="18887"/>
                  </a:lnTo>
                  <a:lnTo>
                    <a:pt x="14282" y="18943"/>
                  </a:lnTo>
                  <a:lnTo>
                    <a:pt x="15379" y="18525"/>
                  </a:lnTo>
                  <a:lnTo>
                    <a:pt x="16006" y="17230"/>
                  </a:lnTo>
                  <a:lnTo>
                    <a:pt x="17006" y="16450"/>
                  </a:lnTo>
                  <a:lnTo>
                    <a:pt x="17370" y="15705"/>
                  </a:lnTo>
                  <a:lnTo>
                    <a:pt x="17551" y="14928"/>
                  </a:lnTo>
                  <a:lnTo>
                    <a:pt x="17429" y="13685"/>
                  </a:lnTo>
                  <a:lnTo>
                    <a:pt x="18525" y="14019"/>
                  </a:lnTo>
                  <a:lnTo>
                    <a:pt x="19196" y="12598"/>
                  </a:lnTo>
                  <a:lnTo>
                    <a:pt x="19318" y="11627"/>
                  </a:lnTo>
                  <a:lnTo>
                    <a:pt x="19624" y="10307"/>
                  </a:lnTo>
                  <a:lnTo>
                    <a:pt x="20501" y="8807"/>
                  </a:lnTo>
                  <a:lnTo>
                    <a:pt x="21600" y="7139"/>
                  </a:lnTo>
                  <a:lnTo>
                    <a:pt x="15412" y="735"/>
                  </a:lnTo>
                  <a:lnTo>
                    <a:pt x="11646" y="1783"/>
                  </a:lnTo>
                  <a:lnTo>
                    <a:pt x="9020" y="0"/>
                  </a:lnTo>
                  <a:lnTo>
                    <a:pt x="3294" y="41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6" name="Shape 1258">
              <a:extLst>
                <a:ext uri="{FF2B5EF4-FFF2-40B4-BE49-F238E27FC236}">
                  <a16:creationId xmlns:a16="http://schemas.microsoft.com/office/drawing/2014/main" id="{FAE70B90-B514-534C-B5EF-7B0BAEC0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2368" y="7227375"/>
              <a:ext cx="1266715" cy="135506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994"/>
                  </a:moveTo>
                  <a:lnTo>
                    <a:pt x="2164" y="10410"/>
                  </a:lnTo>
                  <a:lnTo>
                    <a:pt x="2970" y="11991"/>
                  </a:lnTo>
                  <a:lnTo>
                    <a:pt x="3936" y="13442"/>
                  </a:lnTo>
                  <a:lnTo>
                    <a:pt x="3777" y="14166"/>
                  </a:lnTo>
                  <a:lnTo>
                    <a:pt x="3189" y="14939"/>
                  </a:lnTo>
                  <a:lnTo>
                    <a:pt x="3189" y="15775"/>
                  </a:lnTo>
                  <a:lnTo>
                    <a:pt x="3310" y="17154"/>
                  </a:lnTo>
                  <a:lnTo>
                    <a:pt x="3132" y="18057"/>
                  </a:lnTo>
                  <a:lnTo>
                    <a:pt x="3290" y="19223"/>
                  </a:lnTo>
                  <a:lnTo>
                    <a:pt x="3827" y="20462"/>
                  </a:lnTo>
                  <a:lnTo>
                    <a:pt x="4462" y="21514"/>
                  </a:lnTo>
                  <a:lnTo>
                    <a:pt x="16282" y="20968"/>
                  </a:lnTo>
                  <a:lnTo>
                    <a:pt x="16578" y="21600"/>
                  </a:lnTo>
                  <a:lnTo>
                    <a:pt x="17414" y="21454"/>
                  </a:lnTo>
                  <a:lnTo>
                    <a:pt x="17593" y="20304"/>
                  </a:lnTo>
                  <a:lnTo>
                    <a:pt x="17988" y="19729"/>
                  </a:lnTo>
                  <a:lnTo>
                    <a:pt x="18618" y="20061"/>
                  </a:lnTo>
                  <a:lnTo>
                    <a:pt x="19490" y="20228"/>
                  </a:lnTo>
                  <a:lnTo>
                    <a:pt x="19962" y="19678"/>
                  </a:lnTo>
                  <a:lnTo>
                    <a:pt x="19520" y="18772"/>
                  </a:lnTo>
                  <a:lnTo>
                    <a:pt x="19981" y="17929"/>
                  </a:lnTo>
                  <a:lnTo>
                    <a:pt x="19664" y="17265"/>
                  </a:lnTo>
                  <a:lnTo>
                    <a:pt x="20098" y="16766"/>
                  </a:lnTo>
                  <a:lnTo>
                    <a:pt x="20038" y="16211"/>
                  </a:lnTo>
                  <a:lnTo>
                    <a:pt x="20890" y="15477"/>
                  </a:lnTo>
                  <a:lnTo>
                    <a:pt x="21009" y="14481"/>
                  </a:lnTo>
                  <a:lnTo>
                    <a:pt x="21424" y="13797"/>
                  </a:lnTo>
                  <a:lnTo>
                    <a:pt x="21600" y="13079"/>
                  </a:lnTo>
                  <a:lnTo>
                    <a:pt x="21322" y="12473"/>
                  </a:lnTo>
                  <a:lnTo>
                    <a:pt x="20264" y="12824"/>
                  </a:lnTo>
                  <a:lnTo>
                    <a:pt x="20202" y="11916"/>
                  </a:lnTo>
                  <a:lnTo>
                    <a:pt x="20359" y="10892"/>
                  </a:lnTo>
                  <a:lnTo>
                    <a:pt x="18991" y="9696"/>
                  </a:lnTo>
                  <a:lnTo>
                    <a:pt x="18099" y="8554"/>
                  </a:lnTo>
                  <a:lnTo>
                    <a:pt x="16922" y="7788"/>
                  </a:lnTo>
                  <a:lnTo>
                    <a:pt x="10028" y="1232"/>
                  </a:lnTo>
                  <a:lnTo>
                    <a:pt x="10720" y="561"/>
                  </a:lnTo>
                  <a:lnTo>
                    <a:pt x="10519" y="0"/>
                  </a:lnTo>
                  <a:cubicBezTo>
                    <a:pt x="8809" y="228"/>
                    <a:pt x="7093" y="424"/>
                    <a:pt x="5374" y="588"/>
                  </a:cubicBezTo>
                  <a:cubicBezTo>
                    <a:pt x="3586" y="758"/>
                    <a:pt x="1794" y="894"/>
                    <a:pt x="0" y="994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7" name="Shape 1259">
              <a:extLst>
                <a:ext uri="{FF2B5EF4-FFF2-40B4-BE49-F238E27FC236}">
                  <a16:creationId xmlns:a16="http://schemas.microsoft.com/office/drawing/2014/main" id="{396A5A08-AE5E-4D44-81D3-847726AB4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9711" y="8451297"/>
              <a:ext cx="2111096" cy="17109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338" y="0"/>
                  </a:moveTo>
                  <a:lnTo>
                    <a:pt x="15743" y="287"/>
                  </a:lnTo>
                  <a:lnTo>
                    <a:pt x="16487" y="531"/>
                  </a:lnTo>
                  <a:lnTo>
                    <a:pt x="16416" y="1226"/>
                  </a:lnTo>
                  <a:lnTo>
                    <a:pt x="16687" y="1717"/>
                  </a:lnTo>
                  <a:lnTo>
                    <a:pt x="16791" y="2392"/>
                  </a:lnTo>
                  <a:lnTo>
                    <a:pt x="16861" y="3122"/>
                  </a:lnTo>
                  <a:lnTo>
                    <a:pt x="17122" y="3843"/>
                  </a:lnTo>
                  <a:lnTo>
                    <a:pt x="17265" y="4398"/>
                  </a:lnTo>
                  <a:lnTo>
                    <a:pt x="17618" y="5141"/>
                  </a:lnTo>
                  <a:lnTo>
                    <a:pt x="17940" y="5698"/>
                  </a:lnTo>
                  <a:lnTo>
                    <a:pt x="18130" y="6254"/>
                  </a:lnTo>
                  <a:lnTo>
                    <a:pt x="17649" y="6296"/>
                  </a:lnTo>
                  <a:lnTo>
                    <a:pt x="17896" y="6912"/>
                  </a:lnTo>
                  <a:lnTo>
                    <a:pt x="18550" y="7072"/>
                  </a:lnTo>
                  <a:lnTo>
                    <a:pt x="18989" y="7439"/>
                  </a:lnTo>
                  <a:lnTo>
                    <a:pt x="19227" y="8114"/>
                  </a:lnTo>
                  <a:lnTo>
                    <a:pt x="19099" y="8622"/>
                  </a:lnTo>
                  <a:lnTo>
                    <a:pt x="18720" y="8316"/>
                  </a:lnTo>
                  <a:lnTo>
                    <a:pt x="18282" y="7963"/>
                  </a:lnTo>
                  <a:lnTo>
                    <a:pt x="18461" y="8697"/>
                  </a:lnTo>
                  <a:lnTo>
                    <a:pt x="18805" y="9138"/>
                  </a:lnTo>
                  <a:lnTo>
                    <a:pt x="19042" y="9563"/>
                  </a:lnTo>
                  <a:lnTo>
                    <a:pt x="19280" y="10278"/>
                  </a:lnTo>
                  <a:lnTo>
                    <a:pt x="19493" y="9330"/>
                  </a:lnTo>
                  <a:lnTo>
                    <a:pt x="19826" y="9708"/>
                  </a:lnTo>
                  <a:lnTo>
                    <a:pt x="19647" y="10663"/>
                  </a:lnTo>
                  <a:lnTo>
                    <a:pt x="20107" y="11102"/>
                  </a:lnTo>
                  <a:lnTo>
                    <a:pt x="20642" y="12172"/>
                  </a:lnTo>
                  <a:lnTo>
                    <a:pt x="20891" y="12817"/>
                  </a:lnTo>
                  <a:lnTo>
                    <a:pt x="21140" y="13397"/>
                  </a:lnTo>
                  <a:lnTo>
                    <a:pt x="21412" y="14011"/>
                  </a:lnTo>
                  <a:lnTo>
                    <a:pt x="21225" y="14493"/>
                  </a:lnTo>
                  <a:lnTo>
                    <a:pt x="20740" y="13369"/>
                  </a:lnTo>
                  <a:lnTo>
                    <a:pt x="20812" y="14368"/>
                  </a:lnTo>
                  <a:lnTo>
                    <a:pt x="21307" y="14938"/>
                  </a:lnTo>
                  <a:lnTo>
                    <a:pt x="21260" y="15598"/>
                  </a:lnTo>
                  <a:lnTo>
                    <a:pt x="21353" y="16035"/>
                  </a:lnTo>
                  <a:lnTo>
                    <a:pt x="21493" y="16749"/>
                  </a:lnTo>
                  <a:lnTo>
                    <a:pt x="21600" y="17416"/>
                  </a:lnTo>
                  <a:lnTo>
                    <a:pt x="21379" y="18007"/>
                  </a:lnTo>
                  <a:lnTo>
                    <a:pt x="21035" y="18251"/>
                  </a:lnTo>
                  <a:lnTo>
                    <a:pt x="20885" y="18884"/>
                  </a:lnTo>
                  <a:lnTo>
                    <a:pt x="20885" y="19616"/>
                  </a:lnTo>
                  <a:lnTo>
                    <a:pt x="21230" y="20217"/>
                  </a:lnTo>
                  <a:lnTo>
                    <a:pt x="20982" y="20653"/>
                  </a:lnTo>
                  <a:lnTo>
                    <a:pt x="20293" y="20842"/>
                  </a:lnTo>
                  <a:lnTo>
                    <a:pt x="20198" y="21280"/>
                  </a:lnTo>
                  <a:lnTo>
                    <a:pt x="19703" y="21556"/>
                  </a:lnTo>
                  <a:lnTo>
                    <a:pt x="19289" y="21600"/>
                  </a:lnTo>
                  <a:lnTo>
                    <a:pt x="18742" y="21438"/>
                  </a:lnTo>
                  <a:lnTo>
                    <a:pt x="19222" y="21013"/>
                  </a:lnTo>
                  <a:cubicBezTo>
                    <a:pt x="19287" y="20957"/>
                    <a:pt x="19352" y="20901"/>
                    <a:pt x="19417" y="20844"/>
                  </a:cubicBezTo>
                  <a:cubicBezTo>
                    <a:pt x="19482" y="20788"/>
                    <a:pt x="19547" y="20731"/>
                    <a:pt x="19612" y="20675"/>
                  </a:cubicBezTo>
                  <a:lnTo>
                    <a:pt x="19008" y="20576"/>
                  </a:lnTo>
                  <a:lnTo>
                    <a:pt x="18690" y="20283"/>
                  </a:lnTo>
                  <a:lnTo>
                    <a:pt x="19045" y="19522"/>
                  </a:lnTo>
                  <a:lnTo>
                    <a:pt x="18652" y="18877"/>
                  </a:lnTo>
                  <a:lnTo>
                    <a:pt x="17939" y="18877"/>
                  </a:lnTo>
                  <a:lnTo>
                    <a:pt x="17417" y="18612"/>
                  </a:lnTo>
                  <a:lnTo>
                    <a:pt x="17110" y="17777"/>
                  </a:lnTo>
                  <a:lnTo>
                    <a:pt x="17014" y="17042"/>
                  </a:lnTo>
                  <a:lnTo>
                    <a:pt x="16788" y="16498"/>
                  </a:lnTo>
                  <a:lnTo>
                    <a:pt x="16456" y="16733"/>
                  </a:lnTo>
                  <a:lnTo>
                    <a:pt x="15922" y="16968"/>
                  </a:lnTo>
                  <a:lnTo>
                    <a:pt x="15699" y="16235"/>
                  </a:lnTo>
                  <a:lnTo>
                    <a:pt x="15010" y="15722"/>
                  </a:lnTo>
                  <a:lnTo>
                    <a:pt x="15719" y="15459"/>
                  </a:lnTo>
                  <a:lnTo>
                    <a:pt x="16072" y="14946"/>
                  </a:lnTo>
                  <a:lnTo>
                    <a:pt x="15625" y="14696"/>
                  </a:lnTo>
                  <a:lnTo>
                    <a:pt x="15272" y="15179"/>
                  </a:lnTo>
                  <a:lnTo>
                    <a:pt x="14835" y="15005"/>
                  </a:lnTo>
                  <a:lnTo>
                    <a:pt x="14455" y="14696"/>
                  </a:lnTo>
                  <a:lnTo>
                    <a:pt x="14150" y="13993"/>
                  </a:lnTo>
                  <a:lnTo>
                    <a:pt x="14335" y="13114"/>
                  </a:lnTo>
                  <a:lnTo>
                    <a:pt x="14658" y="12896"/>
                  </a:lnTo>
                  <a:lnTo>
                    <a:pt x="14729" y="11831"/>
                  </a:lnTo>
                  <a:lnTo>
                    <a:pt x="14463" y="11134"/>
                  </a:lnTo>
                  <a:lnTo>
                    <a:pt x="13867" y="10831"/>
                  </a:lnTo>
                  <a:lnTo>
                    <a:pt x="13915" y="11533"/>
                  </a:lnTo>
                  <a:lnTo>
                    <a:pt x="14365" y="12166"/>
                  </a:lnTo>
                  <a:lnTo>
                    <a:pt x="14134" y="12620"/>
                  </a:lnTo>
                  <a:lnTo>
                    <a:pt x="13641" y="12110"/>
                  </a:lnTo>
                  <a:lnTo>
                    <a:pt x="13231" y="11612"/>
                  </a:lnTo>
                  <a:lnTo>
                    <a:pt x="13222" y="10660"/>
                  </a:lnTo>
                  <a:lnTo>
                    <a:pt x="13796" y="9468"/>
                  </a:lnTo>
                  <a:lnTo>
                    <a:pt x="13865" y="8589"/>
                  </a:lnTo>
                  <a:lnTo>
                    <a:pt x="13664" y="7975"/>
                  </a:lnTo>
                  <a:lnTo>
                    <a:pt x="13379" y="7357"/>
                  </a:lnTo>
                  <a:lnTo>
                    <a:pt x="13238" y="6789"/>
                  </a:lnTo>
                  <a:lnTo>
                    <a:pt x="12718" y="6833"/>
                  </a:lnTo>
                  <a:lnTo>
                    <a:pt x="12315" y="7094"/>
                  </a:lnTo>
                  <a:lnTo>
                    <a:pt x="12227" y="6289"/>
                  </a:lnTo>
                  <a:lnTo>
                    <a:pt x="11880" y="5865"/>
                  </a:lnTo>
                  <a:lnTo>
                    <a:pt x="11446" y="5703"/>
                  </a:lnTo>
                  <a:lnTo>
                    <a:pt x="11154" y="4973"/>
                  </a:lnTo>
                  <a:lnTo>
                    <a:pt x="10395" y="4622"/>
                  </a:lnTo>
                  <a:lnTo>
                    <a:pt x="10242" y="3579"/>
                  </a:lnTo>
                  <a:lnTo>
                    <a:pt x="9626" y="3579"/>
                  </a:lnTo>
                  <a:lnTo>
                    <a:pt x="9006" y="3623"/>
                  </a:lnTo>
                  <a:lnTo>
                    <a:pt x="8795" y="4259"/>
                  </a:lnTo>
                  <a:lnTo>
                    <a:pt x="8440" y="4773"/>
                  </a:lnTo>
                  <a:lnTo>
                    <a:pt x="8086" y="4962"/>
                  </a:lnTo>
                  <a:lnTo>
                    <a:pt x="8022" y="5442"/>
                  </a:lnTo>
                  <a:lnTo>
                    <a:pt x="7722" y="5837"/>
                  </a:lnTo>
                  <a:lnTo>
                    <a:pt x="7364" y="5638"/>
                  </a:lnTo>
                  <a:lnTo>
                    <a:pt x="7502" y="4995"/>
                  </a:lnTo>
                  <a:lnTo>
                    <a:pt x="6597" y="5287"/>
                  </a:lnTo>
                  <a:lnTo>
                    <a:pt x="6312" y="5767"/>
                  </a:lnTo>
                  <a:lnTo>
                    <a:pt x="5989" y="5285"/>
                  </a:lnTo>
                  <a:lnTo>
                    <a:pt x="5787" y="4625"/>
                  </a:lnTo>
                  <a:lnTo>
                    <a:pt x="5184" y="3896"/>
                  </a:lnTo>
                  <a:lnTo>
                    <a:pt x="5908" y="3896"/>
                  </a:lnTo>
                  <a:lnTo>
                    <a:pt x="5523" y="3340"/>
                  </a:lnTo>
                  <a:lnTo>
                    <a:pt x="5133" y="3123"/>
                  </a:lnTo>
                  <a:lnTo>
                    <a:pt x="4840" y="3940"/>
                  </a:lnTo>
                  <a:lnTo>
                    <a:pt x="4324" y="3395"/>
                  </a:lnTo>
                  <a:lnTo>
                    <a:pt x="3406" y="3484"/>
                  </a:lnTo>
                  <a:lnTo>
                    <a:pt x="3030" y="3191"/>
                  </a:lnTo>
                  <a:lnTo>
                    <a:pt x="3525" y="3059"/>
                  </a:lnTo>
                  <a:lnTo>
                    <a:pt x="3325" y="2713"/>
                  </a:lnTo>
                  <a:lnTo>
                    <a:pt x="2308" y="3020"/>
                  </a:lnTo>
                  <a:lnTo>
                    <a:pt x="1759" y="3256"/>
                  </a:lnTo>
                  <a:lnTo>
                    <a:pt x="2663" y="3417"/>
                  </a:lnTo>
                  <a:lnTo>
                    <a:pt x="2699" y="3899"/>
                  </a:lnTo>
                  <a:lnTo>
                    <a:pt x="1951" y="3899"/>
                  </a:lnTo>
                  <a:lnTo>
                    <a:pt x="1358" y="3651"/>
                  </a:lnTo>
                  <a:lnTo>
                    <a:pt x="1419" y="3096"/>
                  </a:lnTo>
                  <a:lnTo>
                    <a:pt x="1715" y="2700"/>
                  </a:lnTo>
                  <a:lnTo>
                    <a:pt x="1291" y="2570"/>
                  </a:lnTo>
                  <a:lnTo>
                    <a:pt x="922" y="3005"/>
                  </a:lnTo>
                  <a:lnTo>
                    <a:pt x="752" y="3542"/>
                  </a:lnTo>
                  <a:lnTo>
                    <a:pt x="433" y="3743"/>
                  </a:lnTo>
                  <a:lnTo>
                    <a:pt x="0" y="3364"/>
                  </a:lnTo>
                  <a:lnTo>
                    <a:pt x="477" y="3114"/>
                  </a:lnTo>
                  <a:lnTo>
                    <a:pt x="442" y="2531"/>
                  </a:lnTo>
                  <a:lnTo>
                    <a:pt x="337" y="1759"/>
                  </a:lnTo>
                  <a:lnTo>
                    <a:pt x="266" y="1218"/>
                  </a:lnTo>
                  <a:lnTo>
                    <a:pt x="6946" y="617"/>
                  </a:lnTo>
                  <a:lnTo>
                    <a:pt x="7287" y="1491"/>
                  </a:lnTo>
                  <a:lnTo>
                    <a:pt x="14358" y="1080"/>
                  </a:lnTo>
                  <a:lnTo>
                    <a:pt x="14556" y="1520"/>
                  </a:lnTo>
                  <a:lnTo>
                    <a:pt x="14898" y="1465"/>
                  </a:lnTo>
                  <a:lnTo>
                    <a:pt x="15000" y="599"/>
                  </a:lnTo>
                  <a:lnTo>
                    <a:pt x="15338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8" name="Shape 1260">
              <a:extLst>
                <a:ext uri="{FF2B5EF4-FFF2-40B4-BE49-F238E27FC236}">
                  <a16:creationId xmlns:a16="http://schemas.microsoft.com/office/drawing/2014/main" id="{63198DCB-8C31-F645-B60C-9C18AAC92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4658" y="7315270"/>
              <a:ext cx="844709" cy="14952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895" y="0"/>
                  </a:moveTo>
                  <a:lnTo>
                    <a:pt x="21495" y="957"/>
                  </a:lnTo>
                  <a:lnTo>
                    <a:pt x="21600" y="2834"/>
                  </a:lnTo>
                  <a:lnTo>
                    <a:pt x="21578" y="20870"/>
                  </a:lnTo>
                  <a:lnTo>
                    <a:pt x="19772" y="20617"/>
                  </a:lnTo>
                  <a:lnTo>
                    <a:pt x="19003" y="20971"/>
                  </a:lnTo>
                  <a:lnTo>
                    <a:pt x="17200" y="20870"/>
                  </a:lnTo>
                  <a:lnTo>
                    <a:pt x="14947" y="21219"/>
                  </a:lnTo>
                  <a:lnTo>
                    <a:pt x="14108" y="21600"/>
                  </a:lnTo>
                  <a:lnTo>
                    <a:pt x="12710" y="20689"/>
                  </a:lnTo>
                  <a:lnTo>
                    <a:pt x="12039" y="19616"/>
                  </a:lnTo>
                  <a:lnTo>
                    <a:pt x="12383" y="18240"/>
                  </a:lnTo>
                  <a:lnTo>
                    <a:pt x="0" y="18505"/>
                  </a:lnTo>
                  <a:lnTo>
                    <a:pt x="1386" y="16784"/>
                  </a:lnTo>
                  <a:lnTo>
                    <a:pt x="2642" y="15425"/>
                  </a:lnTo>
                  <a:lnTo>
                    <a:pt x="2940" y="14419"/>
                  </a:lnTo>
                  <a:lnTo>
                    <a:pt x="4951" y="11821"/>
                  </a:lnTo>
                  <a:lnTo>
                    <a:pt x="4054" y="11672"/>
                  </a:lnTo>
                  <a:lnTo>
                    <a:pt x="4057" y="10836"/>
                  </a:lnTo>
                  <a:lnTo>
                    <a:pt x="3406" y="10319"/>
                  </a:lnTo>
                  <a:lnTo>
                    <a:pt x="3919" y="9363"/>
                  </a:lnTo>
                  <a:lnTo>
                    <a:pt x="3685" y="8722"/>
                  </a:lnTo>
                  <a:lnTo>
                    <a:pt x="4422" y="8213"/>
                  </a:lnTo>
                  <a:lnTo>
                    <a:pt x="3506" y="7764"/>
                  </a:lnTo>
                  <a:lnTo>
                    <a:pt x="4519" y="7163"/>
                  </a:lnTo>
                  <a:lnTo>
                    <a:pt x="3886" y="6119"/>
                  </a:lnTo>
                  <a:lnTo>
                    <a:pt x="4556" y="4636"/>
                  </a:lnTo>
                  <a:lnTo>
                    <a:pt x="5535" y="2993"/>
                  </a:lnTo>
                  <a:lnTo>
                    <a:pt x="7762" y="1893"/>
                  </a:lnTo>
                  <a:lnTo>
                    <a:pt x="7762" y="1190"/>
                  </a:lnTo>
                  <a:lnTo>
                    <a:pt x="9564" y="29"/>
                  </a:lnTo>
                  <a:cubicBezTo>
                    <a:pt x="11452" y="56"/>
                    <a:pt x="13341" y="68"/>
                    <a:pt x="15230" y="63"/>
                  </a:cubicBezTo>
                  <a:cubicBezTo>
                    <a:pt x="17119" y="58"/>
                    <a:pt x="19007" y="37"/>
                    <a:pt x="2089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9" name="Shape 1261">
              <a:extLst>
                <a:ext uri="{FF2B5EF4-FFF2-40B4-BE49-F238E27FC236}">
                  <a16:creationId xmlns:a16="http://schemas.microsoft.com/office/drawing/2014/main" id="{281FF19B-C8B5-CA4F-AF75-B07EC1D2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66421" y="7287913"/>
              <a:ext cx="931961" cy="15239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52" y="17447"/>
                  </a:moveTo>
                  <a:lnTo>
                    <a:pt x="2477" y="18141"/>
                  </a:lnTo>
                  <a:lnTo>
                    <a:pt x="3041" y="19146"/>
                  </a:lnTo>
                  <a:lnTo>
                    <a:pt x="2892" y="19891"/>
                  </a:lnTo>
                  <a:lnTo>
                    <a:pt x="2905" y="20725"/>
                  </a:lnTo>
                  <a:lnTo>
                    <a:pt x="1538" y="20904"/>
                  </a:lnTo>
                  <a:lnTo>
                    <a:pt x="546" y="20873"/>
                  </a:lnTo>
                  <a:lnTo>
                    <a:pt x="433" y="1331"/>
                  </a:lnTo>
                  <a:lnTo>
                    <a:pt x="0" y="403"/>
                  </a:lnTo>
                  <a:cubicBezTo>
                    <a:pt x="2794" y="392"/>
                    <a:pt x="5588" y="352"/>
                    <a:pt x="8380" y="282"/>
                  </a:cubicBezTo>
                  <a:cubicBezTo>
                    <a:pt x="11033" y="215"/>
                    <a:pt x="13685" y="121"/>
                    <a:pt x="16334" y="0"/>
                  </a:cubicBezTo>
                  <a:lnTo>
                    <a:pt x="19170" y="8319"/>
                  </a:lnTo>
                  <a:lnTo>
                    <a:pt x="21570" y="10987"/>
                  </a:lnTo>
                  <a:lnTo>
                    <a:pt x="21600" y="11608"/>
                  </a:lnTo>
                  <a:lnTo>
                    <a:pt x="20523" y="12446"/>
                  </a:lnTo>
                  <a:lnTo>
                    <a:pt x="20570" y="13949"/>
                  </a:lnTo>
                  <a:lnTo>
                    <a:pt x="20871" y="14734"/>
                  </a:lnTo>
                  <a:lnTo>
                    <a:pt x="20553" y="15570"/>
                  </a:lnTo>
                  <a:lnTo>
                    <a:pt x="21471" y="17376"/>
                  </a:lnTo>
                  <a:lnTo>
                    <a:pt x="6684" y="17997"/>
                  </a:lnTo>
                  <a:lnTo>
                    <a:pt x="7085" y="20041"/>
                  </a:lnTo>
                  <a:lnTo>
                    <a:pt x="6039" y="20334"/>
                  </a:lnTo>
                  <a:lnTo>
                    <a:pt x="7028" y="20760"/>
                  </a:lnTo>
                  <a:lnTo>
                    <a:pt x="5826" y="21105"/>
                  </a:lnTo>
                  <a:lnTo>
                    <a:pt x="3400" y="21600"/>
                  </a:lnTo>
                  <a:lnTo>
                    <a:pt x="3832" y="20948"/>
                  </a:lnTo>
                  <a:lnTo>
                    <a:pt x="4774" y="20258"/>
                  </a:lnTo>
                  <a:lnTo>
                    <a:pt x="4298" y="19802"/>
                  </a:lnTo>
                  <a:lnTo>
                    <a:pt x="3680" y="18326"/>
                  </a:lnTo>
                  <a:lnTo>
                    <a:pt x="3152" y="1744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0" name="Shape 1262">
              <a:extLst>
                <a:ext uri="{FF2B5EF4-FFF2-40B4-BE49-F238E27FC236}">
                  <a16:creationId xmlns:a16="http://schemas.microsoft.com/office/drawing/2014/main" id="{0F197DA8-F9E9-EB46-9CB0-41EFF61B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526" y="8141706"/>
              <a:ext cx="2983896" cy="22754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579" y="3158"/>
                  </a:moveTo>
                  <a:lnTo>
                    <a:pt x="16380" y="2764"/>
                  </a:lnTo>
                  <a:lnTo>
                    <a:pt x="15909" y="2665"/>
                  </a:lnTo>
                  <a:lnTo>
                    <a:pt x="15978" y="2201"/>
                  </a:lnTo>
                  <a:lnTo>
                    <a:pt x="15711" y="2353"/>
                  </a:lnTo>
                  <a:lnTo>
                    <a:pt x="15310" y="2660"/>
                  </a:lnTo>
                  <a:lnTo>
                    <a:pt x="14975" y="2505"/>
                  </a:lnTo>
                  <a:lnTo>
                    <a:pt x="14561" y="2450"/>
                  </a:lnTo>
                  <a:lnTo>
                    <a:pt x="14358" y="2174"/>
                  </a:lnTo>
                  <a:lnTo>
                    <a:pt x="14189" y="1952"/>
                  </a:lnTo>
                  <a:lnTo>
                    <a:pt x="13807" y="1538"/>
                  </a:lnTo>
                  <a:lnTo>
                    <a:pt x="13664" y="1816"/>
                  </a:lnTo>
                  <a:lnTo>
                    <a:pt x="13417" y="1650"/>
                  </a:lnTo>
                  <a:lnTo>
                    <a:pt x="13129" y="1650"/>
                  </a:lnTo>
                  <a:lnTo>
                    <a:pt x="13089" y="1119"/>
                  </a:lnTo>
                  <a:lnTo>
                    <a:pt x="12699" y="1043"/>
                  </a:lnTo>
                  <a:lnTo>
                    <a:pt x="12369" y="870"/>
                  </a:lnTo>
                  <a:lnTo>
                    <a:pt x="12473" y="394"/>
                  </a:lnTo>
                  <a:lnTo>
                    <a:pt x="12078" y="319"/>
                  </a:lnTo>
                  <a:lnTo>
                    <a:pt x="11916" y="0"/>
                  </a:lnTo>
                  <a:lnTo>
                    <a:pt x="11386" y="92"/>
                  </a:lnTo>
                  <a:lnTo>
                    <a:pt x="11074" y="10"/>
                  </a:lnTo>
                  <a:lnTo>
                    <a:pt x="10495" y="441"/>
                  </a:lnTo>
                  <a:lnTo>
                    <a:pt x="9934" y="507"/>
                  </a:lnTo>
                  <a:lnTo>
                    <a:pt x="9502" y="771"/>
                  </a:lnTo>
                  <a:lnTo>
                    <a:pt x="9253" y="1356"/>
                  </a:lnTo>
                  <a:lnTo>
                    <a:pt x="8880" y="1688"/>
                  </a:lnTo>
                  <a:lnTo>
                    <a:pt x="8665" y="1338"/>
                  </a:lnTo>
                  <a:lnTo>
                    <a:pt x="7990" y="1338"/>
                  </a:lnTo>
                  <a:lnTo>
                    <a:pt x="7813" y="1897"/>
                  </a:lnTo>
                  <a:lnTo>
                    <a:pt x="7941" y="2227"/>
                  </a:lnTo>
                  <a:lnTo>
                    <a:pt x="8192" y="2545"/>
                  </a:lnTo>
                  <a:lnTo>
                    <a:pt x="8335" y="3187"/>
                  </a:lnTo>
                  <a:lnTo>
                    <a:pt x="8335" y="3864"/>
                  </a:lnTo>
                  <a:lnTo>
                    <a:pt x="8763" y="4062"/>
                  </a:lnTo>
                  <a:cubicBezTo>
                    <a:pt x="8825" y="4095"/>
                    <a:pt x="8886" y="4128"/>
                    <a:pt x="8947" y="4161"/>
                  </a:cubicBezTo>
                  <a:cubicBezTo>
                    <a:pt x="9009" y="4195"/>
                    <a:pt x="9070" y="4228"/>
                    <a:pt x="9131" y="4261"/>
                  </a:cubicBezTo>
                  <a:lnTo>
                    <a:pt x="8579" y="4318"/>
                  </a:lnTo>
                  <a:lnTo>
                    <a:pt x="8537" y="4889"/>
                  </a:lnTo>
                  <a:lnTo>
                    <a:pt x="8988" y="4891"/>
                  </a:lnTo>
                  <a:lnTo>
                    <a:pt x="8937" y="5309"/>
                  </a:lnTo>
                  <a:lnTo>
                    <a:pt x="8837" y="5637"/>
                  </a:lnTo>
                  <a:lnTo>
                    <a:pt x="8507" y="5283"/>
                  </a:lnTo>
                  <a:lnTo>
                    <a:pt x="8053" y="4719"/>
                  </a:lnTo>
                  <a:lnTo>
                    <a:pt x="8147" y="4202"/>
                  </a:lnTo>
                  <a:lnTo>
                    <a:pt x="7702" y="4003"/>
                  </a:lnTo>
                  <a:lnTo>
                    <a:pt x="6940" y="4101"/>
                  </a:lnTo>
                  <a:lnTo>
                    <a:pt x="6444" y="4067"/>
                  </a:lnTo>
                  <a:lnTo>
                    <a:pt x="6101" y="4132"/>
                  </a:lnTo>
                  <a:lnTo>
                    <a:pt x="6126" y="4560"/>
                  </a:lnTo>
                  <a:lnTo>
                    <a:pt x="6591" y="4914"/>
                  </a:lnTo>
                  <a:lnTo>
                    <a:pt x="6876" y="5201"/>
                  </a:lnTo>
                  <a:lnTo>
                    <a:pt x="6180" y="5057"/>
                  </a:lnTo>
                  <a:lnTo>
                    <a:pt x="6254" y="5586"/>
                  </a:lnTo>
                  <a:lnTo>
                    <a:pt x="6359" y="6137"/>
                  </a:lnTo>
                  <a:lnTo>
                    <a:pt x="6839" y="6502"/>
                  </a:lnTo>
                  <a:lnTo>
                    <a:pt x="7319" y="6404"/>
                  </a:lnTo>
                  <a:lnTo>
                    <a:pt x="7495" y="6831"/>
                  </a:lnTo>
                  <a:lnTo>
                    <a:pt x="7740" y="7040"/>
                  </a:lnTo>
                  <a:lnTo>
                    <a:pt x="7934" y="6590"/>
                  </a:lnTo>
                  <a:lnTo>
                    <a:pt x="8128" y="6358"/>
                  </a:lnTo>
                  <a:lnTo>
                    <a:pt x="8409" y="6326"/>
                  </a:lnTo>
                  <a:lnTo>
                    <a:pt x="8200" y="6899"/>
                  </a:lnTo>
                  <a:lnTo>
                    <a:pt x="8185" y="7547"/>
                  </a:lnTo>
                  <a:lnTo>
                    <a:pt x="7889" y="8079"/>
                  </a:lnTo>
                  <a:lnTo>
                    <a:pt x="7080" y="8178"/>
                  </a:lnTo>
                  <a:lnTo>
                    <a:pt x="6696" y="8432"/>
                  </a:lnTo>
                  <a:lnTo>
                    <a:pt x="6796" y="8995"/>
                  </a:lnTo>
                  <a:lnTo>
                    <a:pt x="6687" y="9488"/>
                  </a:lnTo>
                  <a:lnTo>
                    <a:pt x="6300" y="8957"/>
                  </a:lnTo>
                  <a:lnTo>
                    <a:pt x="6316" y="8153"/>
                  </a:lnTo>
                  <a:lnTo>
                    <a:pt x="6058" y="8482"/>
                  </a:lnTo>
                  <a:lnTo>
                    <a:pt x="5543" y="8847"/>
                  </a:lnTo>
                  <a:lnTo>
                    <a:pt x="5190" y="8813"/>
                  </a:lnTo>
                  <a:lnTo>
                    <a:pt x="4985" y="9232"/>
                  </a:lnTo>
                  <a:lnTo>
                    <a:pt x="5204" y="9707"/>
                  </a:lnTo>
                  <a:lnTo>
                    <a:pt x="5455" y="10355"/>
                  </a:lnTo>
                  <a:lnTo>
                    <a:pt x="5245" y="10936"/>
                  </a:lnTo>
                  <a:lnTo>
                    <a:pt x="4885" y="10773"/>
                  </a:lnTo>
                  <a:lnTo>
                    <a:pt x="4636" y="10750"/>
                  </a:lnTo>
                  <a:lnTo>
                    <a:pt x="4317" y="10554"/>
                  </a:lnTo>
                  <a:lnTo>
                    <a:pt x="3968" y="10818"/>
                  </a:lnTo>
                  <a:lnTo>
                    <a:pt x="4221" y="11183"/>
                  </a:lnTo>
                  <a:lnTo>
                    <a:pt x="4652" y="11413"/>
                  </a:lnTo>
                  <a:lnTo>
                    <a:pt x="5047" y="11226"/>
                  </a:lnTo>
                  <a:lnTo>
                    <a:pt x="5439" y="11194"/>
                  </a:lnTo>
                  <a:lnTo>
                    <a:pt x="5289" y="11645"/>
                  </a:lnTo>
                  <a:lnTo>
                    <a:pt x="5727" y="12284"/>
                  </a:lnTo>
                  <a:lnTo>
                    <a:pt x="6154" y="12118"/>
                  </a:lnTo>
                  <a:lnTo>
                    <a:pt x="6111" y="12600"/>
                  </a:lnTo>
                  <a:lnTo>
                    <a:pt x="5834" y="13008"/>
                  </a:lnTo>
                  <a:lnTo>
                    <a:pt x="5608" y="13677"/>
                  </a:lnTo>
                  <a:lnTo>
                    <a:pt x="5987" y="13840"/>
                  </a:lnTo>
                  <a:lnTo>
                    <a:pt x="6170" y="13615"/>
                  </a:lnTo>
                  <a:lnTo>
                    <a:pt x="6727" y="13783"/>
                  </a:lnTo>
                  <a:lnTo>
                    <a:pt x="6845" y="14256"/>
                  </a:lnTo>
                  <a:lnTo>
                    <a:pt x="6988" y="14862"/>
                  </a:lnTo>
                  <a:lnTo>
                    <a:pt x="7492" y="14729"/>
                  </a:lnTo>
                  <a:lnTo>
                    <a:pt x="7610" y="14079"/>
                  </a:lnTo>
                  <a:lnTo>
                    <a:pt x="7979" y="14210"/>
                  </a:lnTo>
                  <a:lnTo>
                    <a:pt x="8238" y="14516"/>
                  </a:lnTo>
                  <a:lnTo>
                    <a:pt x="7860" y="15014"/>
                  </a:lnTo>
                  <a:lnTo>
                    <a:pt x="7464" y="15366"/>
                  </a:lnTo>
                  <a:lnTo>
                    <a:pt x="7202" y="15709"/>
                  </a:lnTo>
                  <a:lnTo>
                    <a:pt x="7054" y="16200"/>
                  </a:lnTo>
                  <a:lnTo>
                    <a:pt x="6658" y="16233"/>
                  </a:lnTo>
                  <a:lnTo>
                    <a:pt x="6293" y="16649"/>
                  </a:lnTo>
                  <a:lnTo>
                    <a:pt x="5847" y="16616"/>
                  </a:lnTo>
                  <a:lnTo>
                    <a:pt x="5268" y="16966"/>
                  </a:lnTo>
                  <a:lnTo>
                    <a:pt x="4704" y="16998"/>
                  </a:lnTo>
                  <a:lnTo>
                    <a:pt x="4510" y="17194"/>
                  </a:lnTo>
                  <a:lnTo>
                    <a:pt x="4246" y="17379"/>
                  </a:lnTo>
                  <a:lnTo>
                    <a:pt x="4027" y="17215"/>
                  </a:lnTo>
                  <a:lnTo>
                    <a:pt x="3793" y="17324"/>
                  </a:lnTo>
                  <a:lnTo>
                    <a:pt x="3444" y="17302"/>
                  </a:lnTo>
                  <a:lnTo>
                    <a:pt x="3012" y="17389"/>
                  </a:lnTo>
                  <a:lnTo>
                    <a:pt x="2700" y="17693"/>
                  </a:lnTo>
                  <a:cubicBezTo>
                    <a:pt x="2650" y="17710"/>
                    <a:pt x="2601" y="17726"/>
                    <a:pt x="2552" y="17742"/>
                  </a:cubicBezTo>
                  <a:cubicBezTo>
                    <a:pt x="2502" y="17759"/>
                    <a:pt x="2453" y="17775"/>
                    <a:pt x="2404" y="17791"/>
                  </a:cubicBezTo>
                  <a:lnTo>
                    <a:pt x="2013" y="17791"/>
                  </a:lnTo>
                  <a:lnTo>
                    <a:pt x="1733" y="17726"/>
                  </a:lnTo>
                  <a:lnTo>
                    <a:pt x="1312" y="17627"/>
                  </a:lnTo>
                  <a:lnTo>
                    <a:pt x="1385" y="17992"/>
                  </a:lnTo>
                  <a:lnTo>
                    <a:pt x="848" y="18268"/>
                  </a:lnTo>
                  <a:cubicBezTo>
                    <a:pt x="759" y="18253"/>
                    <a:pt x="670" y="18237"/>
                    <a:pt x="580" y="18221"/>
                  </a:cubicBezTo>
                  <a:cubicBezTo>
                    <a:pt x="491" y="18206"/>
                    <a:pt x="402" y="18190"/>
                    <a:pt x="313" y="18174"/>
                  </a:cubicBezTo>
                  <a:lnTo>
                    <a:pt x="0" y="18513"/>
                  </a:lnTo>
                  <a:lnTo>
                    <a:pt x="1148" y="18668"/>
                  </a:lnTo>
                  <a:lnTo>
                    <a:pt x="1717" y="18426"/>
                  </a:lnTo>
                  <a:lnTo>
                    <a:pt x="2587" y="17285"/>
                  </a:lnTo>
                  <a:lnTo>
                    <a:pt x="3657" y="17737"/>
                  </a:lnTo>
                  <a:lnTo>
                    <a:pt x="4137" y="17737"/>
                  </a:lnTo>
                  <a:lnTo>
                    <a:pt x="4642" y="17672"/>
                  </a:lnTo>
                  <a:lnTo>
                    <a:pt x="5484" y="17706"/>
                  </a:lnTo>
                  <a:lnTo>
                    <a:pt x="5744" y="17310"/>
                  </a:lnTo>
                  <a:lnTo>
                    <a:pt x="6304" y="17595"/>
                  </a:lnTo>
                  <a:lnTo>
                    <a:pt x="6592" y="17628"/>
                  </a:lnTo>
                  <a:lnTo>
                    <a:pt x="7019" y="17332"/>
                  </a:lnTo>
                  <a:lnTo>
                    <a:pt x="6971" y="17002"/>
                  </a:lnTo>
                  <a:lnTo>
                    <a:pt x="7419" y="16970"/>
                  </a:lnTo>
                  <a:lnTo>
                    <a:pt x="7747" y="16782"/>
                  </a:lnTo>
                  <a:lnTo>
                    <a:pt x="8159" y="16320"/>
                  </a:lnTo>
                  <a:lnTo>
                    <a:pt x="8258" y="15947"/>
                  </a:lnTo>
                  <a:lnTo>
                    <a:pt x="8729" y="15979"/>
                  </a:lnTo>
                  <a:lnTo>
                    <a:pt x="9291" y="15639"/>
                  </a:lnTo>
                  <a:lnTo>
                    <a:pt x="9788" y="15311"/>
                  </a:lnTo>
                  <a:lnTo>
                    <a:pt x="9619" y="14295"/>
                  </a:lnTo>
                  <a:lnTo>
                    <a:pt x="9922" y="13801"/>
                  </a:lnTo>
                  <a:lnTo>
                    <a:pt x="10362" y="13912"/>
                  </a:lnTo>
                  <a:lnTo>
                    <a:pt x="10756" y="13284"/>
                  </a:lnTo>
                  <a:lnTo>
                    <a:pt x="11143" y="12952"/>
                  </a:lnTo>
                  <a:cubicBezTo>
                    <a:pt x="11226" y="12892"/>
                    <a:pt x="11308" y="12831"/>
                    <a:pt x="11391" y="12770"/>
                  </a:cubicBezTo>
                  <a:cubicBezTo>
                    <a:pt x="11474" y="12709"/>
                    <a:pt x="11557" y="12648"/>
                    <a:pt x="11639" y="12588"/>
                  </a:cubicBezTo>
                  <a:lnTo>
                    <a:pt x="12019" y="12466"/>
                  </a:lnTo>
                  <a:lnTo>
                    <a:pt x="12185" y="12821"/>
                  </a:lnTo>
                  <a:lnTo>
                    <a:pt x="11263" y="13340"/>
                  </a:lnTo>
                  <a:lnTo>
                    <a:pt x="10910" y="13804"/>
                  </a:lnTo>
                  <a:lnTo>
                    <a:pt x="11096" y="14410"/>
                  </a:lnTo>
                  <a:lnTo>
                    <a:pt x="10843" y="14608"/>
                  </a:lnTo>
                  <a:cubicBezTo>
                    <a:pt x="10795" y="14664"/>
                    <a:pt x="10748" y="14720"/>
                    <a:pt x="10700" y="14776"/>
                  </a:cubicBezTo>
                  <a:cubicBezTo>
                    <a:pt x="10653" y="14832"/>
                    <a:pt x="10605" y="14889"/>
                    <a:pt x="10558" y="14945"/>
                  </a:cubicBezTo>
                  <a:lnTo>
                    <a:pt x="11045" y="15011"/>
                  </a:lnTo>
                  <a:lnTo>
                    <a:pt x="11296" y="14845"/>
                  </a:lnTo>
                  <a:lnTo>
                    <a:pt x="11522" y="14480"/>
                  </a:lnTo>
                  <a:lnTo>
                    <a:pt x="11916" y="14316"/>
                  </a:lnTo>
                  <a:lnTo>
                    <a:pt x="12335" y="14216"/>
                  </a:lnTo>
                  <a:lnTo>
                    <a:pt x="12696" y="13952"/>
                  </a:lnTo>
                  <a:lnTo>
                    <a:pt x="12569" y="13522"/>
                  </a:lnTo>
                  <a:lnTo>
                    <a:pt x="12493" y="13203"/>
                  </a:lnTo>
                  <a:lnTo>
                    <a:pt x="12687" y="12983"/>
                  </a:lnTo>
                  <a:lnTo>
                    <a:pt x="12990" y="12929"/>
                  </a:lnTo>
                  <a:lnTo>
                    <a:pt x="13410" y="13084"/>
                  </a:lnTo>
                  <a:lnTo>
                    <a:pt x="13713" y="13215"/>
                  </a:lnTo>
                  <a:lnTo>
                    <a:pt x="13881" y="13644"/>
                  </a:lnTo>
                  <a:lnTo>
                    <a:pt x="13815" y="13952"/>
                  </a:lnTo>
                  <a:lnTo>
                    <a:pt x="14091" y="14240"/>
                  </a:lnTo>
                  <a:lnTo>
                    <a:pt x="14487" y="14505"/>
                  </a:lnTo>
                  <a:lnTo>
                    <a:pt x="15017" y="14804"/>
                  </a:lnTo>
                  <a:lnTo>
                    <a:pt x="15522" y="14838"/>
                  </a:lnTo>
                  <a:lnTo>
                    <a:pt x="15859" y="15003"/>
                  </a:lnTo>
                  <a:lnTo>
                    <a:pt x="16314" y="15394"/>
                  </a:lnTo>
                  <a:lnTo>
                    <a:pt x="16972" y="15903"/>
                  </a:lnTo>
                  <a:lnTo>
                    <a:pt x="17617" y="16409"/>
                  </a:lnTo>
                  <a:cubicBezTo>
                    <a:pt x="17675" y="16447"/>
                    <a:pt x="17734" y="16486"/>
                    <a:pt x="17793" y="16524"/>
                  </a:cubicBezTo>
                  <a:cubicBezTo>
                    <a:pt x="17851" y="16562"/>
                    <a:pt x="17910" y="16601"/>
                    <a:pt x="17969" y="16639"/>
                  </a:cubicBezTo>
                  <a:lnTo>
                    <a:pt x="18093" y="17264"/>
                  </a:lnTo>
                  <a:lnTo>
                    <a:pt x="18388" y="16858"/>
                  </a:lnTo>
                  <a:cubicBezTo>
                    <a:pt x="18341" y="16607"/>
                    <a:pt x="18496" y="16370"/>
                    <a:pt x="18692" y="16393"/>
                  </a:cubicBezTo>
                  <a:cubicBezTo>
                    <a:pt x="18900" y="16418"/>
                    <a:pt x="19021" y="16715"/>
                    <a:pt x="18920" y="16956"/>
                  </a:cubicBezTo>
                  <a:lnTo>
                    <a:pt x="18652" y="17176"/>
                  </a:lnTo>
                  <a:lnTo>
                    <a:pt x="18459" y="17340"/>
                  </a:lnTo>
                  <a:lnTo>
                    <a:pt x="18382" y="17979"/>
                  </a:lnTo>
                  <a:lnTo>
                    <a:pt x="18790" y="18411"/>
                  </a:lnTo>
                  <a:lnTo>
                    <a:pt x="18590" y="18775"/>
                  </a:lnTo>
                  <a:lnTo>
                    <a:pt x="18958" y="19240"/>
                  </a:lnTo>
                  <a:lnTo>
                    <a:pt x="19252" y="19295"/>
                  </a:lnTo>
                  <a:lnTo>
                    <a:pt x="19252" y="18821"/>
                  </a:lnTo>
                  <a:lnTo>
                    <a:pt x="19363" y="18456"/>
                  </a:lnTo>
                  <a:lnTo>
                    <a:pt x="19622" y="18590"/>
                  </a:lnTo>
                  <a:lnTo>
                    <a:pt x="19695" y="19128"/>
                  </a:lnTo>
                  <a:lnTo>
                    <a:pt x="19664" y="19718"/>
                  </a:lnTo>
                  <a:lnTo>
                    <a:pt x="19806" y="20111"/>
                  </a:lnTo>
                  <a:lnTo>
                    <a:pt x="19932" y="20696"/>
                  </a:lnTo>
                  <a:lnTo>
                    <a:pt x="19958" y="21600"/>
                  </a:lnTo>
                  <a:lnTo>
                    <a:pt x="20334" y="20903"/>
                  </a:lnTo>
                  <a:lnTo>
                    <a:pt x="20692" y="21254"/>
                  </a:lnTo>
                  <a:lnTo>
                    <a:pt x="21163" y="20967"/>
                  </a:lnTo>
                  <a:lnTo>
                    <a:pt x="21600" y="20768"/>
                  </a:lnTo>
                  <a:lnTo>
                    <a:pt x="21525" y="20063"/>
                  </a:lnTo>
                  <a:lnTo>
                    <a:pt x="21155" y="20009"/>
                  </a:lnTo>
                  <a:lnTo>
                    <a:pt x="20627" y="19976"/>
                  </a:lnTo>
                  <a:lnTo>
                    <a:pt x="21133" y="19528"/>
                  </a:lnTo>
                  <a:lnTo>
                    <a:pt x="20966" y="18970"/>
                  </a:lnTo>
                  <a:lnTo>
                    <a:pt x="20899" y="18406"/>
                  </a:lnTo>
                  <a:lnTo>
                    <a:pt x="20486" y="18210"/>
                  </a:lnTo>
                  <a:lnTo>
                    <a:pt x="19889" y="18090"/>
                  </a:lnTo>
                  <a:lnTo>
                    <a:pt x="19796" y="17219"/>
                  </a:lnTo>
                  <a:lnTo>
                    <a:pt x="19604" y="16699"/>
                  </a:lnTo>
                  <a:lnTo>
                    <a:pt x="19309" y="16092"/>
                  </a:lnTo>
                  <a:lnTo>
                    <a:pt x="19007" y="15717"/>
                  </a:lnTo>
                  <a:lnTo>
                    <a:pt x="18491" y="15368"/>
                  </a:lnTo>
                  <a:lnTo>
                    <a:pt x="18037" y="15522"/>
                  </a:lnTo>
                  <a:lnTo>
                    <a:pt x="17920" y="16093"/>
                  </a:lnTo>
                  <a:lnTo>
                    <a:pt x="17619" y="15994"/>
                  </a:lnTo>
                  <a:lnTo>
                    <a:pt x="17401" y="15182"/>
                  </a:lnTo>
                  <a:lnTo>
                    <a:pt x="17267" y="14763"/>
                  </a:lnTo>
                  <a:lnTo>
                    <a:pt x="16719" y="14882"/>
                  </a:lnTo>
                  <a:lnTo>
                    <a:pt x="16415" y="14652"/>
                  </a:lnTo>
                  <a:lnTo>
                    <a:pt x="15981" y="14587"/>
                  </a:lnTo>
                  <a:lnTo>
                    <a:pt x="16579" y="315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1" name="Shape 1263">
              <a:extLst>
                <a:ext uri="{FF2B5EF4-FFF2-40B4-BE49-F238E27FC236}">
                  <a16:creationId xmlns:a16="http://schemas.microsoft.com/office/drawing/2014/main" id="{E0B358E2-E671-5549-9CCD-9DF7F9C2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9772" y="9105848"/>
              <a:ext cx="75992" cy="93705"/>
            </a:xfrm>
            <a:custGeom>
              <a:avLst/>
              <a:gdLst>
                <a:gd name="T0" fmla="*/ 1003183399 w 21600"/>
                <a:gd name="T1" fmla="*/ 2147483646 h 21600"/>
                <a:gd name="T2" fmla="*/ 1003183399 w 21600"/>
                <a:gd name="T3" fmla="*/ 2147483646 h 21600"/>
                <a:gd name="T4" fmla="*/ 1003183399 w 21600"/>
                <a:gd name="T5" fmla="*/ 2147483646 h 21600"/>
                <a:gd name="T6" fmla="*/ 1003183399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52" y="0"/>
                  </a:moveTo>
                  <a:lnTo>
                    <a:pt x="0" y="6679"/>
                  </a:lnTo>
                  <a:lnTo>
                    <a:pt x="2125" y="19385"/>
                  </a:lnTo>
                  <a:lnTo>
                    <a:pt x="21600" y="21600"/>
                  </a:lnTo>
                  <a:lnTo>
                    <a:pt x="1225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2" name="Shape 1264">
              <a:extLst>
                <a:ext uri="{FF2B5EF4-FFF2-40B4-BE49-F238E27FC236}">
                  <a16:creationId xmlns:a16="http://schemas.microsoft.com/office/drawing/2014/main" id="{143DFE2F-8CE9-E54E-9C64-5B549A60C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5753" y="9028495"/>
              <a:ext cx="160747" cy="17884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124" y="773"/>
                  </a:moveTo>
                  <a:lnTo>
                    <a:pt x="6211" y="0"/>
                  </a:lnTo>
                  <a:lnTo>
                    <a:pt x="0" y="5608"/>
                  </a:lnTo>
                  <a:lnTo>
                    <a:pt x="4085" y="13684"/>
                  </a:lnTo>
                  <a:lnTo>
                    <a:pt x="10213" y="21600"/>
                  </a:lnTo>
                  <a:lnTo>
                    <a:pt x="17845" y="18679"/>
                  </a:lnTo>
                  <a:lnTo>
                    <a:pt x="18784" y="9691"/>
                  </a:lnTo>
                  <a:lnTo>
                    <a:pt x="21600" y="3957"/>
                  </a:lnTo>
                  <a:lnTo>
                    <a:pt x="14124" y="77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3" name="Shape 1265">
              <a:extLst>
                <a:ext uri="{FF2B5EF4-FFF2-40B4-BE49-F238E27FC236}">
                  <a16:creationId xmlns:a16="http://schemas.microsoft.com/office/drawing/2014/main" id="{5C7F7CB8-CDFD-CC4D-A5DD-ED7BB856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601" y="9206974"/>
              <a:ext cx="213086" cy="17279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36" y="0"/>
                  </a:moveTo>
                  <a:lnTo>
                    <a:pt x="3949" y="7352"/>
                  </a:lnTo>
                  <a:lnTo>
                    <a:pt x="0" y="9182"/>
                  </a:lnTo>
                  <a:lnTo>
                    <a:pt x="4112" y="15083"/>
                  </a:lnTo>
                  <a:lnTo>
                    <a:pt x="7016" y="19433"/>
                  </a:lnTo>
                  <a:lnTo>
                    <a:pt x="11945" y="21600"/>
                  </a:lnTo>
                  <a:lnTo>
                    <a:pt x="17850" y="20744"/>
                  </a:lnTo>
                  <a:lnTo>
                    <a:pt x="21600" y="15665"/>
                  </a:lnTo>
                  <a:lnTo>
                    <a:pt x="19489" y="11914"/>
                  </a:lnTo>
                  <a:lnTo>
                    <a:pt x="13983" y="8017"/>
                  </a:lnTo>
                  <a:lnTo>
                    <a:pt x="11990" y="2392"/>
                  </a:lnTo>
                  <a:lnTo>
                    <a:pt x="803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4" name="Shape 1266">
              <a:extLst>
                <a:ext uri="{FF2B5EF4-FFF2-40B4-BE49-F238E27FC236}">
                  <a16:creationId xmlns:a16="http://schemas.microsoft.com/office/drawing/2014/main" id="{619208D7-AB57-6349-BDF5-D3253265D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7475" y="9393432"/>
              <a:ext cx="268468" cy="81732"/>
            </a:xfrm>
            <a:custGeom>
              <a:avLst/>
              <a:gdLst>
                <a:gd name="T0" fmla="*/ 2147483646 w 21330"/>
                <a:gd name="T1" fmla="*/ 2147483646 h 19565"/>
                <a:gd name="T2" fmla="*/ 2147483646 w 21330"/>
                <a:gd name="T3" fmla="*/ 2147483646 h 19565"/>
                <a:gd name="T4" fmla="*/ 2147483646 w 21330"/>
                <a:gd name="T5" fmla="*/ 2147483646 h 19565"/>
                <a:gd name="T6" fmla="*/ 2147483646 w 21330"/>
                <a:gd name="T7" fmla="*/ 2147483646 h 1956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0" h="19565" extrusionOk="0">
                  <a:moveTo>
                    <a:pt x="12959" y="6242"/>
                  </a:moveTo>
                  <a:lnTo>
                    <a:pt x="9026" y="5474"/>
                  </a:lnTo>
                  <a:lnTo>
                    <a:pt x="4789" y="2248"/>
                  </a:lnTo>
                  <a:lnTo>
                    <a:pt x="0" y="8759"/>
                  </a:lnTo>
                  <a:lnTo>
                    <a:pt x="3804" y="14579"/>
                  </a:lnTo>
                  <a:lnTo>
                    <a:pt x="11183" y="17089"/>
                  </a:lnTo>
                  <a:lnTo>
                    <a:pt x="15302" y="19565"/>
                  </a:lnTo>
                  <a:lnTo>
                    <a:pt x="18796" y="13184"/>
                  </a:lnTo>
                  <a:cubicBezTo>
                    <a:pt x="20281" y="14141"/>
                    <a:pt x="21600" y="10167"/>
                    <a:pt x="21283" y="5691"/>
                  </a:cubicBezTo>
                  <a:cubicBezTo>
                    <a:pt x="20777" y="-1457"/>
                    <a:pt x="17466" y="-2035"/>
                    <a:pt x="16690" y="4888"/>
                  </a:cubicBezTo>
                  <a:lnTo>
                    <a:pt x="12959" y="624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5" name="Shape 1267">
              <a:extLst>
                <a:ext uri="{FF2B5EF4-FFF2-40B4-BE49-F238E27FC236}">
                  <a16:creationId xmlns:a16="http://schemas.microsoft.com/office/drawing/2014/main" id="{721E411F-AA3E-2A41-B296-DA2219703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6784" y="9472399"/>
              <a:ext cx="213414" cy="15855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11" y="4019"/>
                  </a:moveTo>
                  <a:lnTo>
                    <a:pt x="5336" y="2613"/>
                  </a:lnTo>
                  <a:lnTo>
                    <a:pt x="91" y="0"/>
                  </a:lnTo>
                  <a:lnTo>
                    <a:pt x="0" y="5744"/>
                  </a:lnTo>
                  <a:lnTo>
                    <a:pt x="3162" y="8899"/>
                  </a:lnTo>
                  <a:lnTo>
                    <a:pt x="6655" y="12174"/>
                  </a:lnTo>
                  <a:lnTo>
                    <a:pt x="9427" y="18286"/>
                  </a:lnTo>
                  <a:lnTo>
                    <a:pt x="12213" y="21600"/>
                  </a:lnTo>
                  <a:lnTo>
                    <a:pt x="18092" y="20171"/>
                  </a:lnTo>
                  <a:lnTo>
                    <a:pt x="21600" y="15092"/>
                  </a:lnTo>
                  <a:lnTo>
                    <a:pt x="10811" y="401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6" name="Shape 1268">
              <a:extLst>
                <a:ext uri="{FF2B5EF4-FFF2-40B4-BE49-F238E27FC236}">
                  <a16:creationId xmlns:a16="http://schemas.microsoft.com/office/drawing/2014/main" id="{69C5AD51-EF22-304C-B8CA-6A85BE79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3142" y="9494949"/>
              <a:ext cx="98317" cy="97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269" y="4594"/>
                  </a:moveTo>
                  <a:lnTo>
                    <a:pt x="2240" y="0"/>
                  </a:lnTo>
                  <a:lnTo>
                    <a:pt x="0" y="10734"/>
                  </a:lnTo>
                  <a:lnTo>
                    <a:pt x="12481" y="21600"/>
                  </a:lnTo>
                  <a:lnTo>
                    <a:pt x="21600" y="17006"/>
                  </a:lnTo>
                  <a:lnTo>
                    <a:pt x="14269" y="459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7" name="Shape 1269">
              <a:extLst>
                <a:ext uri="{FF2B5EF4-FFF2-40B4-BE49-F238E27FC236}">
                  <a16:creationId xmlns:a16="http://schemas.microsoft.com/office/drawing/2014/main" id="{E05A0CE3-26D1-FF4D-A655-68496B7BB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0338" y="9617338"/>
              <a:ext cx="64490" cy="70644"/>
            </a:xfrm>
            <a:custGeom>
              <a:avLst/>
              <a:gdLst>
                <a:gd name="T0" fmla="*/ 194349707 w 21600"/>
                <a:gd name="T1" fmla="*/ 482777774 h 21600"/>
                <a:gd name="T2" fmla="*/ 194349707 w 21600"/>
                <a:gd name="T3" fmla="*/ 482777774 h 21600"/>
                <a:gd name="T4" fmla="*/ 194349707 w 21600"/>
                <a:gd name="T5" fmla="*/ 482777774 h 21600"/>
                <a:gd name="T6" fmla="*/ 194349707 w 21600"/>
                <a:gd name="T7" fmla="*/ 4827777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1" y="0"/>
                  </a:moveTo>
                  <a:lnTo>
                    <a:pt x="0" y="15945"/>
                  </a:lnTo>
                  <a:lnTo>
                    <a:pt x="18834" y="21600"/>
                  </a:lnTo>
                  <a:lnTo>
                    <a:pt x="21600" y="3693"/>
                  </a:lnTo>
                  <a:lnTo>
                    <a:pt x="7361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8" name="Shape 1270">
              <a:extLst>
                <a:ext uri="{FF2B5EF4-FFF2-40B4-BE49-F238E27FC236}">
                  <a16:creationId xmlns:a16="http://schemas.microsoft.com/office/drawing/2014/main" id="{580840AE-AA38-FC46-BA1C-974A73A08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921" y="9738875"/>
              <a:ext cx="441328" cy="48953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683" y="0"/>
                  </a:moveTo>
                  <a:lnTo>
                    <a:pt x="3241" y="2088"/>
                  </a:lnTo>
                  <a:lnTo>
                    <a:pt x="4733" y="5464"/>
                  </a:lnTo>
                  <a:lnTo>
                    <a:pt x="2353" y="6845"/>
                  </a:lnTo>
                  <a:lnTo>
                    <a:pt x="0" y="7244"/>
                  </a:lnTo>
                  <a:lnTo>
                    <a:pt x="933" y="10271"/>
                  </a:lnTo>
                  <a:lnTo>
                    <a:pt x="2871" y="13812"/>
                  </a:lnTo>
                  <a:lnTo>
                    <a:pt x="3477" y="16118"/>
                  </a:lnTo>
                  <a:lnTo>
                    <a:pt x="3135" y="18734"/>
                  </a:lnTo>
                  <a:lnTo>
                    <a:pt x="5401" y="19659"/>
                  </a:lnTo>
                  <a:lnTo>
                    <a:pt x="6242" y="21600"/>
                  </a:lnTo>
                  <a:lnTo>
                    <a:pt x="8965" y="21292"/>
                  </a:lnTo>
                  <a:lnTo>
                    <a:pt x="10611" y="18214"/>
                  </a:lnTo>
                  <a:lnTo>
                    <a:pt x="14018" y="16363"/>
                  </a:lnTo>
                  <a:lnTo>
                    <a:pt x="16711" y="16208"/>
                  </a:lnTo>
                  <a:lnTo>
                    <a:pt x="20296" y="15078"/>
                  </a:lnTo>
                  <a:lnTo>
                    <a:pt x="21600" y="13638"/>
                  </a:lnTo>
                  <a:lnTo>
                    <a:pt x="21094" y="12006"/>
                  </a:lnTo>
                  <a:lnTo>
                    <a:pt x="19220" y="10779"/>
                  </a:lnTo>
                  <a:lnTo>
                    <a:pt x="16939" y="7231"/>
                  </a:lnTo>
                  <a:lnTo>
                    <a:pt x="14902" y="5233"/>
                  </a:lnTo>
                  <a:lnTo>
                    <a:pt x="13319" y="4519"/>
                  </a:lnTo>
                  <a:lnTo>
                    <a:pt x="11680" y="3137"/>
                  </a:lnTo>
                  <a:lnTo>
                    <a:pt x="10269" y="2110"/>
                  </a:lnTo>
                  <a:lnTo>
                    <a:pt x="7753" y="2110"/>
                  </a:lnTo>
                  <a:lnTo>
                    <a:pt x="6285" y="85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9" name="Shape 1271">
              <a:extLst>
                <a:ext uri="{FF2B5EF4-FFF2-40B4-BE49-F238E27FC236}">
                  <a16:creationId xmlns:a16="http://schemas.microsoft.com/office/drawing/2014/main" id="{8F6D47A5-14BC-2F4B-92DB-6A2188872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6447" y="9786124"/>
              <a:ext cx="281024" cy="2379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738" y="0"/>
                  </a:moveTo>
                  <a:lnTo>
                    <a:pt x="13452" y="3174"/>
                  </a:lnTo>
                  <a:lnTo>
                    <a:pt x="9660" y="5417"/>
                  </a:lnTo>
                  <a:lnTo>
                    <a:pt x="3225" y="8273"/>
                  </a:lnTo>
                  <a:lnTo>
                    <a:pt x="2944" y="13244"/>
                  </a:lnTo>
                  <a:lnTo>
                    <a:pt x="6318" y="16735"/>
                  </a:lnTo>
                  <a:lnTo>
                    <a:pt x="1684" y="18216"/>
                  </a:lnTo>
                  <a:cubicBezTo>
                    <a:pt x="1404" y="18780"/>
                    <a:pt x="1123" y="19344"/>
                    <a:pt x="842" y="19908"/>
                  </a:cubicBezTo>
                  <a:cubicBezTo>
                    <a:pt x="561" y="20472"/>
                    <a:pt x="281" y="21036"/>
                    <a:pt x="0" y="21600"/>
                  </a:cubicBezTo>
                  <a:lnTo>
                    <a:pt x="5853" y="21283"/>
                  </a:lnTo>
                  <a:lnTo>
                    <a:pt x="8516" y="19710"/>
                  </a:lnTo>
                  <a:lnTo>
                    <a:pt x="12300" y="13746"/>
                  </a:lnTo>
                  <a:lnTo>
                    <a:pt x="15344" y="11233"/>
                  </a:lnTo>
                  <a:lnTo>
                    <a:pt x="21600" y="9330"/>
                  </a:lnTo>
                  <a:lnTo>
                    <a:pt x="17693" y="6804"/>
                  </a:lnTo>
                  <a:lnTo>
                    <a:pt x="20021" y="2955"/>
                  </a:lnTo>
                  <a:lnTo>
                    <a:pt x="1773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0" name="Shape 1272">
              <a:extLst>
                <a:ext uri="{FF2B5EF4-FFF2-40B4-BE49-F238E27FC236}">
                  <a16:creationId xmlns:a16="http://schemas.microsoft.com/office/drawing/2014/main" id="{E952E754-4F70-674A-BCF8-7437065F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8124" y="9448859"/>
              <a:ext cx="85921" cy="70178"/>
            </a:xfrm>
            <a:custGeom>
              <a:avLst/>
              <a:gdLst>
                <a:gd name="T0" fmla="*/ 2147483646 w 21600"/>
                <a:gd name="T1" fmla="*/ 451838751 h 21600"/>
                <a:gd name="T2" fmla="*/ 2147483646 w 21600"/>
                <a:gd name="T3" fmla="*/ 451838751 h 21600"/>
                <a:gd name="T4" fmla="*/ 2147483646 w 21600"/>
                <a:gd name="T5" fmla="*/ 451838751 h 21600"/>
                <a:gd name="T6" fmla="*/ 2147483646 w 21600"/>
                <a:gd name="T7" fmla="*/ 4518387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533" y="1032"/>
                  </a:lnTo>
                  <a:lnTo>
                    <a:pt x="0" y="21600"/>
                  </a:lnTo>
                  <a:lnTo>
                    <a:pt x="17000" y="2041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1" name="Shape 1273">
              <a:extLst>
                <a:ext uri="{FF2B5EF4-FFF2-40B4-BE49-F238E27FC236}">
                  <a16:creationId xmlns:a16="http://schemas.microsoft.com/office/drawing/2014/main" id="{9C31C13C-F4E4-2949-9AEA-10400858C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3274" y="8696598"/>
              <a:ext cx="150837" cy="1915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23" y="0"/>
                  </a:moveTo>
                  <a:lnTo>
                    <a:pt x="3326" y="2981"/>
                  </a:lnTo>
                  <a:lnTo>
                    <a:pt x="0" y="6656"/>
                  </a:lnTo>
                  <a:lnTo>
                    <a:pt x="7004" y="9151"/>
                  </a:lnTo>
                  <a:lnTo>
                    <a:pt x="11321" y="15031"/>
                  </a:lnTo>
                  <a:lnTo>
                    <a:pt x="16324" y="21600"/>
                  </a:lnTo>
                  <a:lnTo>
                    <a:pt x="21600" y="20828"/>
                  </a:lnTo>
                  <a:lnTo>
                    <a:pt x="19098" y="10859"/>
                  </a:lnTo>
                  <a:lnTo>
                    <a:pt x="15928" y="7869"/>
                  </a:lnTo>
                  <a:lnTo>
                    <a:pt x="8485" y="5144"/>
                  </a:lnTo>
                  <a:lnTo>
                    <a:pt x="772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2" name="Shape 1274">
              <a:extLst>
                <a:ext uri="{FF2B5EF4-FFF2-40B4-BE49-F238E27FC236}">
                  <a16:creationId xmlns:a16="http://schemas.microsoft.com/office/drawing/2014/main" id="{8AA7DF0E-BBE2-6447-9818-CF3F8874D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7862" y="8952024"/>
              <a:ext cx="80825" cy="148558"/>
            </a:xfrm>
            <a:custGeom>
              <a:avLst/>
              <a:gdLst>
                <a:gd name="T0" fmla="*/ 1858433738 w 21600"/>
                <a:gd name="T1" fmla="*/ 2147483646 h 21600"/>
                <a:gd name="T2" fmla="*/ 1858433738 w 21600"/>
                <a:gd name="T3" fmla="*/ 2147483646 h 21600"/>
                <a:gd name="T4" fmla="*/ 1858433738 w 21600"/>
                <a:gd name="T5" fmla="*/ 2147483646 h 21600"/>
                <a:gd name="T6" fmla="*/ 1858433738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177" y="0"/>
                  </a:moveTo>
                  <a:lnTo>
                    <a:pt x="0" y="10760"/>
                  </a:lnTo>
                  <a:lnTo>
                    <a:pt x="7667" y="14695"/>
                  </a:lnTo>
                  <a:lnTo>
                    <a:pt x="11365" y="21600"/>
                  </a:lnTo>
                  <a:lnTo>
                    <a:pt x="21600" y="20604"/>
                  </a:lnTo>
                  <a:lnTo>
                    <a:pt x="20666" y="14018"/>
                  </a:lnTo>
                  <a:lnTo>
                    <a:pt x="10081" y="8979"/>
                  </a:lnTo>
                  <a:lnTo>
                    <a:pt x="5177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3" name="Shape 1275">
              <a:extLst>
                <a:ext uri="{FF2B5EF4-FFF2-40B4-BE49-F238E27FC236}">
                  <a16:creationId xmlns:a16="http://schemas.microsoft.com/office/drawing/2014/main" id="{9938805B-37F9-B144-9D3F-F23317FE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4340" y="9588575"/>
              <a:ext cx="66329" cy="40128"/>
            </a:xfrm>
            <a:custGeom>
              <a:avLst/>
              <a:gdLst>
                <a:gd name="T0" fmla="*/ 257462820 w 21600"/>
                <a:gd name="T1" fmla="*/ 1688394 h 21600"/>
                <a:gd name="T2" fmla="*/ 257462820 w 21600"/>
                <a:gd name="T3" fmla="*/ 1688394 h 21600"/>
                <a:gd name="T4" fmla="*/ 257462820 w 21600"/>
                <a:gd name="T5" fmla="*/ 1688394 h 21600"/>
                <a:gd name="T6" fmla="*/ 257462820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148" y="0"/>
                  </a:moveTo>
                  <a:lnTo>
                    <a:pt x="0" y="19739"/>
                  </a:lnTo>
                  <a:lnTo>
                    <a:pt x="21600" y="21600"/>
                  </a:lnTo>
                  <a:lnTo>
                    <a:pt x="914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4" name="Shape 1276">
              <a:extLst>
                <a:ext uri="{FF2B5EF4-FFF2-40B4-BE49-F238E27FC236}">
                  <a16:creationId xmlns:a16="http://schemas.microsoft.com/office/drawing/2014/main" id="{4C90CCF5-F8B0-B544-A7BD-EF24402D0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704" y="9964801"/>
              <a:ext cx="148424" cy="945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29"/>
                  </a:moveTo>
                  <a:lnTo>
                    <a:pt x="2543" y="9682"/>
                  </a:lnTo>
                  <a:cubicBezTo>
                    <a:pt x="4239" y="9167"/>
                    <a:pt x="5936" y="8652"/>
                    <a:pt x="7632" y="8137"/>
                  </a:cubicBezTo>
                  <a:cubicBezTo>
                    <a:pt x="9329" y="7623"/>
                    <a:pt x="11025" y="7108"/>
                    <a:pt x="12721" y="6593"/>
                  </a:cubicBezTo>
                  <a:lnTo>
                    <a:pt x="12721" y="16841"/>
                  </a:lnTo>
                  <a:lnTo>
                    <a:pt x="17404" y="21600"/>
                  </a:lnTo>
                  <a:lnTo>
                    <a:pt x="21600" y="14609"/>
                  </a:lnTo>
                  <a:lnTo>
                    <a:pt x="15622" y="0"/>
                  </a:lnTo>
                  <a:lnTo>
                    <a:pt x="0" y="52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5" name="Shape 1277">
              <a:extLst>
                <a:ext uri="{FF2B5EF4-FFF2-40B4-BE49-F238E27FC236}">
                  <a16:creationId xmlns:a16="http://schemas.microsoft.com/office/drawing/2014/main" id="{3130072F-A969-D04B-AF72-D01E64FE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2222" y="10070733"/>
              <a:ext cx="134387" cy="43989"/>
            </a:xfrm>
            <a:custGeom>
              <a:avLst/>
              <a:gdLst>
                <a:gd name="T0" fmla="*/ 2147483646 w 21600"/>
                <a:gd name="T1" fmla="*/ 4230595 h 21600"/>
                <a:gd name="T2" fmla="*/ 2147483646 w 21600"/>
                <a:gd name="T3" fmla="*/ 4230595 h 21600"/>
                <a:gd name="T4" fmla="*/ 2147483646 w 21600"/>
                <a:gd name="T5" fmla="*/ 4230595 h 21600"/>
                <a:gd name="T6" fmla="*/ 2147483646 w 21600"/>
                <a:gd name="T7" fmla="*/ 423059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91" y="0"/>
                  </a:moveTo>
                  <a:lnTo>
                    <a:pt x="13008" y="7098"/>
                  </a:lnTo>
                  <a:lnTo>
                    <a:pt x="21600" y="2793"/>
                  </a:lnTo>
                  <a:lnTo>
                    <a:pt x="21600" y="21600"/>
                  </a:lnTo>
                  <a:lnTo>
                    <a:pt x="0" y="5789"/>
                  </a:lnTo>
                  <a:lnTo>
                    <a:pt x="6991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6" name="Shape 1278">
              <a:extLst>
                <a:ext uri="{FF2B5EF4-FFF2-40B4-BE49-F238E27FC236}">
                  <a16:creationId xmlns:a16="http://schemas.microsoft.com/office/drawing/2014/main" id="{317B2D73-6F2A-EB49-B1EE-9C7185E5F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7466" y="10036587"/>
              <a:ext cx="75178" cy="40128"/>
            </a:xfrm>
            <a:custGeom>
              <a:avLst/>
              <a:gdLst>
                <a:gd name="T0" fmla="*/ 900804094 w 21600"/>
                <a:gd name="T1" fmla="*/ 1688394 h 21600"/>
                <a:gd name="T2" fmla="*/ 900804094 w 21600"/>
                <a:gd name="T3" fmla="*/ 1688394 h 21600"/>
                <a:gd name="T4" fmla="*/ 900804094 w 21600"/>
                <a:gd name="T5" fmla="*/ 1688394 h 21600"/>
                <a:gd name="T6" fmla="*/ 900804094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521" y="21600"/>
                  </a:lnTo>
                  <a:lnTo>
                    <a:pt x="21600" y="7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7" name="Shape 1279">
              <a:extLst>
                <a:ext uri="{FF2B5EF4-FFF2-40B4-BE49-F238E27FC236}">
                  <a16:creationId xmlns:a16="http://schemas.microsoft.com/office/drawing/2014/main" id="{102D8620-B3D4-9E4E-BA37-8436FBEDA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483" y="9830154"/>
              <a:ext cx="191760" cy="13237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" y="0"/>
                  </a:moveTo>
                  <a:lnTo>
                    <a:pt x="5410" y="8595"/>
                  </a:lnTo>
                  <a:lnTo>
                    <a:pt x="13037" y="10499"/>
                  </a:lnTo>
                  <a:lnTo>
                    <a:pt x="17450" y="11640"/>
                  </a:lnTo>
                  <a:lnTo>
                    <a:pt x="21600" y="15443"/>
                  </a:lnTo>
                  <a:lnTo>
                    <a:pt x="17548" y="21600"/>
                  </a:lnTo>
                  <a:lnTo>
                    <a:pt x="9037" y="16109"/>
                  </a:lnTo>
                  <a:lnTo>
                    <a:pt x="0" y="8574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8" name="Shape 1280">
              <a:extLst>
                <a:ext uri="{FF2B5EF4-FFF2-40B4-BE49-F238E27FC236}">
                  <a16:creationId xmlns:a16="http://schemas.microsoft.com/office/drawing/2014/main" id="{E9D57ED7-9F6B-FD40-8008-07EA66F2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8450" y="9699231"/>
              <a:ext cx="40122" cy="84731"/>
            </a:xfrm>
            <a:custGeom>
              <a:avLst/>
              <a:gdLst>
                <a:gd name="T0" fmla="*/ 1688394 w 21600"/>
                <a:gd name="T1" fmla="*/ 2147483646 h 21600"/>
                <a:gd name="T2" fmla="*/ 1688394 w 21600"/>
                <a:gd name="T3" fmla="*/ 2147483646 h 21600"/>
                <a:gd name="T4" fmla="*/ 1688394 w 21600"/>
                <a:gd name="T5" fmla="*/ 2147483646 h 21600"/>
                <a:gd name="T6" fmla="*/ 1688394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" y="0"/>
                  </a:moveTo>
                  <a:lnTo>
                    <a:pt x="0" y="11365"/>
                  </a:lnTo>
                  <a:lnTo>
                    <a:pt x="15706" y="21600"/>
                  </a:lnTo>
                  <a:lnTo>
                    <a:pt x="21600" y="7452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9" name="Shape 1281">
              <a:extLst>
                <a:ext uri="{FF2B5EF4-FFF2-40B4-BE49-F238E27FC236}">
                  <a16:creationId xmlns:a16="http://schemas.microsoft.com/office/drawing/2014/main" id="{DBD6B016-060E-2F48-856B-4F470C0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8891" y="9594516"/>
              <a:ext cx="66056" cy="49256"/>
            </a:xfrm>
            <a:custGeom>
              <a:avLst/>
              <a:gdLst>
                <a:gd name="T0" fmla="*/ 247080208 w 21600"/>
                <a:gd name="T1" fmla="*/ 13109791 h 21600"/>
                <a:gd name="T2" fmla="*/ 247080208 w 21600"/>
                <a:gd name="T3" fmla="*/ 13109791 h 21600"/>
                <a:gd name="T4" fmla="*/ 247080208 w 21600"/>
                <a:gd name="T5" fmla="*/ 13109791 h 21600"/>
                <a:gd name="T6" fmla="*/ 247080208 w 21600"/>
                <a:gd name="T7" fmla="*/ 131097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357" y="21600"/>
                  </a:lnTo>
                  <a:lnTo>
                    <a:pt x="21600" y="8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0" name="Shape 1282">
              <a:extLst>
                <a:ext uri="{FF2B5EF4-FFF2-40B4-BE49-F238E27FC236}">
                  <a16:creationId xmlns:a16="http://schemas.microsoft.com/office/drawing/2014/main" id="{3A568D60-99BC-C043-8338-1B6FCCF4A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3813" y="9715869"/>
              <a:ext cx="43700" cy="44283"/>
            </a:xfrm>
            <a:custGeom>
              <a:avLst/>
              <a:gdLst>
                <a:gd name="T0" fmla="*/ 3967712 w 21600"/>
                <a:gd name="T1" fmla="*/ 4521631 h 21600"/>
                <a:gd name="T2" fmla="*/ 3967712 w 21600"/>
                <a:gd name="T3" fmla="*/ 4521631 h 21600"/>
                <a:gd name="T4" fmla="*/ 3967712 w 21600"/>
                <a:gd name="T5" fmla="*/ 4521631 h 21600"/>
                <a:gd name="T6" fmla="*/ 3967712 w 21600"/>
                <a:gd name="T7" fmla="*/ 45216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384" y="21600"/>
                  </a:lnTo>
                  <a:lnTo>
                    <a:pt x="21600" y="14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1" name="Shape 1283">
              <a:extLst>
                <a:ext uri="{FF2B5EF4-FFF2-40B4-BE49-F238E27FC236}">
                  <a16:creationId xmlns:a16="http://schemas.microsoft.com/office/drawing/2014/main" id="{A4206622-5C71-D244-89B8-2194C2D5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8782" y="10040068"/>
              <a:ext cx="69542" cy="47179"/>
            </a:xfrm>
            <a:custGeom>
              <a:avLst/>
              <a:gdLst>
                <a:gd name="T0" fmla="*/ 413202741 w 21600"/>
                <a:gd name="T1" fmla="*/ 8520677 h 21600"/>
                <a:gd name="T2" fmla="*/ 413202741 w 21600"/>
                <a:gd name="T3" fmla="*/ 8520677 h 21600"/>
                <a:gd name="T4" fmla="*/ 413202741 w 21600"/>
                <a:gd name="T5" fmla="*/ 8520677 h 21600"/>
                <a:gd name="T6" fmla="*/ 413202741 w 21600"/>
                <a:gd name="T7" fmla="*/ 85206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0" y="19140"/>
                  </a:lnTo>
                  <a:lnTo>
                    <a:pt x="21600" y="21600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5" name="Shape 1233">
              <a:extLst>
                <a:ext uri="{FF2B5EF4-FFF2-40B4-BE49-F238E27FC236}">
                  <a16:creationId xmlns:a16="http://schemas.microsoft.com/office/drawing/2014/main" id="{3FC8DD2F-EE31-694C-9A0F-575EF10B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425" y="5294596"/>
              <a:ext cx="1788537" cy="141578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30" y="21600"/>
                  </a:moveTo>
                  <a:cubicBezTo>
                    <a:pt x="20365" y="18528"/>
                    <a:pt x="20664" y="15450"/>
                    <a:pt x="20927" y="12367"/>
                  </a:cubicBezTo>
                  <a:cubicBezTo>
                    <a:pt x="21186" y="9337"/>
                    <a:pt x="21410" y="6304"/>
                    <a:pt x="21600" y="3267"/>
                  </a:cubicBezTo>
                  <a:cubicBezTo>
                    <a:pt x="20068" y="3016"/>
                    <a:pt x="18534" y="2778"/>
                    <a:pt x="16999" y="2554"/>
                  </a:cubicBezTo>
                  <a:cubicBezTo>
                    <a:pt x="15330" y="2311"/>
                    <a:pt x="13660" y="2083"/>
                    <a:pt x="11992" y="1827"/>
                  </a:cubicBezTo>
                  <a:cubicBezTo>
                    <a:pt x="8749" y="1328"/>
                    <a:pt x="5517" y="718"/>
                    <a:pt x="2299" y="0"/>
                  </a:cubicBezTo>
                  <a:lnTo>
                    <a:pt x="0" y="18454"/>
                  </a:lnTo>
                  <a:cubicBezTo>
                    <a:pt x="3318" y="19096"/>
                    <a:pt x="6643" y="19679"/>
                    <a:pt x="9974" y="20203"/>
                  </a:cubicBezTo>
                  <a:cubicBezTo>
                    <a:pt x="13321" y="20728"/>
                    <a:pt x="16673" y="21194"/>
                    <a:pt x="20030" y="2160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07BE4E0-F282-2D41-9B50-97705A4306E7}"/>
              </a:ext>
            </a:extLst>
          </p:cNvPr>
          <p:cNvGrpSpPr/>
          <p:nvPr/>
        </p:nvGrpSpPr>
        <p:grpSpPr>
          <a:xfrm>
            <a:off x="1872465" y="7811662"/>
            <a:ext cx="7086520" cy="3011590"/>
            <a:chOff x="1872465" y="7811662"/>
            <a:chExt cx="7086520" cy="3011590"/>
          </a:xfrm>
        </p:grpSpPr>
        <p:sp>
          <p:nvSpPr>
            <p:cNvPr id="122" name="AutoShape 11">
              <a:extLst>
                <a:ext uri="{FF2B5EF4-FFF2-40B4-BE49-F238E27FC236}">
                  <a16:creationId xmlns:a16="http://schemas.microsoft.com/office/drawing/2014/main" id="{5FE7CEBD-628F-6B4D-9C24-EA763ACD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3" name="AutoShape 11">
              <a:extLst>
                <a:ext uri="{FF2B5EF4-FFF2-40B4-BE49-F238E27FC236}">
                  <a16:creationId xmlns:a16="http://schemas.microsoft.com/office/drawing/2014/main" id="{8F7271DD-9EF6-8041-B527-BB91D332E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4" name="AutoShape 11">
              <a:extLst>
                <a:ext uri="{FF2B5EF4-FFF2-40B4-BE49-F238E27FC236}">
                  <a16:creationId xmlns:a16="http://schemas.microsoft.com/office/drawing/2014/main" id="{3D8729C7-BDF3-7E4E-8CB3-40C7C53A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5" name="AutoShape 11">
              <a:extLst>
                <a:ext uri="{FF2B5EF4-FFF2-40B4-BE49-F238E27FC236}">
                  <a16:creationId xmlns:a16="http://schemas.microsoft.com/office/drawing/2014/main" id="{86685FE7-0C4E-0845-B499-16107AE02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6" name="AutoShape 11">
              <a:extLst>
                <a:ext uri="{FF2B5EF4-FFF2-40B4-BE49-F238E27FC236}">
                  <a16:creationId xmlns:a16="http://schemas.microsoft.com/office/drawing/2014/main" id="{667BEEDB-2D46-2243-8799-B208986CC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7" name="AutoShape 11">
              <a:extLst>
                <a:ext uri="{FF2B5EF4-FFF2-40B4-BE49-F238E27FC236}">
                  <a16:creationId xmlns:a16="http://schemas.microsoft.com/office/drawing/2014/main" id="{61C43289-4ADF-C24C-AD2A-AD8D846A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8" name="AutoShape 11">
              <a:extLst>
                <a:ext uri="{FF2B5EF4-FFF2-40B4-BE49-F238E27FC236}">
                  <a16:creationId xmlns:a16="http://schemas.microsoft.com/office/drawing/2014/main" id="{A9478885-814D-2442-B2E3-7BB2CCA25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9" name="AutoShape 11">
              <a:extLst>
                <a:ext uri="{FF2B5EF4-FFF2-40B4-BE49-F238E27FC236}">
                  <a16:creationId xmlns:a16="http://schemas.microsoft.com/office/drawing/2014/main" id="{3972F3AB-158F-B84B-906C-6A4BFC392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0" name="AutoShape 11">
              <a:extLst>
                <a:ext uri="{FF2B5EF4-FFF2-40B4-BE49-F238E27FC236}">
                  <a16:creationId xmlns:a16="http://schemas.microsoft.com/office/drawing/2014/main" id="{747C75D0-C82D-344E-95DA-99479F796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1" name="AutoShape 11">
              <a:extLst>
                <a:ext uri="{FF2B5EF4-FFF2-40B4-BE49-F238E27FC236}">
                  <a16:creationId xmlns:a16="http://schemas.microsoft.com/office/drawing/2014/main" id="{8C95AA20-9B67-D94E-9ABA-B4B12C1B7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3" name="AutoShape 11">
              <a:extLst>
                <a:ext uri="{FF2B5EF4-FFF2-40B4-BE49-F238E27FC236}">
                  <a16:creationId xmlns:a16="http://schemas.microsoft.com/office/drawing/2014/main" id="{47F2C794-CC1E-9049-AFDA-3BEE8A419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4" name="AutoShape 11">
              <a:extLst>
                <a:ext uri="{FF2B5EF4-FFF2-40B4-BE49-F238E27FC236}">
                  <a16:creationId xmlns:a16="http://schemas.microsoft.com/office/drawing/2014/main" id="{BF47681D-5430-B741-90E3-241C180A6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5" name="AutoShape 11">
              <a:extLst>
                <a:ext uri="{FF2B5EF4-FFF2-40B4-BE49-F238E27FC236}">
                  <a16:creationId xmlns:a16="http://schemas.microsoft.com/office/drawing/2014/main" id="{09D913E4-1B1E-BF45-B1C9-2AB851DE1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6" name="AutoShape 11">
              <a:extLst>
                <a:ext uri="{FF2B5EF4-FFF2-40B4-BE49-F238E27FC236}">
                  <a16:creationId xmlns:a16="http://schemas.microsoft.com/office/drawing/2014/main" id="{187445BE-5A12-B44A-A1D1-A879FB1B5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7" name="AutoShape 11">
              <a:extLst>
                <a:ext uri="{FF2B5EF4-FFF2-40B4-BE49-F238E27FC236}">
                  <a16:creationId xmlns:a16="http://schemas.microsoft.com/office/drawing/2014/main" id="{78B42BAD-C67E-C34D-A85C-01708EF5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8" name="AutoShape 11">
              <a:extLst>
                <a:ext uri="{FF2B5EF4-FFF2-40B4-BE49-F238E27FC236}">
                  <a16:creationId xmlns:a16="http://schemas.microsoft.com/office/drawing/2014/main" id="{7A8E38EA-C22C-BB47-800E-A2FEDA2FB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9" name="AutoShape 11">
              <a:extLst>
                <a:ext uri="{FF2B5EF4-FFF2-40B4-BE49-F238E27FC236}">
                  <a16:creationId xmlns:a16="http://schemas.microsoft.com/office/drawing/2014/main" id="{2B465723-684C-0D49-B02D-0B33618D6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0" name="AutoShape 11">
              <a:extLst>
                <a:ext uri="{FF2B5EF4-FFF2-40B4-BE49-F238E27FC236}">
                  <a16:creationId xmlns:a16="http://schemas.microsoft.com/office/drawing/2014/main" id="{EDA56B06-E6E3-1D4B-BFC6-195F4091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1" name="AutoShape 11">
              <a:extLst>
                <a:ext uri="{FF2B5EF4-FFF2-40B4-BE49-F238E27FC236}">
                  <a16:creationId xmlns:a16="http://schemas.microsoft.com/office/drawing/2014/main" id="{09747E74-F25C-2D4C-8A8B-3BC6B1DA8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2" name="AutoShape 11">
              <a:extLst>
                <a:ext uri="{FF2B5EF4-FFF2-40B4-BE49-F238E27FC236}">
                  <a16:creationId xmlns:a16="http://schemas.microsoft.com/office/drawing/2014/main" id="{CD8F92CB-A3E3-9140-84A7-9F6483C8B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4" name="AutoShape 11">
              <a:extLst>
                <a:ext uri="{FF2B5EF4-FFF2-40B4-BE49-F238E27FC236}">
                  <a16:creationId xmlns:a16="http://schemas.microsoft.com/office/drawing/2014/main" id="{2E420922-4C0A-9845-B38A-5BFC0298A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5" name="AutoShape 11">
              <a:extLst>
                <a:ext uri="{FF2B5EF4-FFF2-40B4-BE49-F238E27FC236}">
                  <a16:creationId xmlns:a16="http://schemas.microsoft.com/office/drawing/2014/main" id="{FE33B1D8-1E20-FA4A-A50E-54B5CD82F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6" name="AutoShape 11">
              <a:extLst>
                <a:ext uri="{FF2B5EF4-FFF2-40B4-BE49-F238E27FC236}">
                  <a16:creationId xmlns:a16="http://schemas.microsoft.com/office/drawing/2014/main" id="{940505FD-E665-984E-A6CF-44AC4132C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7" name="AutoShape 11">
              <a:extLst>
                <a:ext uri="{FF2B5EF4-FFF2-40B4-BE49-F238E27FC236}">
                  <a16:creationId xmlns:a16="http://schemas.microsoft.com/office/drawing/2014/main" id="{E4536385-B6FE-E945-AA5C-B6625B8E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8" name="AutoShape 11">
              <a:extLst>
                <a:ext uri="{FF2B5EF4-FFF2-40B4-BE49-F238E27FC236}">
                  <a16:creationId xmlns:a16="http://schemas.microsoft.com/office/drawing/2014/main" id="{85868B82-73CC-274A-A329-D4D86415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9" name="AutoShape 11">
              <a:extLst>
                <a:ext uri="{FF2B5EF4-FFF2-40B4-BE49-F238E27FC236}">
                  <a16:creationId xmlns:a16="http://schemas.microsoft.com/office/drawing/2014/main" id="{8A8CB430-C4B1-0F4A-A71A-7439638EF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0" name="AutoShape 11">
              <a:extLst>
                <a:ext uri="{FF2B5EF4-FFF2-40B4-BE49-F238E27FC236}">
                  <a16:creationId xmlns:a16="http://schemas.microsoft.com/office/drawing/2014/main" id="{4D8DD4D3-C3E1-524A-ADDA-910D4DCD7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1" name="AutoShape 11">
              <a:extLst>
                <a:ext uri="{FF2B5EF4-FFF2-40B4-BE49-F238E27FC236}">
                  <a16:creationId xmlns:a16="http://schemas.microsoft.com/office/drawing/2014/main" id="{684B6C18-8336-CF43-A471-BC5A4D4BE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2" name="AutoShape 11">
              <a:extLst>
                <a:ext uri="{FF2B5EF4-FFF2-40B4-BE49-F238E27FC236}">
                  <a16:creationId xmlns:a16="http://schemas.microsoft.com/office/drawing/2014/main" id="{113F98CC-3420-344A-A6C2-400D5547B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3" name="AutoShape 11">
              <a:extLst>
                <a:ext uri="{FF2B5EF4-FFF2-40B4-BE49-F238E27FC236}">
                  <a16:creationId xmlns:a16="http://schemas.microsoft.com/office/drawing/2014/main" id="{CFE997EC-2A5B-8A4F-8FD0-73E5D2181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F070F14-183E-EA4B-AFD0-3B3D36194A9C}"/>
              </a:ext>
            </a:extLst>
          </p:cNvPr>
          <p:cNvGrpSpPr/>
          <p:nvPr/>
        </p:nvGrpSpPr>
        <p:grpSpPr>
          <a:xfrm>
            <a:off x="1872466" y="1911363"/>
            <a:ext cx="7081855" cy="5074739"/>
            <a:chOff x="1872466" y="1911363"/>
            <a:chExt cx="7081855" cy="5074739"/>
          </a:xfrm>
        </p:grpSpPr>
        <p:sp>
          <p:nvSpPr>
            <p:cNvPr id="154" name="Полилиния 153">
              <a:extLst>
                <a:ext uri="{FF2B5EF4-FFF2-40B4-BE49-F238E27FC236}">
                  <a16:creationId xmlns:a16="http://schemas.microsoft.com/office/drawing/2014/main" id="{45EC972F-752D-614F-A821-75F896CA1A0A}"/>
                </a:ext>
              </a:extLst>
            </p:cNvPr>
            <p:cNvSpPr/>
            <p:nvPr/>
          </p:nvSpPr>
          <p:spPr>
            <a:xfrm rot="5400000">
              <a:off x="2876024" y="907805"/>
              <a:ext cx="5074739" cy="7081855"/>
            </a:xfrm>
            <a:custGeom>
              <a:avLst/>
              <a:gdLst>
                <a:gd name="connsiteX0" fmla="*/ 0 w 5074739"/>
                <a:gd name="connsiteY0" fmla="*/ 6851083 h 7081855"/>
                <a:gd name="connsiteX1" fmla="*/ 0 w 5074739"/>
                <a:gd name="connsiteY1" fmla="*/ 230772 h 7081855"/>
                <a:gd name="connsiteX2" fmla="*/ 230772 w 5074739"/>
                <a:gd name="connsiteY2" fmla="*/ 0 h 7081855"/>
                <a:gd name="connsiteX3" fmla="*/ 4305732 w 5074739"/>
                <a:gd name="connsiteY3" fmla="*/ 0 h 7081855"/>
                <a:gd name="connsiteX4" fmla="*/ 4536504 w 5074739"/>
                <a:gd name="connsiteY4" fmla="*/ 230772 h 7081855"/>
                <a:gd name="connsiteX5" fmla="*/ 4536504 w 5074739"/>
                <a:gd name="connsiteY5" fmla="*/ 6543620 h 7081855"/>
                <a:gd name="connsiteX6" fmla="*/ 5074739 w 5074739"/>
                <a:gd name="connsiteY6" fmla="*/ 7081855 h 7081855"/>
                <a:gd name="connsiteX7" fmla="*/ 4305732 w 5074739"/>
                <a:gd name="connsiteY7" fmla="*/ 7081855 h 7081855"/>
                <a:gd name="connsiteX8" fmla="*/ 3154784 w 5074739"/>
                <a:gd name="connsiteY8" fmla="*/ 7081855 h 7081855"/>
                <a:gd name="connsiteX9" fmla="*/ 230772 w 5074739"/>
                <a:gd name="connsiteY9" fmla="*/ 7081855 h 7081855"/>
                <a:gd name="connsiteX10" fmla="*/ 0 w 5074739"/>
                <a:gd name="connsiteY10" fmla="*/ 6851083 h 708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4739" h="7081855">
                  <a:moveTo>
                    <a:pt x="0" y="6851083"/>
                  </a:moveTo>
                  <a:lnTo>
                    <a:pt x="0" y="230772"/>
                  </a:lnTo>
                  <a:cubicBezTo>
                    <a:pt x="0" y="103320"/>
                    <a:pt x="103320" y="0"/>
                    <a:pt x="230772" y="0"/>
                  </a:cubicBezTo>
                  <a:lnTo>
                    <a:pt x="4305732" y="0"/>
                  </a:lnTo>
                  <a:cubicBezTo>
                    <a:pt x="4433184" y="0"/>
                    <a:pt x="4536504" y="103320"/>
                    <a:pt x="4536504" y="230772"/>
                  </a:cubicBezTo>
                  <a:lnTo>
                    <a:pt x="4536504" y="6543620"/>
                  </a:lnTo>
                  <a:lnTo>
                    <a:pt x="5074739" y="7081855"/>
                  </a:lnTo>
                  <a:lnTo>
                    <a:pt x="4305732" y="7081855"/>
                  </a:lnTo>
                  <a:lnTo>
                    <a:pt x="3154784" y="7081855"/>
                  </a:lnTo>
                  <a:lnTo>
                    <a:pt x="230772" y="7081855"/>
                  </a:lnTo>
                  <a:cubicBezTo>
                    <a:pt x="103320" y="7081855"/>
                    <a:pt x="0" y="6978535"/>
                    <a:pt x="0" y="6851083"/>
                  </a:cubicBezTo>
                  <a:close/>
                </a:path>
              </a:pathLst>
            </a:cu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5" name="Прямоугольник 154">
              <a:extLst>
                <a:ext uri="{FF2B5EF4-FFF2-40B4-BE49-F238E27FC236}">
                  <a16:creationId xmlns:a16="http://schemas.microsoft.com/office/drawing/2014/main" id="{1323B6E5-0686-704F-BA79-5C6503E859AA}"/>
                </a:ext>
              </a:extLst>
            </p:cNvPr>
            <p:cNvSpPr/>
            <p:nvPr/>
          </p:nvSpPr>
          <p:spPr>
            <a:xfrm>
              <a:off x="2696822" y="4154616"/>
              <a:ext cx="570640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6" name="Text Box 3">
              <a:extLst>
                <a:ext uri="{FF2B5EF4-FFF2-40B4-BE49-F238E27FC236}">
                  <a16:creationId xmlns:a16="http://schemas.microsoft.com/office/drawing/2014/main" id="{0B80CA1A-F75A-974C-9AC3-C0491655B9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60617" y="3579655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57" name="Text Box 3">
              <a:extLst>
                <a:ext uri="{FF2B5EF4-FFF2-40B4-BE49-F238E27FC236}">
                  <a16:creationId xmlns:a16="http://schemas.microsoft.com/office/drawing/2014/main" id="{FDA135BA-9D29-3547-A2CC-45026B53E7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52718" y="2404363"/>
              <a:ext cx="4491386" cy="100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57%</a:t>
              </a:r>
              <a:endParaRPr lang="x-none" altLang="x-none" sz="5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4A57E2D-F4AE-B64D-8250-A66BACBCC786}"/>
              </a:ext>
            </a:extLst>
          </p:cNvPr>
          <p:cNvGrpSpPr/>
          <p:nvPr/>
        </p:nvGrpSpPr>
        <p:grpSpPr>
          <a:xfrm>
            <a:off x="12547217" y="10587701"/>
            <a:ext cx="11010927" cy="587277"/>
            <a:chOff x="9408446" y="11897445"/>
            <a:chExt cx="11010927" cy="587277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189DBD76-9C02-E74E-B72C-31732D655B94}"/>
                </a:ext>
              </a:extLst>
            </p:cNvPr>
            <p:cNvGrpSpPr/>
            <p:nvPr/>
          </p:nvGrpSpPr>
          <p:grpSpPr>
            <a:xfrm>
              <a:off x="940844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3B998D87-7C99-D24F-A373-A2A304937A80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1A5D0FAB-1508-E544-90CA-EE2E6F3ECE39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59" name="Группа 158">
              <a:extLst>
                <a:ext uri="{FF2B5EF4-FFF2-40B4-BE49-F238E27FC236}">
                  <a16:creationId xmlns:a16="http://schemas.microsoft.com/office/drawing/2014/main" id="{AD7D678E-AF00-3B41-9AB7-FFE167D1E283}"/>
                </a:ext>
              </a:extLst>
            </p:cNvPr>
            <p:cNvGrpSpPr/>
            <p:nvPr/>
          </p:nvGrpSpPr>
          <p:grpSpPr>
            <a:xfrm>
              <a:off x="1161593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5389EB9F-C167-0346-974A-4401DC45DD57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250.000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1" name="Овал 160">
                <a:extLst>
                  <a:ext uri="{FF2B5EF4-FFF2-40B4-BE49-F238E27FC236}">
                    <a16:creationId xmlns:a16="http://schemas.microsoft.com/office/drawing/2014/main" id="{223C5271-9D6B-6E47-98B5-5927FC177C1F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2" name="Группа 161">
              <a:extLst>
                <a:ext uri="{FF2B5EF4-FFF2-40B4-BE49-F238E27FC236}">
                  <a16:creationId xmlns:a16="http://schemas.microsoft.com/office/drawing/2014/main" id="{85558CE1-A1A3-614A-BB3F-8D1AAFE93B6F}"/>
                </a:ext>
              </a:extLst>
            </p:cNvPr>
            <p:cNvGrpSpPr/>
            <p:nvPr/>
          </p:nvGrpSpPr>
          <p:grpSpPr>
            <a:xfrm>
              <a:off x="1380093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3" name="Прямоугольник 162">
                <a:extLst>
                  <a:ext uri="{FF2B5EF4-FFF2-40B4-BE49-F238E27FC236}">
                    <a16:creationId xmlns:a16="http://schemas.microsoft.com/office/drawing/2014/main" id="{94A98B6C-10F2-3247-B3CD-1F4524CC4E54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300.000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4" name="Овал 163">
                <a:extLst>
                  <a:ext uri="{FF2B5EF4-FFF2-40B4-BE49-F238E27FC236}">
                    <a16:creationId xmlns:a16="http://schemas.microsoft.com/office/drawing/2014/main" id="{8825415E-6B39-D64C-B53F-056011386CD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CFA5C45D-65DC-6741-8D7A-7FA9EF662562}"/>
                </a:ext>
              </a:extLst>
            </p:cNvPr>
            <p:cNvGrpSpPr/>
            <p:nvPr/>
          </p:nvGrpSpPr>
          <p:grpSpPr>
            <a:xfrm>
              <a:off x="1600842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6" name="Прямоугольник 165">
                <a:extLst>
                  <a:ext uri="{FF2B5EF4-FFF2-40B4-BE49-F238E27FC236}">
                    <a16:creationId xmlns:a16="http://schemas.microsoft.com/office/drawing/2014/main" id="{F7A3B52C-9E78-EF43-AF28-DDF5080C2ABA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500.000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7" name="Овал 166">
                <a:extLst>
                  <a:ext uri="{FF2B5EF4-FFF2-40B4-BE49-F238E27FC236}">
                    <a16:creationId xmlns:a16="http://schemas.microsoft.com/office/drawing/2014/main" id="{BDFBC6E0-6E16-C849-B5FA-8CAC63CD2E0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E98E5302-1205-8242-A490-F70A77B6658A}"/>
                </a:ext>
              </a:extLst>
            </p:cNvPr>
            <p:cNvGrpSpPr/>
            <p:nvPr/>
          </p:nvGrpSpPr>
          <p:grpSpPr>
            <a:xfrm>
              <a:off x="18240672" y="11897445"/>
              <a:ext cx="2178701" cy="587277"/>
              <a:chOff x="12552040" y="11934396"/>
              <a:chExt cx="2178701" cy="587277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910B159A-9CE9-8B43-9471-7160CB434805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906562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1.000.000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0" name="Овал 169">
                <a:extLst>
                  <a:ext uri="{FF2B5EF4-FFF2-40B4-BE49-F238E27FC236}">
                    <a16:creationId xmlns:a16="http://schemas.microsoft.com/office/drawing/2014/main" id="{7E8D9F0B-FE2D-894B-A9B8-B5B67050BF07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5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722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13568" y="9554855"/>
            <a:ext cx="1628594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47684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967600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BAB7902A-CCCD-7E4D-B7BA-D40AF23D8091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PROJECTS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B52ECB94-C614-5B42-8113-3D6520BC5580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Demo title text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178F78C5-2D25-194A-9075-5E0233C29F1D}"/>
              </a:ext>
            </a:extLst>
          </p:cNvPr>
          <p:cNvSpPr txBox="1">
            <a:spLocks/>
          </p:cNvSpPr>
          <p:nvPr/>
        </p:nvSpPr>
        <p:spPr bwMode="auto">
          <a:xfrm>
            <a:off x="3918795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Andy Freeman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9E31C00-2E6B-EC4B-821A-B382F755E516}"/>
              </a:ext>
            </a:extLst>
          </p:cNvPr>
          <p:cNvGrpSpPr/>
          <p:nvPr/>
        </p:nvGrpSpPr>
        <p:grpSpPr>
          <a:xfrm>
            <a:off x="1822848" y="4265712"/>
            <a:ext cx="6192688" cy="4626224"/>
            <a:chOff x="1822848" y="4049688"/>
            <a:chExt cx="6192688" cy="462622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Фигура">
              <a:extLst>
                <a:ext uri="{FF2B5EF4-FFF2-40B4-BE49-F238E27FC236}">
                  <a16:creationId xmlns:a16="http://schemas.microsoft.com/office/drawing/2014/main" id="{35C04BE5-4BA1-D341-AB4A-E1C4EC45C4B6}"/>
                </a:ext>
              </a:extLst>
            </p:cNvPr>
            <p:cNvSpPr/>
            <p:nvPr/>
          </p:nvSpPr>
          <p:spPr>
            <a:xfrm>
              <a:off x="1935610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8158906-5981-BE47-90B4-051C37497BBE}"/>
              </a:ext>
            </a:extLst>
          </p:cNvPr>
          <p:cNvGrpSpPr/>
          <p:nvPr/>
        </p:nvGrpSpPr>
        <p:grpSpPr>
          <a:xfrm>
            <a:off x="9347684" y="4265712"/>
            <a:ext cx="6192688" cy="4626224"/>
            <a:chOff x="9095656" y="4049688"/>
            <a:chExt cx="6192688" cy="4626224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89DEDE10-DD81-EE4C-A377-01DF872514F4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Фигура">
              <a:extLst>
                <a:ext uri="{FF2B5EF4-FFF2-40B4-BE49-F238E27FC236}">
                  <a16:creationId xmlns:a16="http://schemas.microsoft.com/office/drawing/2014/main" id="{7DAE3945-A5A2-6D48-B300-62ADB77F33CE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0EE8BB0-54AB-D047-AF76-4659D2B922EE}"/>
              </a:ext>
            </a:extLst>
          </p:cNvPr>
          <p:cNvGrpSpPr/>
          <p:nvPr/>
        </p:nvGrpSpPr>
        <p:grpSpPr>
          <a:xfrm>
            <a:off x="16872520" y="4265712"/>
            <a:ext cx="6192688" cy="4626224"/>
            <a:chOff x="9095656" y="4049688"/>
            <a:chExt cx="6192688" cy="462622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041A7162-6D6B-324B-9500-45D8EEF760E3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Фигура">
              <a:extLst>
                <a:ext uri="{FF2B5EF4-FFF2-40B4-BE49-F238E27FC236}">
                  <a16:creationId xmlns:a16="http://schemas.microsoft.com/office/drawing/2014/main" id="{9C86CC92-72E9-3045-A9F2-FD8B64580D17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" name="Text Box 3">
            <a:extLst>
              <a:ext uri="{FF2B5EF4-FFF2-40B4-BE49-F238E27FC236}">
                <a16:creationId xmlns:a16="http://schemas.microsoft.com/office/drawing/2014/main" id="{5FDE9FE0-9B64-2E45-A88E-F032D6A1AE09}"/>
              </a:ext>
            </a:extLst>
          </p:cNvPr>
          <p:cNvSpPr txBox="1">
            <a:spLocks/>
          </p:cNvSpPr>
          <p:nvPr/>
        </p:nvSpPr>
        <p:spPr bwMode="auto">
          <a:xfrm>
            <a:off x="11364811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Max Brown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2E72E653-E0DD-6349-9FE1-475FB5C953BD}"/>
              </a:ext>
            </a:extLst>
          </p:cNvPr>
          <p:cNvSpPr txBox="1">
            <a:spLocks/>
          </p:cNvSpPr>
          <p:nvPr/>
        </p:nvSpPr>
        <p:spPr bwMode="auto">
          <a:xfrm>
            <a:off x="19095134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Lory </a:t>
            </a:r>
            <a:r>
              <a:rPr lang="en-US" altLang="x-none" sz="28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Eddison</a:t>
            </a:r>
            <a:endParaRPr lang="en-US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35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923AE27-AF1E-8348-B5FC-D7477F05A877}"/>
              </a:ext>
            </a:extLst>
          </p:cNvPr>
          <p:cNvGrpSpPr/>
          <p:nvPr/>
        </p:nvGrpSpPr>
        <p:grpSpPr>
          <a:xfrm>
            <a:off x="11111880" y="3257600"/>
            <a:ext cx="10173470" cy="6697509"/>
            <a:chOff x="11111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1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1111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413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C499ED0-D8EC-854C-8A90-EFB57152024D}"/>
              </a:ext>
            </a:extLst>
          </p:cNvPr>
          <p:cNvGrpSpPr/>
          <p:nvPr/>
        </p:nvGrpSpPr>
        <p:grpSpPr>
          <a:xfrm>
            <a:off x="1822848" y="1961456"/>
            <a:ext cx="7128792" cy="8359503"/>
            <a:chOff x="1822848" y="1961456"/>
            <a:chExt cx="7128792" cy="8359503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849" y="1961456"/>
              <a:ext cx="6264696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4193704"/>
              <a:ext cx="7128792" cy="6127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5D70BA7-9F71-034D-8F83-E6694554C9C8}"/>
              </a:ext>
            </a:extLst>
          </p:cNvPr>
          <p:cNvGrpSpPr/>
          <p:nvPr/>
        </p:nvGrpSpPr>
        <p:grpSpPr>
          <a:xfrm>
            <a:off x="14233583" y="2187214"/>
            <a:ext cx="4114799" cy="4153949"/>
            <a:chOff x="14233583" y="2187214"/>
            <a:chExt cx="4114799" cy="4153949"/>
          </a:xfrm>
        </p:grpSpPr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3C319572-B782-0243-853A-AF116DFB112F}"/>
                </a:ext>
              </a:extLst>
            </p:cNvPr>
            <p:cNvSpPr/>
            <p:nvPr/>
          </p:nvSpPr>
          <p:spPr>
            <a:xfrm>
              <a:off x="14233583" y="2187214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AD62E181-14CE-3942-96C0-CA5981E0664D}"/>
                </a:ext>
              </a:extLst>
            </p:cNvPr>
            <p:cNvSpPr/>
            <p:nvPr/>
          </p:nvSpPr>
          <p:spPr>
            <a:xfrm>
              <a:off x="14609167" y="2514082"/>
              <a:ext cx="915987" cy="72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BED58C1F-AEED-644B-8E4F-9C90BEDB98B5}"/>
                </a:ext>
              </a:extLst>
            </p:cNvPr>
            <p:cNvGrpSpPr/>
            <p:nvPr/>
          </p:nvGrpSpPr>
          <p:grpSpPr>
            <a:xfrm>
              <a:off x="14526150" y="3744973"/>
              <a:ext cx="3553404" cy="2258666"/>
              <a:chOff x="17947650" y="2151493"/>
              <a:chExt cx="3553404" cy="2258666"/>
            </a:xfrm>
          </p:grpSpPr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26EAB177-A510-FF41-94CC-411C92D12573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0CBA128D-CD52-764B-B47A-393BCE5496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69DD0D7-7395-2546-9B24-21973812A944}"/>
              </a:ext>
            </a:extLst>
          </p:cNvPr>
          <p:cNvGrpSpPr/>
          <p:nvPr/>
        </p:nvGrpSpPr>
        <p:grpSpPr>
          <a:xfrm>
            <a:off x="18626482" y="6635589"/>
            <a:ext cx="4114799" cy="4153949"/>
            <a:chOff x="18626482" y="6635589"/>
            <a:chExt cx="4114799" cy="4153949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72CAD9E6-3530-4B4E-ABB9-40AF1D5A59C7}"/>
                </a:ext>
              </a:extLst>
            </p:cNvPr>
            <p:cNvSpPr/>
            <p:nvPr/>
          </p:nvSpPr>
          <p:spPr>
            <a:xfrm>
              <a:off x="18626482" y="6635589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068A0D7A-48A0-BC4D-8452-2B65C58DF257}"/>
                </a:ext>
              </a:extLst>
            </p:cNvPr>
            <p:cNvGrpSpPr/>
            <p:nvPr/>
          </p:nvGrpSpPr>
          <p:grpSpPr>
            <a:xfrm>
              <a:off x="18919049" y="8193348"/>
              <a:ext cx="3553404" cy="2258666"/>
              <a:chOff x="17947650" y="2151493"/>
              <a:chExt cx="3553404" cy="2258666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714649EF-6334-074D-B289-818916B4B136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Text Box 3">
                <a:extLst>
                  <a:ext uri="{FF2B5EF4-FFF2-40B4-BE49-F238E27FC236}">
                    <a16:creationId xmlns:a16="http://schemas.microsoft.com/office/drawing/2014/main" id="{5FF189D4-CECF-BC4F-AF06-DF3E73E8D7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1C895E79-4B68-5B46-803E-6DFA2E4715D5}"/>
                </a:ext>
              </a:extLst>
            </p:cNvPr>
            <p:cNvSpPr/>
            <p:nvPr/>
          </p:nvSpPr>
          <p:spPr>
            <a:xfrm>
              <a:off x="19002103" y="6895649"/>
              <a:ext cx="835691" cy="838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1" y="0"/>
                  </a:moveTo>
                  <a:lnTo>
                    <a:pt x="4031" y="1824"/>
                  </a:lnTo>
                  <a:lnTo>
                    <a:pt x="0" y="182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824"/>
                  </a:lnTo>
                  <a:lnTo>
                    <a:pt x="17562" y="1824"/>
                  </a:lnTo>
                  <a:lnTo>
                    <a:pt x="17562" y="0"/>
                  </a:lnTo>
                  <a:lnTo>
                    <a:pt x="16658" y="0"/>
                  </a:lnTo>
                  <a:lnTo>
                    <a:pt x="16658" y="1824"/>
                  </a:lnTo>
                  <a:lnTo>
                    <a:pt x="4934" y="1824"/>
                  </a:lnTo>
                  <a:lnTo>
                    <a:pt x="4934" y="0"/>
                  </a:lnTo>
                  <a:lnTo>
                    <a:pt x="4031" y="0"/>
                  </a:lnTo>
                  <a:close/>
                  <a:moveTo>
                    <a:pt x="857" y="2709"/>
                  </a:moveTo>
                  <a:lnTo>
                    <a:pt x="4031" y="2709"/>
                  </a:lnTo>
                  <a:lnTo>
                    <a:pt x="4031" y="3641"/>
                  </a:lnTo>
                  <a:lnTo>
                    <a:pt x="4934" y="3641"/>
                  </a:lnTo>
                  <a:lnTo>
                    <a:pt x="4934" y="2709"/>
                  </a:lnTo>
                  <a:lnTo>
                    <a:pt x="16658" y="2709"/>
                  </a:lnTo>
                  <a:lnTo>
                    <a:pt x="16658" y="3641"/>
                  </a:lnTo>
                  <a:lnTo>
                    <a:pt x="17562" y="3641"/>
                  </a:lnTo>
                  <a:lnTo>
                    <a:pt x="17562" y="2709"/>
                  </a:lnTo>
                  <a:lnTo>
                    <a:pt x="20734" y="2709"/>
                  </a:lnTo>
                  <a:lnTo>
                    <a:pt x="20734" y="6334"/>
                  </a:lnTo>
                  <a:lnTo>
                    <a:pt x="857" y="6334"/>
                  </a:lnTo>
                  <a:lnTo>
                    <a:pt x="857" y="2709"/>
                  </a:lnTo>
                  <a:close/>
                  <a:moveTo>
                    <a:pt x="857" y="7235"/>
                  </a:moveTo>
                  <a:lnTo>
                    <a:pt x="20734" y="7235"/>
                  </a:lnTo>
                  <a:lnTo>
                    <a:pt x="20734" y="20715"/>
                  </a:lnTo>
                  <a:lnTo>
                    <a:pt x="857" y="20715"/>
                  </a:lnTo>
                  <a:lnTo>
                    <a:pt x="857" y="7235"/>
                  </a:lnTo>
                  <a:close/>
                  <a:moveTo>
                    <a:pt x="6752" y="9482"/>
                  </a:moveTo>
                  <a:lnTo>
                    <a:pt x="6752" y="11243"/>
                  </a:lnTo>
                  <a:lnTo>
                    <a:pt x="8525" y="11243"/>
                  </a:lnTo>
                  <a:lnTo>
                    <a:pt x="8525" y="9482"/>
                  </a:lnTo>
                  <a:lnTo>
                    <a:pt x="6752" y="9482"/>
                  </a:lnTo>
                  <a:close/>
                  <a:moveTo>
                    <a:pt x="9908" y="9482"/>
                  </a:moveTo>
                  <a:lnTo>
                    <a:pt x="9908" y="11243"/>
                  </a:lnTo>
                  <a:lnTo>
                    <a:pt x="11681" y="11243"/>
                  </a:lnTo>
                  <a:lnTo>
                    <a:pt x="11681" y="9482"/>
                  </a:lnTo>
                  <a:lnTo>
                    <a:pt x="9908" y="9482"/>
                  </a:lnTo>
                  <a:close/>
                  <a:moveTo>
                    <a:pt x="13065" y="9482"/>
                  </a:moveTo>
                  <a:lnTo>
                    <a:pt x="13065" y="11243"/>
                  </a:lnTo>
                  <a:lnTo>
                    <a:pt x="14839" y="11243"/>
                  </a:lnTo>
                  <a:lnTo>
                    <a:pt x="14839" y="9482"/>
                  </a:lnTo>
                  <a:lnTo>
                    <a:pt x="13065" y="9482"/>
                  </a:lnTo>
                  <a:close/>
                  <a:moveTo>
                    <a:pt x="16222" y="9482"/>
                  </a:moveTo>
                  <a:lnTo>
                    <a:pt x="16222" y="11243"/>
                  </a:lnTo>
                  <a:lnTo>
                    <a:pt x="17995" y="11243"/>
                  </a:lnTo>
                  <a:lnTo>
                    <a:pt x="17995" y="9482"/>
                  </a:lnTo>
                  <a:lnTo>
                    <a:pt x="16222" y="9482"/>
                  </a:lnTo>
                  <a:close/>
                  <a:moveTo>
                    <a:pt x="3595" y="12612"/>
                  </a:moveTo>
                  <a:lnTo>
                    <a:pt x="3595" y="14373"/>
                  </a:lnTo>
                  <a:lnTo>
                    <a:pt x="5368" y="14373"/>
                  </a:lnTo>
                  <a:lnTo>
                    <a:pt x="5368" y="12612"/>
                  </a:lnTo>
                  <a:lnTo>
                    <a:pt x="3595" y="12612"/>
                  </a:lnTo>
                  <a:close/>
                  <a:moveTo>
                    <a:pt x="6752" y="12612"/>
                  </a:moveTo>
                  <a:lnTo>
                    <a:pt x="6752" y="14373"/>
                  </a:lnTo>
                  <a:lnTo>
                    <a:pt x="8525" y="14373"/>
                  </a:lnTo>
                  <a:lnTo>
                    <a:pt x="8525" y="12612"/>
                  </a:lnTo>
                  <a:lnTo>
                    <a:pt x="6752" y="12612"/>
                  </a:lnTo>
                  <a:close/>
                  <a:moveTo>
                    <a:pt x="9908" y="12612"/>
                  </a:moveTo>
                  <a:lnTo>
                    <a:pt x="9908" y="14373"/>
                  </a:lnTo>
                  <a:lnTo>
                    <a:pt x="11681" y="14373"/>
                  </a:lnTo>
                  <a:lnTo>
                    <a:pt x="11681" y="12612"/>
                  </a:lnTo>
                  <a:lnTo>
                    <a:pt x="9908" y="12612"/>
                  </a:lnTo>
                  <a:close/>
                  <a:moveTo>
                    <a:pt x="13065" y="12612"/>
                  </a:moveTo>
                  <a:lnTo>
                    <a:pt x="13065" y="14373"/>
                  </a:lnTo>
                  <a:lnTo>
                    <a:pt x="14839" y="14373"/>
                  </a:lnTo>
                  <a:lnTo>
                    <a:pt x="14839" y="12612"/>
                  </a:lnTo>
                  <a:lnTo>
                    <a:pt x="13065" y="12612"/>
                  </a:lnTo>
                  <a:close/>
                  <a:moveTo>
                    <a:pt x="16222" y="12612"/>
                  </a:moveTo>
                  <a:lnTo>
                    <a:pt x="16222" y="14373"/>
                  </a:lnTo>
                  <a:lnTo>
                    <a:pt x="17995" y="14373"/>
                  </a:lnTo>
                  <a:lnTo>
                    <a:pt x="17995" y="12612"/>
                  </a:lnTo>
                  <a:lnTo>
                    <a:pt x="16222" y="12612"/>
                  </a:lnTo>
                  <a:close/>
                  <a:moveTo>
                    <a:pt x="3595" y="15742"/>
                  </a:moveTo>
                  <a:lnTo>
                    <a:pt x="3595" y="17503"/>
                  </a:lnTo>
                  <a:lnTo>
                    <a:pt x="5368" y="17503"/>
                  </a:lnTo>
                  <a:lnTo>
                    <a:pt x="5368" y="15742"/>
                  </a:lnTo>
                  <a:lnTo>
                    <a:pt x="3595" y="15742"/>
                  </a:lnTo>
                  <a:close/>
                  <a:moveTo>
                    <a:pt x="6752" y="15742"/>
                  </a:moveTo>
                  <a:lnTo>
                    <a:pt x="6752" y="17503"/>
                  </a:lnTo>
                  <a:lnTo>
                    <a:pt x="8525" y="17503"/>
                  </a:lnTo>
                  <a:lnTo>
                    <a:pt x="8525" y="15742"/>
                  </a:lnTo>
                  <a:lnTo>
                    <a:pt x="6752" y="15742"/>
                  </a:lnTo>
                  <a:close/>
                  <a:moveTo>
                    <a:pt x="9908" y="15742"/>
                  </a:moveTo>
                  <a:lnTo>
                    <a:pt x="9908" y="17503"/>
                  </a:lnTo>
                  <a:lnTo>
                    <a:pt x="11681" y="17503"/>
                  </a:lnTo>
                  <a:lnTo>
                    <a:pt x="11681" y="15742"/>
                  </a:lnTo>
                  <a:lnTo>
                    <a:pt x="9908" y="15742"/>
                  </a:lnTo>
                  <a:close/>
                  <a:moveTo>
                    <a:pt x="13065" y="15742"/>
                  </a:moveTo>
                  <a:lnTo>
                    <a:pt x="13065" y="17503"/>
                  </a:lnTo>
                  <a:lnTo>
                    <a:pt x="14839" y="17503"/>
                  </a:lnTo>
                  <a:lnTo>
                    <a:pt x="14839" y="15742"/>
                  </a:lnTo>
                  <a:lnTo>
                    <a:pt x="13065" y="1574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D967040-7117-014A-B35E-B4C400340DF3}"/>
              </a:ext>
            </a:extLst>
          </p:cNvPr>
          <p:cNvGrpSpPr/>
          <p:nvPr/>
        </p:nvGrpSpPr>
        <p:grpSpPr>
          <a:xfrm>
            <a:off x="9815736" y="6641905"/>
            <a:ext cx="4114799" cy="4153949"/>
            <a:chOff x="9815736" y="6641905"/>
            <a:chExt cx="4114799" cy="4153949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9815736" y="6641905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F2E9BD3F-3952-784E-872D-9724F8F1F57D}"/>
                </a:ext>
              </a:extLst>
            </p:cNvPr>
            <p:cNvGrpSpPr/>
            <p:nvPr/>
          </p:nvGrpSpPr>
          <p:grpSpPr>
            <a:xfrm>
              <a:off x="10108303" y="8199664"/>
              <a:ext cx="3553404" cy="2258666"/>
              <a:chOff x="17947650" y="2151493"/>
              <a:chExt cx="3553404" cy="2258666"/>
            </a:xfrm>
          </p:grpSpPr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ABE22DC8-B4FF-2240-977E-BCE790E2F740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Text Box 3">
                <a:extLst>
                  <a:ext uri="{FF2B5EF4-FFF2-40B4-BE49-F238E27FC236}">
                    <a16:creationId xmlns:a16="http://schemas.microsoft.com/office/drawing/2014/main" id="{176CA8DF-0BA8-F246-8A0A-28906CD55E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F0F55BB4-9FE1-944C-ADC3-15DB264B49E7}"/>
                </a:ext>
              </a:extLst>
            </p:cNvPr>
            <p:cNvSpPr/>
            <p:nvPr/>
          </p:nvSpPr>
          <p:spPr>
            <a:xfrm>
              <a:off x="10206028" y="6862613"/>
              <a:ext cx="765802" cy="85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8CB9314-D83E-B644-8052-140FB877D682}"/>
              </a:ext>
            </a:extLst>
          </p:cNvPr>
          <p:cNvGrpSpPr/>
          <p:nvPr/>
        </p:nvGrpSpPr>
        <p:grpSpPr>
          <a:xfrm>
            <a:off x="10108303" y="2465512"/>
            <a:ext cx="3553404" cy="3538128"/>
            <a:chOff x="10108303" y="2465512"/>
            <a:chExt cx="3553404" cy="3538128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134CE0A-D7AB-5C4C-8D7D-49825296D478}"/>
                </a:ext>
              </a:extLst>
            </p:cNvPr>
            <p:cNvGrpSpPr/>
            <p:nvPr/>
          </p:nvGrpSpPr>
          <p:grpSpPr>
            <a:xfrm>
              <a:off x="10108303" y="3744974"/>
              <a:ext cx="3553404" cy="2258666"/>
              <a:chOff x="17947650" y="2151493"/>
              <a:chExt cx="3553404" cy="2258666"/>
            </a:xfrm>
          </p:grpSpPr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A5AD77EE-7FE3-F344-9B64-A33163F7907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" name="Text Box 3">
                <a:extLst>
                  <a:ext uri="{FF2B5EF4-FFF2-40B4-BE49-F238E27FC236}">
                    <a16:creationId xmlns:a16="http://schemas.microsoft.com/office/drawing/2014/main" id="{180DBB1C-ED72-514E-8032-F0E9CE5264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FCC359C7-C3B8-EA44-BF19-BF7EE2A06323}"/>
                </a:ext>
              </a:extLst>
            </p:cNvPr>
            <p:cNvSpPr/>
            <p:nvPr/>
          </p:nvSpPr>
          <p:spPr>
            <a:xfrm>
              <a:off x="10245014" y="2465512"/>
              <a:ext cx="728627" cy="79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A655B16-D88B-664E-A9AA-C0667A555303}"/>
              </a:ext>
            </a:extLst>
          </p:cNvPr>
          <p:cNvGrpSpPr/>
          <p:nvPr/>
        </p:nvGrpSpPr>
        <p:grpSpPr>
          <a:xfrm>
            <a:off x="14526150" y="6884015"/>
            <a:ext cx="3553404" cy="3574314"/>
            <a:chOff x="14526150" y="6884015"/>
            <a:chExt cx="3553404" cy="3574314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AA48ADE-DE81-7A4C-88CC-3F5ABD63904B}"/>
                </a:ext>
              </a:extLst>
            </p:cNvPr>
            <p:cNvGrpSpPr/>
            <p:nvPr/>
          </p:nvGrpSpPr>
          <p:grpSpPr>
            <a:xfrm>
              <a:off x="14526150" y="8199663"/>
              <a:ext cx="3553404" cy="2258666"/>
              <a:chOff x="17947650" y="2151493"/>
              <a:chExt cx="3553404" cy="2258666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A876DF25-9A30-B844-A846-9381A050194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B0B8E6C2-D88C-9A47-9C5F-5B20868AF9B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3C9B0CBD-73F6-6341-9958-193CE46AE1FB}"/>
                </a:ext>
              </a:extLst>
            </p:cNvPr>
            <p:cNvSpPr/>
            <p:nvPr/>
          </p:nvSpPr>
          <p:spPr>
            <a:xfrm>
              <a:off x="14617961" y="6884015"/>
              <a:ext cx="945729" cy="86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21578" extrusionOk="0">
                  <a:moveTo>
                    <a:pt x="10973" y="0"/>
                  </a:moveTo>
                  <a:cubicBezTo>
                    <a:pt x="7657" y="-22"/>
                    <a:pt x="4756" y="2753"/>
                    <a:pt x="4348" y="6571"/>
                  </a:cubicBezTo>
                  <a:cubicBezTo>
                    <a:pt x="1398" y="7895"/>
                    <a:pt x="-369" y="11307"/>
                    <a:pt x="65" y="14841"/>
                  </a:cubicBezTo>
                  <a:cubicBezTo>
                    <a:pt x="522" y="18561"/>
                    <a:pt x="3270" y="21390"/>
                    <a:pt x="6610" y="21578"/>
                  </a:cubicBezTo>
                  <a:lnTo>
                    <a:pt x="15461" y="21578"/>
                  </a:lnTo>
                  <a:cubicBezTo>
                    <a:pt x="18501" y="21461"/>
                    <a:pt x="20955" y="18749"/>
                    <a:pt x="21108" y="15337"/>
                  </a:cubicBezTo>
                  <a:cubicBezTo>
                    <a:pt x="21231" y="12568"/>
                    <a:pt x="19752" y="10025"/>
                    <a:pt x="17444" y="9038"/>
                  </a:cubicBezTo>
                  <a:cubicBezTo>
                    <a:pt x="18244" y="4863"/>
                    <a:pt x="15767" y="786"/>
                    <a:pt x="12013" y="98"/>
                  </a:cubicBezTo>
                  <a:cubicBezTo>
                    <a:pt x="11664" y="34"/>
                    <a:pt x="11316" y="2"/>
                    <a:pt x="10973" y="0"/>
                  </a:cubicBezTo>
                  <a:close/>
                  <a:moveTo>
                    <a:pt x="10687" y="957"/>
                  </a:moveTo>
                  <a:cubicBezTo>
                    <a:pt x="14750" y="868"/>
                    <a:pt x="17685" y="5294"/>
                    <a:pt x="16443" y="9640"/>
                  </a:cubicBezTo>
                  <a:cubicBezTo>
                    <a:pt x="18735" y="10241"/>
                    <a:pt x="20329" y="12579"/>
                    <a:pt x="20246" y="15220"/>
                  </a:cubicBezTo>
                  <a:cubicBezTo>
                    <a:pt x="20150" y="18273"/>
                    <a:pt x="17910" y="20687"/>
                    <a:pt x="15190" y="20668"/>
                  </a:cubicBezTo>
                  <a:lnTo>
                    <a:pt x="6819" y="20668"/>
                  </a:lnTo>
                  <a:cubicBezTo>
                    <a:pt x="3779" y="20559"/>
                    <a:pt x="1271" y="17965"/>
                    <a:pt x="924" y="14572"/>
                  </a:cubicBezTo>
                  <a:cubicBezTo>
                    <a:pt x="590" y="11300"/>
                    <a:pt x="2377" y="8224"/>
                    <a:pt x="5179" y="7249"/>
                  </a:cubicBezTo>
                  <a:cubicBezTo>
                    <a:pt x="5185" y="3819"/>
                    <a:pt x="7632" y="1023"/>
                    <a:pt x="10687" y="95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46F9BAD-3784-9444-94D5-22B978C476D6}"/>
              </a:ext>
            </a:extLst>
          </p:cNvPr>
          <p:cNvGrpSpPr/>
          <p:nvPr/>
        </p:nvGrpSpPr>
        <p:grpSpPr>
          <a:xfrm>
            <a:off x="18626482" y="2180899"/>
            <a:ext cx="4114799" cy="4153949"/>
            <a:chOff x="18626482" y="2180899"/>
            <a:chExt cx="4114799" cy="4153949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9F194E1-FF17-8F44-8FB5-F238CF868915}"/>
                </a:ext>
              </a:extLst>
            </p:cNvPr>
            <p:cNvSpPr/>
            <p:nvPr/>
          </p:nvSpPr>
          <p:spPr>
            <a:xfrm>
              <a:off x="18626482" y="2180899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53640C37-03E8-D347-972B-943FC80B43B5}"/>
                </a:ext>
              </a:extLst>
            </p:cNvPr>
            <p:cNvGrpSpPr/>
            <p:nvPr/>
          </p:nvGrpSpPr>
          <p:grpSpPr>
            <a:xfrm>
              <a:off x="18919049" y="3738658"/>
              <a:ext cx="3553404" cy="2258666"/>
              <a:chOff x="17947650" y="2151493"/>
              <a:chExt cx="3553404" cy="2258666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A610B61A-1284-0643-B2F6-CC870295F337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118B5DCD-2FB2-DA4A-8B5E-F9DBC07A2C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D8C9620F-F578-A445-807B-EC80D5BDB398}"/>
                </a:ext>
              </a:extLst>
            </p:cNvPr>
            <p:cNvSpPr/>
            <p:nvPr/>
          </p:nvSpPr>
          <p:spPr>
            <a:xfrm>
              <a:off x="19021899" y="2464403"/>
              <a:ext cx="865431" cy="865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6F278D5-6AE3-4048-BC34-DF808ECD03AB}"/>
              </a:ext>
            </a:extLst>
          </p:cNvPr>
          <p:cNvGrpSpPr/>
          <p:nvPr/>
        </p:nvGrpSpPr>
        <p:grpSpPr>
          <a:xfrm>
            <a:off x="2414865" y="1385392"/>
            <a:ext cx="6024427" cy="10081120"/>
            <a:chOff x="2783197" y="1529408"/>
            <a:chExt cx="6024427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2783197" y="1529408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83197" y="2609379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$57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72283" y="185233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AAEEE1FD-C1AD-0144-8811-E5387EEB25F0}"/>
                </a:ext>
              </a:extLst>
            </p:cNvPr>
            <p:cNvGrpSpPr/>
            <p:nvPr/>
          </p:nvGrpSpPr>
          <p:grpSpPr>
            <a:xfrm>
              <a:off x="3325617" y="4625752"/>
              <a:ext cx="4939586" cy="4419095"/>
              <a:chOff x="3291974" y="4844541"/>
              <a:chExt cx="4939586" cy="4419095"/>
            </a:xfrm>
          </p:grpSpPr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FB348EFA-1B5E-B643-9210-3C83533F260B}"/>
                  </a:ext>
                </a:extLst>
              </p:cNvPr>
              <p:cNvSpPr/>
              <p:nvPr/>
            </p:nvSpPr>
            <p:spPr>
              <a:xfrm>
                <a:off x="3791953" y="4844541"/>
                <a:ext cx="4439607" cy="441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Consectetuer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adipiscing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diam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nonummy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nibh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Euismod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tincidunt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laoreet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Dolore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enim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ad minim </a:t>
                </a:r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id="{AAC6C7C0-2C9D-8A41-825B-0A0ABBFC9D80}"/>
                  </a:ext>
                </a:extLst>
              </p:cNvPr>
              <p:cNvSpPr/>
              <p:nvPr/>
            </p:nvSpPr>
            <p:spPr>
              <a:xfrm>
                <a:off x="3291974" y="51859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9E351032-8DBA-5348-9432-C3B697705D74}"/>
                  </a:ext>
                </a:extLst>
              </p:cNvPr>
              <p:cNvSpPr/>
              <p:nvPr/>
            </p:nvSpPr>
            <p:spPr>
              <a:xfrm>
                <a:off x="3294758" y="7356874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8" name="Shape">
                <a:extLst>
                  <a:ext uri="{FF2B5EF4-FFF2-40B4-BE49-F238E27FC236}">
                    <a16:creationId xmlns:a16="http://schemas.microsoft.com/office/drawing/2014/main" id="{CF2CB44E-2CC1-7D43-8DB8-B72BF437DD0C}"/>
                  </a:ext>
                </a:extLst>
              </p:cNvPr>
              <p:cNvSpPr/>
              <p:nvPr/>
            </p:nvSpPr>
            <p:spPr>
              <a:xfrm>
                <a:off x="3291974" y="59225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9" name="Shape">
                <a:extLst>
                  <a:ext uri="{FF2B5EF4-FFF2-40B4-BE49-F238E27FC236}">
                    <a16:creationId xmlns:a16="http://schemas.microsoft.com/office/drawing/2014/main" id="{8640116C-7FD3-EC4C-BAC6-D33A34BCEE64}"/>
                  </a:ext>
                </a:extLst>
              </p:cNvPr>
              <p:cNvSpPr/>
              <p:nvPr/>
            </p:nvSpPr>
            <p:spPr>
              <a:xfrm>
                <a:off x="3291974" y="66591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id="{A7647686-7432-8F43-9196-FD0B82C0A894}"/>
                  </a:ext>
                </a:extLst>
              </p:cNvPr>
              <p:cNvSpPr/>
              <p:nvPr/>
            </p:nvSpPr>
            <p:spPr>
              <a:xfrm>
                <a:off x="3294758" y="8077598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90BC62EF-4B89-4242-8C54-A6847D5273D4}"/>
                  </a:ext>
                </a:extLst>
              </p:cNvPr>
              <p:cNvSpPr/>
              <p:nvPr/>
            </p:nvSpPr>
            <p:spPr>
              <a:xfrm>
                <a:off x="3294758" y="8817372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3808452" y="9902810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3E69455-C16E-2143-9E46-D84F9456B614}"/>
              </a:ext>
            </a:extLst>
          </p:cNvPr>
          <p:cNvGrpSpPr/>
          <p:nvPr/>
        </p:nvGrpSpPr>
        <p:grpSpPr>
          <a:xfrm>
            <a:off x="9367783" y="1385392"/>
            <a:ext cx="6024427" cy="10081120"/>
            <a:chOff x="9367783" y="1385392"/>
            <a:chExt cx="6024427" cy="10081120"/>
          </a:xfrm>
        </p:grpSpPr>
        <p:sp>
          <p:nvSpPr>
            <p:cNvPr id="63" name="Скругленный прямоугольник 62">
              <a:extLst>
                <a:ext uri="{FF2B5EF4-FFF2-40B4-BE49-F238E27FC236}">
                  <a16:creationId xmlns:a16="http://schemas.microsoft.com/office/drawing/2014/main" id="{449729DE-130F-C545-8B17-E637DDA9DDB5}"/>
                </a:ext>
              </a:extLst>
            </p:cNvPr>
            <p:cNvSpPr/>
            <p:nvPr/>
          </p:nvSpPr>
          <p:spPr>
            <a:xfrm>
              <a:off x="9367783" y="1385392"/>
              <a:ext cx="6024427" cy="10081120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ED77C0C8-0A23-D545-8E24-24AE29654C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67783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$188</a:t>
              </a:r>
              <a:endParaRPr lang="x-none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5" name="Text Box 2">
              <a:extLst>
                <a:ext uri="{FF2B5EF4-FFF2-40B4-BE49-F238E27FC236}">
                  <a16:creationId xmlns:a16="http://schemas.microsoft.com/office/drawing/2014/main" id="{08A08512-F843-AE4D-94B1-786DE7E1C6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56869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643B95AF-608E-FC44-80BF-36250ABDE13B}"/>
                </a:ext>
              </a:extLst>
            </p:cNvPr>
            <p:cNvSpPr/>
            <p:nvPr/>
          </p:nvSpPr>
          <p:spPr>
            <a:xfrm>
              <a:off x="10410182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5AB02E48-2859-CF42-827E-9C9755673087}"/>
                </a:ext>
              </a:extLst>
            </p:cNvPr>
            <p:cNvSpPr/>
            <p:nvPr/>
          </p:nvSpPr>
          <p:spPr>
            <a:xfrm>
              <a:off x="9910203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5CA01FDC-5EC3-E44C-A0DB-7A4345CFA403}"/>
                </a:ext>
              </a:extLst>
            </p:cNvPr>
            <p:cNvSpPr/>
            <p:nvPr/>
          </p:nvSpPr>
          <p:spPr>
            <a:xfrm>
              <a:off x="9910203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5ECFB0DB-58FB-104B-A90B-1FDE3687DDB3}"/>
                </a:ext>
              </a:extLst>
            </p:cNvPr>
            <p:cNvSpPr/>
            <p:nvPr/>
          </p:nvSpPr>
          <p:spPr>
            <a:xfrm>
              <a:off x="9910203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A19ED724-A1BF-7D49-BF2D-0F6E251A36E5}"/>
                </a:ext>
              </a:extLst>
            </p:cNvPr>
            <p:cNvSpPr/>
            <p:nvPr/>
          </p:nvSpPr>
          <p:spPr>
            <a:xfrm>
              <a:off x="9912987" y="7714793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63D11CCE-CCB5-BD4E-B379-C8999B6C0E39}"/>
                </a:ext>
              </a:extLst>
            </p:cNvPr>
            <p:cNvSpPr/>
            <p:nvPr/>
          </p:nvSpPr>
          <p:spPr>
            <a:xfrm>
              <a:off x="9912987" y="8454567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4482ED38-7610-9A4C-8695-DDD4DF10DBED}"/>
                </a:ext>
              </a:extLst>
            </p:cNvPr>
            <p:cNvGrpSpPr/>
            <p:nvPr/>
          </p:nvGrpSpPr>
          <p:grpSpPr>
            <a:xfrm>
              <a:off x="10393038" y="9758794"/>
              <a:ext cx="3973916" cy="987638"/>
              <a:chOff x="3825596" y="9974818"/>
              <a:chExt cx="3973916" cy="987638"/>
            </a:xfrm>
          </p:grpSpPr>
          <p:sp>
            <p:nvSpPr>
              <p:cNvPr id="68" name="Скругленный прямоугольник 67">
                <a:extLst>
                  <a:ext uri="{FF2B5EF4-FFF2-40B4-BE49-F238E27FC236}">
                    <a16:creationId xmlns:a16="http://schemas.microsoft.com/office/drawing/2014/main" id="{69AF477F-7228-954B-9E9D-FE6F63476724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solidFill>
                <a:schemeClr val="bg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9" name="Text Box 2">
                <a:extLst>
                  <a:ext uri="{FF2B5EF4-FFF2-40B4-BE49-F238E27FC236}">
                    <a16:creationId xmlns:a16="http://schemas.microsoft.com/office/drawing/2014/main" id="{A3B7FD3D-02B4-FA4E-BE2D-E2269C0D6C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2" name="Shape">
              <a:extLst>
                <a:ext uri="{FF2B5EF4-FFF2-40B4-BE49-F238E27FC236}">
                  <a16:creationId xmlns:a16="http://schemas.microsoft.com/office/drawing/2014/main" id="{70BAFF0C-5C8C-5E4A-9A7B-39734E090DD6}"/>
                </a:ext>
              </a:extLst>
            </p:cNvPr>
            <p:cNvSpPr/>
            <p:nvPr/>
          </p:nvSpPr>
          <p:spPr>
            <a:xfrm>
              <a:off x="9916770" y="7049757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4E31AB9-1CCC-324F-BA3F-ADC91EF89AAA}"/>
              </a:ext>
            </a:extLst>
          </p:cNvPr>
          <p:cNvGrpSpPr/>
          <p:nvPr/>
        </p:nvGrpSpPr>
        <p:grpSpPr>
          <a:xfrm>
            <a:off x="16320701" y="1385392"/>
            <a:ext cx="6024427" cy="10081120"/>
            <a:chOff x="16320701" y="1385392"/>
            <a:chExt cx="6024427" cy="10081120"/>
          </a:xfrm>
        </p:grpSpPr>
        <p:sp>
          <p:nvSpPr>
            <p:cNvPr id="78" name="Скругленный прямоугольник 77">
              <a:extLst>
                <a:ext uri="{FF2B5EF4-FFF2-40B4-BE49-F238E27FC236}">
                  <a16:creationId xmlns:a16="http://schemas.microsoft.com/office/drawing/2014/main" id="{A9327D95-5D8A-9144-909A-2ED7BB9A7A14}"/>
                </a:ext>
              </a:extLst>
            </p:cNvPr>
            <p:cNvSpPr/>
            <p:nvPr/>
          </p:nvSpPr>
          <p:spPr>
            <a:xfrm>
              <a:off x="16320701" y="1385392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9" name="Text Box 3">
              <a:extLst>
                <a:ext uri="{FF2B5EF4-FFF2-40B4-BE49-F238E27FC236}">
                  <a16:creationId xmlns:a16="http://schemas.microsoft.com/office/drawing/2014/main" id="{0A04533C-CAD3-4F43-B09A-C0F6E9431A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320701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$250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80" name="Text Box 2">
              <a:extLst>
                <a:ext uri="{FF2B5EF4-FFF2-40B4-BE49-F238E27FC236}">
                  <a16:creationId xmlns:a16="http://schemas.microsoft.com/office/drawing/2014/main" id="{EDCA008C-2F9B-5A41-B528-A68C52D1A4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09787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48526E91-EF83-4344-AA5B-988B63E65C72}"/>
                </a:ext>
              </a:extLst>
            </p:cNvPr>
            <p:cNvSpPr/>
            <p:nvPr/>
          </p:nvSpPr>
          <p:spPr>
            <a:xfrm>
              <a:off x="17363100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86" name="Shape">
              <a:extLst>
                <a:ext uri="{FF2B5EF4-FFF2-40B4-BE49-F238E27FC236}">
                  <a16:creationId xmlns:a16="http://schemas.microsoft.com/office/drawing/2014/main" id="{E30818A1-B299-9F44-A1E8-01B795835BBD}"/>
                </a:ext>
              </a:extLst>
            </p:cNvPr>
            <p:cNvSpPr/>
            <p:nvPr/>
          </p:nvSpPr>
          <p:spPr>
            <a:xfrm>
              <a:off x="16863121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Shape">
              <a:extLst>
                <a:ext uri="{FF2B5EF4-FFF2-40B4-BE49-F238E27FC236}">
                  <a16:creationId xmlns:a16="http://schemas.microsoft.com/office/drawing/2014/main" id="{A47DCE01-3353-754F-AFCA-0DBD37DBE6DD}"/>
                </a:ext>
              </a:extLst>
            </p:cNvPr>
            <p:cNvSpPr/>
            <p:nvPr/>
          </p:nvSpPr>
          <p:spPr>
            <a:xfrm>
              <a:off x="16863121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9" name="Shape">
              <a:extLst>
                <a:ext uri="{FF2B5EF4-FFF2-40B4-BE49-F238E27FC236}">
                  <a16:creationId xmlns:a16="http://schemas.microsoft.com/office/drawing/2014/main" id="{53A0E2A3-F20B-C549-AEEB-4272C3BE78C5}"/>
                </a:ext>
              </a:extLst>
            </p:cNvPr>
            <p:cNvSpPr/>
            <p:nvPr/>
          </p:nvSpPr>
          <p:spPr>
            <a:xfrm>
              <a:off x="16863121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Скругленный прямоугольник 82">
              <a:extLst>
                <a:ext uri="{FF2B5EF4-FFF2-40B4-BE49-F238E27FC236}">
                  <a16:creationId xmlns:a16="http://schemas.microsoft.com/office/drawing/2014/main" id="{596E0464-A0A1-7746-B311-C4CC3C8831EF}"/>
                </a:ext>
              </a:extLst>
            </p:cNvPr>
            <p:cNvSpPr/>
            <p:nvPr/>
          </p:nvSpPr>
          <p:spPr>
            <a:xfrm>
              <a:off x="17345956" y="9758794"/>
              <a:ext cx="3973916" cy="987638"/>
            </a:xfrm>
            <a:prstGeom prst="roundRect">
              <a:avLst>
                <a:gd name="adj" fmla="val 11794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84" name="Text Box 2">
              <a:extLst>
                <a:ext uri="{FF2B5EF4-FFF2-40B4-BE49-F238E27FC236}">
                  <a16:creationId xmlns:a16="http://schemas.microsoft.com/office/drawing/2014/main" id="{A24666AD-CF33-3441-9255-BA8EF4647C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45956" y="9985097"/>
              <a:ext cx="3973916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93" name="Shape">
              <a:extLst>
                <a:ext uri="{FF2B5EF4-FFF2-40B4-BE49-F238E27FC236}">
                  <a16:creationId xmlns:a16="http://schemas.microsoft.com/office/drawing/2014/main" id="{B321D0C1-A837-944B-B3EE-AF3BAEC4E481}"/>
                </a:ext>
              </a:extLst>
            </p:cNvPr>
            <p:cNvSpPr/>
            <p:nvPr/>
          </p:nvSpPr>
          <p:spPr>
            <a:xfrm>
              <a:off x="16863121" y="7030278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Shape">
              <a:extLst>
                <a:ext uri="{FF2B5EF4-FFF2-40B4-BE49-F238E27FC236}">
                  <a16:creationId xmlns:a16="http://schemas.microsoft.com/office/drawing/2014/main" id="{3D247D09-F7C6-284E-AEF0-45755773491D}"/>
                </a:ext>
              </a:extLst>
            </p:cNvPr>
            <p:cNvSpPr/>
            <p:nvPr/>
          </p:nvSpPr>
          <p:spPr>
            <a:xfrm>
              <a:off x="16863121" y="7760322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5" name="Shape">
              <a:extLst>
                <a:ext uri="{FF2B5EF4-FFF2-40B4-BE49-F238E27FC236}">
                  <a16:creationId xmlns:a16="http://schemas.microsoft.com/office/drawing/2014/main" id="{FE13A74F-051B-364D-837A-94017A2C4228}"/>
                </a:ext>
              </a:extLst>
            </p:cNvPr>
            <p:cNvSpPr/>
            <p:nvPr/>
          </p:nvSpPr>
          <p:spPr>
            <a:xfrm>
              <a:off x="16863121" y="8497390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959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BF8AB72-2437-204C-AE89-D180B96A141B}"/>
              </a:ext>
            </a:extLst>
          </p:cNvPr>
          <p:cNvGrpSpPr/>
          <p:nvPr/>
        </p:nvGrpSpPr>
        <p:grpSpPr>
          <a:xfrm>
            <a:off x="1102768" y="1169368"/>
            <a:ext cx="5207001" cy="10081120"/>
            <a:chOff x="1701800" y="1385392"/>
            <a:chExt cx="5207001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1701800" y="1385392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82173" y="1817440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2318342" y="9810328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B2DC5227-8D08-ED40-9559-C066EE8AC05B}"/>
                </a:ext>
              </a:extLst>
            </p:cNvPr>
            <p:cNvSpPr/>
            <p:nvPr/>
          </p:nvSpPr>
          <p:spPr>
            <a:xfrm>
              <a:off x="3593621" y="3241581"/>
              <a:ext cx="1423359" cy="1420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2" y="0"/>
                  </a:moveTo>
                  <a:lnTo>
                    <a:pt x="10362" y="3597"/>
                  </a:lnTo>
                  <a:lnTo>
                    <a:pt x="11238" y="3597"/>
                  </a:lnTo>
                  <a:lnTo>
                    <a:pt x="11238" y="0"/>
                  </a:lnTo>
                  <a:lnTo>
                    <a:pt x="10362" y="0"/>
                  </a:lnTo>
                  <a:close/>
                  <a:moveTo>
                    <a:pt x="3468" y="2848"/>
                  </a:moveTo>
                  <a:lnTo>
                    <a:pt x="2848" y="3468"/>
                  </a:lnTo>
                  <a:lnTo>
                    <a:pt x="5393" y="6014"/>
                  </a:lnTo>
                  <a:lnTo>
                    <a:pt x="6014" y="5393"/>
                  </a:lnTo>
                  <a:lnTo>
                    <a:pt x="3468" y="2848"/>
                  </a:lnTo>
                  <a:close/>
                  <a:moveTo>
                    <a:pt x="18127" y="2853"/>
                  </a:moveTo>
                  <a:lnTo>
                    <a:pt x="15583" y="5397"/>
                  </a:lnTo>
                  <a:lnTo>
                    <a:pt x="16203" y="6017"/>
                  </a:lnTo>
                  <a:lnTo>
                    <a:pt x="18747" y="3473"/>
                  </a:lnTo>
                  <a:lnTo>
                    <a:pt x="18127" y="2853"/>
                  </a:lnTo>
                  <a:close/>
                  <a:moveTo>
                    <a:pt x="10800" y="5383"/>
                  </a:moveTo>
                  <a:cubicBezTo>
                    <a:pt x="9414" y="5383"/>
                    <a:pt x="8027" y="5912"/>
                    <a:pt x="6970" y="6970"/>
                  </a:cubicBezTo>
                  <a:cubicBezTo>
                    <a:pt x="4855" y="9085"/>
                    <a:pt x="4855" y="12515"/>
                    <a:pt x="6970" y="14630"/>
                  </a:cubicBezTo>
                  <a:cubicBezTo>
                    <a:pt x="9085" y="16745"/>
                    <a:pt x="12515" y="16745"/>
                    <a:pt x="14630" y="14630"/>
                  </a:cubicBezTo>
                  <a:cubicBezTo>
                    <a:pt x="16745" y="12515"/>
                    <a:pt x="16745" y="9085"/>
                    <a:pt x="14630" y="6970"/>
                  </a:cubicBezTo>
                  <a:cubicBezTo>
                    <a:pt x="13573" y="5912"/>
                    <a:pt x="12186" y="5383"/>
                    <a:pt x="10800" y="5383"/>
                  </a:cubicBezTo>
                  <a:close/>
                  <a:moveTo>
                    <a:pt x="10800" y="6278"/>
                  </a:moveTo>
                  <a:cubicBezTo>
                    <a:pt x="11957" y="6278"/>
                    <a:pt x="13115" y="6720"/>
                    <a:pt x="13997" y="7603"/>
                  </a:cubicBezTo>
                  <a:cubicBezTo>
                    <a:pt x="15763" y="9368"/>
                    <a:pt x="15763" y="12232"/>
                    <a:pt x="13997" y="13997"/>
                  </a:cubicBezTo>
                  <a:cubicBezTo>
                    <a:pt x="12232" y="15763"/>
                    <a:pt x="9368" y="15763"/>
                    <a:pt x="7603" y="13997"/>
                  </a:cubicBezTo>
                  <a:cubicBezTo>
                    <a:pt x="5837" y="12232"/>
                    <a:pt x="5837" y="9368"/>
                    <a:pt x="7603" y="7603"/>
                  </a:cubicBezTo>
                  <a:cubicBezTo>
                    <a:pt x="8485" y="6720"/>
                    <a:pt x="9643" y="6278"/>
                    <a:pt x="10800" y="6278"/>
                  </a:cubicBezTo>
                  <a:close/>
                  <a:moveTo>
                    <a:pt x="0" y="10362"/>
                  </a:moveTo>
                  <a:lnTo>
                    <a:pt x="0" y="11238"/>
                  </a:lnTo>
                  <a:lnTo>
                    <a:pt x="3597" y="11238"/>
                  </a:lnTo>
                  <a:lnTo>
                    <a:pt x="3597" y="10362"/>
                  </a:lnTo>
                  <a:lnTo>
                    <a:pt x="0" y="10362"/>
                  </a:lnTo>
                  <a:close/>
                  <a:moveTo>
                    <a:pt x="18003" y="10362"/>
                  </a:moveTo>
                  <a:lnTo>
                    <a:pt x="18003" y="11238"/>
                  </a:lnTo>
                  <a:lnTo>
                    <a:pt x="21600" y="11238"/>
                  </a:lnTo>
                  <a:lnTo>
                    <a:pt x="21600" y="10362"/>
                  </a:lnTo>
                  <a:lnTo>
                    <a:pt x="18003" y="10362"/>
                  </a:lnTo>
                  <a:close/>
                  <a:moveTo>
                    <a:pt x="5397" y="15583"/>
                  </a:moveTo>
                  <a:lnTo>
                    <a:pt x="2853" y="18127"/>
                  </a:lnTo>
                  <a:lnTo>
                    <a:pt x="3473" y="18747"/>
                  </a:lnTo>
                  <a:lnTo>
                    <a:pt x="6017" y="16203"/>
                  </a:lnTo>
                  <a:lnTo>
                    <a:pt x="5397" y="15583"/>
                  </a:lnTo>
                  <a:close/>
                  <a:moveTo>
                    <a:pt x="16207" y="15586"/>
                  </a:moveTo>
                  <a:lnTo>
                    <a:pt x="15586" y="16207"/>
                  </a:lnTo>
                  <a:lnTo>
                    <a:pt x="18132" y="18752"/>
                  </a:lnTo>
                  <a:lnTo>
                    <a:pt x="18752" y="18132"/>
                  </a:lnTo>
                  <a:lnTo>
                    <a:pt x="16207" y="15586"/>
                  </a:lnTo>
                  <a:close/>
                  <a:moveTo>
                    <a:pt x="10362" y="18003"/>
                  </a:moveTo>
                  <a:lnTo>
                    <a:pt x="10362" y="21600"/>
                  </a:lnTo>
                  <a:lnTo>
                    <a:pt x="11238" y="21600"/>
                  </a:lnTo>
                  <a:lnTo>
                    <a:pt x="11238" y="18003"/>
                  </a:lnTo>
                  <a:lnTo>
                    <a:pt x="10362" y="180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8E66CDE9-E89B-324C-95E6-C21C938EF8D7}"/>
                </a:ext>
              </a:extLst>
            </p:cNvPr>
            <p:cNvSpPr/>
            <p:nvPr/>
          </p:nvSpPr>
          <p:spPr>
            <a:xfrm>
              <a:off x="2001044" y="6184948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AA04F907-3278-EF49-8862-F65EA71A80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59607" y="5304700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DB02CC8-E4EE-0040-BA63-54622E6984AC}"/>
              </a:ext>
            </a:extLst>
          </p:cNvPr>
          <p:cNvGrpSpPr/>
          <p:nvPr/>
        </p:nvGrpSpPr>
        <p:grpSpPr>
          <a:xfrm>
            <a:off x="6759922" y="1169368"/>
            <a:ext cx="5207001" cy="10081120"/>
            <a:chOff x="6759922" y="1241376"/>
            <a:chExt cx="5207001" cy="10081120"/>
          </a:xfrm>
        </p:grpSpPr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F60903FB-9FAC-124D-BD0C-5328790F5564}"/>
                </a:ext>
              </a:extLst>
            </p:cNvPr>
            <p:cNvSpPr/>
            <p:nvPr/>
          </p:nvSpPr>
          <p:spPr>
            <a:xfrm>
              <a:off x="8782472" y="3144269"/>
              <a:ext cx="1381641" cy="1384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0360"/>
                  </a:lnTo>
                  <a:lnTo>
                    <a:pt x="20713" y="10360"/>
                  </a:lnTo>
                  <a:lnTo>
                    <a:pt x="20713" y="20713"/>
                  </a:lnTo>
                  <a:lnTo>
                    <a:pt x="887" y="20713"/>
                  </a:lnTo>
                  <a:lnTo>
                    <a:pt x="887" y="887"/>
                  </a:lnTo>
                  <a:lnTo>
                    <a:pt x="11262" y="887"/>
                  </a:lnTo>
                  <a:lnTo>
                    <a:pt x="11262" y="0"/>
                  </a:lnTo>
                  <a:lnTo>
                    <a:pt x="0" y="0"/>
                  </a:lnTo>
                  <a:close/>
                  <a:moveTo>
                    <a:pt x="16302" y="930"/>
                  </a:moveTo>
                  <a:lnTo>
                    <a:pt x="6336" y="10875"/>
                  </a:lnTo>
                  <a:lnTo>
                    <a:pt x="6327" y="15367"/>
                  </a:lnTo>
                  <a:lnTo>
                    <a:pt x="10810" y="15339"/>
                  </a:lnTo>
                  <a:lnTo>
                    <a:pt x="20777" y="5394"/>
                  </a:lnTo>
                  <a:lnTo>
                    <a:pt x="16302" y="930"/>
                  </a:lnTo>
                  <a:close/>
                  <a:moveTo>
                    <a:pt x="16270" y="2183"/>
                  </a:moveTo>
                  <a:lnTo>
                    <a:pt x="19502" y="5408"/>
                  </a:lnTo>
                  <a:lnTo>
                    <a:pt x="18194" y="6715"/>
                  </a:lnTo>
                  <a:lnTo>
                    <a:pt x="14962" y="3490"/>
                  </a:lnTo>
                  <a:lnTo>
                    <a:pt x="16270" y="2183"/>
                  </a:lnTo>
                  <a:close/>
                  <a:moveTo>
                    <a:pt x="14364" y="4088"/>
                  </a:moveTo>
                  <a:lnTo>
                    <a:pt x="17596" y="7313"/>
                  </a:lnTo>
                  <a:lnTo>
                    <a:pt x="10459" y="14449"/>
                  </a:lnTo>
                  <a:lnTo>
                    <a:pt x="7221" y="14469"/>
                  </a:lnTo>
                  <a:lnTo>
                    <a:pt x="7227" y="11223"/>
                  </a:lnTo>
                  <a:lnTo>
                    <a:pt x="14364" y="40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6" name="Скругленный прямоугольник 65">
              <a:extLst>
                <a:ext uri="{FF2B5EF4-FFF2-40B4-BE49-F238E27FC236}">
                  <a16:creationId xmlns:a16="http://schemas.microsoft.com/office/drawing/2014/main" id="{9243B104-E9CC-5D46-BADE-5B78E04B0E43}"/>
                </a:ext>
              </a:extLst>
            </p:cNvPr>
            <p:cNvSpPr/>
            <p:nvPr/>
          </p:nvSpPr>
          <p:spPr>
            <a:xfrm>
              <a:off x="6759922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2" name="Text Box 2">
              <a:extLst>
                <a:ext uri="{FF2B5EF4-FFF2-40B4-BE49-F238E27FC236}">
                  <a16:creationId xmlns:a16="http://schemas.microsoft.com/office/drawing/2014/main" id="{BAD347AB-C692-0C4C-A3FE-27EB6A1334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0295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F3D863A5-A651-BB4A-9DA6-A7D3F98D5A0E}"/>
                </a:ext>
              </a:extLst>
            </p:cNvPr>
            <p:cNvGrpSpPr/>
            <p:nvPr/>
          </p:nvGrpSpPr>
          <p:grpSpPr>
            <a:xfrm>
              <a:off x="7376464" y="9666312"/>
              <a:ext cx="3973916" cy="987638"/>
              <a:chOff x="3825596" y="9974818"/>
              <a:chExt cx="3973916" cy="987638"/>
            </a:xfrm>
          </p:grpSpPr>
          <p:sp>
            <p:nvSpPr>
              <p:cNvPr id="90" name="Скругленный прямоугольник 89">
                <a:extLst>
                  <a:ext uri="{FF2B5EF4-FFF2-40B4-BE49-F238E27FC236}">
                    <a16:creationId xmlns:a16="http://schemas.microsoft.com/office/drawing/2014/main" id="{E0AEB9ED-4E59-E646-AB4C-F787E02F8CD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1" name="Text Box 2">
                <a:extLst>
                  <a:ext uri="{FF2B5EF4-FFF2-40B4-BE49-F238E27FC236}">
                    <a16:creationId xmlns:a16="http://schemas.microsoft.com/office/drawing/2014/main" id="{61401693-C616-B04F-8B23-B857A50333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39071334-0B9D-3341-8CEE-D2558E40D731}"/>
                </a:ext>
              </a:extLst>
            </p:cNvPr>
            <p:cNvSpPr/>
            <p:nvPr/>
          </p:nvSpPr>
          <p:spPr>
            <a:xfrm>
              <a:off x="7059166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Text Box 3">
              <a:extLst>
                <a:ext uri="{FF2B5EF4-FFF2-40B4-BE49-F238E27FC236}">
                  <a16:creationId xmlns:a16="http://schemas.microsoft.com/office/drawing/2014/main" id="{0DD81AA1-27ED-0248-A390-CCE81E3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17729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39D5917-B55C-7A4B-865D-4C60EF0B9CB0}"/>
              </a:ext>
            </a:extLst>
          </p:cNvPr>
          <p:cNvGrpSpPr/>
          <p:nvPr/>
        </p:nvGrpSpPr>
        <p:grpSpPr>
          <a:xfrm>
            <a:off x="12417076" y="1169368"/>
            <a:ext cx="5207001" cy="10081120"/>
            <a:chOff x="12417076" y="1241376"/>
            <a:chExt cx="5207001" cy="10081120"/>
          </a:xfrm>
        </p:grpSpPr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FDE2E32D-2A0A-AE40-9CB6-9AECEFB231E6}"/>
                </a:ext>
              </a:extLst>
            </p:cNvPr>
            <p:cNvSpPr/>
            <p:nvPr/>
          </p:nvSpPr>
          <p:spPr>
            <a:xfrm>
              <a:off x="14441302" y="3112365"/>
              <a:ext cx="1418451" cy="141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096"/>
                  </a:lnTo>
                  <a:lnTo>
                    <a:pt x="5426" y="17096"/>
                  </a:lnTo>
                  <a:lnTo>
                    <a:pt x="5426" y="21600"/>
                  </a:lnTo>
                  <a:lnTo>
                    <a:pt x="8981" y="17096"/>
                  </a:lnTo>
                  <a:lnTo>
                    <a:pt x="21600" y="17096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2" y="864"/>
                  </a:moveTo>
                  <a:lnTo>
                    <a:pt x="20717" y="864"/>
                  </a:lnTo>
                  <a:lnTo>
                    <a:pt x="20717" y="16231"/>
                  </a:lnTo>
                  <a:lnTo>
                    <a:pt x="8598" y="16231"/>
                  </a:lnTo>
                  <a:lnTo>
                    <a:pt x="6257" y="19470"/>
                  </a:lnTo>
                  <a:lnTo>
                    <a:pt x="6261" y="16231"/>
                  </a:lnTo>
                  <a:lnTo>
                    <a:pt x="882" y="16231"/>
                  </a:lnTo>
                  <a:lnTo>
                    <a:pt x="882" y="864"/>
                  </a:lnTo>
                  <a:close/>
                  <a:moveTo>
                    <a:pt x="5853" y="6321"/>
                  </a:moveTo>
                  <a:cubicBezTo>
                    <a:pt x="5399" y="6321"/>
                    <a:pt x="4945" y="6494"/>
                    <a:pt x="4598" y="6841"/>
                  </a:cubicBezTo>
                  <a:cubicBezTo>
                    <a:pt x="3906" y="7535"/>
                    <a:pt x="3906" y="8660"/>
                    <a:pt x="4598" y="9354"/>
                  </a:cubicBezTo>
                  <a:cubicBezTo>
                    <a:pt x="5291" y="10048"/>
                    <a:pt x="6415" y="10048"/>
                    <a:pt x="7107" y="9354"/>
                  </a:cubicBezTo>
                  <a:cubicBezTo>
                    <a:pt x="7800" y="8660"/>
                    <a:pt x="7800" y="7535"/>
                    <a:pt x="7107" y="6841"/>
                  </a:cubicBezTo>
                  <a:cubicBezTo>
                    <a:pt x="6761" y="6494"/>
                    <a:pt x="6307" y="6321"/>
                    <a:pt x="5853" y="6321"/>
                  </a:cubicBezTo>
                  <a:close/>
                  <a:moveTo>
                    <a:pt x="10789" y="6321"/>
                  </a:moveTo>
                  <a:cubicBezTo>
                    <a:pt x="10335" y="6321"/>
                    <a:pt x="9881" y="6494"/>
                    <a:pt x="9535" y="6841"/>
                  </a:cubicBezTo>
                  <a:cubicBezTo>
                    <a:pt x="8842" y="7535"/>
                    <a:pt x="8842" y="8660"/>
                    <a:pt x="9535" y="9354"/>
                  </a:cubicBezTo>
                  <a:cubicBezTo>
                    <a:pt x="10228" y="10048"/>
                    <a:pt x="11351" y="10048"/>
                    <a:pt x="12044" y="9354"/>
                  </a:cubicBezTo>
                  <a:cubicBezTo>
                    <a:pt x="12737" y="8660"/>
                    <a:pt x="12737" y="7535"/>
                    <a:pt x="12044" y="6841"/>
                  </a:cubicBezTo>
                  <a:cubicBezTo>
                    <a:pt x="11698" y="6494"/>
                    <a:pt x="11243" y="6321"/>
                    <a:pt x="10789" y="6321"/>
                  </a:cubicBezTo>
                  <a:close/>
                  <a:moveTo>
                    <a:pt x="15726" y="6321"/>
                  </a:moveTo>
                  <a:cubicBezTo>
                    <a:pt x="15272" y="6321"/>
                    <a:pt x="14818" y="6494"/>
                    <a:pt x="14471" y="6841"/>
                  </a:cubicBezTo>
                  <a:cubicBezTo>
                    <a:pt x="13779" y="7535"/>
                    <a:pt x="13779" y="8660"/>
                    <a:pt x="14471" y="9354"/>
                  </a:cubicBezTo>
                  <a:cubicBezTo>
                    <a:pt x="15164" y="10048"/>
                    <a:pt x="16288" y="10048"/>
                    <a:pt x="16981" y="9354"/>
                  </a:cubicBezTo>
                  <a:cubicBezTo>
                    <a:pt x="17673" y="8660"/>
                    <a:pt x="17673" y="7535"/>
                    <a:pt x="16981" y="6841"/>
                  </a:cubicBezTo>
                  <a:cubicBezTo>
                    <a:pt x="16634" y="6494"/>
                    <a:pt x="16180" y="6321"/>
                    <a:pt x="15726" y="6321"/>
                  </a:cubicBezTo>
                  <a:close/>
                  <a:moveTo>
                    <a:pt x="5853" y="7220"/>
                  </a:moveTo>
                  <a:cubicBezTo>
                    <a:pt x="6077" y="7220"/>
                    <a:pt x="6301" y="7306"/>
                    <a:pt x="6472" y="7477"/>
                  </a:cubicBezTo>
                  <a:cubicBezTo>
                    <a:pt x="6815" y="7820"/>
                    <a:pt x="6815" y="8376"/>
                    <a:pt x="6472" y="8719"/>
                  </a:cubicBezTo>
                  <a:cubicBezTo>
                    <a:pt x="6130" y="9062"/>
                    <a:pt x="5576" y="9062"/>
                    <a:pt x="5233" y="8719"/>
                  </a:cubicBezTo>
                  <a:cubicBezTo>
                    <a:pt x="4891" y="8376"/>
                    <a:pt x="4891" y="7820"/>
                    <a:pt x="5233" y="7477"/>
                  </a:cubicBezTo>
                  <a:cubicBezTo>
                    <a:pt x="5404" y="7306"/>
                    <a:pt x="5628" y="7220"/>
                    <a:pt x="5853" y="7220"/>
                  </a:cubicBezTo>
                  <a:close/>
                  <a:moveTo>
                    <a:pt x="10789" y="7220"/>
                  </a:moveTo>
                  <a:cubicBezTo>
                    <a:pt x="11014" y="7220"/>
                    <a:pt x="11238" y="7306"/>
                    <a:pt x="11409" y="7477"/>
                  </a:cubicBezTo>
                  <a:cubicBezTo>
                    <a:pt x="11751" y="7820"/>
                    <a:pt x="11751" y="8376"/>
                    <a:pt x="11409" y="8719"/>
                  </a:cubicBezTo>
                  <a:cubicBezTo>
                    <a:pt x="11067" y="9062"/>
                    <a:pt x="10512" y="9062"/>
                    <a:pt x="10170" y="8719"/>
                  </a:cubicBezTo>
                  <a:cubicBezTo>
                    <a:pt x="9827" y="8376"/>
                    <a:pt x="9827" y="7820"/>
                    <a:pt x="10170" y="7477"/>
                  </a:cubicBezTo>
                  <a:cubicBezTo>
                    <a:pt x="10341" y="7306"/>
                    <a:pt x="10565" y="7220"/>
                    <a:pt x="10789" y="7220"/>
                  </a:cubicBezTo>
                  <a:close/>
                  <a:moveTo>
                    <a:pt x="15726" y="7220"/>
                  </a:moveTo>
                  <a:cubicBezTo>
                    <a:pt x="15950" y="7220"/>
                    <a:pt x="16174" y="7306"/>
                    <a:pt x="16346" y="7477"/>
                  </a:cubicBezTo>
                  <a:cubicBezTo>
                    <a:pt x="16688" y="7820"/>
                    <a:pt x="16688" y="8376"/>
                    <a:pt x="16346" y="8719"/>
                  </a:cubicBezTo>
                  <a:cubicBezTo>
                    <a:pt x="16003" y="9062"/>
                    <a:pt x="15449" y="9062"/>
                    <a:pt x="15106" y="8719"/>
                  </a:cubicBezTo>
                  <a:cubicBezTo>
                    <a:pt x="14764" y="8376"/>
                    <a:pt x="14764" y="7820"/>
                    <a:pt x="15106" y="7477"/>
                  </a:cubicBezTo>
                  <a:cubicBezTo>
                    <a:pt x="15278" y="7306"/>
                    <a:pt x="15502" y="7220"/>
                    <a:pt x="15726" y="722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7" name="Скругленный прямоугольник 96">
              <a:extLst>
                <a:ext uri="{FF2B5EF4-FFF2-40B4-BE49-F238E27FC236}">
                  <a16:creationId xmlns:a16="http://schemas.microsoft.com/office/drawing/2014/main" id="{B6B7A277-9F77-DC47-8018-82625B43CD3A}"/>
                </a:ext>
              </a:extLst>
            </p:cNvPr>
            <p:cNvSpPr/>
            <p:nvPr/>
          </p:nvSpPr>
          <p:spPr>
            <a:xfrm>
              <a:off x="12417076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98" name="Text Box 2">
              <a:extLst>
                <a:ext uri="{FF2B5EF4-FFF2-40B4-BE49-F238E27FC236}">
                  <a16:creationId xmlns:a16="http://schemas.microsoft.com/office/drawing/2014/main" id="{C55612C0-4CD3-C647-9BB7-CC934E2CE8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297449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2807EB19-DC58-6D4D-8AAB-7EE173CC2989}"/>
                </a:ext>
              </a:extLst>
            </p:cNvPr>
            <p:cNvGrpSpPr/>
            <p:nvPr/>
          </p:nvGrpSpPr>
          <p:grpSpPr>
            <a:xfrm>
              <a:off x="13033618" y="9666312"/>
              <a:ext cx="3973916" cy="987638"/>
              <a:chOff x="3825596" y="9974818"/>
              <a:chExt cx="3973916" cy="987638"/>
            </a:xfrm>
          </p:grpSpPr>
          <p:sp>
            <p:nvSpPr>
              <p:cNvPr id="103" name="Скругленный прямоугольник 102">
                <a:extLst>
                  <a:ext uri="{FF2B5EF4-FFF2-40B4-BE49-F238E27FC236}">
                    <a16:creationId xmlns:a16="http://schemas.microsoft.com/office/drawing/2014/main" id="{B739F322-98D6-2C4B-9F46-DFF0D007DF92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04" name="Text Box 2">
                <a:extLst>
                  <a:ext uri="{FF2B5EF4-FFF2-40B4-BE49-F238E27FC236}">
                    <a16:creationId xmlns:a16="http://schemas.microsoft.com/office/drawing/2014/main" id="{001CE897-1495-B543-BB57-5292B8E045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92D0EECD-0FB9-344D-AA7B-2AFEB54B4129}"/>
                </a:ext>
              </a:extLst>
            </p:cNvPr>
            <p:cNvSpPr/>
            <p:nvPr/>
          </p:nvSpPr>
          <p:spPr>
            <a:xfrm>
              <a:off x="12716320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Text Box 3">
              <a:extLst>
                <a:ext uri="{FF2B5EF4-FFF2-40B4-BE49-F238E27FC236}">
                  <a16:creationId xmlns:a16="http://schemas.microsoft.com/office/drawing/2014/main" id="{DB5FCA21-B275-C145-B008-0D4FF2E214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74883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11418A5-F39C-F348-9E08-39BDBDB7AFCC}"/>
              </a:ext>
            </a:extLst>
          </p:cNvPr>
          <p:cNvGrpSpPr/>
          <p:nvPr/>
        </p:nvGrpSpPr>
        <p:grpSpPr>
          <a:xfrm>
            <a:off x="18074231" y="1169368"/>
            <a:ext cx="5207001" cy="10081120"/>
            <a:chOff x="18074231" y="1241376"/>
            <a:chExt cx="5207001" cy="10081120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806C6D7E-98CC-EF48-862F-FE5DFC9FA64B}"/>
                </a:ext>
              </a:extLst>
            </p:cNvPr>
            <p:cNvSpPr/>
            <p:nvPr/>
          </p:nvSpPr>
          <p:spPr>
            <a:xfrm>
              <a:off x="20214668" y="3008312"/>
              <a:ext cx="1263844" cy="1418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Скругленный прямоугольник 105">
              <a:extLst>
                <a:ext uri="{FF2B5EF4-FFF2-40B4-BE49-F238E27FC236}">
                  <a16:creationId xmlns:a16="http://schemas.microsoft.com/office/drawing/2014/main" id="{31B2035F-942F-C748-8779-9F9D3E48CA4D}"/>
                </a:ext>
              </a:extLst>
            </p:cNvPr>
            <p:cNvSpPr/>
            <p:nvPr/>
          </p:nvSpPr>
          <p:spPr>
            <a:xfrm>
              <a:off x="18074231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7" name="Text Box 2">
              <a:extLst>
                <a:ext uri="{FF2B5EF4-FFF2-40B4-BE49-F238E27FC236}">
                  <a16:creationId xmlns:a16="http://schemas.microsoft.com/office/drawing/2014/main" id="{822ABB8C-B2F7-9147-AF18-3BFC0E8ED1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54604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108" name="Группа 107">
              <a:extLst>
                <a:ext uri="{FF2B5EF4-FFF2-40B4-BE49-F238E27FC236}">
                  <a16:creationId xmlns:a16="http://schemas.microsoft.com/office/drawing/2014/main" id="{49A96D79-E85D-4049-9749-B35634FEC0DF}"/>
                </a:ext>
              </a:extLst>
            </p:cNvPr>
            <p:cNvGrpSpPr/>
            <p:nvPr/>
          </p:nvGrpSpPr>
          <p:grpSpPr>
            <a:xfrm>
              <a:off x="18690773" y="9666312"/>
              <a:ext cx="3973916" cy="987638"/>
              <a:chOff x="3825596" y="9974818"/>
              <a:chExt cx="3973916" cy="987638"/>
            </a:xfrm>
          </p:grpSpPr>
          <p:sp>
            <p:nvSpPr>
              <p:cNvPr id="112" name="Скругленный прямоугольник 111">
                <a:extLst>
                  <a:ext uri="{FF2B5EF4-FFF2-40B4-BE49-F238E27FC236}">
                    <a16:creationId xmlns:a16="http://schemas.microsoft.com/office/drawing/2014/main" id="{F38D349D-9A45-1945-957F-01DFEB73D129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13" name="Text Box 2">
                <a:extLst>
                  <a:ext uri="{FF2B5EF4-FFF2-40B4-BE49-F238E27FC236}">
                    <a16:creationId xmlns:a16="http://schemas.microsoft.com/office/drawing/2014/main" id="{B3F410E3-5E66-A14D-AE6D-2FCE15A6D2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563C9FC3-A219-0F43-A427-B9EB0B2772C2}"/>
                </a:ext>
              </a:extLst>
            </p:cNvPr>
            <p:cNvSpPr/>
            <p:nvPr/>
          </p:nvSpPr>
          <p:spPr>
            <a:xfrm>
              <a:off x="18373475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4920EF06-69AA-B34B-B7A4-7275F3F631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432038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586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4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5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6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01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35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035" y="2537520"/>
            <a:ext cx="7704856" cy="4896544"/>
          </a:xfrm>
          <a:prstGeom prst="rect">
            <a:avLst/>
          </a:prstGeom>
          <a:solidFill>
            <a:schemeClr val="tx1"/>
          </a:solidFill>
        </p:spPr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D594FC-79B2-A347-9F72-9F10FD21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539" y="0"/>
            <a:ext cx="16536269" cy="137160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BBFB16C-4569-6B40-ABFE-8151272ED804}"/>
              </a:ext>
            </a:extLst>
          </p:cNvPr>
          <p:cNvGrpSpPr/>
          <p:nvPr/>
        </p:nvGrpSpPr>
        <p:grpSpPr>
          <a:xfrm>
            <a:off x="1871156" y="7722096"/>
            <a:ext cx="9937104" cy="4252521"/>
            <a:chOff x="1871156" y="7722096"/>
            <a:chExt cx="9937104" cy="4252521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5E7254A0-0DFD-BF42-9639-74489E0F89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1156" y="9022289"/>
              <a:ext cx="9937104" cy="2952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29A1A097-8E30-9C46-A0E4-E0F41F9151F8}"/>
                </a:ext>
              </a:extLst>
            </p:cNvPr>
            <p:cNvSpPr/>
            <p:nvPr/>
          </p:nvSpPr>
          <p:spPr>
            <a:xfrm>
              <a:off x="1960980" y="7722096"/>
              <a:ext cx="896938" cy="89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600" extrusionOk="0">
                  <a:moveTo>
                    <a:pt x="2051" y="0"/>
                  </a:moveTo>
                  <a:cubicBezTo>
                    <a:pt x="974" y="80"/>
                    <a:pt x="110" y="924"/>
                    <a:pt x="4" y="2001"/>
                  </a:cubicBezTo>
                  <a:cubicBezTo>
                    <a:pt x="2" y="2023"/>
                    <a:pt x="2" y="2045"/>
                    <a:pt x="1" y="2068"/>
                  </a:cubicBezTo>
                  <a:lnTo>
                    <a:pt x="0" y="2068"/>
                  </a:lnTo>
                  <a:cubicBezTo>
                    <a:pt x="0" y="2071"/>
                    <a:pt x="0" y="2073"/>
                    <a:pt x="0" y="2076"/>
                  </a:cubicBezTo>
                  <a:cubicBezTo>
                    <a:pt x="0" y="2079"/>
                    <a:pt x="0" y="2081"/>
                    <a:pt x="0" y="2084"/>
                  </a:cubicBezTo>
                  <a:cubicBezTo>
                    <a:pt x="0" y="5300"/>
                    <a:pt x="0" y="8516"/>
                    <a:pt x="0" y="11732"/>
                  </a:cubicBezTo>
                  <a:cubicBezTo>
                    <a:pt x="0" y="13376"/>
                    <a:pt x="0" y="15021"/>
                    <a:pt x="0" y="16666"/>
                  </a:cubicBezTo>
                  <a:cubicBezTo>
                    <a:pt x="0" y="17531"/>
                    <a:pt x="0" y="18396"/>
                    <a:pt x="0" y="19261"/>
                  </a:cubicBezTo>
                  <a:cubicBezTo>
                    <a:pt x="-12" y="19908"/>
                    <a:pt x="249" y="20529"/>
                    <a:pt x="718" y="20974"/>
                  </a:cubicBezTo>
                  <a:cubicBezTo>
                    <a:pt x="1136" y="21370"/>
                    <a:pt x="1688" y="21593"/>
                    <a:pt x="2263" y="21600"/>
                  </a:cubicBezTo>
                  <a:cubicBezTo>
                    <a:pt x="3307" y="21600"/>
                    <a:pt x="4352" y="21600"/>
                    <a:pt x="5397" y="21600"/>
                  </a:cubicBezTo>
                  <a:cubicBezTo>
                    <a:pt x="7195" y="21600"/>
                    <a:pt x="8994" y="21600"/>
                    <a:pt x="10793" y="21600"/>
                  </a:cubicBezTo>
                  <a:cubicBezTo>
                    <a:pt x="14391" y="21600"/>
                    <a:pt x="17989" y="21600"/>
                    <a:pt x="21587" y="21600"/>
                  </a:cubicBezTo>
                  <a:lnTo>
                    <a:pt x="21588" y="3611"/>
                  </a:lnTo>
                  <a:cubicBezTo>
                    <a:pt x="20797" y="3599"/>
                    <a:pt x="20180" y="2921"/>
                    <a:pt x="20241" y="2131"/>
                  </a:cubicBezTo>
                  <a:cubicBezTo>
                    <a:pt x="20296" y="1428"/>
                    <a:pt x="20883" y="885"/>
                    <a:pt x="21588" y="887"/>
                  </a:cubicBezTo>
                  <a:lnTo>
                    <a:pt x="21582" y="5"/>
                  </a:lnTo>
                  <a:lnTo>
                    <a:pt x="2051" y="0"/>
                  </a:lnTo>
                  <a:close/>
                  <a:moveTo>
                    <a:pt x="19793" y="876"/>
                  </a:moveTo>
                  <a:cubicBezTo>
                    <a:pt x="19534" y="1241"/>
                    <a:pt x="19379" y="1676"/>
                    <a:pt x="19360" y="2135"/>
                  </a:cubicBezTo>
                  <a:cubicBezTo>
                    <a:pt x="19339" y="2668"/>
                    <a:pt x="19502" y="3183"/>
                    <a:pt x="19806" y="3604"/>
                  </a:cubicBezTo>
                  <a:lnTo>
                    <a:pt x="2246" y="3608"/>
                  </a:lnTo>
                  <a:cubicBezTo>
                    <a:pt x="1880" y="3603"/>
                    <a:pt x="1551" y="3455"/>
                    <a:pt x="1309" y="3218"/>
                  </a:cubicBezTo>
                  <a:cubicBezTo>
                    <a:pt x="1059" y="2974"/>
                    <a:pt x="902" y="2636"/>
                    <a:pt x="895" y="2261"/>
                  </a:cubicBezTo>
                  <a:cubicBezTo>
                    <a:pt x="895" y="2246"/>
                    <a:pt x="895" y="2230"/>
                    <a:pt x="895" y="2215"/>
                  </a:cubicBezTo>
                  <a:cubicBezTo>
                    <a:pt x="895" y="2199"/>
                    <a:pt x="895" y="2184"/>
                    <a:pt x="895" y="2168"/>
                  </a:cubicBezTo>
                  <a:cubicBezTo>
                    <a:pt x="913" y="1813"/>
                    <a:pt x="1067" y="1493"/>
                    <a:pt x="1305" y="1261"/>
                  </a:cubicBezTo>
                  <a:cubicBezTo>
                    <a:pt x="1532" y="1040"/>
                    <a:pt x="1836" y="898"/>
                    <a:pt x="2173" y="878"/>
                  </a:cubicBezTo>
                  <a:lnTo>
                    <a:pt x="19793" y="876"/>
                  </a:lnTo>
                  <a:close/>
                  <a:moveTo>
                    <a:pt x="895" y="4035"/>
                  </a:moveTo>
                  <a:cubicBezTo>
                    <a:pt x="1058" y="4158"/>
                    <a:pt x="1238" y="4261"/>
                    <a:pt x="1432" y="4339"/>
                  </a:cubicBezTo>
                  <a:cubicBezTo>
                    <a:pt x="1625" y="4416"/>
                    <a:pt x="1833" y="4467"/>
                    <a:pt x="2051" y="4488"/>
                  </a:cubicBezTo>
                  <a:lnTo>
                    <a:pt x="20667" y="4498"/>
                  </a:lnTo>
                  <a:lnTo>
                    <a:pt x="20667" y="20722"/>
                  </a:lnTo>
                  <a:cubicBezTo>
                    <a:pt x="17372" y="20722"/>
                    <a:pt x="14077" y="20722"/>
                    <a:pt x="10781" y="20722"/>
                  </a:cubicBezTo>
                  <a:cubicBezTo>
                    <a:pt x="9133" y="20722"/>
                    <a:pt x="7486" y="20722"/>
                    <a:pt x="5838" y="20722"/>
                  </a:cubicBezTo>
                  <a:cubicBezTo>
                    <a:pt x="5014" y="20722"/>
                    <a:pt x="4190" y="20722"/>
                    <a:pt x="3367" y="20722"/>
                  </a:cubicBezTo>
                  <a:cubicBezTo>
                    <a:pt x="2980" y="20722"/>
                    <a:pt x="2594" y="20722"/>
                    <a:pt x="2207" y="20722"/>
                  </a:cubicBezTo>
                  <a:cubicBezTo>
                    <a:pt x="1716" y="20685"/>
                    <a:pt x="1279" y="20397"/>
                    <a:pt x="1051" y="19959"/>
                  </a:cubicBezTo>
                  <a:cubicBezTo>
                    <a:pt x="952" y="19768"/>
                    <a:pt x="898" y="19556"/>
                    <a:pt x="895" y="19340"/>
                  </a:cubicBezTo>
                  <a:cubicBezTo>
                    <a:pt x="895" y="18229"/>
                    <a:pt x="895" y="17118"/>
                    <a:pt x="895" y="16008"/>
                  </a:cubicBezTo>
                  <a:cubicBezTo>
                    <a:pt x="895" y="14436"/>
                    <a:pt x="895" y="12864"/>
                    <a:pt x="895" y="11293"/>
                  </a:cubicBezTo>
                  <a:cubicBezTo>
                    <a:pt x="895" y="8873"/>
                    <a:pt x="895" y="6454"/>
                    <a:pt x="895" y="4035"/>
                  </a:cubicBezTo>
                  <a:close/>
                  <a:moveTo>
                    <a:pt x="5447" y="7651"/>
                  </a:moveTo>
                  <a:lnTo>
                    <a:pt x="5447" y="8563"/>
                  </a:lnTo>
                  <a:lnTo>
                    <a:pt x="15734" y="8563"/>
                  </a:lnTo>
                  <a:lnTo>
                    <a:pt x="15734" y="7651"/>
                  </a:lnTo>
                  <a:lnTo>
                    <a:pt x="5447" y="7651"/>
                  </a:lnTo>
                  <a:close/>
                  <a:moveTo>
                    <a:pt x="5447" y="10760"/>
                  </a:moveTo>
                  <a:lnTo>
                    <a:pt x="5447" y="11672"/>
                  </a:lnTo>
                  <a:lnTo>
                    <a:pt x="12619" y="11672"/>
                  </a:lnTo>
                  <a:lnTo>
                    <a:pt x="12619" y="10760"/>
                  </a:lnTo>
                  <a:lnTo>
                    <a:pt x="5447" y="107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32E68AF-F032-4944-9A03-81C69836EC17}"/>
              </a:ext>
            </a:extLst>
          </p:cNvPr>
          <p:cNvSpPr/>
          <p:nvPr/>
        </p:nvSpPr>
        <p:spPr>
          <a:xfrm>
            <a:off x="17320842" y="8732748"/>
            <a:ext cx="5993048" cy="280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984124F-FA16-FD4A-A3D1-FD31F07032BA}"/>
              </a:ext>
            </a:extLst>
          </p:cNvPr>
          <p:cNvGrpSpPr/>
          <p:nvPr/>
        </p:nvGrpSpPr>
        <p:grpSpPr>
          <a:xfrm>
            <a:off x="19680832" y="1159369"/>
            <a:ext cx="3538390" cy="6346703"/>
            <a:chOff x="19680832" y="1159369"/>
            <a:chExt cx="3538390" cy="6346703"/>
          </a:xfrm>
        </p:grpSpPr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FC7727E6-6C06-BA41-AA59-480C4A282E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30836" y="260952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6A263991-84AD-A646-960D-4468F2D771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14794" y="512980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1D5E259-D3D0-274B-BA17-AD7C0980D6C7}"/>
                </a:ext>
              </a:extLst>
            </p:cNvPr>
            <p:cNvGrpSpPr/>
            <p:nvPr/>
          </p:nvGrpSpPr>
          <p:grpSpPr>
            <a:xfrm>
              <a:off x="20186758" y="1159369"/>
              <a:ext cx="3032464" cy="1378151"/>
              <a:chOff x="19250655" y="1159369"/>
              <a:chExt cx="3032464" cy="1378151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3DC84A2B-1F02-E047-9548-4DA1140DAFB2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7946BB25-BDFA-2646-A181-40357FB998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6" name="Text Box 3">
                <a:extLst>
                  <a:ext uri="{FF2B5EF4-FFF2-40B4-BE49-F238E27FC236}">
                    <a16:creationId xmlns:a16="http://schemas.microsoft.com/office/drawing/2014/main" id="{B44F7685-23F4-7D4C-A0F9-1F9848C633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START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89344190-E2DD-8E42-8F33-9E65C5364666}"/>
                </a:ext>
              </a:extLst>
            </p:cNvPr>
            <p:cNvGrpSpPr/>
            <p:nvPr/>
          </p:nvGrpSpPr>
          <p:grpSpPr>
            <a:xfrm>
              <a:off x="19680832" y="3632106"/>
              <a:ext cx="3538390" cy="1378151"/>
              <a:chOff x="18744729" y="1159369"/>
              <a:chExt cx="3538390" cy="1378151"/>
            </a:xfrm>
          </p:grpSpPr>
          <p:sp>
            <p:nvSpPr>
              <p:cNvPr id="39" name="Овал 38">
                <a:extLst>
                  <a:ext uri="{FF2B5EF4-FFF2-40B4-BE49-F238E27FC236}">
                    <a16:creationId xmlns:a16="http://schemas.microsoft.com/office/drawing/2014/main" id="{7B6767E8-6A9D-C542-A777-AE79571C686E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0" name="Text Box 3">
                <a:extLst>
                  <a:ext uri="{FF2B5EF4-FFF2-40B4-BE49-F238E27FC236}">
                    <a16:creationId xmlns:a16="http://schemas.microsoft.com/office/drawing/2014/main" id="{D5B9B457-10AD-B644-82BF-DE680CD048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1" name="Text Box 3">
                <a:extLst>
                  <a:ext uri="{FF2B5EF4-FFF2-40B4-BE49-F238E27FC236}">
                    <a16:creationId xmlns:a16="http://schemas.microsoft.com/office/drawing/2014/main" id="{8E94B0CC-7B80-1E4E-9426-D50D0A9358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744729" y="1543469"/>
                <a:ext cx="1916774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PROCESS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F72C387C-2CD6-7A47-84D2-9395C89FDA1A}"/>
                </a:ext>
              </a:extLst>
            </p:cNvPr>
            <p:cNvGrpSpPr/>
            <p:nvPr/>
          </p:nvGrpSpPr>
          <p:grpSpPr>
            <a:xfrm>
              <a:off x="20186758" y="6127921"/>
              <a:ext cx="3032464" cy="1378151"/>
              <a:chOff x="19250655" y="1159369"/>
              <a:chExt cx="3032464" cy="1378151"/>
            </a:xfrm>
          </p:grpSpPr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6F7C132E-0AD8-7540-9C45-BD9D9424523C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5818DFC-F482-4B41-8626-7659DA95ED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A454DB5D-D42F-324A-B79D-EC39752CE6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FINISH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842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AD8BF744-7B3E-E34C-98F5-054061E19ECE}"/>
              </a:ext>
            </a:extLst>
          </p:cNvPr>
          <p:cNvSpPr/>
          <p:nvPr/>
        </p:nvSpPr>
        <p:spPr bwMode="auto">
          <a:xfrm>
            <a:off x="1966864" y="52985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155DD3F-B827-4F48-9997-1A3F2D3B0553}"/>
              </a:ext>
            </a:extLst>
          </p:cNvPr>
          <p:cNvGrpSpPr/>
          <p:nvPr/>
        </p:nvGrpSpPr>
        <p:grpSpPr>
          <a:xfrm>
            <a:off x="12308892" y="1943031"/>
            <a:ext cx="9803637" cy="5035516"/>
            <a:chOff x="12308892" y="1943031"/>
            <a:chExt cx="9803637" cy="5035516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08892" y="194303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308892" y="4175279"/>
              <a:ext cx="9803637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45957E6E-BAEC-5E4D-8347-FC98824DCE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576942" y="2620232"/>
            <a:ext cx="10269582" cy="5792247"/>
          </a:xfrm>
          <a:solidFill>
            <a:schemeClr val="tx1"/>
          </a:solidFill>
        </p:spPr>
      </p:sp>
      <p:pic>
        <p:nvPicPr>
          <p:cNvPr id="6" name="Computer_7.png">
            <a:extLst>
              <a:ext uri="{FF2B5EF4-FFF2-40B4-BE49-F238E27FC236}">
                <a16:creationId xmlns:a16="http://schemas.microsoft.com/office/drawing/2014/main" id="{E6F255D8-E53B-6C42-B23A-FF613DB6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5504" y="1908386"/>
            <a:ext cx="11809312" cy="989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31A0D9AA-4FE7-0D46-B716-896C919E4D05}"/>
              </a:ext>
            </a:extLst>
          </p:cNvPr>
          <p:cNvGrpSpPr/>
          <p:nvPr/>
        </p:nvGrpSpPr>
        <p:grpSpPr>
          <a:xfrm>
            <a:off x="8545546" y="7850114"/>
            <a:ext cx="13753928" cy="3488445"/>
            <a:chOff x="8545546" y="7850114"/>
            <a:chExt cx="13753928" cy="3488445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id="{AD8507C5-B7EB-AC4A-BC7A-B1215AAAB6AB}"/>
                </a:ext>
              </a:extLst>
            </p:cNvPr>
            <p:cNvSpPr/>
            <p:nvPr/>
          </p:nvSpPr>
          <p:spPr>
            <a:xfrm>
              <a:off x="8545546" y="7850114"/>
              <a:ext cx="13753928" cy="3488445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Text Box 3">
              <a:extLst>
                <a:ext uri="{FF2B5EF4-FFF2-40B4-BE49-F238E27FC236}">
                  <a16:creationId xmlns:a16="http://schemas.microsoft.com/office/drawing/2014/main" id="{DA1E2700-8D0D-1D4E-9CC8-1DC2AC214F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36804" y="8653005"/>
              <a:ext cx="439162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+57%</a:t>
              </a:r>
              <a:endParaRPr lang="x-none" altLang="x-none" sz="10000" b="1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AC24EFC0-2D30-C046-8E9D-97F419B65ED9}"/>
                </a:ext>
              </a:extLst>
            </p:cNvPr>
            <p:cNvSpPr/>
            <p:nvPr/>
          </p:nvSpPr>
          <p:spPr>
            <a:xfrm>
              <a:off x="13661655" y="8910859"/>
              <a:ext cx="8080162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109DFB3E-D060-2947-91A7-B0C519C593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725450" y="8335898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DB2837F3-50D6-384E-A782-F08D3B92E28D}"/>
                </a:ext>
              </a:extLst>
            </p:cNvPr>
            <p:cNvGrpSpPr/>
            <p:nvPr/>
          </p:nvGrpSpPr>
          <p:grpSpPr>
            <a:xfrm>
              <a:off x="13735168" y="10321729"/>
              <a:ext cx="3477540" cy="457799"/>
              <a:chOff x="2462878" y="9533833"/>
              <a:chExt cx="3477540" cy="457799"/>
            </a:xfrm>
          </p:grpSpPr>
          <p:sp>
            <p:nvSpPr>
              <p:cNvPr id="24" name="Text Box 2">
                <a:extLst>
                  <a:ext uri="{FF2B5EF4-FFF2-40B4-BE49-F238E27FC236}">
                    <a16:creationId xmlns:a16="http://schemas.microsoft.com/office/drawing/2014/main" id="{B1CAD7CA-BBED-FF44-A18F-51D6152BA3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bg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953350C2-200F-9949-9F69-FC4D6479D94F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818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C497CD8-9557-A547-A86C-61EE138F5EEA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588EA65E-1888-264C-989B-B5CD79E0B1E0}"/>
              </a:ext>
            </a:extLst>
          </p:cNvPr>
          <p:cNvGrpSpPr/>
          <p:nvPr/>
        </p:nvGrpSpPr>
        <p:grpSpPr>
          <a:xfrm>
            <a:off x="1835672" y="1601416"/>
            <a:ext cx="10792184" cy="10442648"/>
            <a:chOff x="11604838" y="1263164"/>
            <a:chExt cx="10792184" cy="10442648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AF567B99-1C33-3A45-83C5-D93173C5F67D}"/>
                </a:ext>
              </a:extLst>
            </p:cNvPr>
            <p:cNvSpPr/>
            <p:nvPr/>
          </p:nvSpPr>
          <p:spPr bwMode="auto">
            <a:xfrm>
              <a:off x="18491696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5CD4EE16-354A-684A-82B0-A56D1AE95CF9}"/>
                </a:ext>
              </a:extLst>
            </p:cNvPr>
            <p:cNvSpPr/>
            <p:nvPr/>
          </p:nvSpPr>
          <p:spPr bwMode="auto">
            <a:xfrm>
              <a:off x="11604838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BE752292-41F9-9E43-B1ED-B55CBCE977BE}"/>
                </a:ext>
              </a:extLst>
            </p:cNvPr>
            <p:cNvSpPr/>
            <p:nvPr/>
          </p:nvSpPr>
          <p:spPr bwMode="auto">
            <a:xfrm>
              <a:off x="18491696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5A4631D5-329C-6A46-93A6-8B93311C4735}"/>
                </a:ext>
              </a:extLst>
            </p:cNvPr>
            <p:cNvSpPr/>
            <p:nvPr/>
          </p:nvSpPr>
          <p:spPr bwMode="auto">
            <a:xfrm>
              <a:off x="11604838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3C99C8C-CA9B-CD44-8BC5-C72AB1DE251A}"/>
                </a:ext>
              </a:extLst>
            </p:cNvPr>
            <p:cNvSpPr/>
            <p:nvPr/>
          </p:nvSpPr>
          <p:spPr bwMode="auto">
            <a:xfrm>
              <a:off x="13557502" y="3089251"/>
              <a:ext cx="6790474" cy="6790474"/>
            </a:xfrm>
            <a:prstGeom prst="ellipse">
              <a:avLst/>
            </a:prstGeom>
            <a:solidFill>
              <a:srgbClr val="1E202B"/>
            </a:solidFill>
            <a:ln w="190500" cap="flat" cmpd="sng" algn="ctr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08FD8EC6-E6D1-714C-82D1-DDE009DD0324}"/>
                </a:ext>
              </a:extLst>
            </p:cNvPr>
            <p:cNvSpPr/>
            <p:nvPr/>
          </p:nvSpPr>
          <p:spPr>
            <a:xfrm>
              <a:off x="14761382" y="6287746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91E9E683-38B7-8948-AA6A-DE183BCAAF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52679" y="5119365"/>
              <a:ext cx="5800121" cy="1008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RIVALRY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" name="Дуга 6">
              <a:extLst>
                <a:ext uri="{FF2B5EF4-FFF2-40B4-BE49-F238E27FC236}">
                  <a16:creationId xmlns:a16="http://schemas.microsoft.com/office/drawing/2014/main" id="{D46762D2-84D6-4C46-B420-601B48FE8EF8}"/>
                </a:ext>
              </a:extLst>
            </p:cNvPr>
            <p:cNvSpPr/>
            <p:nvPr/>
          </p:nvSpPr>
          <p:spPr bwMode="auto">
            <a:xfrm>
              <a:off x="14096341" y="3628090"/>
              <a:ext cx="5712795" cy="5712795"/>
            </a:xfrm>
            <a:prstGeom prst="arc">
              <a:avLst>
                <a:gd name="adj1" fmla="val 16200000"/>
                <a:gd name="adj2" fmla="val 11939307"/>
              </a:avLst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triangl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1CD6D3D-35F7-4943-9D41-188D3A0F2D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BARRIERS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89011945-82FF-A44D-9276-8F3C9D9CC4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BUYERS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7C31BB85-7614-A74B-8AC6-99E3954B33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SUPPLIERS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8" name="Text Box 3">
              <a:extLst>
                <a:ext uri="{FF2B5EF4-FFF2-40B4-BE49-F238E27FC236}">
                  <a16:creationId xmlns:a16="http://schemas.microsoft.com/office/drawing/2014/main" id="{C9FB21D9-C71E-DE4F-ABF5-9B7742C5C6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SUBSTITUTES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ADA932F-E798-4847-BC91-F9CD4FA6BA55}"/>
              </a:ext>
            </a:extLst>
          </p:cNvPr>
          <p:cNvGrpSpPr/>
          <p:nvPr/>
        </p:nvGrpSpPr>
        <p:grpSpPr>
          <a:xfrm>
            <a:off x="14064331" y="2114850"/>
            <a:ext cx="9432925" cy="8775598"/>
            <a:chOff x="14064331" y="2114850"/>
            <a:chExt cx="9432925" cy="877559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64331" y="2114850"/>
              <a:ext cx="9432925" cy="3663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Porters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 Forces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7ACDB125-2162-3446-A503-EDF10C17A595}"/>
                </a:ext>
              </a:extLst>
            </p:cNvPr>
            <p:cNvSpPr/>
            <p:nvPr/>
          </p:nvSpPr>
          <p:spPr>
            <a:xfrm>
              <a:off x="14072680" y="6425187"/>
              <a:ext cx="8747035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75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A39DEF28-8B8A-8340-8DD5-25B43EE573AE}"/>
              </a:ext>
            </a:extLst>
          </p:cNvPr>
          <p:cNvCxnSpPr>
            <a:cxnSpLocks/>
          </p:cNvCxnSpPr>
          <p:nvPr/>
        </p:nvCxnSpPr>
        <p:spPr bwMode="auto">
          <a:xfrm>
            <a:off x="9959752" y="6939284"/>
            <a:ext cx="11087233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151258D-76DA-D142-81BB-E015E5B09446}"/>
              </a:ext>
            </a:extLst>
          </p:cNvPr>
          <p:cNvCxnSpPr>
            <a:cxnSpLocks/>
          </p:cNvCxnSpPr>
          <p:nvPr/>
        </p:nvCxnSpPr>
        <p:spPr bwMode="auto">
          <a:xfrm>
            <a:off x="3819562" y="6935740"/>
            <a:ext cx="830043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5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579724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1534816" y="5534360"/>
            <a:ext cx="2795760" cy="2795760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2052114-2359-764D-9AFB-C912FFD28790}"/>
              </a:ext>
            </a:extLst>
          </p:cNvPr>
          <p:cNvSpPr/>
          <p:nvPr/>
        </p:nvSpPr>
        <p:spPr bwMode="auto">
          <a:xfrm>
            <a:off x="932528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A8E135D-EF31-224D-A3F6-E86F72E88EB3}"/>
              </a:ext>
            </a:extLst>
          </p:cNvPr>
          <p:cNvSpPr/>
          <p:nvPr/>
        </p:nvSpPr>
        <p:spPr bwMode="auto">
          <a:xfrm>
            <a:off x="1285332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ED7433A6-BD4F-D04E-B691-D53236D8BF2C}"/>
              </a:ext>
            </a:extLst>
          </p:cNvPr>
          <p:cNvSpPr/>
          <p:nvPr/>
        </p:nvSpPr>
        <p:spPr bwMode="auto">
          <a:xfrm>
            <a:off x="1638136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65F363BF-9634-4C4D-B486-AC025E46D2AD}"/>
              </a:ext>
            </a:extLst>
          </p:cNvPr>
          <p:cNvSpPr/>
          <p:nvPr/>
        </p:nvSpPr>
        <p:spPr bwMode="auto">
          <a:xfrm>
            <a:off x="19909408" y="5534360"/>
            <a:ext cx="2795760" cy="2795760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E3920B3C-9577-1E46-B324-A9A18ED3CE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0184088" y="5809040"/>
            <a:ext cx="22464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9C70F2A-63D8-104E-9CFE-961F4AF575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810296" y="5809840"/>
            <a:ext cx="22448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2C9C5A0C-4A82-7947-85A5-57C3E119D8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54477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FFD16A1C-5DED-9244-9D01-1FD0F15B41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72376" y="6176684"/>
            <a:ext cx="1511112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590B114-3F36-C44D-9254-F523BE6C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9997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15D9E8D8-D478-B846-8B4A-38C4C240F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12801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8" name="Треугольник 27">
            <a:extLst>
              <a:ext uri="{FF2B5EF4-FFF2-40B4-BE49-F238E27FC236}">
                <a16:creationId xmlns:a16="http://schemas.microsoft.com/office/drawing/2014/main" id="{4E56AA95-7EB6-8B4B-8C50-D4DE770A31B5}"/>
              </a:ext>
            </a:extLst>
          </p:cNvPr>
          <p:cNvSpPr/>
          <p:nvPr/>
        </p:nvSpPr>
        <p:spPr>
          <a:xfrm rot="5400000">
            <a:off x="12088019" y="6809615"/>
            <a:ext cx="309544" cy="266848"/>
          </a:xfrm>
          <a:prstGeom prst="triangle">
            <a:avLst/>
          </a:prstGeom>
          <a:solidFill>
            <a:schemeClr val="accent5"/>
          </a:solidFill>
          <a:ln w="25400">
            <a:noFill/>
            <a:miter lim="400000"/>
          </a:ln>
          <a:effectLst/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0F670B43-8BA9-3449-A195-CFEE48E85538}"/>
              </a:ext>
            </a:extLst>
          </p:cNvPr>
          <p:cNvSpPr txBox="1">
            <a:spLocks/>
          </p:cNvSpPr>
          <p:nvPr/>
        </p:nvSpPr>
        <p:spPr bwMode="auto">
          <a:xfrm>
            <a:off x="2227272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START</a:t>
            </a:r>
            <a:endParaRPr lang="x-none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4" name="Text Box 3">
            <a:extLst>
              <a:ext uri="{FF2B5EF4-FFF2-40B4-BE49-F238E27FC236}">
                <a16:creationId xmlns:a16="http://schemas.microsoft.com/office/drawing/2014/main" id="{83C70F3E-D028-FC4E-9037-9E0066820522}"/>
              </a:ext>
            </a:extLst>
          </p:cNvPr>
          <p:cNvSpPr txBox="1">
            <a:spLocks/>
          </p:cNvSpPr>
          <p:nvPr/>
        </p:nvSpPr>
        <p:spPr bwMode="auto">
          <a:xfrm>
            <a:off x="20601864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FINISH</a:t>
            </a:r>
            <a:endParaRPr lang="x-none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638E053D-2EB4-0D43-BFCE-FD4FF8D03642}"/>
              </a:ext>
            </a:extLst>
          </p:cNvPr>
          <p:cNvSpPr txBox="1">
            <a:spLocks/>
          </p:cNvSpPr>
          <p:nvPr/>
        </p:nvSpPr>
        <p:spPr bwMode="auto">
          <a:xfrm>
            <a:off x="6122333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2018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9" name="Text Box 3">
            <a:extLst>
              <a:ext uri="{FF2B5EF4-FFF2-40B4-BE49-F238E27FC236}">
                <a16:creationId xmlns:a16="http://schemas.microsoft.com/office/drawing/2014/main" id="{20C15514-C5E8-8A4D-B3CA-A61CFE63BAC8}"/>
              </a:ext>
            </a:extLst>
          </p:cNvPr>
          <p:cNvSpPr txBox="1">
            <a:spLocks/>
          </p:cNvSpPr>
          <p:nvPr/>
        </p:nvSpPr>
        <p:spPr bwMode="auto">
          <a:xfrm>
            <a:off x="9650548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2019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0" name="Text Box 3">
            <a:extLst>
              <a:ext uri="{FF2B5EF4-FFF2-40B4-BE49-F238E27FC236}">
                <a16:creationId xmlns:a16="http://schemas.microsoft.com/office/drawing/2014/main" id="{082C7549-1586-5F4F-9895-6E57BE360411}"/>
              </a:ext>
            </a:extLst>
          </p:cNvPr>
          <p:cNvSpPr txBox="1">
            <a:spLocks/>
          </p:cNvSpPr>
          <p:nvPr/>
        </p:nvSpPr>
        <p:spPr bwMode="auto">
          <a:xfrm>
            <a:off x="13157417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2020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1" name="Text Box 3">
            <a:extLst>
              <a:ext uri="{FF2B5EF4-FFF2-40B4-BE49-F238E27FC236}">
                <a16:creationId xmlns:a16="http://schemas.microsoft.com/office/drawing/2014/main" id="{BF1CF831-F13B-BF46-8F7B-F927740DF7A7}"/>
              </a:ext>
            </a:extLst>
          </p:cNvPr>
          <p:cNvSpPr txBox="1">
            <a:spLocks/>
          </p:cNvSpPr>
          <p:nvPr/>
        </p:nvSpPr>
        <p:spPr bwMode="auto">
          <a:xfrm>
            <a:off x="16685809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2021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318B2B5B-80CA-FC42-901D-77B3B6F90D4C}"/>
              </a:ext>
            </a:extLst>
          </p:cNvPr>
          <p:cNvGrpSpPr/>
          <p:nvPr/>
        </p:nvGrpSpPr>
        <p:grpSpPr>
          <a:xfrm>
            <a:off x="1642920" y="1465138"/>
            <a:ext cx="18938104" cy="2052106"/>
            <a:chOff x="1642920" y="1465138"/>
            <a:chExt cx="18938104" cy="2052106"/>
          </a:xfrm>
        </p:grpSpPr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0DAE57AE-E2FC-024B-B168-7BCB043FDBD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3640" y="1465138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81C0F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* ALL PROJECTS</a:t>
              </a:r>
              <a:endParaRPr lang="x-none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EA2B8081-FB54-A946-961C-085102384B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42920" y="1932919"/>
              <a:ext cx="1893810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Yearly Timeline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C9E38D6-3343-6344-A390-9965466ED3F9}"/>
              </a:ext>
            </a:extLst>
          </p:cNvPr>
          <p:cNvGrpSpPr/>
          <p:nvPr/>
        </p:nvGrpSpPr>
        <p:grpSpPr>
          <a:xfrm>
            <a:off x="1618909" y="9335648"/>
            <a:ext cx="20948574" cy="1698816"/>
            <a:chOff x="1618909" y="9335648"/>
            <a:chExt cx="20948574" cy="1698816"/>
          </a:xfrm>
        </p:grpSpPr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5FE908E-C513-5942-B5DF-86C308D6E8C7}"/>
                </a:ext>
              </a:extLst>
            </p:cNvPr>
            <p:cNvSpPr/>
            <p:nvPr/>
          </p:nvSpPr>
          <p:spPr>
            <a:xfrm>
              <a:off x="1618909" y="9339192"/>
              <a:ext cx="9805640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58663A5C-7D1F-B449-B2C0-0570CA795738}"/>
                </a:ext>
              </a:extLst>
            </p:cNvPr>
            <p:cNvSpPr/>
            <p:nvPr/>
          </p:nvSpPr>
          <p:spPr>
            <a:xfrm>
              <a:off x="12761843" y="9335648"/>
              <a:ext cx="9805640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6688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33" grpId="0"/>
      <p:bldP spid="34" grpId="0"/>
      <p:bldP spid="35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E3020D3-E548-FC44-AD9B-F2D9439F4FD2}"/>
              </a:ext>
            </a:extLst>
          </p:cNvPr>
          <p:cNvGrpSpPr/>
          <p:nvPr/>
        </p:nvGrpSpPr>
        <p:grpSpPr>
          <a:xfrm>
            <a:off x="6359352" y="1385392"/>
            <a:ext cx="11219654" cy="11219654"/>
            <a:chOff x="6732986" y="1470994"/>
            <a:chExt cx="11219654" cy="11219654"/>
          </a:xfrm>
        </p:grpSpPr>
        <p:sp>
          <p:nvSpPr>
            <p:cNvPr id="27" name="Freeform 78">
              <a:extLst>
                <a:ext uri="{FF2B5EF4-FFF2-40B4-BE49-F238E27FC236}">
                  <a16:creationId xmlns:a16="http://schemas.microsoft.com/office/drawing/2014/main" id="{86674C6D-4EBF-E846-BBCD-A1EA420F5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5" y="5580583"/>
              <a:ext cx="2471738" cy="2241550"/>
            </a:xfrm>
            <a:custGeom>
              <a:avLst/>
              <a:gdLst>
                <a:gd name="T0" fmla="*/ 1005335 w 2472155"/>
                <a:gd name="T1" fmla="*/ 0 h 2241461"/>
                <a:gd name="T2" fmla="*/ 2388437 w 2472155"/>
                <a:gd name="T3" fmla="*/ 422656 h 2241461"/>
                <a:gd name="T4" fmla="*/ 2471321 w 2472155"/>
                <a:gd name="T5" fmla="*/ 484661 h 2241461"/>
                <a:gd name="T6" fmla="*/ 2363767 w 2472155"/>
                <a:gd name="T7" fmla="*/ 565121 h 2241461"/>
                <a:gd name="T8" fmla="*/ 1476321 w 2472155"/>
                <a:gd name="T9" fmla="*/ 2221755 h 2241461"/>
                <a:gd name="T10" fmla="*/ 1475317 w 2472155"/>
                <a:gd name="T11" fmla="*/ 2241639 h 2241461"/>
                <a:gd name="T12" fmla="*/ 1282385 w 2472155"/>
                <a:gd name="T13" fmla="*/ 2148659 h 2241461"/>
                <a:gd name="T14" fmla="*/ 538 w 2472155"/>
                <a:gd name="T15" fmla="*/ 225598 h 2241461"/>
                <a:gd name="T16" fmla="*/ 0 w 2472155"/>
                <a:gd name="T17" fmla="*/ 214935 h 2241461"/>
                <a:gd name="T18" fmla="*/ 42438 w 2472155"/>
                <a:gd name="T19" fmla="*/ 194482 h 2241461"/>
                <a:gd name="T20" fmla="*/ 1005335 w 2472155"/>
                <a:gd name="T21" fmla="*/ 0 h 2241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72155" h="2241461">
                  <a:moveTo>
                    <a:pt x="1005675" y="0"/>
                  </a:moveTo>
                  <a:cubicBezTo>
                    <a:pt x="1518180" y="0"/>
                    <a:pt x="1994295" y="155801"/>
                    <a:pt x="2389243" y="422622"/>
                  </a:cubicBezTo>
                  <a:lnTo>
                    <a:pt x="2472155" y="484623"/>
                  </a:lnTo>
                  <a:lnTo>
                    <a:pt x="2364565" y="565077"/>
                  </a:lnTo>
                  <a:cubicBezTo>
                    <a:pt x="1875702" y="968523"/>
                    <a:pt x="1544405" y="1556072"/>
                    <a:pt x="1476819" y="2221579"/>
                  </a:cubicBezTo>
                  <a:lnTo>
                    <a:pt x="1475815" y="2241461"/>
                  </a:lnTo>
                  <a:lnTo>
                    <a:pt x="1282817" y="2148489"/>
                  </a:lnTo>
                  <a:cubicBezTo>
                    <a:pt x="581551" y="1767539"/>
                    <a:pt x="85021" y="1057465"/>
                    <a:pt x="538" y="225580"/>
                  </a:cubicBezTo>
                  <a:lnTo>
                    <a:pt x="0" y="214917"/>
                  </a:lnTo>
                  <a:lnTo>
                    <a:pt x="42452" y="194466"/>
                  </a:lnTo>
                  <a:cubicBezTo>
                    <a:pt x="338508" y="69245"/>
                    <a:pt x="664005" y="0"/>
                    <a:pt x="10056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0" name="Freeform 77">
              <a:extLst>
                <a:ext uri="{FF2B5EF4-FFF2-40B4-BE49-F238E27FC236}">
                  <a16:creationId xmlns:a16="http://schemas.microsoft.com/office/drawing/2014/main" id="{FA84DC5C-D4EB-E343-AF0C-C8B4CED39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580583"/>
              <a:ext cx="2452687" cy="2232025"/>
            </a:xfrm>
            <a:custGeom>
              <a:avLst/>
              <a:gdLst>
                <a:gd name="T0" fmla="*/ 1466084 w 2453019"/>
                <a:gd name="T1" fmla="*/ 0 h 2232243"/>
                <a:gd name="T2" fmla="*/ 2429045 w 2453019"/>
                <a:gd name="T3" fmla="*/ 194428 h 2232243"/>
                <a:gd name="T4" fmla="*/ 2452355 w 2453019"/>
                <a:gd name="T5" fmla="*/ 205658 h 2232243"/>
                <a:gd name="T6" fmla="*/ 2451351 w 2453019"/>
                <a:gd name="T7" fmla="*/ 225536 h 2232243"/>
                <a:gd name="T8" fmla="*/ 1169420 w 2453019"/>
                <a:gd name="T9" fmla="*/ 2148069 h 2232243"/>
                <a:gd name="T10" fmla="*/ 995604 w 2453019"/>
                <a:gd name="T11" fmla="*/ 2231807 h 2232243"/>
                <a:gd name="T12" fmla="*/ 995066 w 2453019"/>
                <a:gd name="T13" fmla="*/ 2221145 h 2232243"/>
                <a:gd name="T14" fmla="*/ 107560 w 2453019"/>
                <a:gd name="T15" fmla="*/ 564967 h 2232243"/>
                <a:gd name="T16" fmla="*/ 0 w 2453019"/>
                <a:gd name="T17" fmla="*/ 484529 h 2232243"/>
                <a:gd name="T18" fmla="*/ 82890 w 2453019"/>
                <a:gd name="T19" fmla="*/ 422540 h 2232243"/>
                <a:gd name="T20" fmla="*/ 1466084 w 2453019"/>
                <a:gd name="T21" fmla="*/ 0 h 2232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3019" h="2232243">
                  <a:moveTo>
                    <a:pt x="1466480" y="0"/>
                  </a:moveTo>
                  <a:cubicBezTo>
                    <a:pt x="1808150" y="0"/>
                    <a:pt x="2133647" y="69245"/>
                    <a:pt x="2429703" y="194466"/>
                  </a:cubicBezTo>
                  <a:lnTo>
                    <a:pt x="2453019" y="205698"/>
                  </a:lnTo>
                  <a:lnTo>
                    <a:pt x="2452015" y="225580"/>
                  </a:lnTo>
                  <a:cubicBezTo>
                    <a:pt x="2367532" y="1057465"/>
                    <a:pt x="1871002" y="1767539"/>
                    <a:pt x="1169736" y="2148489"/>
                  </a:cubicBezTo>
                  <a:lnTo>
                    <a:pt x="995874" y="2232243"/>
                  </a:lnTo>
                  <a:lnTo>
                    <a:pt x="995336" y="2221579"/>
                  </a:lnTo>
                  <a:cubicBezTo>
                    <a:pt x="927750" y="1556072"/>
                    <a:pt x="596453" y="968523"/>
                    <a:pt x="107590" y="565077"/>
                  </a:cubicBezTo>
                  <a:lnTo>
                    <a:pt x="0" y="484623"/>
                  </a:lnTo>
                  <a:lnTo>
                    <a:pt x="82912" y="422622"/>
                  </a:lnTo>
                  <a:cubicBezTo>
                    <a:pt x="477860" y="155801"/>
                    <a:pt x="953975" y="0"/>
                    <a:pt x="14664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1" name="Freeform 76">
              <a:extLst>
                <a:ext uri="{FF2B5EF4-FFF2-40B4-BE49-F238E27FC236}">
                  <a16:creationId xmlns:a16="http://schemas.microsoft.com/office/drawing/2014/main" id="{9485E13C-7351-D04E-8490-CE314862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800" y="7812608"/>
              <a:ext cx="2016125" cy="2233612"/>
            </a:xfrm>
            <a:custGeom>
              <a:avLst/>
              <a:gdLst>
                <a:gd name="T0" fmla="*/ 2003790 w 2016224"/>
                <a:gd name="T1" fmla="*/ 0 h 2232318"/>
                <a:gd name="T2" fmla="*/ 2016026 w 2016224"/>
                <a:gd name="T3" fmla="*/ 242630 h 2232318"/>
                <a:gd name="T4" fmla="*/ 1115592 w 2016224"/>
                <a:gd name="T5" fmla="*/ 2154359 h 2232318"/>
                <a:gd name="T6" fmla="*/ 1008014 w 2016224"/>
                <a:gd name="T7" fmla="*/ 2234907 h 2232318"/>
                <a:gd name="T8" fmla="*/ 900434 w 2016224"/>
                <a:gd name="T9" fmla="*/ 2154359 h 2232318"/>
                <a:gd name="T10" fmla="*/ 0 w 2016224"/>
                <a:gd name="T11" fmla="*/ 242630 h 2232318"/>
                <a:gd name="T12" fmla="*/ 11770 w 2016224"/>
                <a:gd name="T13" fmla="*/ 9228 h 2232318"/>
                <a:gd name="T14" fmla="*/ 35084 w 2016224"/>
                <a:gd name="T15" fmla="*/ 20474 h 2232318"/>
                <a:gd name="T16" fmla="*/ 998213 w 2016224"/>
                <a:gd name="T17" fmla="*/ 215166 h 2232318"/>
                <a:gd name="T18" fmla="*/ 1961342 w 2016224"/>
                <a:gd name="T19" fmla="*/ 20474 h 2232318"/>
                <a:gd name="T20" fmla="*/ 2003790 w 2016224"/>
                <a:gd name="T21" fmla="*/ 0 h 22323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16224" h="2232318">
                  <a:moveTo>
                    <a:pt x="2003986" y="0"/>
                  </a:moveTo>
                  <a:lnTo>
                    <a:pt x="2016224" y="242349"/>
                  </a:lnTo>
                  <a:cubicBezTo>
                    <a:pt x="2016224" y="1011106"/>
                    <a:pt x="1665673" y="1697988"/>
                    <a:pt x="1115702" y="2151864"/>
                  </a:cubicBezTo>
                  <a:lnTo>
                    <a:pt x="1008112" y="2232318"/>
                  </a:lnTo>
                  <a:lnTo>
                    <a:pt x="900522" y="2151864"/>
                  </a:lnTo>
                  <a:cubicBezTo>
                    <a:pt x="350551" y="1697988"/>
                    <a:pt x="0" y="1011106"/>
                    <a:pt x="0" y="242349"/>
                  </a:cubicBezTo>
                  <a:lnTo>
                    <a:pt x="11772" y="9218"/>
                  </a:lnTo>
                  <a:lnTo>
                    <a:pt x="35088" y="20450"/>
                  </a:lnTo>
                  <a:cubicBezTo>
                    <a:pt x="331144" y="145671"/>
                    <a:pt x="656641" y="214916"/>
                    <a:pt x="998311" y="214916"/>
                  </a:cubicBezTo>
                  <a:cubicBezTo>
                    <a:pt x="1339981" y="214916"/>
                    <a:pt x="1665478" y="145671"/>
                    <a:pt x="1961534" y="20450"/>
                  </a:cubicBezTo>
                  <a:lnTo>
                    <a:pt x="2003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0E4077F3-D6A5-D147-AAB0-3C109DFB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425" y="3078683"/>
              <a:ext cx="4949825" cy="2986087"/>
            </a:xfrm>
            <a:custGeom>
              <a:avLst/>
              <a:gdLst>
                <a:gd name="T0" fmla="*/ 2475234 w 4949184"/>
                <a:gd name="T1" fmla="*/ 0 h 2986648"/>
                <a:gd name="T2" fmla="*/ 4950466 w 4949184"/>
                <a:gd name="T3" fmla="*/ 2473662 h 2986648"/>
                <a:gd name="T4" fmla="*/ 4938691 w 4949184"/>
                <a:gd name="T5" fmla="*/ 2706705 h 2986648"/>
                <a:gd name="T6" fmla="*/ 4915369 w 4949184"/>
                <a:gd name="T7" fmla="*/ 2695479 h 2986648"/>
                <a:gd name="T8" fmla="*/ 3951897 w 4949184"/>
                <a:gd name="T9" fmla="*/ 2501085 h 2986648"/>
                <a:gd name="T10" fmla="*/ 2567971 w 4949184"/>
                <a:gd name="T11" fmla="*/ 2923549 h 2986648"/>
                <a:gd name="T12" fmla="*/ 2485037 w 4949184"/>
                <a:gd name="T13" fmla="*/ 2985526 h 2986648"/>
                <a:gd name="T14" fmla="*/ 2402103 w 4949184"/>
                <a:gd name="T15" fmla="*/ 2923549 h 2986648"/>
                <a:gd name="T16" fmla="*/ 1018177 w 4949184"/>
                <a:gd name="T17" fmla="*/ 2501085 h 2986648"/>
                <a:gd name="T18" fmla="*/ 54704 w 4949184"/>
                <a:gd name="T19" fmla="*/ 2695479 h 2986648"/>
                <a:gd name="T20" fmla="*/ 12242 w 4949184"/>
                <a:gd name="T21" fmla="*/ 2715922 h 2986648"/>
                <a:gd name="T22" fmla="*/ 0 w 4949184"/>
                <a:gd name="T23" fmla="*/ 2473662 h 2986648"/>
                <a:gd name="T24" fmla="*/ 2475234 w 4949184"/>
                <a:gd name="T25" fmla="*/ 0 h 29866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9184" h="2986648">
                  <a:moveTo>
                    <a:pt x="2474592" y="0"/>
                  </a:moveTo>
                  <a:cubicBezTo>
                    <a:pt x="3841271" y="0"/>
                    <a:pt x="4949184" y="1107913"/>
                    <a:pt x="4949184" y="2474592"/>
                  </a:cubicBezTo>
                  <a:lnTo>
                    <a:pt x="4937412" y="2707723"/>
                  </a:lnTo>
                  <a:lnTo>
                    <a:pt x="4914096" y="2696491"/>
                  </a:lnTo>
                  <a:cubicBezTo>
                    <a:pt x="4618040" y="2571270"/>
                    <a:pt x="4292543" y="2502025"/>
                    <a:pt x="3950873" y="2502025"/>
                  </a:cubicBezTo>
                  <a:cubicBezTo>
                    <a:pt x="3438368" y="2502025"/>
                    <a:pt x="2962253" y="2657826"/>
                    <a:pt x="2567305" y="2924647"/>
                  </a:cubicBezTo>
                  <a:lnTo>
                    <a:pt x="2484393" y="2986648"/>
                  </a:lnTo>
                  <a:lnTo>
                    <a:pt x="2401481" y="2924647"/>
                  </a:lnTo>
                  <a:cubicBezTo>
                    <a:pt x="2006533" y="2657826"/>
                    <a:pt x="1530418" y="2502025"/>
                    <a:pt x="1017913" y="2502025"/>
                  </a:cubicBezTo>
                  <a:cubicBezTo>
                    <a:pt x="676243" y="2502025"/>
                    <a:pt x="350746" y="2571270"/>
                    <a:pt x="54690" y="2696491"/>
                  </a:cubicBezTo>
                  <a:lnTo>
                    <a:pt x="12238" y="2716942"/>
                  </a:lnTo>
                  <a:lnTo>
                    <a:pt x="0" y="2474592"/>
                  </a:lnTo>
                  <a:cubicBezTo>
                    <a:pt x="0" y="1107913"/>
                    <a:pt x="1107913" y="0"/>
                    <a:pt x="2474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id="{9884115C-020E-3146-B02A-26D680EB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786958"/>
              <a:ext cx="3941762" cy="4743450"/>
            </a:xfrm>
            <a:custGeom>
              <a:avLst/>
              <a:gdLst>
                <a:gd name="T0" fmla="*/ 2453878 w 3941072"/>
                <a:gd name="T1" fmla="*/ 0 h 4743486"/>
                <a:gd name="T2" fmla="*/ 2646943 w 3941072"/>
                <a:gd name="T3" fmla="*/ 92970 h 4743486"/>
                <a:gd name="T4" fmla="*/ 3942452 w 3941072"/>
                <a:gd name="T5" fmla="*/ 2268860 h 4743486"/>
                <a:gd name="T6" fmla="*/ 1466994 w 3941072"/>
                <a:gd name="T7" fmla="*/ 4743414 h 4743486"/>
                <a:gd name="T8" fmla="*/ 82942 w 3941072"/>
                <a:gd name="T9" fmla="*/ 4320798 h 4743486"/>
                <a:gd name="T10" fmla="*/ 0 w 3941072"/>
                <a:gd name="T11" fmla="*/ 4258799 h 4743486"/>
                <a:gd name="T12" fmla="*/ 107628 w 3941072"/>
                <a:gd name="T13" fmla="*/ 4178345 h 4743486"/>
                <a:gd name="T14" fmla="*/ 1008465 w 3941072"/>
                <a:gd name="T15" fmla="*/ 2268860 h 4743486"/>
                <a:gd name="T16" fmla="*/ 996222 w 3941072"/>
                <a:gd name="T17" fmla="*/ 2026515 h 4743486"/>
                <a:gd name="T18" fmla="*/ 1170146 w 3941072"/>
                <a:gd name="T19" fmla="*/ 1942761 h 4743486"/>
                <a:gd name="T20" fmla="*/ 2452873 w 3941072"/>
                <a:gd name="T21" fmla="*/ 19882 h 4743486"/>
                <a:gd name="T22" fmla="*/ 2453878 w 3941072"/>
                <a:gd name="T23" fmla="*/ 0 h 47434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43486">
                  <a:moveTo>
                    <a:pt x="2453019" y="0"/>
                  </a:moveTo>
                  <a:lnTo>
                    <a:pt x="2646017" y="92972"/>
                  </a:lnTo>
                  <a:cubicBezTo>
                    <a:pt x="3417410" y="512018"/>
                    <a:pt x="3941072" y="1329302"/>
                    <a:pt x="3941072" y="2268894"/>
                  </a:cubicBezTo>
                  <a:cubicBezTo>
                    <a:pt x="3941072" y="3635573"/>
                    <a:pt x="2833159" y="4743486"/>
                    <a:pt x="1466480" y="4743486"/>
                  </a:cubicBezTo>
                  <a:cubicBezTo>
                    <a:pt x="953975" y="4743486"/>
                    <a:pt x="477860" y="4587686"/>
                    <a:pt x="82912" y="4320864"/>
                  </a:cubicBezTo>
                  <a:lnTo>
                    <a:pt x="0" y="4258863"/>
                  </a:lnTo>
                  <a:lnTo>
                    <a:pt x="107590" y="4178409"/>
                  </a:lnTo>
                  <a:cubicBezTo>
                    <a:pt x="657561" y="3724533"/>
                    <a:pt x="1008112" y="3037651"/>
                    <a:pt x="1008112" y="2268894"/>
                  </a:cubicBezTo>
                  <a:lnTo>
                    <a:pt x="995874" y="2026545"/>
                  </a:lnTo>
                  <a:lnTo>
                    <a:pt x="1169736" y="1942791"/>
                  </a:lnTo>
                  <a:cubicBezTo>
                    <a:pt x="1871002" y="1561841"/>
                    <a:pt x="2367532" y="851767"/>
                    <a:pt x="2452015" y="19882"/>
                  </a:cubicBezTo>
                  <a:lnTo>
                    <a:pt x="245301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A46CE7C2-494D-AF46-A875-F7E2F0E35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0100" y="5796483"/>
              <a:ext cx="3941763" cy="4733925"/>
            </a:xfrm>
            <a:custGeom>
              <a:avLst/>
              <a:gdLst>
                <a:gd name="T0" fmla="*/ 1469433 w 3941072"/>
                <a:gd name="T1" fmla="*/ 0 h 4734267"/>
                <a:gd name="T2" fmla="*/ 1469971 w 3941072"/>
                <a:gd name="T3" fmla="*/ 10661 h 4734267"/>
                <a:gd name="T4" fmla="*/ 2752699 w 3941072"/>
                <a:gd name="T5" fmla="*/ 1933292 h 4734267"/>
                <a:gd name="T6" fmla="*/ 2945764 w 3941072"/>
                <a:gd name="T7" fmla="*/ 2026252 h 4734267"/>
                <a:gd name="T8" fmla="*/ 2933988 w 3941072"/>
                <a:gd name="T9" fmla="*/ 2259349 h 4734267"/>
                <a:gd name="T10" fmla="*/ 3834826 w 3941072"/>
                <a:gd name="T11" fmla="*/ 4168588 h 4734267"/>
                <a:gd name="T12" fmla="*/ 3942454 w 3941072"/>
                <a:gd name="T13" fmla="*/ 4249030 h 4734267"/>
                <a:gd name="T14" fmla="*/ 3859513 w 3941072"/>
                <a:gd name="T15" fmla="*/ 4311023 h 4734267"/>
                <a:gd name="T16" fmla="*/ 2475460 w 3941072"/>
                <a:gd name="T17" fmla="*/ 4733583 h 4734267"/>
                <a:gd name="T18" fmla="*/ 0 w 3941072"/>
                <a:gd name="T19" fmla="*/ 2259349 h 4734267"/>
                <a:gd name="T20" fmla="*/ 1295509 w 3941072"/>
                <a:gd name="T21" fmla="*/ 83741 h 4734267"/>
                <a:gd name="T22" fmla="*/ 1469433 w 3941072"/>
                <a:gd name="T23" fmla="*/ 0 h 47342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34267">
                  <a:moveTo>
                    <a:pt x="1468917" y="0"/>
                  </a:moveTo>
                  <a:lnTo>
                    <a:pt x="1469455" y="10663"/>
                  </a:lnTo>
                  <a:cubicBezTo>
                    <a:pt x="1553938" y="842548"/>
                    <a:pt x="2050468" y="1552622"/>
                    <a:pt x="2751734" y="1933572"/>
                  </a:cubicBezTo>
                  <a:lnTo>
                    <a:pt x="2944732" y="2026544"/>
                  </a:lnTo>
                  <a:lnTo>
                    <a:pt x="2932960" y="2259675"/>
                  </a:lnTo>
                  <a:cubicBezTo>
                    <a:pt x="2932960" y="3028432"/>
                    <a:pt x="3283511" y="3715314"/>
                    <a:pt x="3833482" y="4169190"/>
                  </a:cubicBezTo>
                  <a:lnTo>
                    <a:pt x="3941072" y="4249644"/>
                  </a:lnTo>
                  <a:lnTo>
                    <a:pt x="3858160" y="4311645"/>
                  </a:lnTo>
                  <a:cubicBezTo>
                    <a:pt x="3463212" y="4578467"/>
                    <a:pt x="2987097" y="4734267"/>
                    <a:pt x="2474592" y="4734267"/>
                  </a:cubicBezTo>
                  <a:cubicBezTo>
                    <a:pt x="1107913" y="4734267"/>
                    <a:pt x="0" y="3626354"/>
                    <a:pt x="0" y="2259675"/>
                  </a:cubicBezTo>
                  <a:cubicBezTo>
                    <a:pt x="0" y="1320083"/>
                    <a:pt x="523662" y="502799"/>
                    <a:pt x="1295055" y="83753"/>
                  </a:cubicBezTo>
                  <a:lnTo>
                    <a:pt x="146891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8" name="Freeform 72">
              <a:extLst>
                <a:ext uri="{FF2B5EF4-FFF2-40B4-BE49-F238E27FC236}">
                  <a16:creationId xmlns:a16="http://schemas.microsoft.com/office/drawing/2014/main" id="{3E2B01B7-EAD3-AC45-87A1-00CA4269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4913" y="6064770"/>
              <a:ext cx="1992312" cy="1963738"/>
            </a:xfrm>
            <a:custGeom>
              <a:avLst/>
              <a:gdLst>
                <a:gd name="T0" fmla="*/ 996438 w 1992214"/>
                <a:gd name="T1" fmla="*/ 0 h 1962536"/>
                <a:gd name="T2" fmla="*/ 1104038 w 1992214"/>
                <a:gd name="T3" fmla="*/ 80552 h 1962536"/>
                <a:gd name="T4" fmla="*/ 1991872 w 1992214"/>
                <a:gd name="T5" fmla="*/ 1739084 h 1962536"/>
                <a:gd name="T6" fmla="*/ 1992410 w 1992214"/>
                <a:gd name="T7" fmla="*/ 1749761 h 1962536"/>
                <a:gd name="T8" fmla="*/ 1949954 w 1992214"/>
                <a:gd name="T9" fmla="*/ 1770237 h 1962536"/>
                <a:gd name="T10" fmla="*/ 986637 w 1992214"/>
                <a:gd name="T11" fmla="*/ 1964941 h 1962536"/>
                <a:gd name="T12" fmla="*/ 23318 w 1992214"/>
                <a:gd name="T13" fmla="*/ 1770237 h 1962536"/>
                <a:gd name="T14" fmla="*/ 0 w 1992214"/>
                <a:gd name="T15" fmla="*/ 1758991 h 1962536"/>
                <a:gd name="T16" fmla="*/ 1004 w 1992214"/>
                <a:gd name="T17" fmla="*/ 1739084 h 1962536"/>
                <a:gd name="T18" fmla="*/ 888838 w 1992214"/>
                <a:gd name="T19" fmla="*/ 80552 h 1962536"/>
                <a:gd name="T20" fmla="*/ 996438 w 1992214"/>
                <a:gd name="T21" fmla="*/ 0 h 1962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92214" h="1962536">
                  <a:moveTo>
                    <a:pt x="996340" y="0"/>
                  </a:moveTo>
                  <a:lnTo>
                    <a:pt x="1103930" y="80454"/>
                  </a:lnTo>
                  <a:cubicBezTo>
                    <a:pt x="1592793" y="483900"/>
                    <a:pt x="1924090" y="1071449"/>
                    <a:pt x="1991676" y="1736956"/>
                  </a:cubicBezTo>
                  <a:lnTo>
                    <a:pt x="1992214" y="1747620"/>
                  </a:lnTo>
                  <a:lnTo>
                    <a:pt x="1949762" y="1768070"/>
                  </a:lnTo>
                  <a:cubicBezTo>
                    <a:pt x="1653706" y="1893291"/>
                    <a:pt x="1328209" y="1962536"/>
                    <a:pt x="986539" y="1962536"/>
                  </a:cubicBezTo>
                  <a:cubicBezTo>
                    <a:pt x="644869" y="1962536"/>
                    <a:pt x="319372" y="1893291"/>
                    <a:pt x="23316" y="1768070"/>
                  </a:cubicBezTo>
                  <a:lnTo>
                    <a:pt x="0" y="1756838"/>
                  </a:lnTo>
                  <a:lnTo>
                    <a:pt x="1004" y="1736956"/>
                  </a:lnTo>
                  <a:cubicBezTo>
                    <a:pt x="68590" y="1071449"/>
                    <a:pt x="399887" y="483900"/>
                    <a:pt x="888750" y="80454"/>
                  </a:cubicBezTo>
                  <a:lnTo>
                    <a:pt x="99634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49" name="Oval 6">
              <a:extLst>
                <a:ext uri="{FF2B5EF4-FFF2-40B4-BE49-F238E27FC236}">
                  <a16:creationId xmlns:a16="http://schemas.microsoft.com/office/drawing/2014/main" id="{9E4F67DD-94ED-1C42-8417-39F20E7B4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2986" y="1470994"/>
              <a:ext cx="11219654" cy="11219654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  <a:prstDash val="sysDash"/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1" name="Down Arrow 9">
              <a:extLst>
                <a:ext uri="{FF2B5EF4-FFF2-40B4-BE49-F238E27FC236}">
                  <a16:creationId xmlns:a16="http://schemas.microsoft.com/office/drawing/2014/main" id="{8D4C08C8-66D9-FD4B-A457-8C9D45A6C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5188" y="1783283"/>
              <a:ext cx="525462" cy="611187"/>
            </a:xfrm>
            <a:prstGeom prst="downArrow">
              <a:avLst>
                <a:gd name="adj1" fmla="val 50000"/>
                <a:gd name="adj2" fmla="val 49886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2" name="Down Arrow 87">
              <a:extLst>
                <a:ext uri="{FF2B5EF4-FFF2-40B4-BE49-F238E27FC236}">
                  <a16:creationId xmlns:a16="http://schemas.microsoft.com/office/drawing/2014/main" id="{79DC7222-8CB2-C84A-8F6E-3566142C7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9288" y="2178570"/>
              <a:ext cx="525462" cy="612775"/>
            </a:xfrm>
            <a:prstGeom prst="downArrow">
              <a:avLst>
                <a:gd name="adj1" fmla="val 50000"/>
                <a:gd name="adj2" fmla="val 5001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3" name="Down Arrow 88">
              <a:extLst>
                <a:ext uri="{FF2B5EF4-FFF2-40B4-BE49-F238E27FC236}">
                  <a16:creationId xmlns:a16="http://schemas.microsoft.com/office/drawing/2014/main" id="{595E3F5F-5C42-784F-A897-6888CD6C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4975" y="1802333"/>
              <a:ext cx="523875" cy="611187"/>
            </a:xfrm>
            <a:prstGeom prst="downArrow">
              <a:avLst>
                <a:gd name="adj1" fmla="val 50000"/>
                <a:gd name="adj2" fmla="val 5003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8CBBA6DB-D2C2-B14E-8FB4-75FEF5350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71373" y="4193845"/>
              <a:ext cx="334129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6" name="Text Box 3">
              <a:extLst>
                <a:ext uri="{FF2B5EF4-FFF2-40B4-BE49-F238E27FC236}">
                  <a16:creationId xmlns:a16="http://schemas.microsoft.com/office/drawing/2014/main" id="{6C769E85-2FE4-B74A-9571-E3D1107267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67329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7" name="Text Box 3">
              <a:extLst>
                <a:ext uri="{FF2B5EF4-FFF2-40B4-BE49-F238E27FC236}">
                  <a16:creationId xmlns:a16="http://schemas.microsoft.com/office/drawing/2014/main" id="{FA6BC661-7E5D-A540-BC28-6BE49E62CC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9131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8" name="Text Box 3">
              <a:extLst>
                <a:ext uri="{FF2B5EF4-FFF2-40B4-BE49-F238E27FC236}">
                  <a16:creationId xmlns:a16="http://schemas.microsoft.com/office/drawing/2014/main" id="{C4CD36C9-6BC2-6C41-807F-C48BD19934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123566" y="6087409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9" name="Text Box 3">
              <a:extLst>
                <a:ext uri="{FF2B5EF4-FFF2-40B4-BE49-F238E27FC236}">
                  <a16:creationId xmlns:a16="http://schemas.microsoft.com/office/drawing/2014/main" id="{23141A5A-4B01-8C48-AE15-66C261B6AC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871025" y="6090953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0" name="Text Box 3">
              <a:extLst>
                <a:ext uri="{FF2B5EF4-FFF2-40B4-BE49-F238E27FC236}">
                  <a16:creationId xmlns:a16="http://schemas.microsoft.com/office/drawing/2014/main" id="{3F7CB47A-5033-984A-9862-EE0062C09C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534867" y="8561251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C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1" name="Text Box 3">
              <a:extLst>
                <a:ext uri="{FF2B5EF4-FFF2-40B4-BE49-F238E27FC236}">
                  <a16:creationId xmlns:a16="http://schemas.microsoft.com/office/drawing/2014/main" id="{D22E4890-CBC1-204D-859B-7942158D01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92336" y="6923837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2" name="Text Box 3">
              <a:extLst>
                <a:ext uri="{FF2B5EF4-FFF2-40B4-BE49-F238E27FC236}">
                  <a16:creationId xmlns:a16="http://schemas.microsoft.com/office/drawing/2014/main" id="{287B3351-974C-5546-AE1E-B74749C639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59789" y="10890448"/>
              <a:ext cx="4164460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Infographic Venn Diagram text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0390FAC-0A04-A040-970C-88474BB51FC8}"/>
              </a:ext>
            </a:extLst>
          </p:cNvPr>
          <p:cNvGrpSpPr/>
          <p:nvPr/>
        </p:nvGrpSpPr>
        <p:grpSpPr>
          <a:xfrm>
            <a:off x="16798598" y="2033464"/>
            <a:ext cx="6639596" cy="9241632"/>
            <a:chOff x="16798598" y="2033464"/>
            <a:chExt cx="6639596" cy="9241632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281ACC6-4FB1-F940-B7E4-A05C6E10F095}"/>
                </a:ext>
              </a:extLst>
            </p:cNvPr>
            <p:cNvGrpSpPr/>
            <p:nvPr/>
          </p:nvGrpSpPr>
          <p:grpSpPr>
            <a:xfrm>
              <a:off x="16798598" y="2033464"/>
              <a:ext cx="6639596" cy="1716235"/>
              <a:chOff x="16659347" y="2104612"/>
              <a:chExt cx="6639596" cy="1716235"/>
            </a:xfrm>
          </p:grpSpPr>
          <p:sp>
            <p:nvSpPr>
              <p:cNvPr id="63" name="Прямоугольник 62">
                <a:extLst>
                  <a:ext uri="{FF2B5EF4-FFF2-40B4-BE49-F238E27FC236}">
                    <a16:creationId xmlns:a16="http://schemas.microsoft.com/office/drawing/2014/main" id="{C9ABC5DF-2514-C440-89FA-D87672473766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4" name="Text Box 3">
                <a:extLst>
                  <a:ext uri="{FF2B5EF4-FFF2-40B4-BE49-F238E27FC236}">
                    <a16:creationId xmlns:a16="http://schemas.microsoft.com/office/drawing/2014/main" id="{33FA4A87-2B5E-984B-89A5-2C44D3553A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46C59584-1250-B241-9831-1D30EC2A19F4}"/>
                </a:ext>
              </a:extLst>
            </p:cNvPr>
            <p:cNvGrpSpPr/>
            <p:nvPr/>
          </p:nvGrpSpPr>
          <p:grpSpPr>
            <a:xfrm>
              <a:off x="16798598" y="4541930"/>
              <a:ext cx="6639596" cy="1716235"/>
              <a:chOff x="16659347" y="2104612"/>
              <a:chExt cx="6639596" cy="1716235"/>
            </a:xfrm>
          </p:grpSpPr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51408B44-3F9F-2448-858B-BC05CD2B20F5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7" name="Text Box 3">
                <a:extLst>
                  <a:ext uri="{FF2B5EF4-FFF2-40B4-BE49-F238E27FC236}">
                    <a16:creationId xmlns:a16="http://schemas.microsoft.com/office/drawing/2014/main" id="{3C4BE49C-DE7B-B443-BD0D-0DEC562F6DD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4395BBBD-F4FF-2F4B-A078-C3A82F0A0ABC}"/>
                </a:ext>
              </a:extLst>
            </p:cNvPr>
            <p:cNvGrpSpPr/>
            <p:nvPr/>
          </p:nvGrpSpPr>
          <p:grpSpPr>
            <a:xfrm>
              <a:off x="16798598" y="7050396"/>
              <a:ext cx="6639596" cy="1716235"/>
              <a:chOff x="16659347" y="2104612"/>
              <a:chExt cx="6639596" cy="1716235"/>
            </a:xfrm>
          </p:grpSpPr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209A1282-42EA-E048-BDE7-6777140C06D1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0" name="Text Box 3">
                <a:extLst>
                  <a:ext uri="{FF2B5EF4-FFF2-40B4-BE49-F238E27FC236}">
                    <a16:creationId xmlns:a16="http://schemas.microsoft.com/office/drawing/2014/main" id="{9E08B749-63F5-1947-A42A-A9152F5B16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6DCE6B4-C30A-5F48-97BB-98FC6FCA3B4A}"/>
                </a:ext>
              </a:extLst>
            </p:cNvPr>
            <p:cNvGrpSpPr/>
            <p:nvPr/>
          </p:nvGrpSpPr>
          <p:grpSpPr>
            <a:xfrm>
              <a:off x="16798598" y="9558861"/>
              <a:ext cx="6639596" cy="1716235"/>
              <a:chOff x="16659347" y="2104612"/>
              <a:chExt cx="6639596" cy="1716235"/>
            </a:xfrm>
          </p:grpSpPr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63BF20F2-D9ED-5F48-9235-0E011E04E427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3" name="Text Box 3">
                <a:extLst>
                  <a:ext uri="{FF2B5EF4-FFF2-40B4-BE49-F238E27FC236}">
                    <a16:creationId xmlns:a16="http://schemas.microsoft.com/office/drawing/2014/main" id="{3710AED9-5EE6-4E42-B24E-4F25C383B97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C856653-B2F5-A146-8784-2763D4EF583D}"/>
              </a:ext>
            </a:extLst>
          </p:cNvPr>
          <p:cNvGrpSpPr/>
          <p:nvPr/>
        </p:nvGrpSpPr>
        <p:grpSpPr>
          <a:xfrm>
            <a:off x="1335341" y="1834679"/>
            <a:ext cx="8011859" cy="5815409"/>
            <a:chOff x="1335341" y="1834679"/>
            <a:chExt cx="8011859" cy="5815409"/>
          </a:xfrm>
        </p:grpSpPr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E9719064-3E52-CE4B-8EB7-02CCB47033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35341" y="1834679"/>
              <a:ext cx="8011859" cy="439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0FCD8803-F1A9-BC47-A8D0-EC377D05897D}"/>
                </a:ext>
              </a:extLst>
            </p:cNvPr>
            <p:cNvSpPr/>
            <p:nvPr/>
          </p:nvSpPr>
          <p:spPr>
            <a:xfrm>
              <a:off x="1415238" y="6756522"/>
              <a:ext cx="1306697" cy="893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8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77DF439-75D8-E843-A011-D21C0CFDC569}"/>
              </a:ext>
            </a:extLst>
          </p:cNvPr>
          <p:cNvGrpSpPr/>
          <p:nvPr/>
        </p:nvGrpSpPr>
        <p:grpSpPr>
          <a:xfrm>
            <a:off x="12192000" y="3257600"/>
            <a:ext cx="10173470" cy="6697509"/>
            <a:chOff x="1219200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3000398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52808575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C33A4E3-61AA-F44A-83A4-57284CA9AF6F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124" y="2582005"/>
            <a:ext cx="3523300" cy="352080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87330259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E406816-D641-AB44-B0C8-5C363C918B36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99325881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7C455A0-A584-B342-B15B-021420BAD2D2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483895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76416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972697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334569E-CB86-704C-8B5E-DE8082359E3C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1155D94-641F-734B-9EE2-F0D7439B302B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A4635DA-A3C4-AC4D-A366-69197A3F6974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2" name="Shape">
            <a:extLst>
              <a:ext uri="{FF2B5EF4-FFF2-40B4-BE49-F238E27FC236}">
                <a16:creationId xmlns:a16="http://schemas.microsoft.com/office/drawing/2014/main" id="{C452AABA-8B81-134C-B108-22DCFB77A498}"/>
              </a:ext>
            </a:extLst>
          </p:cNvPr>
          <p:cNvSpPr/>
          <p:nvPr/>
        </p:nvSpPr>
        <p:spPr>
          <a:xfrm>
            <a:off x="18872745" y="3699478"/>
            <a:ext cx="1301281" cy="1296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150C5509-F242-EE4E-B8CE-3A3C68664546}"/>
              </a:ext>
            </a:extLst>
          </p:cNvPr>
          <p:cNvSpPr/>
          <p:nvPr/>
        </p:nvSpPr>
        <p:spPr>
          <a:xfrm>
            <a:off x="11579860" y="3677710"/>
            <a:ext cx="1328870" cy="132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CAEB8691-BE2A-5441-9086-7776875530A2}"/>
              </a:ext>
            </a:extLst>
          </p:cNvPr>
          <p:cNvSpPr/>
          <p:nvPr/>
        </p:nvSpPr>
        <p:spPr>
          <a:xfrm>
            <a:off x="4388498" y="3699478"/>
            <a:ext cx="1126551" cy="1225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35876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673956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29C1139-0315-C348-A1E3-6FE9FF7B911A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91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0386391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B63D6B9-0796-EB48-9643-931B21A126DB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031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5675150" y="1561523"/>
            <a:ext cx="13105582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554683"/>
            <a:ext cx="10585302" cy="683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THANK 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YOU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12042974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511243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1E202A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2018</a:t>
              </a:r>
              <a:endParaRPr lang="x-none" altLang="x-none" sz="1800" b="1" spc="300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730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/>
      <p:bldP spid="4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>
                <a16:creationId xmlns:a16="http://schemas.microsoft.com/office/drawing/2014/main" id="{B9A97F9F-E3BD-D649-9BF1-C6115A8C0D02}"/>
              </a:ext>
            </a:extLst>
          </p:cNvPr>
          <p:cNvSpPr txBox="1">
            <a:spLocks/>
          </p:cNvSpPr>
          <p:nvPr/>
        </p:nvSpPr>
        <p:spPr bwMode="auto">
          <a:xfrm>
            <a:off x="1774653" y="4354893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SUBTITLES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811BA4C0-FF53-1745-95D6-3406EED3FA3B}"/>
              </a:ext>
            </a:extLst>
          </p:cNvPr>
          <p:cNvSpPr txBox="1">
            <a:spLocks/>
          </p:cNvSpPr>
          <p:nvPr/>
        </p:nvSpPr>
        <p:spPr bwMode="auto">
          <a:xfrm>
            <a:off x="1683933" y="4822674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H1 Demo</a:t>
            </a:r>
            <a:r>
              <a: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8F267026-A263-EF44-8380-7E91EB8DBC5E}"/>
              </a:ext>
            </a:extLst>
          </p:cNvPr>
          <p:cNvSpPr txBox="1">
            <a:spLocks/>
          </p:cNvSpPr>
          <p:nvPr/>
        </p:nvSpPr>
        <p:spPr bwMode="auto">
          <a:xfrm>
            <a:off x="1750840" y="6660999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H2 Demo</a:t>
            </a:r>
            <a:r>
              <a: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06B83AD-2803-854E-AF04-A2650444A276}"/>
              </a:ext>
            </a:extLst>
          </p:cNvPr>
          <p:cNvSpPr txBox="1">
            <a:spLocks/>
          </p:cNvSpPr>
          <p:nvPr/>
        </p:nvSpPr>
        <p:spPr bwMode="auto">
          <a:xfrm>
            <a:off x="1750840" y="849773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H3 Demo</a:t>
            </a:r>
            <a:r>
              <a: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52BF8EB-F3D8-6A4E-A33A-58493D3EB853}"/>
              </a:ext>
            </a:extLst>
          </p:cNvPr>
          <p:cNvSpPr txBox="1">
            <a:spLocks/>
          </p:cNvSpPr>
          <p:nvPr/>
        </p:nvSpPr>
        <p:spPr bwMode="auto">
          <a:xfrm>
            <a:off x="1773143" y="989202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123614B-D1DB-9A45-9E72-732E02144E79}"/>
              </a:ext>
            </a:extLst>
          </p:cNvPr>
          <p:cNvSpPr txBox="1">
            <a:spLocks/>
          </p:cNvSpPr>
          <p:nvPr/>
        </p:nvSpPr>
        <p:spPr bwMode="auto">
          <a:xfrm>
            <a:off x="1771478" y="11017099"/>
            <a:ext cx="9412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227" name="Rounded Rectangle 5">
            <a:hlinkClick r:id="rId2"/>
            <a:extLst>
              <a:ext uri="{FF2B5EF4-FFF2-40B4-BE49-F238E27FC236}">
                <a16:creationId xmlns:a16="http://schemas.microsoft.com/office/drawing/2014/main" id="{ABE28A0C-0BC8-EA4F-B4B6-B96EFDDD1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142" y="2007633"/>
            <a:ext cx="5903913" cy="1260000"/>
          </a:xfrm>
          <a:prstGeom prst="roundRect">
            <a:avLst>
              <a:gd name="adj" fmla="val 10616"/>
            </a:avLst>
          </a:prstGeom>
          <a:gradFill flip="none" rotWithShape="1">
            <a:gsLst>
              <a:gs pos="0">
                <a:srgbClr val="69ABEF"/>
              </a:gs>
              <a:gs pos="100000">
                <a:srgbClr val="92E69C"/>
              </a:gs>
            </a:gsLst>
            <a:lin ang="13500000" scaled="1"/>
            <a:tileRect/>
          </a:gradFill>
          <a:ln>
            <a:noFill/>
          </a:ln>
          <a:extLst/>
        </p:spPr>
        <p:txBody>
          <a:bodyPr lIns="396000" tIns="180000" rIns="180000" bIns="180000" anchor="ctr">
            <a:spAutoFit/>
          </a:bodyPr>
          <a:lstStyle/>
          <a:p>
            <a:pPr algn="ctr" eaLnBrk="1">
              <a:defRPr/>
            </a:pPr>
            <a:r>
              <a:rPr lang="en-US" altLang="en-US" b="1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" charset="0"/>
              </a:rPr>
              <a:t>DOWNLOAD OPEN SANS FONT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D67A07-B205-7A41-A114-886A213F7149}"/>
              </a:ext>
            </a:extLst>
          </p:cNvPr>
          <p:cNvSpPr/>
          <p:nvPr/>
        </p:nvSpPr>
        <p:spPr>
          <a:xfrm>
            <a:off x="13014141" y="4409728"/>
            <a:ext cx="9929160" cy="1277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delenit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augue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feugait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quasi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architecto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 dicta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explicabo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nemo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aspernatur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fugit,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ratione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nesciunt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numquam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nostrum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exercitationem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corporis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laboriosam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E062617D-0F9E-7A43-8A6B-4F9D57CBB6AE}"/>
              </a:ext>
            </a:extLst>
          </p:cNvPr>
          <p:cNvGrpSpPr/>
          <p:nvPr/>
        </p:nvGrpSpPr>
        <p:grpSpPr>
          <a:xfrm>
            <a:off x="1750840" y="2007633"/>
            <a:ext cx="12762417" cy="1260475"/>
            <a:chOff x="8688898" y="6710899"/>
            <a:chExt cx="12762417" cy="1260475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C77047C1-A8B6-8D4F-8206-03F372768F8F}"/>
                </a:ext>
              </a:extLst>
            </p:cNvPr>
            <p:cNvSpPr/>
            <p:nvPr/>
          </p:nvSpPr>
          <p:spPr bwMode="auto">
            <a:xfrm>
              <a:off x="868889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50ADF7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6" name="Скругленный прямоугольник 45">
              <a:extLst>
                <a:ext uri="{FF2B5EF4-FFF2-40B4-BE49-F238E27FC236}">
                  <a16:creationId xmlns:a16="http://schemas.microsoft.com/office/drawing/2014/main" id="{E6216C62-884D-7E45-A293-E728A93DA3AB}"/>
                </a:ext>
              </a:extLst>
            </p:cNvPr>
            <p:cNvSpPr/>
            <p:nvPr/>
          </p:nvSpPr>
          <p:spPr bwMode="auto">
            <a:xfrm>
              <a:off x="1197516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CE4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7" name="Скругленный прямоугольник 46">
              <a:extLst>
                <a:ext uri="{FF2B5EF4-FFF2-40B4-BE49-F238E27FC236}">
                  <a16:creationId xmlns:a16="http://schemas.microsoft.com/office/drawing/2014/main" id="{FCD6C490-91C9-8746-AD82-E556994B5D83}"/>
                </a:ext>
              </a:extLst>
            </p:cNvPr>
            <p:cNvSpPr/>
            <p:nvPr/>
          </p:nvSpPr>
          <p:spPr bwMode="auto">
            <a:xfrm>
              <a:off x="1361830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5B9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8" name="Скругленный прямоугольник 47">
              <a:extLst>
                <a:ext uri="{FF2B5EF4-FFF2-40B4-BE49-F238E27FC236}">
                  <a16:creationId xmlns:a16="http://schemas.microsoft.com/office/drawing/2014/main" id="{53332951-BB7B-BB4C-ABFE-ED04799FE4DE}"/>
                </a:ext>
              </a:extLst>
            </p:cNvPr>
            <p:cNvSpPr/>
            <p:nvPr/>
          </p:nvSpPr>
          <p:spPr bwMode="auto">
            <a:xfrm>
              <a:off x="1526143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994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054105A9-381A-1245-BF27-13ED298D4835}"/>
                </a:ext>
              </a:extLst>
            </p:cNvPr>
            <p:cNvSpPr/>
            <p:nvPr/>
          </p:nvSpPr>
          <p:spPr bwMode="auto">
            <a:xfrm>
              <a:off x="1033203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BC1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7FE2E442-D18B-3243-B925-804BDCAF48E0}"/>
                </a:ext>
              </a:extLst>
            </p:cNvPr>
            <p:cNvSpPr/>
            <p:nvPr/>
          </p:nvSpPr>
          <p:spPr bwMode="auto">
            <a:xfrm>
              <a:off x="18547708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919BA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1" name="Скругленный прямоугольник 50">
              <a:extLst>
                <a:ext uri="{FF2B5EF4-FFF2-40B4-BE49-F238E27FC236}">
                  <a16:creationId xmlns:a16="http://schemas.microsoft.com/office/drawing/2014/main" id="{FF3C4579-A1D6-6042-B315-65FAEB5A55A6}"/>
                </a:ext>
              </a:extLst>
            </p:cNvPr>
            <p:cNvSpPr/>
            <p:nvPr/>
          </p:nvSpPr>
          <p:spPr bwMode="auto">
            <a:xfrm>
              <a:off x="20190840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1E202B"/>
            </a:solidFill>
            <a:ln w="12700" cap="flat" cmpd="sng" algn="ctr">
              <a:solidFill>
                <a:srgbClr val="36394C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Скругленный прямоугольник 51">
              <a:extLst>
                <a:ext uri="{FF2B5EF4-FFF2-40B4-BE49-F238E27FC236}">
                  <a16:creationId xmlns:a16="http://schemas.microsoft.com/office/drawing/2014/main" id="{BCD18648-2924-A141-892D-785456BC08F6}"/>
                </a:ext>
              </a:extLst>
            </p:cNvPr>
            <p:cNvSpPr/>
            <p:nvPr/>
          </p:nvSpPr>
          <p:spPr bwMode="auto">
            <a:xfrm>
              <a:off x="1690457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D2DDE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327A41-82D2-304E-93F0-547F627AB632}"/>
              </a:ext>
            </a:extLst>
          </p:cNvPr>
          <p:cNvSpPr/>
          <p:nvPr/>
        </p:nvSpPr>
        <p:spPr bwMode="auto">
          <a:xfrm>
            <a:off x="11753666" y="7416000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">
            <a:extLst>
              <a:ext uri="{FF2B5EF4-FFF2-40B4-BE49-F238E27FC236}">
                <a16:creationId xmlns:a16="http://schemas.microsoft.com/office/drawing/2014/main" id="{3670856D-ABDE-4047-B0BB-3021B4A2DD82}"/>
              </a:ext>
            </a:extLst>
          </p:cNvPr>
          <p:cNvSpPr/>
          <p:nvPr/>
        </p:nvSpPr>
        <p:spPr>
          <a:xfrm>
            <a:off x="31194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77" y="878"/>
                </a:moveTo>
                <a:lnTo>
                  <a:pt x="20722" y="878"/>
                </a:lnTo>
                <a:lnTo>
                  <a:pt x="20722" y="5446"/>
                </a:lnTo>
                <a:lnTo>
                  <a:pt x="877" y="5446"/>
                </a:lnTo>
                <a:lnTo>
                  <a:pt x="877" y="878"/>
                </a:lnTo>
                <a:close/>
                <a:moveTo>
                  <a:pt x="3171" y="2277"/>
                </a:moveTo>
                <a:lnTo>
                  <a:pt x="3171" y="4061"/>
                </a:lnTo>
                <a:lnTo>
                  <a:pt x="4956" y="4061"/>
                </a:lnTo>
                <a:lnTo>
                  <a:pt x="4956" y="2277"/>
                </a:lnTo>
                <a:lnTo>
                  <a:pt x="3171" y="2277"/>
                </a:lnTo>
                <a:close/>
                <a:moveTo>
                  <a:pt x="6325" y="2277"/>
                </a:moveTo>
                <a:lnTo>
                  <a:pt x="6325" y="4061"/>
                </a:lnTo>
                <a:lnTo>
                  <a:pt x="8110" y="4061"/>
                </a:lnTo>
                <a:lnTo>
                  <a:pt x="8110" y="2277"/>
                </a:lnTo>
                <a:lnTo>
                  <a:pt x="6325" y="2277"/>
                </a:lnTo>
                <a:close/>
                <a:moveTo>
                  <a:pt x="9479" y="2277"/>
                </a:moveTo>
                <a:lnTo>
                  <a:pt x="9479" y="4061"/>
                </a:lnTo>
                <a:lnTo>
                  <a:pt x="11263" y="4061"/>
                </a:lnTo>
                <a:lnTo>
                  <a:pt x="11263" y="2277"/>
                </a:lnTo>
                <a:lnTo>
                  <a:pt x="9479" y="2277"/>
                </a:lnTo>
                <a:close/>
                <a:moveTo>
                  <a:pt x="877" y="6318"/>
                </a:moveTo>
                <a:lnTo>
                  <a:pt x="20722" y="6318"/>
                </a:lnTo>
                <a:lnTo>
                  <a:pt x="20722" y="20722"/>
                </a:lnTo>
                <a:lnTo>
                  <a:pt x="877" y="20722"/>
                </a:lnTo>
                <a:lnTo>
                  <a:pt x="877" y="631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Shape">
            <a:extLst>
              <a:ext uri="{FF2B5EF4-FFF2-40B4-BE49-F238E27FC236}">
                <a16:creationId xmlns:a16="http://schemas.microsoft.com/office/drawing/2014/main" id="{C057BCF5-3439-3F44-8DDE-95E645FD40A8}"/>
              </a:ext>
            </a:extLst>
          </p:cNvPr>
          <p:cNvSpPr/>
          <p:nvPr/>
        </p:nvSpPr>
        <p:spPr>
          <a:xfrm>
            <a:off x="5045075" y="3025775"/>
            <a:ext cx="893763" cy="520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96" y="1508"/>
                </a:moveTo>
                <a:lnTo>
                  <a:pt x="2645" y="1508"/>
                </a:lnTo>
                <a:cubicBezTo>
                  <a:pt x="2523" y="2205"/>
                  <a:pt x="2304" y="2863"/>
                  <a:pt x="1983" y="3413"/>
                </a:cubicBezTo>
                <a:cubicBezTo>
                  <a:pt x="1669" y="3953"/>
                  <a:pt x="1294" y="4323"/>
                  <a:pt x="896" y="4532"/>
                </a:cubicBezTo>
                <a:lnTo>
                  <a:pt x="896" y="1508"/>
                </a:lnTo>
                <a:close/>
                <a:moveTo>
                  <a:pt x="3523" y="1508"/>
                </a:moveTo>
                <a:lnTo>
                  <a:pt x="18076" y="1508"/>
                </a:lnTo>
                <a:cubicBezTo>
                  <a:pt x="18215" y="2585"/>
                  <a:pt x="18525" y="3609"/>
                  <a:pt x="19013" y="4447"/>
                </a:cubicBezTo>
                <a:cubicBezTo>
                  <a:pt x="19495" y="5274"/>
                  <a:pt x="20084" y="5804"/>
                  <a:pt x="20703" y="6046"/>
                </a:cubicBezTo>
                <a:lnTo>
                  <a:pt x="20703" y="15499"/>
                </a:lnTo>
                <a:cubicBezTo>
                  <a:pt x="20084" y="15741"/>
                  <a:pt x="19495" y="16270"/>
                  <a:pt x="19013" y="17097"/>
                </a:cubicBezTo>
                <a:cubicBezTo>
                  <a:pt x="18516" y="17949"/>
                  <a:pt x="18202" y="18994"/>
                  <a:pt x="18067" y="20092"/>
                </a:cubicBezTo>
                <a:lnTo>
                  <a:pt x="3532" y="20092"/>
                </a:lnTo>
                <a:cubicBezTo>
                  <a:pt x="3397" y="18994"/>
                  <a:pt x="3083" y="17949"/>
                  <a:pt x="2586" y="17097"/>
                </a:cubicBezTo>
                <a:cubicBezTo>
                  <a:pt x="2104" y="16270"/>
                  <a:pt x="1515" y="15742"/>
                  <a:pt x="896" y="15500"/>
                </a:cubicBezTo>
                <a:lnTo>
                  <a:pt x="896" y="6043"/>
                </a:lnTo>
                <a:cubicBezTo>
                  <a:pt x="1515" y="5801"/>
                  <a:pt x="2104" y="5274"/>
                  <a:pt x="2586" y="4447"/>
                </a:cubicBezTo>
                <a:cubicBezTo>
                  <a:pt x="3074" y="3609"/>
                  <a:pt x="3385" y="2585"/>
                  <a:pt x="3523" y="1508"/>
                </a:cubicBezTo>
                <a:close/>
                <a:moveTo>
                  <a:pt x="18954" y="1508"/>
                </a:moveTo>
                <a:lnTo>
                  <a:pt x="20703" y="1508"/>
                </a:lnTo>
                <a:lnTo>
                  <a:pt x="20703" y="4535"/>
                </a:lnTo>
                <a:cubicBezTo>
                  <a:pt x="20305" y="4324"/>
                  <a:pt x="19931" y="3953"/>
                  <a:pt x="19616" y="3413"/>
                </a:cubicBezTo>
                <a:cubicBezTo>
                  <a:pt x="19295" y="2863"/>
                  <a:pt x="19076" y="2205"/>
                  <a:pt x="18954" y="1508"/>
                </a:cubicBezTo>
                <a:close/>
                <a:moveTo>
                  <a:pt x="10800" y="4605"/>
                </a:moveTo>
                <a:cubicBezTo>
                  <a:pt x="9875" y="4605"/>
                  <a:pt x="8952" y="5210"/>
                  <a:pt x="8246" y="6419"/>
                </a:cubicBezTo>
                <a:cubicBezTo>
                  <a:pt x="6836" y="8838"/>
                  <a:pt x="6836" y="12760"/>
                  <a:pt x="8246" y="15179"/>
                </a:cubicBezTo>
                <a:cubicBezTo>
                  <a:pt x="9657" y="17598"/>
                  <a:pt x="11943" y="17598"/>
                  <a:pt x="13353" y="15179"/>
                </a:cubicBezTo>
                <a:cubicBezTo>
                  <a:pt x="14763" y="12760"/>
                  <a:pt x="14763" y="8838"/>
                  <a:pt x="13353" y="6419"/>
                </a:cubicBezTo>
                <a:cubicBezTo>
                  <a:pt x="12648" y="5210"/>
                  <a:pt x="11724" y="4605"/>
                  <a:pt x="10800" y="4605"/>
                </a:cubicBezTo>
                <a:close/>
                <a:moveTo>
                  <a:pt x="10800" y="6115"/>
                </a:moveTo>
                <a:cubicBezTo>
                  <a:pt x="11499" y="6115"/>
                  <a:pt x="12197" y="6573"/>
                  <a:pt x="12731" y="7488"/>
                </a:cubicBezTo>
                <a:cubicBezTo>
                  <a:pt x="13797" y="9317"/>
                  <a:pt x="13797" y="12283"/>
                  <a:pt x="12731" y="14112"/>
                </a:cubicBezTo>
                <a:cubicBezTo>
                  <a:pt x="11664" y="15942"/>
                  <a:pt x="9935" y="15942"/>
                  <a:pt x="8868" y="14112"/>
                </a:cubicBezTo>
                <a:cubicBezTo>
                  <a:pt x="7802" y="12283"/>
                  <a:pt x="7802" y="9317"/>
                  <a:pt x="8868" y="7488"/>
                </a:cubicBezTo>
                <a:cubicBezTo>
                  <a:pt x="9402" y="6573"/>
                  <a:pt x="10101" y="6115"/>
                  <a:pt x="10800" y="6115"/>
                </a:cubicBezTo>
                <a:close/>
                <a:moveTo>
                  <a:pt x="20703" y="17007"/>
                </a:moveTo>
                <a:lnTo>
                  <a:pt x="20703" y="20092"/>
                </a:lnTo>
                <a:lnTo>
                  <a:pt x="18946" y="20092"/>
                </a:lnTo>
                <a:cubicBezTo>
                  <a:pt x="19065" y="19374"/>
                  <a:pt x="19286" y="18696"/>
                  <a:pt x="19616" y="18130"/>
                </a:cubicBezTo>
                <a:cubicBezTo>
                  <a:pt x="19931" y="17591"/>
                  <a:pt x="20305" y="17218"/>
                  <a:pt x="20703" y="17007"/>
                </a:cubicBezTo>
                <a:close/>
                <a:moveTo>
                  <a:pt x="896" y="17011"/>
                </a:moveTo>
                <a:cubicBezTo>
                  <a:pt x="1294" y="17221"/>
                  <a:pt x="1669" y="17591"/>
                  <a:pt x="1983" y="18130"/>
                </a:cubicBezTo>
                <a:cubicBezTo>
                  <a:pt x="2313" y="18696"/>
                  <a:pt x="2534" y="19374"/>
                  <a:pt x="2653" y="20092"/>
                </a:cubicBezTo>
                <a:lnTo>
                  <a:pt x="896" y="20092"/>
                </a:lnTo>
                <a:lnTo>
                  <a:pt x="896" y="1701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014FC051-A0DE-5541-9AD7-767945685591}"/>
              </a:ext>
            </a:extLst>
          </p:cNvPr>
          <p:cNvSpPr/>
          <p:nvPr/>
        </p:nvSpPr>
        <p:spPr>
          <a:xfrm>
            <a:off x="6946900" y="2827338"/>
            <a:ext cx="912813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19" y="0"/>
                </a:moveTo>
                <a:lnTo>
                  <a:pt x="3319" y="925"/>
                </a:lnTo>
                <a:lnTo>
                  <a:pt x="18281" y="925"/>
                </a:lnTo>
                <a:lnTo>
                  <a:pt x="18281" y="0"/>
                </a:lnTo>
                <a:lnTo>
                  <a:pt x="3319" y="0"/>
                </a:lnTo>
                <a:close/>
                <a:moveTo>
                  <a:pt x="1799" y="1787"/>
                </a:moveTo>
                <a:lnTo>
                  <a:pt x="1799" y="2712"/>
                </a:lnTo>
                <a:lnTo>
                  <a:pt x="19779" y="2712"/>
                </a:lnTo>
                <a:lnTo>
                  <a:pt x="19779" y="1787"/>
                </a:lnTo>
                <a:lnTo>
                  <a:pt x="1799" y="1787"/>
                </a:lnTo>
                <a:close/>
                <a:moveTo>
                  <a:pt x="0" y="3574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3574"/>
                </a:lnTo>
                <a:lnTo>
                  <a:pt x="0" y="3574"/>
                </a:lnTo>
                <a:close/>
                <a:moveTo>
                  <a:pt x="818" y="4488"/>
                </a:moveTo>
                <a:lnTo>
                  <a:pt x="20782" y="4488"/>
                </a:lnTo>
                <a:lnTo>
                  <a:pt x="20782" y="20687"/>
                </a:lnTo>
                <a:lnTo>
                  <a:pt x="818" y="20687"/>
                </a:lnTo>
                <a:lnTo>
                  <a:pt x="818" y="448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A4FB8440-3C3B-074C-B7B6-BDE4B584D035}"/>
              </a:ext>
            </a:extLst>
          </p:cNvPr>
          <p:cNvSpPr/>
          <p:nvPr/>
        </p:nvSpPr>
        <p:spPr>
          <a:xfrm>
            <a:off x="8867775" y="2838450"/>
            <a:ext cx="893763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Shape">
            <a:extLst>
              <a:ext uri="{FF2B5EF4-FFF2-40B4-BE49-F238E27FC236}">
                <a16:creationId xmlns:a16="http://schemas.microsoft.com/office/drawing/2014/main" id="{428582F5-95B2-CB40-A60A-4288A767F815}"/>
              </a:ext>
            </a:extLst>
          </p:cNvPr>
          <p:cNvSpPr/>
          <p:nvPr/>
        </p:nvSpPr>
        <p:spPr>
          <a:xfrm>
            <a:off x="10769600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600" extrusionOk="0">
                <a:moveTo>
                  <a:pt x="2244" y="0"/>
                </a:moveTo>
                <a:lnTo>
                  <a:pt x="2244" y="5470"/>
                </a:lnTo>
                <a:cubicBezTo>
                  <a:pt x="1706" y="5554"/>
                  <a:pt x="1188" y="5805"/>
                  <a:pt x="774" y="6229"/>
                </a:cubicBezTo>
                <a:cubicBezTo>
                  <a:pt x="-258" y="7287"/>
                  <a:pt x="-258" y="9001"/>
                  <a:pt x="774" y="10059"/>
                </a:cubicBezTo>
                <a:cubicBezTo>
                  <a:pt x="1189" y="10483"/>
                  <a:pt x="1706" y="10734"/>
                  <a:pt x="2244" y="10818"/>
                </a:cubicBezTo>
                <a:lnTo>
                  <a:pt x="2244" y="21584"/>
                </a:lnTo>
                <a:lnTo>
                  <a:pt x="3045" y="21584"/>
                </a:lnTo>
                <a:lnTo>
                  <a:pt x="3045" y="10818"/>
                </a:lnTo>
                <a:cubicBezTo>
                  <a:pt x="3582" y="10734"/>
                  <a:pt x="4100" y="10483"/>
                  <a:pt x="4513" y="10059"/>
                </a:cubicBezTo>
                <a:cubicBezTo>
                  <a:pt x="5546" y="9001"/>
                  <a:pt x="5546" y="7287"/>
                  <a:pt x="4513" y="6229"/>
                </a:cubicBezTo>
                <a:cubicBezTo>
                  <a:pt x="4099" y="5805"/>
                  <a:pt x="3582" y="5554"/>
                  <a:pt x="3045" y="5470"/>
                </a:cubicBezTo>
                <a:lnTo>
                  <a:pt x="3045" y="0"/>
                </a:lnTo>
                <a:lnTo>
                  <a:pt x="2244" y="0"/>
                </a:lnTo>
                <a:close/>
                <a:moveTo>
                  <a:pt x="10142" y="16"/>
                </a:moveTo>
                <a:lnTo>
                  <a:pt x="10142" y="12212"/>
                </a:lnTo>
                <a:cubicBezTo>
                  <a:pt x="9604" y="12296"/>
                  <a:pt x="9087" y="12547"/>
                  <a:pt x="8673" y="12971"/>
                </a:cubicBezTo>
                <a:cubicBezTo>
                  <a:pt x="7640" y="14029"/>
                  <a:pt x="7640" y="15744"/>
                  <a:pt x="8673" y="16802"/>
                </a:cubicBezTo>
                <a:cubicBezTo>
                  <a:pt x="9087" y="17226"/>
                  <a:pt x="9604" y="17477"/>
                  <a:pt x="10142" y="17561"/>
                </a:cubicBezTo>
                <a:lnTo>
                  <a:pt x="10142" y="21600"/>
                </a:lnTo>
                <a:lnTo>
                  <a:pt x="10942" y="21600"/>
                </a:lnTo>
                <a:lnTo>
                  <a:pt x="10942" y="17561"/>
                </a:lnTo>
                <a:cubicBezTo>
                  <a:pt x="11480" y="17477"/>
                  <a:pt x="11997" y="17226"/>
                  <a:pt x="12411" y="16802"/>
                </a:cubicBezTo>
                <a:cubicBezTo>
                  <a:pt x="13444" y="15744"/>
                  <a:pt x="13444" y="14029"/>
                  <a:pt x="12411" y="12971"/>
                </a:cubicBezTo>
                <a:cubicBezTo>
                  <a:pt x="11997" y="12547"/>
                  <a:pt x="11480" y="12296"/>
                  <a:pt x="10942" y="12212"/>
                </a:cubicBezTo>
                <a:lnTo>
                  <a:pt x="10942" y="16"/>
                </a:lnTo>
                <a:lnTo>
                  <a:pt x="10142" y="16"/>
                </a:lnTo>
                <a:close/>
                <a:moveTo>
                  <a:pt x="18040" y="16"/>
                </a:moveTo>
                <a:lnTo>
                  <a:pt x="18040" y="7232"/>
                </a:lnTo>
                <a:cubicBezTo>
                  <a:pt x="17502" y="7316"/>
                  <a:pt x="16985" y="7567"/>
                  <a:pt x="16571" y="7991"/>
                </a:cubicBezTo>
                <a:cubicBezTo>
                  <a:pt x="15538" y="9049"/>
                  <a:pt x="15538" y="10763"/>
                  <a:pt x="16571" y="11821"/>
                </a:cubicBezTo>
                <a:cubicBezTo>
                  <a:pt x="16985" y="12245"/>
                  <a:pt x="17502" y="12496"/>
                  <a:pt x="18040" y="12580"/>
                </a:cubicBezTo>
                <a:lnTo>
                  <a:pt x="18040" y="21600"/>
                </a:lnTo>
                <a:lnTo>
                  <a:pt x="18840" y="21600"/>
                </a:lnTo>
                <a:lnTo>
                  <a:pt x="18840" y="12580"/>
                </a:lnTo>
                <a:cubicBezTo>
                  <a:pt x="19378" y="12496"/>
                  <a:pt x="19895" y="12245"/>
                  <a:pt x="20310" y="11821"/>
                </a:cubicBezTo>
                <a:cubicBezTo>
                  <a:pt x="21342" y="10763"/>
                  <a:pt x="21342" y="9049"/>
                  <a:pt x="20310" y="7991"/>
                </a:cubicBezTo>
                <a:cubicBezTo>
                  <a:pt x="19895" y="7567"/>
                  <a:pt x="19378" y="7316"/>
                  <a:pt x="18840" y="7232"/>
                </a:cubicBezTo>
                <a:lnTo>
                  <a:pt x="18840" y="16"/>
                </a:lnTo>
                <a:lnTo>
                  <a:pt x="18040" y="16"/>
                </a:lnTo>
                <a:close/>
                <a:moveTo>
                  <a:pt x="2644" y="6325"/>
                </a:moveTo>
                <a:cubicBezTo>
                  <a:pt x="3099" y="6325"/>
                  <a:pt x="3553" y="6502"/>
                  <a:pt x="3900" y="6857"/>
                </a:cubicBezTo>
                <a:cubicBezTo>
                  <a:pt x="4594" y="7568"/>
                  <a:pt x="4594" y="8720"/>
                  <a:pt x="3900" y="9431"/>
                </a:cubicBezTo>
                <a:cubicBezTo>
                  <a:pt x="3207" y="10142"/>
                  <a:pt x="2081" y="10142"/>
                  <a:pt x="1388" y="9431"/>
                </a:cubicBezTo>
                <a:cubicBezTo>
                  <a:pt x="694" y="8720"/>
                  <a:pt x="694" y="7568"/>
                  <a:pt x="1388" y="6857"/>
                </a:cubicBezTo>
                <a:cubicBezTo>
                  <a:pt x="1734" y="6502"/>
                  <a:pt x="2190" y="6325"/>
                  <a:pt x="2644" y="6325"/>
                </a:cubicBezTo>
                <a:close/>
                <a:moveTo>
                  <a:pt x="18440" y="8086"/>
                </a:moveTo>
                <a:cubicBezTo>
                  <a:pt x="18895" y="8086"/>
                  <a:pt x="19350" y="8264"/>
                  <a:pt x="19696" y="8619"/>
                </a:cubicBezTo>
                <a:cubicBezTo>
                  <a:pt x="20390" y="9330"/>
                  <a:pt x="20390" y="10482"/>
                  <a:pt x="19696" y="11193"/>
                </a:cubicBezTo>
                <a:cubicBezTo>
                  <a:pt x="19003" y="11904"/>
                  <a:pt x="17877" y="11904"/>
                  <a:pt x="17184" y="11193"/>
                </a:cubicBezTo>
                <a:cubicBezTo>
                  <a:pt x="16490" y="10482"/>
                  <a:pt x="16490" y="9330"/>
                  <a:pt x="17184" y="8619"/>
                </a:cubicBezTo>
                <a:cubicBezTo>
                  <a:pt x="17531" y="8264"/>
                  <a:pt x="17986" y="8086"/>
                  <a:pt x="18440" y="8086"/>
                </a:cubicBezTo>
                <a:close/>
                <a:moveTo>
                  <a:pt x="10542" y="13067"/>
                </a:moveTo>
                <a:cubicBezTo>
                  <a:pt x="10997" y="13067"/>
                  <a:pt x="11451" y="13244"/>
                  <a:pt x="11798" y="13599"/>
                </a:cubicBezTo>
                <a:cubicBezTo>
                  <a:pt x="12492" y="14310"/>
                  <a:pt x="12492" y="15463"/>
                  <a:pt x="11798" y="16174"/>
                </a:cubicBezTo>
                <a:cubicBezTo>
                  <a:pt x="11104" y="16884"/>
                  <a:pt x="9980" y="16884"/>
                  <a:pt x="9286" y="16174"/>
                </a:cubicBezTo>
                <a:cubicBezTo>
                  <a:pt x="8592" y="15463"/>
                  <a:pt x="8592" y="14310"/>
                  <a:pt x="9286" y="13599"/>
                </a:cubicBezTo>
                <a:cubicBezTo>
                  <a:pt x="9633" y="13244"/>
                  <a:pt x="10087" y="13067"/>
                  <a:pt x="10542" y="1306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Shape">
            <a:extLst>
              <a:ext uri="{FF2B5EF4-FFF2-40B4-BE49-F238E27FC236}">
                <a16:creationId xmlns:a16="http://schemas.microsoft.com/office/drawing/2014/main" id="{E717843B-3CE8-A84E-BC09-E6661A359756}"/>
              </a:ext>
            </a:extLst>
          </p:cNvPr>
          <p:cNvSpPr/>
          <p:nvPr/>
        </p:nvSpPr>
        <p:spPr>
          <a:xfrm>
            <a:off x="12696825" y="2827338"/>
            <a:ext cx="915988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64" y="864"/>
                </a:moveTo>
                <a:lnTo>
                  <a:pt x="20736" y="864"/>
                </a:lnTo>
                <a:lnTo>
                  <a:pt x="20736" y="20736"/>
                </a:lnTo>
                <a:lnTo>
                  <a:pt x="864" y="20736"/>
                </a:lnTo>
                <a:lnTo>
                  <a:pt x="864" y="864"/>
                </a:lnTo>
                <a:close/>
                <a:moveTo>
                  <a:pt x="13910" y="3650"/>
                </a:moveTo>
                <a:cubicBezTo>
                  <a:pt x="13343" y="3650"/>
                  <a:pt x="12776" y="3867"/>
                  <a:pt x="12343" y="4300"/>
                </a:cubicBezTo>
                <a:cubicBezTo>
                  <a:pt x="11477" y="5166"/>
                  <a:pt x="11477" y="6570"/>
                  <a:pt x="12343" y="7436"/>
                </a:cubicBezTo>
                <a:cubicBezTo>
                  <a:pt x="13209" y="8302"/>
                  <a:pt x="14613" y="8302"/>
                  <a:pt x="15478" y="7436"/>
                </a:cubicBezTo>
                <a:cubicBezTo>
                  <a:pt x="16344" y="6570"/>
                  <a:pt x="16344" y="5166"/>
                  <a:pt x="15478" y="4300"/>
                </a:cubicBezTo>
                <a:cubicBezTo>
                  <a:pt x="15046" y="3867"/>
                  <a:pt x="14478" y="3650"/>
                  <a:pt x="13910" y="3650"/>
                </a:cubicBezTo>
                <a:close/>
                <a:moveTo>
                  <a:pt x="13910" y="4523"/>
                </a:moveTo>
                <a:cubicBezTo>
                  <a:pt x="14254" y="4523"/>
                  <a:pt x="14598" y="4655"/>
                  <a:pt x="14861" y="4918"/>
                </a:cubicBezTo>
                <a:cubicBezTo>
                  <a:pt x="15386" y="5442"/>
                  <a:pt x="15386" y="6293"/>
                  <a:pt x="14861" y="6818"/>
                </a:cubicBezTo>
                <a:cubicBezTo>
                  <a:pt x="14336" y="7343"/>
                  <a:pt x="13485" y="7343"/>
                  <a:pt x="12960" y="6818"/>
                </a:cubicBezTo>
                <a:cubicBezTo>
                  <a:pt x="12435" y="6293"/>
                  <a:pt x="12435" y="5442"/>
                  <a:pt x="12960" y="4918"/>
                </a:cubicBezTo>
                <a:cubicBezTo>
                  <a:pt x="13222" y="4655"/>
                  <a:pt x="13566" y="4523"/>
                  <a:pt x="13910" y="4523"/>
                </a:cubicBezTo>
                <a:close/>
                <a:moveTo>
                  <a:pt x="13892" y="10178"/>
                </a:moveTo>
                <a:lnTo>
                  <a:pt x="10558" y="13512"/>
                </a:lnTo>
                <a:lnTo>
                  <a:pt x="8562" y="11516"/>
                </a:lnTo>
                <a:lnTo>
                  <a:pt x="2816" y="17262"/>
                </a:lnTo>
                <a:lnTo>
                  <a:pt x="3427" y="17873"/>
                </a:lnTo>
                <a:lnTo>
                  <a:pt x="8562" y="12738"/>
                </a:lnTo>
                <a:lnTo>
                  <a:pt x="14571" y="18748"/>
                </a:lnTo>
                <a:lnTo>
                  <a:pt x="15182" y="18137"/>
                </a:lnTo>
                <a:lnTo>
                  <a:pt x="11169" y="14123"/>
                </a:lnTo>
                <a:lnTo>
                  <a:pt x="13893" y="11400"/>
                </a:lnTo>
                <a:lnTo>
                  <a:pt x="18087" y="15594"/>
                </a:lnTo>
                <a:lnTo>
                  <a:pt x="18697" y="14983"/>
                </a:lnTo>
                <a:lnTo>
                  <a:pt x="13892" y="1017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Shape">
            <a:extLst>
              <a:ext uri="{FF2B5EF4-FFF2-40B4-BE49-F238E27FC236}">
                <a16:creationId xmlns:a16="http://schemas.microsoft.com/office/drawing/2014/main" id="{2E962CAC-3055-7547-97B0-6002AF3A6298}"/>
              </a:ext>
            </a:extLst>
          </p:cNvPr>
          <p:cNvSpPr/>
          <p:nvPr/>
        </p:nvSpPr>
        <p:spPr>
          <a:xfrm>
            <a:off x="14620875" y="2979738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7" name="Shape">
            <a:extLst>
              <a:ext uri="{FF2B5EF4-FFF2-40B4-BE49-F238E27FC236}">
                <a16:creationId xmlns:a16="http://schemas.microsoft.com/office/drawing/2014/main" id="{D8A5AF0F-604C-4742-8CC4-CB07056FD59F}"/>
              </a:ext>
            </a:extLst>
          </p:cNvPr>
          <p:cNvSpPr/>
          <p:nvPr/>
        </p:nvSpPr>
        <p:spPr>
          <a:xfrm>
            <a:off x="16522700" y="2827338"/>
            <a:ext cx="917575" cy="915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7" y="17096"/>
                </a:lnTo>
                <a:lnTo>
                  <a:pt x="5427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8" name="Shape">
            <a:extLst>
              <a:ext uri="{FF2B5EF4-FFF2-40B4-BE49-F238E27FC236}">
                <a16:creationId xmlns:a16="http://schemas.microsoft.com/office/drawing/2014/main" id="{34CF0F8D-6322-4D46-B3C6-3241DDEEBC25}"/>
              </a:ext>
            </a:extLst>
          </p:cNvPr>
          <p:cNvSpPr/>
          <p:nvPr/>
        </p:nvSpPr>
        <p:spPr>
          <a:xfrm>
            <a:off x="184483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85"/>
                </a:lnTo>
                <a:lnTo>
                  <a:pt x="0" y="3585"/>
                </a:lnTo>
                <a:lnTo>
                  <a:pt x="0" y="4474"/>
                </a:lnTo>
                <a:lnTo>
                  <a:pt x="1794" y="4474"/>
                </a:lnTo>
                <a:lnTo>
                  <a:pt x="1794" y="21600"/>
                </a:lnTo>
                <a:lnTo>
                  <a:pt x="19807" y="21600"/>
                </a:lnTo>
                <a:lnTo>
                  <a:pt x="19807" y="4474"/>
                </a:lnTo>
                <a:lnTo>
                  <a:pt x="21600" y="4474"/>
                </a:lnTo>
                <a:lnTo>
                  <a:pt x="21600" y="3585"/>
                </a:lnTo>
                <a:lnTo>
                  <a:pt x="17117" y="3585"/>
                </a:lnTo>
                <a:lnTo>
                  <a:pt x="17117" y="0"/>
                </a:lnTo>
                <a:lnTo>
                  <a:pt x="4483" y="0"/>
                </a:lnTo>
                <a:close/>
                <a:moveTo>
                  <a:pt x="5360" y="892"/>
                </a:moveTo>
                <a:lnTo>
                  <a:pt x="16241" y="892"/>
                </a:lnTo>
                <a:lnTo>
                  <a:pt x="16241" y="3585"/>
                </a:lnTo>
                <a:lnTo>
                  <a:pt x="5360" y="3585"/>
                </a:lnTo>
                <a:lnTo>
                  <a:pt x="5360" y="892"/>
                </a:lnTo>
                <a:close/>
                <a:moveTo>
                  <a:pt x="2688" y="4474"/>
                </a:moveTo>
                <a:lnTo>
                  <a:pt x="18912" y="4474"/>
                </a:lnTo>
                <a:lnTo>
                  <a:pt x="18912" y="20678"/>
                </a:lnTo>
                <a:lnTo>
                  <a:pt x="2688" y="20678"/>
                </a:lnTo>
                <a:lnTo>
                  <a:pt x="2688" y="4474"/>
                </a:lnTo>
                <a:close/>
                <a:moveTo>
                  <a:pt x="10356" y="6253"/>
                </a:moveTo>
                <a:lnTo>
                  <a:pt x="10356" y="18889"/>
                </a:lnTo>
                <a:lnTo>
                  <a:pt x="11245" y="18889"/>
                </a:lnTo>
                <a:lnTo>
                  <a:pt x="11245" y="6253"/>
                </a:lnTo>
                <a:lnTo>
                  <a:pt x="10356" y="6253"/>
                </a:lnTo>
                <a:close/>
                <a:moveTo>
                  <a:pt x="5877" y="7173"/>
                </a:moveTo>
                <a:lnTo>
                  <a:pt x="5877" y="17968"/>
                </a:lnTo>
                <a:lnTo>
                  <a:pt x="6766" y="17968"/>
                </a:lnTo>
                <a:lnTo>
                  <a:pt x="6766" y="7173"/>
                </a:lnTo>
                <a:lnTo>
                  <a:pt x="5877" y="7173"/>
                </a:lnTo>
                <a:close/>
                <a:moveTo>
                  <a:pt x="14834" y="7173"/>
                </a:moveTo>
                <a:lnTo>
                  <a:pt x="14834" y="17968"/>
                </a:lnTo>
                <a:lnTo>
                  <a:pt x="15723" y="17968"/>
                </a:lnTo>
                <a:lnTo>
                  <a:pt x="15723" y="7173"/>
                </a:lnTo>
                <a:lnTo>
                  <a:pt x="14834" y="717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9" name="Shape">
            <a:extLst>
              <a:ext uri="{FF2B5EF4-FFF2-40B4-BE49-F238E27FC236}">
                <a16:creationId xmlns:a16="http://schemas.microsoft.com/office/drawing/2014/main" id="{92AE34D4-2530-0C45-836A-69420FFAF1E1}"/>
              </a:ext>
            </a:extLst>
          </p:cNvPr>
          <p:cNvSpPr/>
          <p:nvPr/>
        </p:nvSpPr>
        <p:spPr>
          <a:xfrm>
            <a:off x="20373975" y="2838450"/>
            <a:ext cx="89852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0" name="Shape">
            <a:extLst>
              <a:ext uri="{FF2B5EF4-FFF2-40B4-BE49-F238E27FC236}">
                <a16:creationId xmlns:a16="http://schemas.microsoft.com/office/drawing/2014/main" id="{D4B875AA-5676-1D46-851D-3A68BCF34866}"/>
              </a:ext>
            </a:extLst>
          </p:cNvPr>
          <p:cNvSpPr/>
          <p:nvPr/>
        </p:nvSpPr>
        <p:spPr>
          <a:xfrm>
            <a:off x="3257550" y="5041900"/>
            <a:ext cx="5746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405" y="898"/>
                </a:moveTo>
                <a:lnTo>
                  <a:pt x="20193" y="898"/>
                </a:lnTo>
                <a:lnTo>
                  <a:pt x="20193" y="20730"/>
                </a:lnTo>
                <a:lnTo>
                  <a:pt x="1405" y="20730"/>
                </a:lnTo>
                <a:lnTo>
                  <a:pt x="1405" y="898"/>
                </a:lnTo>
                <a:close/>
                <a:moveTo>
                  <a:pt x="8671" y="1783"/>
                </a:moveTo>
                <a:lnTo>
                  <a:pt x="8671" y="2688"/>
                </a:lnTo>
                <a:lnTo>
                  <a:pt x="12928" y="2688"/>
                </a:lnTo>
                <a:lnTo>
                  <a:pt x="12928" y="1783"/>
                </a:lnTo>
                <a:lnTo>
                  <a:pt x="8671" y="1783"/>
                </a:lnTo>
                <a:close/>
                <a:moveTo>
                  <a:pt x="11050" y="17555"/>
                </a:moveTo>
                <a:cubicBezTo>
                  <a:pt x="10505" y="17555"/>
                  <a:pt x="9960" y="17685"/>
                  <a:pt x="9544" y="17945"/>
                </a:cubicBezTo>
                <a:cubicBezTo>
                  <a:pt x="8713" y="18466"/>
                  <a:pt x="8713" y="19309"/>
                  <a:pt x="9544" y="19829"/>
                </a:cubicBezTo>
                <a:cubicBezTo>
                  <a:pt x="10375" y="20350"/>
                  <a:pt x="11723" y="20350"/>
                  <a:pt x="12554" y="19829"/>
                </a:cubicBezTo>
                <a:cubicBezTo>
                  <a:pt x="13386" y="19309"/>
                  <a:pt x="13386" y="18466"/>
                  <a:pt x="12554" y="17945"/>
                </a:cubicBezTo>
                <a:cubicBezTo>
                  <a:pt x="12139" y="17685"/>
                  <a:pt x="11594" y="17555"/>
                  <a:pt x="11050" y="17555"/>
                </a:cubicBezTo>
                <a:close/>
                <a:moveTo>
                  <a:pt x="11050" y="18435"/>
                </a:moveTo>
                <a:cubicBezTo>
                  <a:pt x="11235" y="18435"/>
                  <a:pt x="11419" y="18480"/>
                  <a:pt x="11560" y="18568"/>
                </a:cubicBezTo>
                <a:cubicBezTo>
                  <a:pt x="11842" y="18744"/>
                  <a:pt x="11842" y="19030"/>
                  <a:pt x="11560" y="19207"/>
                </a:cubicBezTo>
                <a:cubicBezTo>
                  <a:pt x="11278" y="19384"/>
                  <a:pt x="10821" y="19384"/>
                  <a:pt x="10539" y="19207"/>
                </a:cubicBezTo>
                <a:cubicBezTo>
                  <a:pt x="10257" y="19030"/>
                  <a:pt x="10257" y="18744"/>
                  <a:pt x="10539" y="18568"/>
                </a:cubicBezTo>
                <a:cubicBezTo>
                  <a:pt x="10680" y="18480"/>
                  <a:pt x="10865" y="18435"/>
                  <a:pt x="11050" y="18435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A5F0625E-A619-C349-806A-AB3100254639}"/>
              </a:ext>
            </a:extLst>
          </p:cNvPr>
          <p:cNvSpPr/>
          <p:nvPr/>
        </p:nvSpPr>
        <p:spPr>
          <a:xfrm>
            <a:off x="4862513" y="5199063"/>
            <a:ext cx="9191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4066" y="4088"/>
                </a:moveTo>
                <a:lnTo>
                  <a:pt x="4066" y="4995"/>
                </a:lnTo>
                <a:lnTo>
                  <a:pt x="17554" y="4995"/>
                </a:lnTo>
                <a:lnTo>
                  <a:pt x="17554" y="4088"/>
                </a:lnTo>
                <a:lnTo>
                  <a:pt x="4066" y="4088"/>
                </a:lnTo>
                <a:close/>
                <a:moveTo>
                  <a:pt x="4066" y="7701"/>
                </a:moveTo>
                <a:lnTo>
                  <a:pt x="4066" y="8608"/>
                </a:lnTo>
                <a:lnTo>
                  <a:pt x="17554" y="8608"/>
                </a:lnTo>
                <a:lnTo>
                  <a:pt x="17554" y="7701"/>
                </a:lnTo>
                <a:lnTo>
                  <a:pt x="4066" y="7701"/>
                </a:lnTo>
                <a:close/>
                <a:moveTo>
                  <a:pt x="4066" y="11313"/>
                </a:moveTo>
                <a:lnTo>
                  <a:pt x="4066" y="12220"/>
                </a:lnTo>
                <a:lnTo>
                  <a:pt x="13522" y="12220"/>
                </a:lnTo>
                <a:lnTo>
                  <a:pt x="13522" y="11313"/>
                </a:lnTo>
                <a:lnTo>
                  <a:pt x="4066" y="1131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21A096A7-4E39-294E-A166-7B15922157A1}"/>
              </a:ext>
            </a:extLst>
          </p:cNvPr>
          <p:cNvSpPr/>
          <p:nvPr/>
        </p:nvSpPr>
        <p:spPr>
          <a:xfrm>
            <a:off x="6811963" y="5200650"/>
            <a:ext cx="917575" cy="915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5853" y="6321"/>
                </a:moveTo>
                <a:cubicBezTo>
                  <a:pt x="5399" y="6321"/>
                  <a:pt x="4945" y="6494"/>
                  <a:pt x="4598" y="6841"/>
                </a:cubicBezTo>
                <a:cubicBezTo>
                  <a:pt x="3906" y="7535"/>
                  <a:pt x="3906" y="8660"/>
                  <a:pt x="4598" y="9354"/>
                </a:cubicBezTo>
                <a:cubicBezTo>
                  <a:pt x="5291" y="10048"/>
                  <a:pt x="6415" y="10048"/>
                  <a:pt x="7107" y="9354"/>
                </a:cubicBezTo>
                <a:cubicBezTo>
                  <a:pt x="7800" y="8660"/>
                  <a:pt x="7800" y="7535"/>
                  <a:pt x="7107" y="6841"/>
                </a:cubicBezTo>
                <a:cubicBezTo>
                  <a:pt x="6761" y="6494"/>
                  <a:pt x="6307" y="6321"/>
                  <a:pt x="5853" y="6321"/>
                </a:cubicBezTo>
                <a:close/>
                <a:moveTo>
                  <a:pt x="10789" y="6321"/>
                </a:moveTo>
                <a:cubicBezTo>
                  <a:pt x="10335" y="6321"/>
                  <a:pt x="9881" y="6494"/>
                  <a:pt x="9535" y="6841"/>
                </a:cubicBezTo>
                <a:cubicBezTo>
                  <a:pt x="8842" y="7535"/>
                  <a:pt x="8842" y="8660"/>
                  <a:pt x="9535" y="9354"/>
                </a:cubicBezTo>
                <a:cubicBezTo>
                  <a:pt x="10228" y="10048"/>
                  <a:pt x="11351" y="10048"/>
                  <a:pt x="12044" y="9354"/>
                </a:cubicBezTo>
                <a:cubicBezTo>
                  <a:pt x="12737" y="8660"/>
                  <a:pt x="12737" y="7535"/>
                  <a:pt x="12044" y="6841"/>
                </a:cubicBezTo>
                <a:cubicBezTo>
                  <a:pt x="11698" y="6494"/>
                  <a:pt x="11243" y="6321"/>
                  <a:pt x="10789" y="6321"/>
                </a:cubicBezTo>
                <a:close/>
                <a:moveTo>
                  <a:pt x="15726" y="6321"/>
                </a:moveTo>
                <a:cubicBezTo>
                  <a:pt x="15272" y="6321"/>
                  <a:pt x="14818" y="6494"/>
                  <a:pt x="14471" y="6841"/>
                </a:cubicBezTo>
                <a:cubicBezTo>
                  <a:pt x="13779" y="7535"/>
                  <a:pt x="13779" y="8660"/>
                  <a:pt x="14471" y="9354"/>
                </a:cubicBezTo>
                <a:cubicBezTo>
                  <a:pt x="15164" y="10048"/>
                  <a:pt x="16288" y="10048"/>
                  <a:pt x="16981" y="9354"/>
                </a:cubicBezTo>
                <a:cubicBezTo>
                  <a:pt x="17673" y="8660"/>
                  <a:pt x="17673" y="7535"/>
                  <a:pt x="16981" y="6841"/>
                </a:cubicBezTo>
                <a:cubicBezTo>
                  <a:pt x="16634" y="6494"/>
                  <a:pt x="16180" y="6321"/>
                  <a:pt x="15726" y="6321"/>
                </a:cubicBezTo>
                <a:close/>
                <a:moveTo>
                  <a:pt x="5853" y="7220"/>
                </a:moveTo>
                <a:cubicBezTo>
                  <a:pt x="6077" y="7220"/>
                  <a:pt x="6301" y="7306"/>
                  <a:pt x="6472" y="7477"/>
                </a:cubicBezTo>
                <a:cubicBezTo>
                  <a:pt x="6815" y="7820"/>
                  <a:pt x="6815" y="8376"/>
                  <a:pt x="6472" y="8719"/>
                </a:cubicBezTo>
                <a:cubicBezTo>
                  <a:pt x="6130" y="9062"/>
                  <a:pt x="5576" y="9062"/>
                  <a:pt x="5233" y="8719"/>
                </a:cubicBezTo>
                <a:cubicBezTo>
                  <a:pt x="4891" y="8376"/>
                  <a:pt x="4891" y="7820"/>
                  <a:pt x="5233" y="7477"/>
                </a:cubicBezTo>
                <a:cubicBezTo>
                  <a:pt x="5404" y="7306"/>
                  <a:pt x="5628" y="7220"/>
                  <a:pt x="5853" y="7220"/>
                </a:cubicBezTo>
                <a:close/>
                <a:moveTo>
                  <a:pt x="10789" y="7220"/>
                </a:moveTo>
                <a:cubicBezTo>
                  <a:pt x="11014" y="7220"/>
                  <a:pt x="11238" y="7306"/>
                  <a:pt x="11409" y="7477"/>
                </a:cubicBezTo>
                <a:cubicBezTo>
                  <a:pt x="11751" y="7820"/>
                  <a:pt x="11751" y="8376"/>
                  <a:pt x="11409" y="8719"/>
                </a:cubicBezTo>
                <a:cubicBezTo>
                  <a:pt x="11067" y="9062"/>
                  <a:pt x="10512" y="9062"/>
                  <a:pt x="10170" y="8719"/>
                </a:cubicBezTo>
                <a:cubicBezTo>
                  <a:pt x="9827" y="8376"/>
                  <a:pt x="9827" y="7820"/>
                  <a:pt x="10170" y="7477"/>
                </a:cubicBezTo>
                <a:cubicBezTo>
                  <a:pt x="10341" y="7306"/>
                  <a:pt x="10565" y="7220"/>
                  <a:pt x="10789" y="7220"/>
                </a:cubicBezTo>
                <a:close/>
                <a:moveTo>
                  <a:pt x="15726" y="7220"/>
                </a:moveTo>
                <a:cubicBezTo>
                  <a:pt x="15950" y="7220"/>
                  <a:pt x="16174" y="7306"/>
                  <a:pt x="16346" y="7477"/>
                </a:cubicBezTo>
                <a:cubicBezTo>
                  <a:pt x="16688" y="7820"/>
                  <a:pt x="16688" y="8376"/>
                  <a:pt x="16346" y="8719"/>
                </a:cubicBezTo>
                <a:cubicBezTo>
                  <a:pt x="16003" y="9062"/>
                  <a:pt x="15449" y="9062"/>
                  <a:pt x="15106" y="8719"/>
                </a:cubicBezTo>
                <a:cubicBezTo>
                  <a:pt x="14764" y="8376"/>
                  <a:pt x="14764" y="7820"/>
                  <a:pt x="15106" y="7477"/>
                </a:cubicBezTo>
                <a:cubicBezTo>
                  <a:pt x="15278" y="7306"/>
                  <a:pt x="15502" y="7220"/>
                  <a:pt x="15726" y="7220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BF4B38C3-C012-4E4A-828F-EFC0CA57D13F}"/>
              </a:ext>
            </a:extLst>
          </p:cNvPr>
          <p:cNvSpPr/>
          <p:nvPr/>
        </p:nvSpPr>
        <p:spPr>
          <a:xfrm>
            <a:off x="8759825" y="5213350"/>
            <a:ext cx="893763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AEBD9C55-5C98-A746-AD89-F8AEAC09D7AB}"/>
              </a:ext>
            </a:extLst>
          </p:cNvPr>
          <p:cNvSpPr/>
          <p:nvPr/>
        </p:nvSpPr>
        <p:spPr>
          <a:xfrm>
            <a:off x="10683875" y="5199063"/>
            <a:ext cx="919163" cy="919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72"/>
                </a:lnTo>
                <a:lnTo>
                  <a:pt x="5408" y="3572"/>
                </a:lnTo>
                <a:lnTo>
                  <a:pt x="5408" y="926"/>
                </a:lnTo>
                <a:lnTo>
                  <a:pt x="20675" y="926"/>
                </a:lnTo>
                <a:lnTo>
                  <a:pt x="20675" y="16198"/>
                </a:lnTo>
                <a:lnTo>
                  <a:pt x="18128" y="16198"/>
                </a:lnTo>
                <a:lnTo>
                  <a:pt x="18128" y="17124"/>
                </a:lnTo>
                <a:lnTo>
                  <a:pt x="21600" y="17124"/>
                </a:lnTo>
                <a:lnTo>
                  <a:pt x="21600" y="0"/>
                </a:lnTo>
                <a:lnTo>
                  <a:pt x="4483" y="0"/>
                </a:lnTo>
                <a:close/>
                <a:moveTo>
                  <a:pt x="0" y="4476"/>
                </a:moveTo>
                <a:lnTo>
                  <a:pt x="0" y="21600"/>
                </a:lnTo>
                <a:lnTo>
                  <a:pt x="17117" y="21600"/>
                </a:lnTo>
                <a:lnTo>
                  <a:pt x="17117" y="4476"/>
                </a:lnTo>
                <a:lnTo>
                  <a:pt x="0" y="4476"/>
                </a:lnTo>
                <a:close/>
                <a:moveTo>
                  <a:pt x="925" y="5402"/>
                </a:moveTo>
                <a:lnTo>
                  <a:pt x="16192" y="5402"/>
                </a:lnTo>
                <a:lnTo>
                  <a:pt x="16192" y="20673"/>
                </a:lnTo>
                <a:lnTo>
                  <a:pt x="925" y="20673"/>
                </a:lnTo>
                <a:lnTo>
                  <a:pt x="925" y="540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D28F298F-10E5-4A44-9D56-D68386AA5401}"/>
              </a:ext>
            </a:extLst>
          </p:cNvPr>
          <p:cNvSpPr/>
          <p:nvPr/>
        </p:nvSpPr>
        <p:spPr>
          <a:xfrm>
            <a:off x="12633325" y="5359400"/>
            <a:ext cx="893763" cy="598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905" y="1369"/>
                </a:moveTo>
                <a:lnTo>
                  <a:pt x="20138" y="1369"/>
                </a:lnTo>
                <a:lnTo>
                  <a:pt x="10806" y="10703"/>
                </a:lnTo>
                <a:lnTo>
                  <a:pt x="1905" y="1369"/>
                </a:lnTo>
                <a:close/>
                <a:moveTo>
                  <a:pt x="874" y="2005"/>
                </a:moveTo>
                <a:lnTo>
                  <a:pt x="10808" y="12268"/>
                </a:lnTo>
                <a:lnTo>
                  <a:pt x="20726" y="2480"/>
                </a:lnTo>
                <a:lnTo>
                  <a:pt x="20726" y="20231"/>
                </a:lnTo>
                <a:lnTo>
                  <a:pt x="874" y="20231"/>
                </a:lnTo>
                <a:lnTo>
                  <a:pt x="874" y="2005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577DAB6B-51E0-4E43-82D9-53DC59A46661}"/>
              </a:ext>
            </a:extLst>
          </p:cNvPr>
          <p:cNvSpPr/>
          <p:nvPr/>
        </p:nvSpPr>
        <p:spPr>
          <a:xfrm>
            <a:off x="14557375" y="5199063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A0954513-D759-2443-99D6-8D5CFCEF0218}"/>
              </a:ext>
            </a:extLst>
          </p:cNvPr>
          <p:cNvSpPr/>
          <p:nvPr/>
        </p:nvSpPr>
        <p:spPr>
          <a:xfrm>
            <a:off x="16505238" y="5210175"/>
            <a:ext cx="89217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CB1BDA72-3F58-C449-9C3A-F42E0CC619CA}"/>
              </a:ext>
            </a:extLst>
          </p:cNvPr>
          <p:cNvSpPr/>
          <p:nvPr/>
        </p:nvSpPr>
        <p:spPr>
          <a:xfrm>
            <a:off x="18427700" y="5243513"/>
            <a:ext cx="922338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96" y="0"/>
                </a:moveTo>
                <a:lnTo>
                  <a:pt x="7998" y="19494"/>
                </a:lnTo>
                <a:lnTo>
                  <a:pt x="704" y="8471"/>
                </a:lnTo>
                <a:lnTo>
                  <a:pt x="0" y="9535"/>
                </a:lnTo>
                <a:lnTo>
                  <a:pt x="7994" y="21600"/>
                </a:lnTo>
                <a:lnTo>
                  <a:pt x="21600" y="1063"/>
                </a:lnTo>
                <a:lnTo>
                  <a:pt x="20896" y="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C7A4F632-4187-E34C-8458-B725E54A7649}"/>
              </a:ext>
            </a:extLst>
          </p:cNvPr>
          <p:cNvSpPr/>
          <p:nvPr/>
        </p:nvSpPr>
        <p:spPr>
          <a:xfrm>
            <a:off x="20380325" y="4989513"/>
            <a:ext cx="892175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4" y="21600"/>
                </a:moveTo>
                <a:lnTo>
                  <a:pt x="0" y="20924"/>
                </a:lnTo>
                <a:lnTo>
                  <a:pt x="10126" y="10779"/>
                </a:lnTo>
                <a:lnTo>
                  <a:pt x="41" y="676"/>
                </a:lnTo>
                <a:lnTo>
                  <a:pt x="716" y="0"/>
                </a:lnTo>
                <a:lnTo>
                  <a:pt x="10800" y="10103"/>
                </a:lnTo>
                <a:lnTo>
                  <a:pt x="20884" y="0"/>
                </a:lnTo>
                <a:lnTo>
                  <a:pt x="21559" y="676"/>
                </a:lnTo>
                <a:lnTo>
                  <a:pt x="11474" y="10779"/>
                </a:lnTo>
                <a:lnTo>
                  <a:pt x="21600" y="20924"/>
                </a:lnTo>
                <a:lnTo>
                  <a:pt x="20926" y="21600"/>
                </a:lnTo>
                <a:lnTo>
                  <a:pt x="10800" y="11455"/>
                </a:lnTo>
                <a:lnTo>
                  <a:pt x="674" y="2160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EDFAFFAA-E96B-6F49-BCAF-2D553DDEDF57}"/>
              </a:ext>
            </a:extLst>
          </p:cNvPr>
          <p:cNvSpPr/>
          <p:nvPr/>
        </p:nvSpPr>
        <p:spPr>
          <a:xfrm>
            <a:off x="3140075" y="7394575"/>
            <a:ext cx="896938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2051" y="0"/>
                </a:moveTo>
                <a:cubicBezTo>
                  <a:pt x="974" y="80"/>
                  <a:pt x="110" y="924"/>
                  <a:pt x="4" y="2001"/>
                </a:cubicBezTo>
                <a:cubicBezTo>
                  <a:pt x="2" y="2023"/>
                  <a:pt x="2" y="2045"/>
                  <a:pt x="1" y="2068"/>
                </a:cubicBezTo>
                <a:lnTo>
                  <a:pt x="0" y="2068"/>
                </a:lnTo>
                <a:cubicBezTo>
                  <a:pt x="0" y="2071"/>
                  <a:pt x="0" y="2073"/>
                  <a:pt x="0" y="2076"/>
                </a:cubicBezTo>
                <a:cubicBezTo>
                  <a:pt x="0" y="2079"/>
                  <a:pt x="0" y="2081"/>
                  <a:pt x="0" y="2084"/>
                </a:cubicBezTo>
                <a:cubicBezTo>
                  <a:pt x="0" y="5300"/>
                  <a:pt x="0" y="8516"/>
                  <a:pt x="0" y="11732"/>
                </a:cubicBezTo>
                <a:cubicBezTo>
                  <a:pt x="0" y="13376"/>
                  <a:pt x="0" y="15021"/>
                  <a:pt x="0" y="16666"/>
                </a:cubicBezTo>
                <a:cubicBezTo>
                  <a:pt x="0" y="17531"/>
                  <a:pt x="0" y="18396"/>
                  <a:pt x="0" y="19261"/>
                </a:cubicBezTo>
                <a:cubicBezTo>
                  <a:pt x="-12" y="19908"/>
                  <a:pt x="249" y="20529"/>
                  <a:pt x="718" y="20974"/>
                </a:cubicBezTo>
                <a:cubicBezTo>
                  <a:pt x="1136" y="21370"/>
                  <a:pt x="1688" y="21593"/>
                  <a:pt x="2263" y="21600"/>
                </a:cubicBezTo>
                <a:cubicBezTo>
                  <a:pt x="3307" y="21600"/>
                  <a:pt x="4352" y="21600"/>
                  <a:pt x="5397" y="21600"/>
                </a:cubicBezTo>
                <a:cubicBezTo>
                  <a:pt x="7195" y="21600"/>
                  <a:pt x="8994" y="21600"/>
                  <a:pt x="10793" y="21600"/>
                </a:cubicBezTo>
                <a:cubicBezTo>
                  <a:pt x="14391" y="21600"/>
                  <a:pt x="17989" y="21600"/>
                  <a:pt x="21587" y="21600"/>
                </a:cubicBezTo>
                <a:lnTo>
                  <a:pt x="21588" y="3611"/>
                </a:lnTo>
                <a:cubicBezTo>
                  <a:pt x="20797" y="3599"/>
                  <a:pt x="20180" y="2921"/>
                  <a:pt x="20241" y="2131"/>
                </a:cubicBezTo>
                <a:cubicBezTo>
                  <a:pt x="20296" y="1428"/>
                  <a:pt x="20883" y="885"/>
                  <a:pt x="21588" y="887"/>
                </a:cubicBezTo>
                <a:lnTo>
                  <a:pt x="21582" y="5"/>
                </a:lnTo>
                <a:lnTo>
                  <a:pt x="2051" y="0"/>
                </a:lnTo>
                <a:close/>
                <a:moveTo>
                  <a:pt x="19793" y="876"/>
                </a:moveTo>
                <a:cubicBezTo>
                  <a:pt x="19534" y="1241"/>
                  <a:pt x="19379" y="1676"/>
                  <a:pt x="19360" y="2135"/>
                </a:cubicBezTo>
                <a:cubicBezTo>
                  <a:pt x="19339" y="2668"/>
                  <a:pt x="19502" y="3183"/>
                  <a:pt x="19806" y="3604"/>
                </a:cubicBezTo>
                <a:lnTo>
                  <a:pt x="2246" y="3608"/>
                </a:lnTo>
                <a:cubicBezTo>
                  <a:pt x="1880" y="3603"/>
                  <a:pt x="1551" y="3455"/>
                  <a:pt x="1309" y="3218"/>
                </a:cubicBezTo>
                <a:cubicBezTo>
                  <a:pt x="1059" y="2974"/>
                  <a:pt x="902" y="2636"/>
                  <a:pt x="895" y="2261"/>
                </a:cubicBezTo>
                <a:cubicBezTo>
                  <a:pt x="895" y="2246"/>
                  <a:pt x="895" y="2230"/>
                  <a:pt x="895" y="2215"/>
                </a:cubicBezTo>
                <a:cubicBezTo>
                  <a:pt x="895" y="2199"/>
                  <a:pt x="895" y="2184"/>
                  <a:pt x="895" y="2168"/>
                </a:cubicBezTo>
                <a:cubicBezTo>
                  <a:pt x="913" y="1813"/>
                  <a:pt x="1067" y="1493"/>
                  <a:pt x="1305" y="1261"/>
                </a:cubicBezTo>
                <a:cubicBezTo>
                  <a:pt x="1532" y="1040"/>
                  <a:pt x="1836" y="898"/>
                  <a:pt x="2173" y="878"/>
                </a:cubicBezTo>
                <a:lnTo>
                  <a:pt x="19793" y="876"/>
                </a:lnTo>
                <a:close/>
                <a:moveTo>
                  <a:pt x="895" y="4035"/>
                </a:moveTo>
                <a:cubicBezTo>
                  <a:pt x="1058" y="4158"/>
                  <a:pt x="1238" y="4261"/>
                  <a:pt x="1432" y="4339"/>
                </a:cubicBezTo>
                <a:cubicBezTo>
                  <a:pt x="1625" y="4416"/>
                  <a:pt x="1833" y="4467"/>
                  <a:pt x="2051" y="4488"/>
                </a:cubicBezTo>
                <a:lnTo>
                  <a:pt x="20667" y="4498"/>
                </a:lnTo>
                <a:lnTo>
                  <a:pt x="20667" y="20722"/>
                </a:lnTo>
                <a:cubicBezTo>
                  <a:pt x="17372" y="20722"/>
                  <a:pt x="14077" y="20722"/>
                  <a:pt x="10781" y="20722"/>
                </a:cubicBezTo>
                <a:cubicBezTo>
                  <a:pt x="9133" y="20722"/>
                  <a:pt x="7486" y="20722"/>
                  <a:pt x="5838" y="20722"/>
                </a:cubicBezTo>
                <a:cubicBezTo>
                  <a:pt x="5014" y="20722"/>
                  <a:pt x="4190" y="20722"/>
                  <a:pt x="3367" y="20722"/>
                </a:cubicBezTo>
                <a:cubicBezTo>
                  <a:pt x="2980" y="20722"/>
                  <a:pt x="2594" y="20722"/>
                  <a:pt x="2207" y="20722"/>
                </a:cubicBezTo>
                <a:cubicBezTo>
                  <a:pt x="1716" y="20685"/>
                  <a:pt x="1279" y="20397"/>
                  <a:pt x="1051" y="19959"/>
                </a:cubicBezTo>
                <a:cubicBezTo>
                  <a:pt x="952" y="19768"/>
                  <a:pt x="898" y="19556"/>
                  <a:pt x="895" y="19340"/>
                </a:cubicBezTo>
                <a:cubicBezTo>
                  <a:pt x="895" y="18229"/>
                  <a:pt x="895" y="17118"/>
                  <a:pt x="895" y="16008"/>
                </a:cubicBezTo>
                <a:cubicBezTo>
                  <a:pt x="895" y="14436"/>
                  <a:pt x="895" y="12864"/>
                  <a:pt x="895" y="11293"/>
                </a:cubicBezTo>
                <a:cubicBezTo>
                  <a:pt x="895" y="8873"/>
                  <a:pt x="895" y="6454"/>
                  <a:pt x="895" y="4035"/>
                </a:cubicBezTo>
                <a:close/>
                <a:moveTo>
                  <a:pt x="5447" y="7651"/>
                </a:moveTo>
                <a:lnTo>
                  <a:pt x="5447" y="8563"/>
                </a:lnTo>
                <a:lnTo>
                  <a:pt x="15734" y="8563"/>
                </a:lnTo>
                <a:lnTo>
                  <a:pt x="15734" y="7651"/>
                </a:lnTo>
                <a:lnTo>
                  <a:pt x="5447" y="7651"/>
                </a:lnTo>
                <a:close/>
                <a:moveTo>
                  <a:pt x="5447" y="10760"/>
                </a:moveTo>
                <a:lnTo>
                  <a:pt x="5447" y="11672"/>
                </a:lnTo>
                <a:lnTo>
                  <a:pt x="12619" y="11672"/>
                </a:lnTo>
                <a:lnTo>
                  <a:pt x="12619" y="10760"/>
                </a:lnTo>
                <a:lnTo>
                  <a:pt x="5447" y="1076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349AC230-AA77-F543-AEF9-878D461E4EB3}"/>
              </a:ext>
            </a:extLst>
          </p:cNvPr>
          <p:cNvSpPr/>
          <p:nvPr/>
        </p:nvSpPr>
        <p:spPr>
          <a:xfrm>
            <a:off x="5060950" y="7397750"/>
            <a:ext cx="889000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2" y="0"/>
                </a:moveTo>
                <a:lnTo>
                  <a:pt x="0" y="5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910"/>
                </a:lnTo>
                <a:lnTo>
                  <a:pt x="10812" y="0"/>
                </a:lnTo>
                <a:close/>
                <a:moveTo>
                  <a:pt x="10816" y="1097"/>
                </a:moveTo>
                <a:lnTo>
                  <a:pt x="20711" y="6517"/>
                </a:lnTo>
                <a:lnTo>
                  <a:pt x="20711" y="20709"/>
                </a:lnTo>
                <a:lnTo>
                  <a:pt x="898" y="20709"/>
                </a:lnTo>
                <a:lnTo>
                  <a:pt x="898" y="6517"/>
                </a:lnTo>
                <a:lnTo>
                  <a:pt x="10816" y="109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87AB57E2-772B-E543-B18C-77D2F59CC441}"/>
              </a:ext>
            </a:extLst>
          </p:cNvPr>
          <p:cNvSpPr/>
          <p:nvPr/>
        </p:nvSpPr>
        <p:spPr>
          <a:xfrm>
            <a:off x="6973888" y="7383463"/>
            <a:ext cx="8175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7980" y="0"/>
                </a:moveTo>
                <a:lnTo>
                  <a:pt x="7980" y="3345"/>
                </a:lnTo>
                <a:lnTo>
                  <a:pt x="8979" y="3345"/>
                </a:lnTo>
                <a:lnTo>
                  <a:pt x="8979" y="0"/>
                </a:lnTo>
                <a:lnTo>
                  <a:pt x="7980" y="0"/>
                </a:lnTo>
                <a:close/>
                <a:moveTo>
                  <a:pt x="3750" y="1401"/>
                </a:moveTo>
                <a:lnTo>
                  <a:pt x="3750" y="3345"/>
                </a:lnTo>
                <a:lnTo>
                  <a:pt x="4748" y="3345"/>
                </a:lnTo>
                <a:lnTo>
                  <a:pt x="4748" y="1401"/>
                </a:lnTo>
                <a:lnTo>
                  <a:pt x="3750" y="1401"/>
                </a:lnTo>
                <a:close/>
                <a:moveTo>
                  <a:pt x="12210" y="1401"/>
                </a:moveTo>
                <a:lnTo>
                  <a:pt x="12210" y="3345"/>
                </a:lnTo>
                <a:lnTo>
                  <a:pt x="13209" y="3345"/>
                </a:lnTo>
                <a:lnTo>
                  <a:pt x="13209" y="1401"/>
                </a:lnTo>
                <a:lnTo>
                  <a:pt x="12210" y="1401"/>
                </a:lnTo>
                <a:close/>
                <a:moveTo>
                  <a:pt x="0" y="4821"/>
                </a:moveTo>
                <a:lnTo>
                  <a:pt x="0" y="21600"/>
                </a:lnTo>
                <a:lnTo>
                  <a:pt x="16959" y="21600"/>
                </a:lnTo>
                <a:lnTo>
                  <a:pt x="16959" y="15874"/>
                </a:lnTo>
                <a:cubicBezTo>
                  <a:pt x="18038" y="15867"/>
                  <a:pt x="19114" y="15496"/>
                  <a:pt x="19937" y="14748"/>
                </a:cubicBezTo>
                <a:cubicBezTo>
                  <a:pt x="21600" y="13237"/>
                  <a:pt x="21600" y="10787"/>
                  <a:pt x="19937" y="9276"/>
                </a:cubicBezTo>
                <a:cubicBezTo>
                  <a:pt x="19114" y="8528"/>
                  <a:pt x="18038" y="8151"/>
                  <a:pt x="16959" y="8144"/>
                </a:cubicBezTo>
                <a:lnTo>
                  <a:pt x="16959" y="4821"/>
                </a:lnTo>
                <a:lnTo>
                  <a:pt x="0" y="4821"/>
                </a:lnTo>
                <a:close/>
                <a:moveTo>
                  <a:pt x="1046" y="5776"/>
                </a:moveTo>
                <a:lnTo>
                  <a:pt x="15912" y="5776"/>
                </a:lnTo>
                <a:lnTo>
                  <a:pt x="15912" y="20645"/>
                </a:lnTo>
                <a:lnTo>
                  <a:pt x="1046" y="20645"/>
                </a:lnTo>
                <a:lnTo>
                  <a:pt x="1046" y="5776"/>
                </a:lnTo>
                <a:close/>
                <a:moveTo>
                  <a:pt x="16959" y="9121"/>
                </a:moveTo>
                <a:cubicBezTo>
                  <a:pt x="17762" y="9128"/>
                  <a:pt x="18564" y="9410"/>
                  <a:pt x="19177" y="9967"/>
                </a:cubicBezTo>
                <a:cubicBezTo>
                  <a:pt x="20419" y="11097"/>
                  <a:pt x="20419" y="12927"/>
                  <a:pt x="19177" y="14057"/>
                </a:cubicBezTo>
                <a:cubicBezTo>
                  <a:pt x="18564" y="14614"/>
                  <a:pt x="17762" y="14894"/>
                  <a:pt x="16959" y="14902"/>
                </a:cubicBezTo>
                <a:lnTo>
                  <a:pt x="16959" y="912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A5C7D3B-86EA-D943-9996-1F4CB0B3DB9A}"/>
              </a:ext>
            </a:extLst>
          </p:cNvPr>
          <p:cNvSpPr/>
          <p:nvPr/>
        </p:nvSpPr>
        <p:spPr>
          <a:xfrm>
            <a:off x="8815388" y="7469188"/>
            <a:ext cx="920750" cy="746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8" y="0"/>
                </a:moveTo>
                <a:lnTo>
                  <a:pt x="1808" y="1129"/>
                </a:lnTo>
                <a:lnTo>
                  <a:pt x="0" y="1129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29"/>
                </a:lnTo>
                <a:lnTo>
                  <a:pt x="7183" y="1129"/>
                </a:lnTo>
                <a:lnTo>
                  <a:pt x="7183" y="0"/>
                </a:lnTo>
                <a:lnTo>
                  <a:pt x="1808" y="0"/>
                </a:lnTo>
                <a:close/>
                <a:moveTo>
                  <a:pt x="865" y="2193"/>
                </a:moveTo>
                <a:lnTo>
                  <a:pt x="20736" y="2193"/>
                </a:lnTo>
                <a:lnTo>
                  <a:pt x="20736" y="20536"/>
                </a:lnTo>
                <a:lnTo>
                  <a:pt x="865" y="20536"/>
                </a:lnTo>
                <a:lnTo>
                  <a:pt x="865" y="2193"/>
                </a:lnTo>
                <a:close/>
                <a:moveTo>
                  <a:pt x="14835" y="4981"/>
                </a:moveTo>
                <a:lnTo>
                  <a:pt x="14835" y="6094"/>
                </a:lnTo>
                <a:lnTo>
                  <a:pt x="18456" y="6094"/>
                </a:lnTo>
                <a:lnTo>
                  <a:pt x="18456" y="4981"/>
                </a:lnTo>
                <a:lnTo>
                  <a:pt x="14835" y="4981"/>
                </a:lnTo>
                <a:close/>
                <a:moveTo>
                  <a:pt x="8083" y="6670"/>
                </a:moveTo>
                <a:cubicBezTo>
                  <a:pt x="7051" y="6670"/>
                  <a:pt x="6018" y="7154"/>
                  <a:pt x="5231" y="8124"/>
                </a:cubicBezTo>
                <a:cubicBezTo>
                  <a:pt x="3655" y="10064"/>
                  <a:pt x="3655" y="13209"/>
                  <a:pt x="5231" y="15149"/>
                </a:cubicBezTo>
                <a:cubicBezTo>
                  <a:pt x="6806" y="17088"/>
                  <a:pt x="9360" y="17088"/>
                  <a:pt x="10935" y="15149"/>
                </a:cubicBezTo>
                <a:cubicBezTo>
                  <a:pt x="12511" y="13209"/>
                  <a:pt x="12511" y="10064"/>
                  <a:pt x="10935" y="8124"/>
                </a:cubicBezTo>
                <a:cubicBezTo>
                  <a:pt x="10148" y="7154"/>
                  <a:pt x="9115" y="6670"/>
                  <a:pt x="8083" y="6670"/>
                </a:cubicBezTo>
                <a:close/>
                <a:moveTo>
                  <a:pt x="8083" y="7757"/>
                </a:moveTo>
                <a:cubicBezTo>
                  <a:pt x="8889" y="7757"/>
                  <a:pt x="9696" y="8136"/>
                  <a:pt x="10311" y="8894"/>
                </a:cubicBezTo>
                <a:cubicBezTo>
                  <a:pt x="11541" y="10408"/>
                  <a:pt x="11541" y="12864"/>
                  <a:pt x="10311" y="14379"/>
                </a:cubicBezTo>
                <a:cubicBezTo>
                  <a:pt x="9081" y="15893"/>
                  <a:pt x="7086" y="15893"/>
                  <a:pt x="5855" y="14379"/>
                </a:cubicBezTo>
                <a:cubicBezTo>
                  <a:pt x="4625" y="12864"/>
                  <a:pt x="4625" y="10408"/>
                  <a:pt x="5855" y="8894"/>
                </a:cubicBezTo>
                <a:cubicBezTo>
                  <a:pt x="6470" y="8136"/>
                  <a:pt x="7277" y="7757"/>
                  <a:pt x="8083" y="775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FA2B25FB-CF32-AB45-A93E-D23D8A378745}"/>
              </a:ext>
            </a:extLst>
          </p:cNvPr>
          <p:cNvSpPr/>
          <p:nvPr/>
        </p:nvSpPr>
        <p:spPr>
          <a:xfrm>
            <a:off x="10760075" y="7386638"/>
            <a:ext cx="909638" cy="911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0" y="0"/>
                </a:moveTo>
                <a:cubicBezTo>
                  <a:pt x="7422" y="0"/>
                  <a:pt x="4700" y="2591"/>
                  <a:pt x="4485" y="5867"/>
                </a:cubicBezTo>
                <a:lnTo>
                  <a:pt x="0" y="586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867"/>
                </a:lnTo>
                <a:lnTo>
                  <a:pt x="17016" y="5867"/>
                </a:lnTo>
                <a:cubicBezTo>
                  <a:pt x="16802" y="2591"/>
                  <a:pt x="14079" y="0"/>
                  <a:pt x="10750" y="0"/>
                </a:cubicBezTo>
                <a:close/>
                <a:moveTo>
                  <a:pt x="10758" y="933"/>
                </a:moveTo>
                <a:cubicBezTo>
                  <a:pt x="13588" y="933"/>
                  <a:pt x="15912" y="3101"/>
                  <a:pt x="16167" y="5867"/>
                </a:cubicBezTo>
                <a:lnTo>
                  <a:pt x="5349" y="5867"/>
                </a:lnTo>
                <a:cubicBezTo>
                  <a:pt x="5603" y="3101"/>
                  <a:pt x="7927" y="933"/>
                  <a:pt x="10758" y="933"/>
                </a:cubicBezTo>
                <a:close/>
                <a:moveTo>
                  <a:pt x="851" y="6752"/>
                </a:moveTo>
                <a:lnTo>
                  <a:pt x="4470" y="6752"/>
                </a:lnTo>
                <a:lnTo>
                  <a:pt x="4470" y="9459"/>
                </a:lnTo>
                <a:lnTo>
                  <a:pt x="5324" y="9459"/>
                </a:lnTo>
                <a:lnTo>
                  <a:pt x="5324" y="6752"/>
                </a:lnTo>
                <a:lnTo>
                  <a:pt x="16191" y="6752"/>
                </a:lnTo>
                <a:lnTo>
                  <a:pt x="16191" y="9459"/>
                </a:lnTo>
                <a:lnTo>
                  <a:pt x="17032" y="9459"/>
                </a:lnTo>
                <a:lnTo>
                  <a:pt x="17032" y="6752"/>
                </a:lnTo>
                <a:lnTo>
                  <a:pt x="20749" y="6752"/>
                </a:lnTo>
                <a:lnTo>
                  <a:pt x="20749" y="16722"/>
                </a:lnTo>
                <a:lnTo>
                  <a:pt x="851" y="16722"/>
                </a:lnTo>
                <a:lnTo>
                  <a:pt x="851" y="6752"/>
                </a:lnTo>
                <a:close/>
                <a:moveTo>
                  <a:pt x="851" y="17551"/>
                </a:moveTo>
                <a:lnTo>
                  <a:pt x="20749" y="17551"/>
                </a:lnTo>
                <a:lnTo>
                  <a:pt x="20749" y="20716"/>
                </a:lnTo>
                <a:lnTo>
                  <a:pt x="851" y="20716"/>
                </a:lnTo>
                <a:lnTo>
                  <a:pt x="851" y="1755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B80FFCA4-BF6D-0348-A9DF-826B5E27A476}"/>
              </a:ext>
            </a:extLst>
          </p:cNvPr>
          <p:cNvSpPr/>
          <p:nvPr/>
        </p:nvSpPr>
        <p:spPr>
          <a:xfrm>
            <a:off x="12695238" y="7480300"/>
            <a:ext cx="915987" cy="723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4BB03F34-08FD-944B-954C-17B9F5DCC260}"/>
              </a:ext>
            </a:extLst>
          </p:cNvPr>
          <p:cNvSpPr/>
          <p:nvPr/>
        </p:nvSpPr>
        <p:spPr>
          <a:xfrm>
            <a:off x="14635163" y="7381875"/>
            <a:ext cx="9207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62" y="0"/>
                </a:moveTo>
                <a:lnTo>
                  <a:pt x="10362" y="3597"/>
                </a:lnTo>
                <a:lnTo>
                  <a:pt x="11238" y="3597"/>
                </a:lnTo>
                <a:lnTo>
                  <a:pt x="11238" y="0"/>
                </a:lnTo>
                <a:lnTo>
                  <a:pt x="10362" y="0"/>
                </a:lnTo>
                <a:close/>
                <a:moveTo>
                  <a:pt x="3468" y="2848"/>
                </a:moveTo>
                <a:lnTo>
                  <a:pt x="2848" y="3468"/>
                </a:lnTo>
                <a:lnTo>
                  <a:pt x="5393" y="6014"/>
                </a:lnTo>
                <a:lnTo>
                  <a:pt x="6014" y="5393"/>
                </a:lnTo>
                <a:lnTo>
                  <a:pt x="3468" y="2848"/>
                </a:lnTo>
                <a:close/>
                <a:moveTo>
                  <a:pt x="18127" y="2853"/>
                </a:moveTo>
                <a:lnTo>
                  <a:pt x="15583" y="5397"/>
                </a:lnTo>
                <a:lnTo>
                  <a:pt x="16203" y="6017"/>
                </a:lnTo>
                <a:lnTo>
                  <a:pt x="18747" y="3473"/>
                </a:lnTo>
                <a:lnTo>
                  <a:pt x="18127" y="2853"/>
                </a:lnTo>
                <a:close/>
                <a:moveTo>
                  <a:pt x="10800" y="5383"/>
                </a:moveTo>
                <a:cubicBezTo>
                  <a:pt x="9414" y="5383"/>
                  <a:pt x="8027" y="5912"/>
                  <a:pt x="6970" y="6970"/>
                </a:cubicBezTo>
                <a:cubicBezTo>
                  <a:pt x="4855" y="9085"/>
                  <a:pt x="4855" y="12515"/>
                  <a:pt x="6970" y="14630"/>
                </a:cubicBezTo>
                <a:cubicBezTo>
                  <a:pt x="9085" y="16745"/>
                  <a:pt x="12515" y="16745"/>
                  <a:pt x="14630" y="14630"/>
                </a:cubicBezTo>
                <a:cubicBezTo>
                  <a:pt x="16745" y="12515"/>
                  <a:pt x="16745" y="9085"/>
                  <a:pt x="14630" y="6970"/>
                </a:cubicBezTo>
                <a:cubicBezTo>
                  <a:pt x="13573" y="5912"/>
                  <a:pt x="12186" y="5383"/>
                  <a:pt x="10800" y="5383"/>
                </a:cubicBezTo>
                <a:close/>
                <a:moveTo>
                  <a:pt x="10800" y="6278"/>
                </a:moveTo>
                <a:cubicBezTo>
                  <a:pt x="11957" y="6278"/>
                  <a:pt x="13115" y="6720"/>
                  <a:pt x="13997" y="7603"/>
                </a:cubicBezTo>
                <a:cubicBezTo>
                  <a:pt x="15763" y="9368"/>
                  <a:pt x="15763" y="12232"/>
                  <a:pt x="13997" y="13997"/>
                </a:cubicBezTo>
                <a:cubicBezTo>
                  <a:pt x="12232" y="15763"/>
                  <a:pt x="9368" y="15763"/>
                  <a:pt x="7603" y="13997"/>
                </a:cubicBezTo>
                <a:cubicBezTo>
                  <a:pt x="5837" y="12232"/>
                  <a:pt x="5837" y="9368"/>
                  <a:pt x="7603" y="7603"/>
                </a:cubicBezTo>
                <a:cubicBezTo>
                  <a:pt x="8485" y="6720"/>
                  <a:pt x="9643" y="6278"/>
                  <a:pt x="10800" y="6278"/>
                </a:cubicBezTo>
                <a:close/>
                <a:moveTo>
                  <a:pt x="0" y="10362"/>
                </a:moveTo>
                <a:lnTo>
                  <a:pt x="0" y="11238"/>
                </a:lnTo>
                <a:lnTo>
                  <a:pt x="3597" y="11238"/>
                </a:lnTo>
                <a:lnTo>
                  <a:pt x="3597" y="10362"/>
                </a:lnTo>
                <a:lnTo>
                  <a:pt x="0" y="10362"/>
                </a:lnTo>
                <a:close/>
                <a:moveTo>
                  <a:pt x="18003" y="10362"/>
                </a:moveTo>
                <a:lnTo>
                  <a:pt x="18003" y="11238"/>
                </a:lnTo>
                <a:lnTo>
                  <a:pt x="21600" y="11238"/>
                </a:lnTo>
                <a:lnTo>
                  <a:pt x="21600" y="10362"/>
                </a:lnTo>
                <a:lnTo>
                  <a:pt x="18003" y="10362"/>
                </a:lnTo>
                <a:close/>
                <a:moveTo>
                  <a:pt x="5397" y="15583"/>
                </a:moveTo>
                <a:lnTo>
                  <a:pt x="2853" y="18127"/>
                </a:lnTo>
                <a:lnTo>
                  <a:pt x="3473" y="18747"/>
                </a:lnTo>
                <a:lnTo>
                  <a:pt x="6017" y="16203"/>
                </a:lnTo>
                <a:lnTo>
                  <a:pt x="5397" y="15583"/>
                </a:lnTo>
                <a:close/>
                <a:moveTo>
                  <a:pt x="16207" y="15586"/>
                </a:moveTo>
                <a:lnTo>
                  <a:pt x="15586" y="16207"/>
                </a:lnTo>
                <a:lnTo>
                  <a:pt x="18132" y="18752"/>
                </a:lnTo>
                <a:lnTo>
                  <a:pt x="18752" y="18132"/>
                </a:lnTo>
                <a:lnTo>
                  <a:pt x="16207" y="15586"/>
                </a:lnTo>
                <a:close/>
                <a:moveTo>
                  <a:pt x="10362" y="18003"/>
                </a:moveTo>
                <a:lnTo>
                  <a:pt x="10362" y="21600"/>
                </a:lnTo>
                <a:lnTo>
                  <a:pt x="11238" y="21600"/>
                </a:lnTo>
                <a:lnTo>
                  <a:pt x="11238" y="18003"/>
                </a:lnTo>
                <a:lnTo>
                  <a:pt x="10362" y="1800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7" name="Shape">
            <a:extLst>
              <a:ext uri="{FF2B5EF4-FFF2-40B4-BE49-F238E27FC236}">
                <a16:creationId xmlns:a16="http://schemas.microsoft.com/office/drawing/2014/main" id="{3075F56C-FABB-B642-BA20-BADE0B96BD19}"/>
              </a:ext>
            </a:extLst>
          </p:cNvPr>
          <p:cNvSpPr/>
          <p:nvPr/>
        </p:nvSpPr>
        <p:spPr>
          <a:xfrm>
            <a:off x="16579850" y="7381875"/>
            <a:ext cx="919163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1689"/>
                </a:lnTo>
                <a:lnTo>
                  <a:pt x="20720" y="11689"/>
                </a:lnTo>
                <a:lnTo>
                  <a:pt x="20720" y="20719"/>
                </a:lnTo>
                <a:lnTo>
                  <a:pt x="880" y="20719"/>
                </a:lnTo>
                <a:lnTo>
                  <a:pt x="880" y="881"/>
                </a:lnTo>
                <a:lnTo>
                  <a:pt x="13036" y="881"/>
                </a:lnTo>
                <a:lnTo>
                  <a:pt x="13036" y="0"/>
                </a:lnTo>
                <a:lnTo>
                  <a:pt x="0" y="0"/>
                </a:lnTo>
                <a:close/>
                <a:moveTo>
                  <a:pt x="17444" y="2183"/>
                </a:moveTo>
                <a:lnTo>
                  <a:pt x="16842" y="2783"/>
                </a:lnTo>
                <a:lnTo>
                  <a:pt x="19488" y="5430"/>
                </a:lnTo>
                <a:lnTo>
                  <a:pt x="15981" y="5430"/>
                </a:lnTo>
                <a:cubicBezTo>
                  <a:pt x="15981" y="5430"/>
                  <a:pt x="15936" y="5430"/>
                  <a:pt x="15846" y="5432"/>
                </a:cubicBezTo>
                <a:cubicBezTo>
                  <a:pt x="15755" y="5435"/>
                  <a:pt x="15617" y="5440"/>
                  <a:pt x="15432" y="5449"/>
                </a:cubicBezTo>
                <a:cubicBezTo>
                  <a:pt x="13689" y="5515"/>
                  <a:pt x="12118" y="6247"/>
                  <a:pt x="10967" y="7399"/>
                </a:cubicBezTo>
                <a:cubicBezTo>
                  <a:pt x="9815" y="8550"/>
                  <a:pt x="9083" y="10121"/>
                  <a:pt x="9017" y="11864"/>
                </a:cubicBezTo>
                <a:cubicBezTo>
                  <a:pt x="9013" y="11934"/>
                  <a:pt x="9012" y="11965"/>
                  <a:pt x="9011" y="11989"/>
                </a:cubicBezTo>
                <a:cubicBezTo>
                  <a:pt x="9011" y="12013"/>
                  <a:pt x="9011" y="12030"/>
                  <a:pt x="9010" y="12073"/>
                </a:cubicBezTo>
                <a:lnTo>
                  <a:pt x="9885" y="12073"/>
                </a:lnTo>
                <a:cubicBezTo>
                  <a:pt x="9888" y="11965"/>
                  <a:pt x="9887" y="11961"/>
                  <a:pt x="9897" y="11757"/>
                </a:cubicBezTo>
                <a:cubicBezTo>
                  <a:pt x="10048" y="8790"/>
                  <a:pt x="12419" y="6421"/>
                  <a:pt x="15386" y="6268"/>
                </a:cubicBezTo>
                <a:cubicBezTo>
                  <a:pt x="15799" y="6247"/>
                  <a:pt x="16027" y="6244"/>
                  <a:pt x="16027" y="6244"/>
                </a:cubicBezTo>
                <a:lnTo>
                  <a:pt x="19439" y="6244"/>
                </a:lnTo>
                <a:lnTo>
                  <a:pt x="16842" y="8841"/>
                </a:lnTo>
                <a:lnTo>
                  <a:pt x="17444" y="9443"/>
                </a:lnTo>
                <a:lnTo>
                  <a:pt x="21074" y="5813"/>
                </a:lnTo>
                <a:lnTo>
                  <a:pt x="17444" y="218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8" name="Shape">
            <a:extLst>
              <a:ext uri="{FF2B5EF4-FFF2-40B4-BE49-F238E27FC236}">
                <a16:creationId xmlns:a16="http://schemas.microsoft.com/office/drawing/2014/main" id="{A41655CA-8EBE-A141-B64D-4FFF15DB7161}"/>
              </a:ext>
            </a:extLst>
          </p:cNvPr>
          <p:cNvSpPr/>
          <p:nvPr/>
        </p:nvSpPr>
        <p:spPr>
          <a:xfrm>
            <a:off x="18522950" y="7418388"/>
            <a:ext cx="927100" cy="847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70" extrusionOk="0">
                <a:moveTo>
                  <a:pt x="6134" y="0"/>
                </a:moveTo>
                <a:cubicBezTo>
                  <a:pt x="4371" y="1"/>
                  <a:pt x="2593" y="770"/>
                  <a:pt x="1360" y="2391"/>
                </a:cubicBezTo>
                <a:cubicBezTo>
                  <a:pt x="406" y="3646"/>
                  <a:pt x="-24" y="5199"/>
                  <a:pt x="1" y="6731"/>
                </a:cubicBezTo>
                <a:cubicBezTo>
                  <a:pt x="27" y="8297"/>
                  <a:pt x="528" y="9857"/>
                  <a:pt x="1510" y="11132"/>
                </a:cubicBezTo>
                <a:lnTo>
                  <a:pt x="10847" y="21570"/>
                </a:lnTo>
                <a:lnTo>
                  <a:pt x="20076" y="11132"/>
                </a:lnTo>
                <a:cubicBezTo>
                  <a:pt x="21010" y="9851"/>
                  <a:pt x="21494" y="8315"/>
                  <a:pt x="21535" y="6772"/>
                </a:cubicBezTo>
                <a:cubicBezTo>
                  <a:pt x="21576" y="5230"/>
                  <a:pt x="21175" y="3657"/>
                  <a:pt x="20226" y="2391"/>
                </a:cubicBezTo>
                <a:cubicBezTo>
                  <a:pt x="19028" y="792"/>
                  <a:pt x="17297" y="35"/>
                  <a:pt x="15580" y="2"/>
                </a:cubicBezTo>
                <a:cubicBezTo>
                  <a:pt x="13860" y="-30"/>
                  <a:pt x="12122" y="664"/>
                  <a:pt x="10793" y="2114"/>
                </a:cubicBezTo>
                <a:cubicBezTo>
                  <a:pt x="9502" y="700"/>
                  <a:pt x="7816" y="-1"/>
                  <a:pt x="6134" y="0"/>
                </a:cubicBezTo>
                <a:close/>
                <a:moveTo>
                  <a:pt x="6237" y="1013"/>
                </a:moveTo>
                <a:cubicBezTo>
                  <a:pt x="6422" y="1012"/>
                  <a:pt x="6607" y="1021"/>
                  <a:pt x="6791" y="1040"/>
                </a:cubicBezTo>
                <a:cubicBezTo>
                  <a:pt x="8295" y="1193"/>
                  <a:pt x="9745" y="1979"/>
                  <a:pt x="10779" y="3369"/>
                </a:cubicBezTo>
                <a:cubicBezTo>
                  <a:pt x="11789" y="2048"/>
                  <a:pt x="13230" y="1212"/>
                  <a:pt x="14795" y="1040"/>
                </a:cubicBezTo>
                <a:cubicBezTo>
                  <a:pt x="16327" y="872"/>
                  <a:pt x="17875" y="1364"/>
                  <a:pt x="18998" y="2529"/>
                </a:cubicBezTo>
                <a:cubicBezTo>
                  <a:pt x="20101" y="3675"/>
                  <a:pt x="20631" y="5220"/>
                  <a:pt x="20637" y="6755"/>
                </a:cubicBezTo>
                <a:cubicBezTo>
                  <a:pt x="20644" y="8312"/>
                  <a:pt x="20115" y="9875"/>
                  <a:pt x="19034" y="11078"/>
                </a:cubicBezTo>
                <a:lnTo>
                  <a:pt x="10793" y="19910"/>
                </a:lnTo>
                <a:lnTo>
                  <a:pt x="2552" y="11078"/>
                </a:lnTo>
                <a:cubicBezTo>
                  <a:pt x="267" y="8774"/>
                  <a:pt x="282" y="4808"/>
                  <a:pt x="2588" y="2529"/>
                </a:cubicBezTo>
                <a:cubicBezTo>
                  <a:pt x="3632" y="1498"/>
                  <a:pt x="4939" y="1017"/>
                  <a:pt x="6237" y="1013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E1813261-C4FA-9C48-9077-92EFEF546FD3}"/>
              </a:ext>
            </a:extLst>
          </p:cNvPr>
          <p:cNvSpPr/>
          <p:nvPr/>
        </p:nvSpPr>
        <p:spPr>
          <a:xfrm>
            <a:off x="20473988" y="7362825"/>
            <a:ext cx="685800" cy="958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20" y="0"/>
                </a:moveTo>
                <a:lnTo>
                  <a:pt x="12320" y="716"/>
                </a:lnTo>
                <a:lnTo>
                  <a:pt x="16397" y="3630"/>
                </a:lnTo>
                <a:cubicBezTo>
                  <a:pt x="16125" y="3627"/>
                  <a:pt x="15854" y="3624"/>
                  <a:pt x="15584" y="3623"/>
                </a:cubicBezTo>
                <a:cubicBezTo>
                  <a:pt x="15314" y="3622"/>
                  <a:pt x="15045" y="3622"/>
                  <a:pt x="14777" y="3622"/>
                </a:cubicBezTo>
                <a:lnTo>
                  <a:pt x="14079" y="3622"/>
                </a:lnTo>
                <a:cubicBezTo>
                  <a:pt x="13020" y="3622"/>
                  <a:pt x="11939" y="3622"/>
                  <a:pt x="10873" y="3662"/>
                </a:cubicBezTo>
                <a:cubicBezTo>
                  <a:pt x="9806" y="3702"/>
                  <a:pt x="8754" y="3783"/>
                  <a:pt x="7756" y="3944"/>
                </a:cubicBezTo>
                <a:cubicBezTo>
                  <a:pt x="5943" y="4271"/>
                  <a:pt x="4328" y="4940"/>
                  <a:pt x="3053" y="5851"/>
                </a:cubicBezTo>
                <a:cubicBezTo>
                  <a:pt x="1778" y="6762"/>
                  <a:pt x="842" y="7916"/>
                  <a:pt x="385" y="9212"/>
                </a:cubicBezTo>
                <a:cubicBezTo>
                  <a:pt x="277" y="9551"/>
                  <a:pt x="196" y="9899"/>
                  <a:pt x="134" y="10252"/>
                </a:cubicBezTo>
                <a:cubicBezTo>
                  <a:pt x="72" y="10605"/>
                  <a:pt x="30" y="10964"/>
                  <a:pt x="0" y="11326"/>
                </a:cubicBezTo>
                <a:lnTo>
                  <a:pt x="1335" y="11326"/>
                </a:lnTo>
                <a:cubicBezTo>
                  <a:pt x="1364" y="11035"/>
                  <a:pt x="1402" y="10746"/>
                  <a:pt x="1455" y="10462"/>
                </a:cubicBezTo>
                <a:cubicBezTo>
                  <a:pt x="1508" y="10178"/>
                  <a:pt x="1576" y="9898"/>
                  <a:pt x="1663" y="9624"/>
                </a:cubicBezTo>
                <a:cubicBezTo>
                  <a:pt x="2079" y="8446"/>
                  <a:pt x="2930" y="7398"/>
                  <a:pt x="4089" y="6569"/>
                </a:cubicBezTo>
                <a:cubicBezTo>
                  <a:pt x="5249" y="5741"/>
                  <a:pt x="6715" y="5132"/>
                  <a:pt x="8363" y="4835"/>
                </a:cubicBezTo>
                <a:cubicBezTo>
                  <a:pt x="9271" y="4688"/>
                  <a:pt x="10226" y="4615"/>
                  <a:pt x="11196" y="4579"/>
                </a:cubicBezTo>
                <a:cubicBezTo>
                  <a:pt x="12165" y="4542"/>
                  <a:pt x="13148" y="4542"/>
                  <a:pt x="14110" y="4542"/>
                </a:cubicBezTo>
                <a:lnTo>
                  <a:pt x="14746" y="4542"/>
                </a:lnTo>
                <a:cubicBezTo>
                  <a:pt x="15040" y="4542"/>
                  <a:pt x="15335" y="4542"/>
                  <a:pt x="15631" y="4544"/>
                </a:cubicBezTo>
                <a:cubicBezTo>
                  <a:pt x="15928" y="4546"/>
                  <a:pt x="16226" y="4549"/>
                  <a:pt x="16524" y="4554"/>
                </a:cubicBezTo>
                <a:lnTo>
                  <a:pt x="12320" y="7559"/>
                </a:lnTo>
                <a:lnTo>
                  <a:pt x="13320" y="8275"/>
                </a:lnTo>
                <a:lnTo>
                  <a:pt x="19120" y="4130"/>
                </a:lnTo>
                <a:lnTo>
                  <a:pt x="13320" y="0"/>
                </a:lnTo>
                <a:close/>
                <a:moveTo>
                  <a:pt x="20265" y="10274"/>
                </a:moveTo>
                <a:cubicBezTo>
                  <a:pt x="20236" y="10565"/>
                  <a:pt x="20198" y="10854"/>
                  <a:pt x="20145" y="11138"/>
                </a:cubicBezTo>
                <a:cubicBezTo>
                  <a:pt x="20092" y="11422"/>
                  <a:pt x="20024" y="11702"/>
                  <a:pt x="19937" y="11976"/>
                </a:cubicBezTo>
                <a:cubicBezTo>
                  <a:pt x="19521" y="13154"/>
                  <a:pt x="18670" y="14203"/>
                  <a:pt x="17511" y="15032"/>
                </a:cubicBezTo>
                <a:cubicBezTo>
                  <a:pt x="16351" y="15860"/>
                  <a:pt x="14885" y="16468"/>
                  <a:pt x="13237" y="16765"/>
                </a:cubicBezTo>
                <a:cubicBezTo>
                  <a:pt x="12329" y="16912"/>
                  <a:pt x="11374" y="16985"/>
                  <a:pt x="10404" y="17022"/>
                </a:cubicBezTo>
                <a:cubicBezTo>
                  <a:pt x="9435" y="17059"/>
                  <a:pt x="8452" y="17058"/>
                  <a:pt x="7490" y="17058"/>
                </a:cubicBezTo>
                <a:lnTo>
                  <a:pt x="6854" y="17058"/>
                </a:lnTo>
                <a:cubicBezTo>
                  <a:pt x="6560" y="17058"/>
                  <a:pt x="6265" y="17058"/>
                  <a:pt x="5969" y="17056"/>
                </a:cubicBezTo>
                <a:cubicBezTo>
                  <a:pt x="5672" y="17054"/>
                  <a:pt x="5374" y="17051"/>
                  <a:pt x="5076" y="17046"/>
                </a:cubicBezTo>
                <a:lnTo>
                  <a:pt x="9280" y="14041"/>
                </a:lnTo>
                <a:lnTo>
                  <a:pt x="8280" y="13325"/>
                </a:lnTo>
                <a:lnTo>
                  <a:pt x="2480" y="17470"/>
                </a:lnTo>
                <a:lnTo>
                  <a:pt x="8280" y="21600"/>
                </a:lnTo>
                <a:lnTo>
                  <a:pt x="9280" y="20884"/>
                </a:lnTo>
                <a:lnTo>
                  <a:pt x="5203" y="17970"/>
                </a:lnTo>
                <a:cubicBezTo>
                  <a:pt x="5475" y="17973"/>
                  <a:pt x="5746" y="17976"/>
                  <a:pt x="6016" y="17977"/>
                </a:cubicBezTo>
                <a:cubicBezTo>
                  <a:pt x="6286" y="17978"/>
                  <a:pt x="6555" y="17978"/>
                  <a:pt x="6823" y="17978"/>
                </a:cubicBezTo>
                <a:lnTo>
                  <a:pt x="7521" y="17978"/>
                </a:lnTo>
                <a:cubicBezTo>
                  <a:pt x="8580" y="17978"/>
                  <a:pt x="9661" y="17979"/>
                  <a:pt x="10727" y="17939"/>
                </a:cubicBezTo>
                <a:cubicBezTo>
                  <a:pt x="11794" y="17899"/>
                  <a:pt x="12846" y="17817"/>
                  <a:pt x="13844" y="17656"/>
                </a:cubicBezTo>
                <a:cubicBezTo>
                  <a:pt x="15657" y="17329"/>
                  <a:pt x="17272" y="16660"/>
                  <a:pt x="18547" y="15749"/>
                </a:cubicBezTo>
                <a:cubicBezTo>
                  <a:pt x="19822" y="14838"/>
                  <a:pt x="20758" y="13684"/>
                  <a:pt x="21215" y="12388"/>
                </a:cubicBezTo>
                <a:cubicBezTo>
                  <a:pt x="21323" y="12049"/>
                  <a:pt x="21404" y="11701"/>
                  <a:pt x="21466" y="11348"/>
                </a:cubicBezTo>
                <a:cubicBezTo>
                  <a:pt x="21528" y="10995"/>
                  <a:pt x="21570" y="10636"/>
                  <a:pt x="21600" y="10274"/>
                </a:cubicBezTo>
                <a:lnTo>
                  <a:pt x="20265" y="10274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46F562E5-FB1F-F54B-97FB-E12112A203AB}"/>
              </a:ext>
            </a:extLst>
          </p:cNvPr>
          <p:cNvSpPr/>
          <p:nvPr/>
        </p:nvSpPr>
        <p:spPr>
          <a:xfrm>
            <a:off x="8896350" y="9750425"/>
            <a:ext cx="893763" cy="557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5342" y="21600"/>
                </a:lnTo>
                <a:lnTo>
                  <a:pt x="15342" y="11488"/>
                </a:lnTo>
                <a:lnTo>
                  <a:pt x="21600" y="20847"/>
                </a:lnTo>
                <a:lnTo>
                  <a:pt x="21600" y="619"/>
                </a:lnTo>
                <a:lnTo>
                  <a:pt x="15342" y="9976"/>
                </a:lnTo>
                <a:lnTo>
                  <a:pt x="15342" y="0"/>
                </a:lnTo>
                <a:lnTo>
                  <a:pt x="0" y="0"/>
                </a:lnTo>
                <a:close/>
                <a:moveTo>
                  <a:pt x="886" y="1356"/>
                </a:moveTo>
                <a:lnTo>
                  <a:pt x="14456" y="1356"/>
                </a:lnTo>
                <a:lnTo>
                  <a:pt x="14456" y="20244"/>
                </a:lnTo>
                <a:lnTo>
                  <a:pt x="886" y="20244"/>
                </a:lnTo>
                <a:lnTo>
                  <a:pt x="886" y="1356"/>
                </a:lnTo>
                <a:close/>
                <a:moveTo>
                  <a:pt x="20707" y="3972"/>
                </a:moveTo>
                <a:lnTo>
                  <a:pt x="20707" y="17493"/>
                </a:lnTo>
                <a:lnTo>
                  <a:pt x="16186" y="10732"/>
                </a:lnTo>
                <a:lnTo>
                  <a:pt x="20707" y="397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23A09BCC-D1C4-4D4A-BAF4-62A61A8B0529}"/>
              </a:ext>
            </a:extLst>
          </p:cNvPr>
          <p:cNvSpPr/>
          <p:nvPr/>
        </p:nvSpPr>
        <p:spPr>
          <a:xfrm>
            <a:off x="10750550" y="9605963"/>
            <a:ext cx="777875" cy="846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DD36501B-9BC0-4344-87C4-FCED2D4C04AA}"/>
              </a:ext>
            </a:extLst>
          </p:cNvPr>
          <p:cNvSpPr/>
          <p:nvPr/>
        </p:nvSpPr>
        <p:spPr>
          <a:xfrm>
            <a:off x="12490450" y="9569450"/>
            <a:ext cx="10096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578" extrusionOk="0">
                <a:moveTo>
                  <a:pt x="10973" y="0"/>
                </a:moveTo>
                <a:cubicBezTo>
                  <a:pt x="7657" y="-22"/>
                  <a:pt x="4756" y="2753"/>
                  <a:pt x="4348" y="6571"/>
                </a:cubicBezTo>
                <a:cubicBezTo>
                  <a:pt x="1398" y="7895"/>
                  <a:pt x="-369" y="11307"/>
                  <a:pt x="65" y="14841"/>
                </a:cubicBezTo>
                <a:cubicBezTo>
                  <a:pt x="522" y="18561"/>
                  <a:pt x="3270" y="21390"/>
                  <a:pt x="6610" y="21578"/>
                </a:cubicBezTo>
                <a:lnTo>
                  <a:pt x="15461" y="21578"/>
                </a:lnTo>
                <a:cubicBezTo>
                  <a:pt x="18501" y="21461"/>
                  <a:pt x="20955" y="18749"/>
                  <a:pt x="21108" y="15337"/>
                </a:cubicBezTo>
                <a:cubicBezTo>
                  <a:pt x="21231" y="12568"/>
                  <a:pt x="19752" y="10025"/>
                  <a:pt x="17444" y="9038"/>
                </a:cubicBezTo>
                <a:cubicBezTo>
                  <a:pt x="18244" y="4863"/>
                  <a:pt x="15767" y="786"/>
                  <a:pt x="12013" y="98"/>
                </a:cubicBezTo>
                <a:cubicBezTo>
                  <a:pt x="11664" y="34"/>
                  <a:pt x="11316" y="2"/>
                  <a:pt x="10973" y="0"/>
                </a:cubicBezTo>
                <a:close/>
                <a:moveTo>
                  <a:pt x="10687" y="957"/>
                </a:moveTo>
                <a:cubicBezTo>
                  <a:pt x="14750" y="868"/>
                  <a:pt x="17685" y="5294"/>
                  <a:pt x="16443" y="9640"/>
                </a:cubicBezTo>
                <a:cubicBezTo>
                  <a:pt x="18735" y="10241"/>
                  <a:pt x="20329" y="12579"/>
                  <a:pt x="20246" y="15220"/>
                </a:cubicBezTo>
                <a:cubicBezTo>
                  <a:pt x="20150" y="18273"/>
                  <a:pt x="17910" y="20687"/>
                  <a:pt x="15190" y="20668"/>
                </a:cubicBezTo>
                <a:lnTo>
                  <a:pt x="6819" y="20668"/>
                </a:lnTo>
                <a:cubicBezTo>
                  <a:pt x="3779" y="20559"/>
                  <a:pt x="1271" y="17965"/>
                  <a:pt x="924" y="14572"/>
                </a:cubicBezTo>
                <a:cubicBezTo>
                  <a:pt x="590" y="11300"/>
                  <a:pt x="2377" y="8224"/>
                  <a:pt x="5179" y="7249"/>
                </a:cubicBezTo>
                <a:cubicBezTo>
                  <a:pt x="5185" y="3819"/>
                  <a:pt x="7632" y="1023"/>
                  <a:pt x="10687" y="95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87735C4C-FC92-DA40-A5E8-F6ED91865F05}"/>
              </a:ext>
            </a:extLst>
          </p:cNvPr>
          <p:cNvSpPr/>
          <p:nvPr/>
        </p:nvSpPr>
        <p:spPr>
          <a:xfrm>
            <a:off x="14460538" y="9566275"/>
            <a:ext cx="923925" cy="92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91" y="0"/>
                </a:moveTo>
                <a:lnTo>
                  <a:pt x="6291" y="6303"/>
                </a:lnTo>
                <a:lnTo>
                  <a:pt x="7168" y="6303"/>
                </a:lnTo>
                <a:lnTo>
                  <a:pt x="7204" y="892"/>
                </a:lnTo>
                <a:lnTo>
                  <a:pt x="20728" y="892"/>
                </a:lnTo>
                <a:lnTo>
                  <a:pt x="20728" y="10356"/>
                </a:lnTo>
                <a:lnTo>
                  <a:pt x="18927" y="10356"/>
                </a:lnTo>
                <a:lnTo>
                  <a:pt x="18927" y="12640"/>
                </a:lnTo>
                <a:lnTo>
                  <a:pt x="16654" y="10353"/>
                </a:lnTo>
                <a:lnTo>
                  <a:pt x="15771" y="10353"/>
                </a:lnTo>
                <a:lnTo>
                  <a:pt x="15771" y="11270"/>
                </a:lnTo>
                <a:lnTo>
                  <a:pt x="16237" y="11270"/>
                </a:lnTo>
                <a:lnTo>
                  <a:pt x="19802" y="14410"/>
                </a:lnTo>
                <a:lnTo>
                  <a:pt x="19802" y="11245"/>
                </a:lnTo>
                <a:lnTo>
                  <a:pt x="21600" y="11245"/>
                </a:lnTo>
                <a:lnTo>
                  <a:pt x="21600" y="0"/>
                </a:lnTo>
                <a:lnTo>
                  <a:pt x="6291" y="0"/>
                </a:lnTo>
                <a:close/>
                <a:moveTo>
                  <a:pt x="0" y="7214"/>
                </a:moveTo>
                <a:lnTo>
                  <a:pt x="0" y="18461"/>
                </a:lnTo>
                <a:lnTo>
                  <a:pt x="5425" y="18461"/>
                </a:lnTo>
                <a:lnTo>
                  <a:pt x="5425" y="21600"/>
                </a:lnTo>
                <a:lnTo>
                  <a:pt x="9028" y="18444"/>
                </a:lnTo>
                <a:lnTo>
                  <a:pt x="14867" y="18444"/>
                </a:lnTo>
                <a:lnTo>
                  <a:pt x="14867" y="7214"/>
                </a:lnTo>
                <a:lnTo>
                  <a:pt x="0" y="7214"/>
                </a:lnTo>
                <a:close/>
                <a:moveTo>
                  <a:pt x="873" y="8117"/>
                </a:moveTo>
                <a:lnTo>
                  <a:pt x="13997" y="8117"/>
                </a:lnTo>
                <a:lnTo>
                  <a:pt x="13997" y="17562"/>
                </a:lnTo>
                <a:lnTo>
                  <a:pt x="8538" y="17562"/>
                </a:lnTo>
                <a:lnTo>
                  <a:pt x="6289" y="19861"/>
                </a:lnTo>
                <a:lnTo>
                  <a:pt x="6289" y="17553"/>
                </a:lnTo>
                <a:lnTo>
                  <a:pt x="873" y="17537"/>
                </a:lnTo>
                <a:lnTo>
                  <a:pt x="873" y="811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CB707BD-032D-CF47-AE02-748B40E4A5BB}"/>
              </a:ext>
            </a:extLst>
          </p:cNvPr>
          <p:cNvGrpSpPr/>
          <p:nvPr/>
        </p:nvGrpSpPr>
        <p:grpSpPr>
          <a:xfrm>
            <a:off x="2110880" y="3257600"/>
            <a:ext cx="10173470" cy="6697509"/>
            <a:chOff x="2110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10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2110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24248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454369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solidFill>
            <a:schemeClr val="tx1"/>
          </a:solidFill>
        </p:spPr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7E3E48-E25A-9F45-924E-3A376B9C3B9C}"/>
              </a:ext>
            </a:extLst>
          </p:cNvPr>
          <p:cNvSpPr/>
          <p:nvPr/>
        </p:nvSpPr>
        <p:spPr bwMode="auto">
          <a:xfrm rot="10800000">
            <a:off x="1200" y="-54767"/>
            <a:ext cx="24382800" cy="1512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42976">
                <a:srgbClr val="1E202A">
                  <a:alpha val="53000"/>
                </a:srgbClr>
              </a:gs>
              <a:gs pos="89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6869D3B-C373-634A-A23D-544BF6C1390C}"/>
              </a:ext>
            </a:extLst>
          </p:cNvPr>
          <p:cNvGrpSpPr/>
          <p:nvPr/>
        </p:nvGrpSpPr>
        <p:grpSpPr>
          <a:xfrm>
            <a:off x="10895856" y="3257600"/>
            <a:ext cx="10173470" cy="6697509"/>
            <a:chOff x="10895856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895856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0895856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18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23E5433-E602-B648-9F54-E1846C74B0B7}"/>
              </a:ext>
            </a:extLst>
          </p:cNvPr>
          <p:cNvGrpSpPr/>
          <p:nvPr/>
        </p:nvGrpSpPr>
        <p:grpSpPr>
          <a:xfrm>
            <a:off x="1727654" y="3166160"/>
            <a:ext cx="9740053" cy="6143512"/>
            <a:chOff x="1727654" y="3166160"/>
            <a:chExt cx="9740053" cy="6143512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7654" y="31661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727654" y="5398408"/>
              <a:ext cx="9740053" cy="3911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1467707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356932" y="1045539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190627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4206749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35AD1D5B-70C9-794C-8877-F8C8DC01A2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005424" y="37406"/>
            <a:ext cx="12378576" cy="13678593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3296675" y="7746305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12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3FA2875-82AE-E049-B16A-5AFBF6AC0460}"/>
              </a:ext>
            </a:extLst>
          </p:cNvPr>
          <p:cNvGrpSpPr/>
          <p:nvPr/>
        </p:nvGrpSpPr>
        <p:grpSpPr>
          <a:xfrm>
            <a:off x="13196869" y="2177480"/>
            <a:ext cx="9936775" cy="8749101"/>
            <a:chOff x="13196869" y="2177480"/>
            <a:chExt cx="9936775" cy="8749101"/>
          </a:xfrm>
        </p:grpSpPr>
        <p:graphicFrame>
          <p:nvGraphicFramePr>
            <p:cNvPr id="12" name="Диаграмма 11">
              <a:extLst>
                <a:ext uri="{FF2B5EF4-FFF2-40B4-BE49-F238E27FC236}">
                  <a16:creationId xmlns:a16="http://schemas.microsoft.com/office/drawing/2014/main" id="{5AE884C7-4563-4749-B5A4-164A411FBD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85813395"/>
                </p:ext>
              </p:extLst>
            </p:nvPr>
          </p:nvGraphicFramePr>
          <p:xfrm>
            <a:off x="13200112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554CBEAE-3BCD-C841-BB9B-B9233EFFDBB6}"/>
                </a:ext>
              </a:extLst>
            </p:cNvPr>
            <p:cNvSpPr/>
            <p:nvPr/>
          </p:nvSpPr>
          <p:spPr bwMode="auto">
            <a:xfrm>
              <a:off x="14492684" y="2877836"/>
              <a:ext cx="7348388" cy="7348388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DC711EDE-1923-8646-8A6B-7015B0C6BD2E}"/>
                </a:ext>
              </a:extLst>
            </p:cNvPr>
            <p:cNvGrpSpPr/>
            <p:nvPr/>
          </p:nvGrpSpPr>
          <p:grpSpPr>
            <a:xfrm>
              <a:off x="13196869" y="6137920"/>
              <a:ext cx="2190062" cy="2163814"/>
              <a:chOff x="13196869" y="6137920"/>
              <a:chExt cx="2190062" cy="2163814"/>
            </a:xfrm>
          </p:grpSpPr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3200112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196869" y="6866133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77E12A8-160E-D44B-82DA-5D78B1589E80}"/>
              </a:ext>
            </a:extLst>
          </p:cNvPr>
          <p:cNvGrpSpPr/>
          <p:nvPr/>
        </p:nvGrpSpPr>
        <p:grpSpPr>
          <a:xfrm>
            <a:off x="1802506" y="3013760"/>
            <a:ext cx="10173470" cy="6697509"/>
            <a:chOff x="1802506" y="301376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2506" y="30137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02506" y="524600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8287C85-99B3-4843-BF70-9D39045C40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10209" y="3996155"/>
            <a:ext cx="5113337" cy="511175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12913267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495B21-A684-9442-B419-E1F29F82C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alphaModFix amt="4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3000"/>
                    </a14:imgEffect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50" y="2226692"/>
            <a:ext cx="24352250" cy="91678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0" y="1137052"/>
            <a:ext cx="24384000" cy="1008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2456993-206C-4048-8D66-E64F9C71D8E6}"/>
              </a:ext>
            </a:extLst>
          </p:cNvPr>
          <p:cNvGrpSpPr/>
          <p:nvPr/>
        </p:nvGrpSpPr>
        <p:grpSpPr>
          <a:xfrm>
            <a:off x="5711030" y="1309141"/>
            <a:ext cx="13393738" cy="3244603"/>
            <a:chOff x="5711030" y="1309141"/>
            <a:chExt cx="13393738" cy="3244603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C8610CAA-EAF4-774C-A91C-EDB19C092B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91437" y="130914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D017DE4C-9C86-5B4F-BA03-00C45B0A98A9}"/>
                </a:ext>
              </a:extLst>
            </p:cNvPr>
            <p:cNvSpPr/>
            <p:nvPr/>
          </p:nvSpPr>
          <p:spPr>
            <a:xfrm>
              <a:off x="5711030" y="3412470"/>
              <a:ext cx="13393738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FEDB93C-A2FB-D042-8D0B-BBB4262C6A16}"/>
              </a:ext>
            </a:extLst>
          </p:cNvPr>
          <p:cNvGrpSpPr/>
          <p:nvPr/>
        </p:nvGrpSpPr>
        <p:grpSpPr>
          <a:xfrm>
            <a:off x="2413237" y="5417840"/>
            <a:ext cx="5517726" cy="4573792"/>
            <a:chOff x="2413237" y="5417840"/>
            <a:chExt cx="5517726" cy="4573792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4BF0A338-E310-154F-BDC9-D52085514845}"/>
                </a:ext>
              </a:extLst>
            </p:cNvPr>
            <p:cNvGrpSpPr/>
            <p:nvPr/>
          </p:nvGrpSpPr>
          <p:grpSpPr>
            <a:xfrm>
              <a:off x="2413237" y="7319862"/>
              <a:ext cx="5517726" cy="1716235"/>
              <a:chOff x="17947650" y="2151493"/>
              <a:chExt cx="5517726" cy="1716235"/>
            </a:xfrm>
          </p:grpSpPr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C6AB59F5-B9A1-0746-BFE5-D51634834E5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 Box 3">
                <a:extLst>
                  <a:ext uri="{FF2B5EF4-FFF2-40B4-BE49-F238E27FC236}">
                    <a16:creationId xmlns:a16="http://schemas.microsoft.com/office/drawing/2014/main" id="{067424CF-A8CD-A64D-B41F-115A6D07B8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69C6005E-FA7C-5D4E-AAD7-BC3523EED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22204" y="5417840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6,971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EDDF5C9F-E3FE-2E45-997E-6DFD301B84BD}"/>
                </a:ext>
              </a:extLst>
            </p:cNvPr>
            <p:cNvGrpSpPr/>
            <p:nvPr/>
          </p:nvGrpSpPr>
          <p:grpSpPr>
            <a:xfrm>
              <a:off x="2462878" y="9533833"/>
              <a:ext cx="3477540" cy="457799"/>
              <a:chOff x="2462878" y="9533833"/>
              <a:chExt cx="3477540" cy="457799"/>
            </a:xfrm>
          </p:grpSpPr>
          <p:sp>
            <p:nvSpPr>
              <p:cNvPr id="26" name="Text Box 2">
                <a:extLst>
                  <a:ext uri="{FF2B5EF4-FFF2-40B4-BE49-F238E27FC236}">
                    <a16:creationId xmlns:a16="http://schemas.microsoft.com/office/drawing/2014/main" id="{034559AF-0176-064D-A4DD-2E983DF18F2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978BE727-72BB-8C4F-B5DF-451CC648DFF3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2EC7AB2-4E90-034B-9D83-6A6C1753A10C}"/>
              </a:ext>
            </a:extLst>
          </p:cNvPr>
          <p:cNvGrpSpPr/>
          <p:nvPr/>
        </p:nvGrpSpPr>
        <p:grpSpPr>
          <a:xfrm>
            <a:off x="9656324" y="5417840"/>
            <a:ext cx="5517726" cy="4573792"/>
            <a:chOff x="2316032" y="5531009"/>
            <a:chExt cx="5517726" cy="4573792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1DB0314A-DA83-5F43-8514-109696454E8D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21CA5BF9-5B8B-D046-B027-464DD8BA66E3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69F8280F-2E3E-7949-87A9-B9B8B2B131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3BED3E0A-7D3A-B744-BB0E-D1C9D08B13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7,901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7382F364-3ECB-C84B-B824-7B6DE6C39F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ECE169C6-01A0-F14D-A880-8CD2072C498E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2236670-A3BD-634A-B974-09D747A53C22}"/>
              </a:ext>
            </a:extLst>
          </p:cNvPr>
          <p:cNvGrpSpPr/>
          <p:nvPr/>
        </p:nvGrpSpPr>
        <p:grpSpPr>
          <a:xfrm>
            <a:off x="16899410" y="5417840"/>
            <a:ext cx="5517726" cy="4573792"/>
            <a:chOff x="2316032" y="5531009"/>
            <a:chExt cx="5517726" cy="4573792"/>
          </a:xfrm>
        </p:grpSpPr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0E132A7F-11EF-A34A-AD24-A0EA738AB68C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7A71E306-C17E-074C-801C-5A3BDC69733C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595365E1-0F6B-8D48-B443-70889011909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1" name="Text Box 3">
              <a:extLst>
                <a:ext uri="{FF2B5EF4-FFF2-40B4-BE49-F238E27FC236}">
                  <a16:creationId xmlns:a16="http://schemas.microsoft.com/office/drawing/2014/main" id="{943F6A02-4DAD-9945-8CA2-9BFC8D0EE7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1,882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BAECD3BB-3CA8-084C-8C3C-F6B689FBDA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12804003-CA2C-9241-A6FD-4C751BAEA141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755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5F5AAF-EDE5-5C43-AE6A-1207BBD28B8D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83568" y="-2324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3568" y="11720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3517009" y="11254672"/>
            <a:ext cx="5253118" cy="5252400"/>
          </a:xfrm>
          <a:prstGeom prst="ellipse">
            <a:avLst/>
          </a:prstGeom>
          <a:noFill/>
          <a:ln w="1905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553DA55-E134-FE4B-9168-66E9A0A468C6}"/>
              </a:ext>
            </a:extLst>
          </p:cNvPr>
          <p:cNvSpPr/>
          <p:nvPr/>
        </p:nvSpPr>
        <p:spPr bwMode="auto">
          <a:xfrm>
            <a:off x="3517368" y="-2791072"/>
            <a:ext cx="5252400" cy="5252400"/>
          </a:xfrm>
          <a:prstGeom prst="ellipse">
            <a:avLst/>
          </a:prstGeom>
          <a:noFill/>
          <a:ln w="1905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9FD5357-0DA8-CB4B-88AA-9945CEF2B215}"/>
              </a:ext>
            </a:extLst>
          </p:cNvPr>
          <p:cNvSpPr/>
          <p:nvPr/>
        </p:nvSpPr>
        <p:spPr bwMode="auto">
          <a:xfrm>
            <a:off x="-30088" y="8802216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152400" y="-1624623"/>
            <a:ext cx="12039600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02101" y="3947838"/>
            <a:ext cx="5882934" cy="5881108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2748331" y="3493155"/>
            <a:ext cx="6790474" cy="6790474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E9FDA00-C44E-6E44-B265-D8EABA16ACA5}"/>
              </a:ext>
            </a:extLst>
          </p:cNvPr>
          <p:cNvGrpSpPr/>
          <p:nvPr/>
        </p:nvGrpSpPr>
        <p:grpSpPr>
          <a:xfrm>
            <a:off x="12192000" y="2393504"/>
            <a:ext cx="10173470" cy="5589514"/>
            <a:chOff x="12192000" y="2393504"/>
            <a:chExt cx="10173470" cy="5589514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2393504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4625752"/>
              <a:ext cx="1017347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3BCA8CE-4BD6-C245-932F-40C56DE45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0577" y="8163642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3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MP - main color">
      <a:dk1>
        <a:srgbClr val="1D202B"/>
      </a:dk1>
      <a:lt1>
        <a:srgbClr val="D2DDE5"/>
      </a:lt1>
      <a:dk2>
        <a:srgbClr val="1D202B"/>
      </a:dk2>
      <a:lt2>
        <a:srgbClr val="919BA7"/>
      </a:lt2>
      <a:accent1>
        <a:srgbClr val="50ACF7"/>
      </a:accent1>
      <a:accent2>
        <a:srgbClr val="6AC1F7"/>
      </a:accent2>
      <a:accent3>
        <a:srgbClr val="6CE4F7"/>
      </a:accent3>
      <a:accent4>
        <a:srgbClr val="70E5B9"/>
      </a:accent4>
      <a:accent5>
        <a:srgbClr val="70E994"/>
      </a:accent5>
      <a:accent6>
        <a:srgbClr val="363949"/>
      </a:accent6>
      <a:hlink>
        <a:srgbClr val="50ACF7"/>
      </a:hlink>
      <a:folHlink>
        <a:srgbClr val="6AC1F7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5400">
          <a:solidFill>
            <a:schemeClr val="accent5"/>
          </a:solidFill>
          <a:miter lim="400000"/>
        </a:ln>
      </a:spPr>
      <a:bodyPr lIns="50800" tIns="50800" rIns="50800" bIns="50800" anchor="ctr"/>
      <a:lstStyle>
        <a:defPPr algn="ctr">
          <a:defRPr sz="3200" baseline="0">
            <a:solidFill>
              <a:srgbClr val="000000"/>
            </a:solidFill>
            <a:latin typeface="Helvetica Light"/>
            <a:ea typeface="Helvetica Light"/>
            <a:cs typeface="Helvetica Light"/>
            <a:sym typeface="Helvetica Ligh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8785</TotalTime>
  <Words>1890</Words>
  <Application>Microsoft Macintosh PowerPoint</Application>
  <PresentationFormat>Произвольный</PresentationFormat>
  <Paragraphs>378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Arial</vt:lpstr>
      <vt:lpstr>Helvetica Light</vt:lpstr>
      <vt:lpstr>Helvetica Neue</vt:lpstr>
      <vt:lpstr>Helvetica Neue Medium</vt:lpstr>
      <vt:lpstr>Montserrat</vt:lpstr>
      <vt:lpstr>Montserrat Semi</vt:lpstr>
      <vt:lpstr>Open Sans</vt:lpstr>
      <vt:lpstr>Open Sans Semibold</vt:lpstr>
      <vt:lpstr>Poppins</vt:lpstr>
      <vt:lpstr>Poppins Medium</vt:lpstr>
      <vt:lpstr>Poppins SemiBold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Пользователь Microsoft Office</cp:lastModifiedBy>
  <cp:revision>461</cp:revision>
  <dcterms:modified xsi:type="dcterms:W3CDTF">2018-06-04T03:58:44Z</dcterms:modified>
</cp:coreProperties>
</file>