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7" r:id="rId2"/>
    <p:sldId id="258" r:id="rId3"/>
    <p:sldId id="262" r:id="rId4"/>
    <p:sldId id="261" r:id="rId5"/>
    <p:sldId id="271" r:id="rId6"/>
    <p:sldId id="260" r:id="rId7"/>
    <p:sldId id="267" r:id="rId8"/>
    <p:sldId id="280" r:id="rId9"/>
    <p:sldId id="264" r:id="rId10"/>
    <p:sldId id="263" r:id="rId11"/>
    <p:sldId id="269" r:id="rId12"/>
    <p:sldId id="268" r:id="rId13"/>
    <p:sldId id="274" r:id="rId14"/>
    <p:sldId id="270" r:id="rId15"/>
    <p:sldId id="283" r:id="rId16"/>
    <p:sldId id="272" r:id="rId17"/>
    <p:sldId id="273" r:id="rId18"/>
    <p:sldId id="259" r:id="rId19"/>
    <p:sldId id="275" r:id="rId20"/>
    <p:sldId id="276" r:id="rId21"/>
    <p:sldId id="279" r:id="rId22"/>
    <p:sldId id="277" r:id="rId23"/>
    <p:sldId id="278" r:id="rId24"/>
    <p:sldId id="265" r:id="rId25"/>
    <p:sldId id="281" r:id="rId26"/>
    <p:sldId id="282" r:id="rId27"/>
    <p:sldId id="284" r:id="rId28"/>
    <p:sldId id="285" r:id="rId29"/>
    <p:sldId id="286" r:id="rId30"/>
    <p:sldId id="28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69D6"/>
    <a:srgbClr val="88B1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p:cViewPr varScale="1">
        <p:scale>
          <a:sx n="112" d="100"/>
          <a:sy n="112" d="100"/>
        </p:scale>
        <p:origin x="480" y="120"/>
      </p:cViewPr>
      <p:guideLst>
        <p:guide orient="horz" pos="2160"/>
        <p:guide pos="3840"/>
      </p:guideLst>
    </p:cSldViewPr>
  </p:slideViewPr>
  <p:notesTextViewPr>
    <p:cViewPr>
      <p:scale>
        <a:sx n="1" d="1"/>
        <a:sy n="1" d="1"/>
      </p:scale>
      <p:origin x="0" y="0"/>
    </p:cViewPr>
  </p:notesTextViewPr>
  <p:notesViewPr>
    <p:cSldViewPr snapToGrid="0" showGuides="1">
      <p:cViewPr varScale="1">
        <p:scale>
          <a:sx n="57" d="100"/>
          <a:sy n="57" d="100"/>
        </p:scale>
        <p:origin x="275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100565-0845-4767-AF93-5C6BDE1AD4E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latin typeface="Open Sans" pitchFamily="2" charset="0"/>
            </a:endParaRPr>
          </a:p>
        </p:txBody>
      </p:sp>
      <p:sp>
        <p:nvSpPr>
          <p:cNvPr id="3" name="Date Placeholder 2">
            <a:extLst>
              <a:ext uri="{FF2B5EF4-FFF2-40B4-BE49-F238E27FC236}">
                <a16:creationId xmlns:a16="http://schemas.microsoft.com/office/drawing/2014/main" id="{740AC56D-F677-4A79-9135-43992F85A75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30CE21-CC00-486F-9784-2592DF2878C6}" type="datetimeFigureOut">
              <a:rPr lang="en-IN" smtClean="0">
                <a:latin typeface="Open Sans" pitchFamily="2" charset="0"/>
              </a:rPr>
              <a:t>16-01-2023</a:t>
            </a:fld>
            <a:endParaRPr lang="en-IN" dirty="0">
              <a:latin typeface="Open Sans" pitchFamily="2" charset="0"/>
            </a:endParaRPr>
          </a:p>
        </p:txBody>
      </p:sp>
      <p:sp>
        <p:nvSpPr>
          <p:cNvPr id="4" name="Footer Placeholder 3">
            <a:extLst>
              <a:ext uri="{FF2B5EF4-FFF2-40B4-BE49-F238E27FC236}">
                <a16:creationId xmlns:a16="http://schemas.microsoft.com/office/drawing/2014/main" id="{84022DF4-E91E-4BAA-9EDE-9BCA7DA048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latin typeface="Open Sans" pitchFamily="2" charset="0"/>
            </a:endParaRPr>
          </a:p>
        </p:txBody>
      </p:sp>
      <p:sp>
        <p:nvSpPr>
          <p:cNvPr id="5" name="Slide Number Placeholder 4">
            <a:extLst>
              <a:ext uri="{FF2B5EF4-FFF2-40B4-BE49-F238E27FC236}">
                <a16:creationId xmlns:a16="http://schemas.microsoft.com/office/drawing/2014/main" id="{9C65031B-7D3F-4AE5-B49C-018B577561C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E2025B-3474-4765-AADC-D99DCDD27A9A}" type="slidenum">
              <a:rPr lang="en-IN" smtClean="0">
                <a:latin typeface="Open Sans" pitchFamily="2" charset="0"/>
              </a:rPr>
              <a:t>‹#›</a:t>
            </a:fld>
            <a:endParaRPr lang="en-IN" dirty="0">
              <a:latin typeface="Open Sans" pitchFamily="2" charset="0"/>
            </a:endParaRPr>
          </a:p>
        </p:txBody>
      </p:sp>
    </p:spTree>
    <p:extLst>
      <p:ext uri="{BB962C8B-B14F-4D97-AF65-F5344CB8AC3E}">
        <p14:creationId xmlns:p14="http://schemas.microsoft.com/office/powerpoint/2010/main" val="18441234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1FCAB-2664-8BF1-047E-55BF49BAC3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a16="http://schemas.microsoft.com/office/drawing/2014/main" id="{2003BEC2-BBC9-281D-9277-F6736AC6F2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a16="http://schemas.microsoft.com/office/drawing/2014/main" id="{EBF1BFBB-1D4B-40EC-1B37-AF0F70F50325}"/>
              </a:ext>
            </a:extLst>
          </p:cNvPr>
          <p:cNvSpPr>
            <a:spLocks noGrp="1"/>
          </p:cNvSpPr>
          <p:nvPr>
            <p:ph type="dt" sz="half" idx="10"/>
          </p:nvPr>
        </p:nvSpPr>
        <p:spPr/>
        <p:txBody>
          <a:bodyPr/>
          <a:lstStyle/>
          <a:p>
            <a:fld id="{8C6C2B69-5A64-4B99-AC45-C5E815007C52}" type="datetimeFigureOut">
              <a:rPr lang="en-ID" smtClean="0"/>
              <a:t>16/01/2023</a:t>
            </a:fld>
            <a:endParaRPr lang="en-ID"/>
          </a:p>
        </p:txBody>
      </p:sp>
      <p:sp>
        <p:nvSpPr>
          <p:cNvPr id="5" name="Footer Placeholder 4">
            <a:extLst>
              <a:ext uri="{FF2B5EF4-FFF2-40B4-BE49-F238E27FC236}">
                <a16:creationId xmlns:a16="http://schemas.microsoft.com/office/drawing/2014/main" id="{382CEE27-6FF8-9FE5-414E-24E209B021C6}"/>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F4D76E9B-1079-AE28-7023-A259319DE44E}"/>
              </a:ext>
            </a:extLst>
          </p:cNvPr>
          <p:cNvSpPr>
            <a:spLocks noGrp="1"/>
          </p:cNvSpPr>
          <p:nvPr>
            <p:ph type="sldNum" sz="quarter" idx="12"/>
          </p:nvPr>
        </p:nvSpPr>
        <p:spPr/>
        <p:txBody>
          <a:bodyPr/>
          <a:lstStyle/>
          <a:p>
            <a:fld id="{A6225827-3A76-453F-A22D-764891D8B95D}" type="slidenum">
              <a:rPr lang="en-ID" smtClean="0"/>
              <a:t>‹#›</a:t>
            </a:fld>
            <a:endParaRPr lang="en-ID"/>
          </a:p>
        </p:txBody>
      </p:sp>
    </p:spTree>
    <p:extLst>
      <p:ext uri="{BB962C8B-B14F-4D97-AF65-F5344CB8AC3E}">
        <p14:creationId xmlns:p14="http://schemas.microsoft.com/office/powerpoint/2010/main" val="293617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CB94F30-6843-40B5-A06A-702EE1EB3E99}"/>
              </a:ext>
            </a:extLst>
          </p:cNvPr>
          <p:cNvSpPr>
            <a:spLocks noGrp="1"/>
          </p:cNvSpPr>
          <p:nvPr>
            <p:ph type="pic" sz="quarter" idx="10"/>
          </p:nvPr>
        </p:nvSpPr>
        <p:spPr>
          <a:xfrm>
            <a:off x="0" y="7512"/>
            <a:ext cx="12192000" cy="3378754"/>
          </a:xfrm>
          <a:custGeom>
            <a:avLst/>
            <a:gdLst>
              <a:gd name="connsiteX0" fmla="*/ 0 w 12192000"/>
              <a:gd name="connsiteY0" fmla="*/ 0 h 3421488"/>
              <a:gd name="connsiteX1" fmla="*/ 12192000 w 12192000"/>
              <a:gd name="connsiteY1" fmla="*/ 0 h 3421488"/>
              <a:gd name="connsiteX2" fmla="*/ 12192000 w 12192000"/>
              <a:gd name="connsiteY2" fmla="*/ 969162 h 3421488"/>
              <a:gd name="connsiteX3" fmla="*/ 12084277 w 12192000"/>
              <a:gd name="connsiteY3" fmla="*/ 1182115 h 3421488"/>
              <a:gd name="connsiteX4" fmla="*/ 6096000 w 12192000"/>
              <a:gd name="connsiteY4" fmla="*/ 3421488 h 3421488"/>
              <a:gd name="connsiteX5" fmla="*/ 13679 w 12192000"/>
              <a:gd name="connsiteY5" fmla="*/ 1011757 h 3421488"/>
              <a:gd name="connsiteX6" fmla="*/ 0 w 12192000"/>
              <a:gd name="connsiteY6" fmla="*/ 976920 h 342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421488">
                <a:moveTo>
                  <a:pt x="0" y="0"/>
                </a:moveTo>
                <a:lnTo>
                  <a:pt x="12192000" y="0"/>
                </a:lnTo>
                <a:lnTo>
                  <a:pt x="12192000" y="969162"/>
                </a:lnTo>
                <a:lnTo>
                  <a:pt x="12084277" y="1182115"/>
                </a:lnTo>
                <a:cubicBezTo>
                  <a:pt x="11290401" y="2479495"/>
                  <a:pt x="8909622" y="3421488"/>
                  <a:pt x="6096000" y="3421488"/>
                </a:cubicBezTo>
                <a:cubicBezTo>
                  <a:pt x="3160635" y="3421488"/>
                  <a:pt x="696380" y="2396212"/>
                  <a:pt x="13679" y="1011757"/>
                </a:cubicBezTo>
                <a:lnTo>
                  <a:pt x="0" y="976920"/>
                </a:ln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3458617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607597B-E263-45DE-A71B-927291FCCD42}"/>
              </a:ext>
            </a:extLst>
          </p:cNvPr>
          <p:cNvSpPr>
            <a:spLocks noGrp="1"/>
          </p:cNvSpPr>
          <p:nvPr>
            <p:ph type="pic" sz="quarter" idx="10"/>
          </p:nvPr>
        </p:nvSpPr>
        <p:spPr>
          <a:xfrm>
            <a:off x="7574263" y="0"/>
            <a:ext cx="4624752" cy="6858000"/>
          </a:xfrm>
          <a:custGeom>
            <a:avLst/>
            <a:gdLst>
              <a:gd name="connsiteX0" fmla="*/ 2312376 w 4624752"/>
              <a:gd name="connsiteY0" fmla="*/ 0 h 6858000"/>
              <a:gd name="connsiteX1" fmla="*/ 4624752 w 4624752"/>
              <a:gd name="connsiteY1" fmla="*/ 0 h 6858000"/>
              <a:gd name="connsiteX2" fmla="*/ 4624752 w 4624752"/>
              <a:gd name="connsiteY2" fmla="*/ 6858000 h 6858000"/>
              <a:gd name="connsiteX3" fmla="*/ 2312376 w 4624752"/>
              <a:gd name="connsiteY3" fmla="*/ 6858000 h 6858000"/>
              <a:gd name="connsiteX4" fmla="*/ 0 w 4624752"/>
              <a:gd name="connsiteY4" fmla="*/ 3429000 h 6858000"/>
              <a:gd name="connsiteX5" fmla="*/ 2312376 w 4624752"/>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24752" h="6858000">
                <a:moveTo>
                  <a:pt x="2312376" y="0"/>
                </a:moveTo>
                <a:lnTo>
                  <a:pt x="4624752" y="0"/>
                </a:lnTo>
                <a:lnTo>
                  <a:pt x="4624752" y="6858000"/>
                </a:lnTo>
                <a:lnTo>
                  <a:pt x="2312376" y="6858000"/>
                </a:lnTo>
                <a:cubicBezTo>
                  <a:pt x="1035286" y="6858000"/>
                  <a:pt x="0" y="5322784"/>
                  <a:pt x="0" y="3429000"/>
                </a:cubicBezTo>
                <a:cubicBezTo>
                  <a:pt x="0" y="1535216"/>
                  <a:pt x="1035286" y="0"/>
                  <a:pt x="2312376"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101873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720638B-32CC-4CE8-BC8B-CC60D048BA4F}"/>
              </a:ext>
            </a:extLst>
          </p:cNvPr>
          <p:cNvSpPr>
            <a:spLocks noGrp="1"/>
          </p:cNvSpPr>
          <p:nvPr>
            <p:ph type="pic" sz="quarter" idx="11"/>
          </p:nvPr>
        </p:nvSpPr>
        <p:spPr>
          <a:xfrm>
            <a:off x="-11287" y="0"/>
            <a:ext cx="12203287" cy="2356834"/>
          </a:xfrm>
          <a:custGeom>
            <a:avLst/>
            <a:gdLst>
              <a:gd name="connsiteX0" fmla="*/ 0 w 12203287"/>
              <a:gd name="connsiteY0" fmla="*/ 0 h 2356834"/>
              <a:gd name="connsiteX1" fmla="*/ 12203287 w 12203287"/>
              <a:gd name="connsiteY1" fmla="*/ 0 h 2356834"/>
              <a:gd name="connsiteX2" fmla="*/ 12203287 w 12203287"/>
              <a:gd name="connsiteY2" fmla="*/ 2186344 h 2356834"/>
              <a:gd name="connsiteX3" fmla="*/ 12161303 w 12203287"/>
              <a:gd name="connsiteY3" fmla="*/ 2226857 h 2356834"/>
              <a:gd name="connsiteX4" fmla="*/ 11767177 w 12203287"/>
              <a:gd name="connsiteY4" fmla="*/ 2356834 h 2356834"/>
              <a:gd name="connsiteX5" fmla="*/ 424823 w 12203287"/>
              <a:gd name="connsiteY5" fmla="*/ 2356834 h 2356834"/>
              <a:gd name="connsiteX6" fmla="*/ 30697 w 12203287"/>
              <a:gd name="connsiteY6" fmla="*/ 2226856 h 2356834"/>
              <a:gd name="connsiteX7" fmla="*/ 9895 w 12203287"/>
              <a:gd name="connsiteY7" fmla="*/ 2206783 h 2356834"/>
              <a:gd name="connsiteX8" fmla="*/ 0 w 12203287"/>
              <a:gd name="connsiteY8" fmla="*/ 2050769 h 235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3287" h="2356834">
                <a:moveTo>
                  <a:pt x="0" y="0"/>
                </a:moveTo>
                <a:lnTo>
                  <a:pt x="12203287" y="0"/>
                </a:lnTo>
                <a:lnTo>
                  <a:pt x="12203287" y="2186344"/>
                </a:lnTo>
                <a:lnTo>
                  <a:pt x="12161303" y="2226857"/>
                </a:lnTo>
                <a:cubicBezTo>
                  <a:pt x="12060438" y="2307163"/>
                  <a:pt x="11921093" y="2356834"/>
                  <a:pt x="11767177" y="2356834"/>
                </a:cubicBezTo>
                <a:lnTo>
                  <a:pt x="424823" y="2356834"/>
                </a:lnTo>
                <a:cubicBezTo>
                  <a:pt x="270907" y="2356834"/>
                  <a:pt x="131562" y="2307163"/>
                  <a:pt x="30697" y="2226856"/>
                </a:cubicBezTo>
                <a:lnTo>
                  <a:pt x="9895" y="2206783"/>
                </a:lnTo>
                <a:lnTo>
                  <a:pt x="0" y="2050769"/>
                </a:lnTo>
                <a:close/>
              </a:path>
            </a:pathLst>
          </a:custGeom>
          <a:solidFill>
            <a:schemeClr val="bg1">
              <a:lumMod val="75000"/>
            </a:schemeClr>
          </a:solidFill>
        </p:spPr>
        <p:txBody>
          <a:bodyPr wrap="square">
            <a:noAutofit/>
          </a:bodyPr>
          <a:lstStyle/>
          <a:p>
            <a:endParaRPr lang="en-IN"/>
          </a:p>
        </p:txBody>
      </p:sp>
      <p:sp>
        <p:nvSpPr>
          <p:cNvPr id="9" name="Picture Placeholder 8">
            <a:extLst>
              <a:ext uri="{FF2B5EF4-FFF2-40B4-BE49-F238E27FC236}">
                <a16:creationId xmlns:a16="http://schemas.microsoft.com/office/drawing/2014/main" id="{EE5C3285-60F2-4D61-8F71-CB5691C3C0A8}"/>
              </a:ext>
            </a:extLst>
          </p:cNvPr>
          <p:cNvSpPr>
            <a:spLocks noGrp="1"/>
          </p:cNvSpPr>
          <p:nvPr>
            <p:ph type="pic" sz="quarter" idx="10"/>
          </p:nvPr>
        </p:nvSpPr>
        <p:spPr>
          <a:xfrm>
            <a:off x="1448949" y="917689"/>
            <a:ext cx="2655195" cy="3360205"/>
          </a:xfrm>
          <a:custGeom>
            <a:avLst/>
            <a:gdLst>
              <a:gd name="connsiteX0" fmla="*/ 442541 w 2655195"/>
              <a:gd name="connsiteY0" fmla="*/ 0 h 3360205"/>
              <a:gd name="connsiteX1" fmla="*/ 2212654 w 2655195"/>
              <a:gd name="connsiteY1" fmla="*/ 0 h 3360205"/>
              <a:gd name="connsiteX2" fmla="*/ 2655195 w 2655195"/>
              <a:gd name="connsiteY2" fmla="*/ 442541 h 3360205"/>
              <a:gd name="connsiteX3" fmla="*/ 2655195 w 2655195"/>
              <a:gd name="connsiteY3" fmla="*/ 2917664 h 3360205"/>
              <a:gd name="connsiteX4" fmla="*/ 2212654 w 2655195"/>
              <a:gd name="connsiteY4" fmla="*/ 3360205 h 3360205"/>
              <a:gd name="connsiteX5" fmla="*/ 442541 w 2655195"/>
              <a:gd name="connsiteY5" fmla="*/ 3360205 h 3360205"/>
              <a:gd name="connsiteX6" fmla="*/ 0 w 2655195"/>
              <a:gd name="connsiteY6" fmla="*/ 2917664 h 3360205"/>
              <a:gd name="connsiteX7" fmla="*/ 0 w 2655195"/>
              <a:gd name="connsiteY7" fmla="*/ 442541 h 3360205"/>
              <a:gd name="connsiteX8" fmla="*/ 442541 w 2655195"/>
              <a:gd name="connsiteY8" fmla="*/ 0 h 3360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5195" h="3360205">
                <a:moveTo>
                  <a:pt x="442541" y="0"/>
                </a:moveTo>
                <a:lnTo>
                  <a:pt x="2212654" y="0"/>
                </a:lnTo>
                <a:cubicBezTo>
                  <a:pt x="2457063" y="0"/>
                  <a:pt x="2655195" y="198132"/>
                  <a:pt x="2655195" y="442541"/>
                </a:cubicBezTo>
                <a:lnTo>
                  <a:pt x="2655195" y="2917664"/>
                </a:lnTo>
                <a:cubicBezTo>
                  <a:pt x="2655195" y="3162073"/>
                  <a:pt x="2457063" y="3360205"/>
                  <a:pt x="2212654" y="3360205"/>
                </a:cubicBezTo>
                <a:lnTo>
                  <a:pt x="442541" y="3360205"/>
                </a:lnTo>
                <a:cubicBezTo>
                  <a:pt x="198132" y="3360205"/>
                  <a:pt x="0" y="3162073"/>
                  <a:pt x="0" y="2917664"/>
                </a:cubicBezTo>
                <a:lnTo>
                  <a:pt x="0" y="442541"/>
                </a:lnTo>
                <a:cubicBezTo>
                  <a:pt x="0" y="198132"/>
                  <a:pt x="198132" y="0"/>
                  <a:pt x="442541"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3005181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7DACBA3-030A-42B5-9434-0B2CBDA0C785}"/>
              </a:ext>
            </a:extLst>
          </p:cNvPr>
          <p:cNvSpPr>
            <a:spLocks noGrp="1"/>
          </p:cNvSpPr>
          <p:nvPr>
            <p:ph type="pic" sz="quarter" idx="10"/>
          </p:nvPr>
        </p:nvSpPr>
        <p:spPr>
          <a:xfrm>
            <a:off x="5195431" y="695131"/>
            <a:ext cx="2525486" cy="2575996"/>
          </a:xfrm>
          <a:custGeom>
            <a:avLst/>
            <a:gdLst>
              <a:gd name="connsiteX0" fmla="*/ 1262743 w 2525486"/>
              <a:gd name="connsiteY0" fmla="*/ 0 h 2575996"/>
              <a:gd name="connsiteX1" fmla="*/ 2525486 w 2525486"/>
              <a:gd name="connsiteY1" fmla="*/ 1287998 h 2575996"/>
              <a:gd name="connsiteX2" fmla="*/ 1262743 w 2525486"/>
              <a:gd name="connsiteY2" fmla="*/ 2575996 h 2575996"/>
              <a:gd name="connsiteX3" fmla="*/ 0 w 2525486"/>
              <a:gd name="connsiteY3" fmla="*/ 1287998 h 2575996"/>
              <a:gd name="connsiteX4" fmla="*/ 1262743 w 2525486"/>
              <a:gd name="connsiteY4" fmla="*/ 0 h 2575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486" h="2575996">
                <a:moveTo>
                  <a:pt x="1262743" y="0"/>
                </a:moveTo>
                <a:cubicBezTo>
                  <a:pt x="1960137" y="0"/>
                  <a:pt x="2525486" y="576656"/>
                  <a:pt x="2525486" y="1287998"/>
                </a:cubicBezTo>
                <a:cubicBezTo>
                  <a:pt x="2525486" y="1999340"/>
                  <a:pt x="1960137" y="2575996"/>
                  <a:pt x="1262743" y="2575996"/>
                </a:cubicBezTo>
                <a:cubicBezTo>
                  <a:pt x="565349" y="2575996"/>
                  <a:pt x="0" y="1999340"/>
                  <a:pt x="0" y="1287998"/>
                </a:cubicBezTo>
                <a:cubicBezTo>
                  <a:pt x="0" y="576656"/>
                  <a:pt x="565349" y="0"/>
                  <a:pt x="1262743" y="0"/>
                </a:cubicBezTo>
                <a:close/>
              </a:path>
            </a:pathLst>
          </a:custGeom>
          <a:solidFill>
            <a:schemeClr val="bg1">
              <a:lumMod val="75000"/>
            </a:schemeClr>
          </a:solidFill>
        </p:spPr>
        <p:txBody>
          <a:bodyPr wrap="square">
            <a:noAutofit/>
          </a:bodyPr>
          <a:lstStyle/>
          <a:p>
            <a:endParaRPr lang="en-IN" dirty="0"/>
          </a:p>
        </p:txBody>
      </p:sp>
      <p:sp>
        <p:nvSpPr>
          <p:cNvPr id="15" name="Picture Placeholder 14">
            <a:extLst>
              <a:ext uri="{FF2B5EF4-FFF2-40B4-BE49-F238E27FC236}">
                <a16:creationId xmlns:a16="http://schemas.microsoft.com/office/drawing/2014/main" id="{D80737C3-949B-49E6-B959-FB5E01512804}"/>
              </a:ext>
            </a:extLst>
          </p:cNvPr>
          <p:cNvSpPr>
            <a:spLocks noGrp="1"/>
          </p:cNvSpPr>
          <p:nvPr>
            <p:ph type="pic" sz="quarter" idx="11"/>
          </p:nvPr>
        </p:nvSpPr>
        <p:spPr>
          <a:xfrm>
            <a:off x="5798000" y="3370215"/>
            <a:ext cx="3033486" cy="3094156"/>
          </a:xfrm>
          <a:custGeom>
            <a:avLst/>
            <a:gdLst>
              <a:gd name="connsiteX0" fmla="*/ 1516743 w 3033486"/>
              <a:gd name="connsiteY0" fmla="*/ 0 h 3094156"/>
              <a:gd name="connsiteX1" fmla="*/ 3033486 w 3033486"/>
              <a:gd name="connsiteY1" fmla="*/ 1547078 h 3094156"/>
              <a:gd name="connsiteX2" fmla="*/ 1516743 w 3033486"/>
              <a:gd name="connsiteY2" fmla="*/ 3094156 h 3094156"/>
              <a:gd name="connsiteX3" fmla="*/ 0 w 3033486"/>
              <a:gd name="connsiteY3" fmla="*/ 1547078 h 3094156"/>
              <a:gd name="connsiteX4" fmla="*/ 1516743 w 3033486"/>
              <a:gd name="connsiteY4" fmla="*/ 0 h 3094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3486" h="3094156">
                <a:moveTo>
                  <a:pt x="1516743" y="0"/>
                </a:moveTo>
                <a:cubicBezTo>
                  <a:pt x="2354417" y="0"/>
                  <a:pt x="3033486" y="692650"/>
                  <a:pt x="3033486" y="1547078"/>
                </a:cubicBezTo>
                <a:cubicBezTo>
                  <a:pt x="3033486" y="2401506"/>
                  <a:pt x="2354417" y="3094156"/>
                  <a:pt x="1516743" y="3094156"/>
                </a:cubicBezTo>
                <a:cubicBezTo>
                  <a:pt x="679069" y="3094156"/>
                  <a:pt x="0" y="2401506"/>
                  <a:pt x="0" y="1547078"/>
                </a:cubicBezTo>
                <a:cubicBezTo>
                  <a:pt x="0" y="692650"/>
                  <a:pt x="679069" y="0"/>
                  <a:pt x="1516743" y="0"/>
                </a:cubicBezTo>
                <a:close/>
              </a:path>
            </a:pathLst>
          </a:custGeom>
          <a:solidFill>
            <a:schemeClr val="bg1">
              <a:lumMod val="75000"/>
            </a:schemeClr>
          </a:solidFill>
        </p:spPr>
        <p:txBody>
          <a:bodyPr wrap="square">
            <a:noAutofit/>
          </a:bodyPr>
          <a:lstStyle/>
          <a:p>
            <a:endParaRPr lang="en-IN"/>
          </a:p>
        </p:txBody>
      </p:sp>
      <p:sp>
        <p:nvSpPr>
          <p:cNvPr id="18" name="Picture Placeholder 17">
            <a:extLst>
              <a:ext uri="{FF2B5EF4-FFF2-40B4-BE49-F238E27FC236}">
                <a16:creationId xmlns:a16="http://schemas.microsoft.com/office/drawing/2014/main" id="{12C88142-6EA2-45B5-A2DE-B716998C9519}"/>
              </a:ext>
            </a:extLst>
          </p:cNvPr>
          <p:cNvSpPr>
            <a:spLocks noGrp="1"/>
          </p:cNvSpPr>
          <p:nvPr>
            <p:ph type="pic" sz="quarter" idx="12"/>
          </p:nvPr>
        </p:nvSpPr>
        <p:spPr>
          <a:xfrm>
            <a:off x="9158513" y="3490395"/>
            <a:ext cx="2525486" cy="2575996"/>
          </a:xfrm>
          <a:custGeom>
            <a:avLst/>
            <a:gdLst>
              <a:gd name="connsiteX0" fmla="*/ 1262743 w 2525486"/>
              <a:gd name="connsiteY0" fmla="*/ 0 h 2575996"/>
              <a:gd name="connsiteX1" fmla="*/ 2525486 w 2525486"/>
              <a:gd name="connsiteY1" fmla="*/ 1287998 h 2575996"/>
              <a:gd name="connsiteX2" fmla="*/ 1262743 w 2525486"/>
              <a:gd name="connsiteY2" fmla="*/ 2575996 h 2575996"/>
              <a:gd name="connsiteX3" fmla="*/ 0 w 2525486"/>
              <a:gd name="connsiteY3" fmla="*/ 1287998 h 2575996"/>
              <a:gd name="connsiteX4" fmla="*/ 1262743 w 2525486"/>
              <a:gd name="connsiteY4" fmla="*/ 0 h 2575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486" h="2575996">
                <a:moveTo>
                  <a:pt x="1262743" y="0"/>
                </a:moveTo>
                <a:cubicBezTo>
                  <a:pt x="1960137" y="0"/>
                  <a:pt x="2525486" y="576656"/>
                  <a:pt x="2525486" y="1287998"/>
                </a:cubicBezTo>
                <a:cubicBezTo>
                  <a:pt x="2525486" y="1999340"/>
                  <a:pt x="1960137" y="2575996"/>
                  <a:pt x="1262743" y="2575996"/>
                </a:cubicBezTo>
                <a:cubicBezTo>
                  <a:pt x="565349" y="2575996"/>
                  <a:pt x="0" y="1999340"/>
                  <a:pt x="0" y="1287998"/>
                </a:cubicBezTo>
                <a:cubicBezTo>
                  <a:pt x="0" y="576656"/>
                  <a:pt x="565349" y="0"/>
                  <a:pt x="1262743" y="0"/>
                </a:cubicBezTo>
                <a:close/>
              </a:path>
            </a:pathLst>
          </a:custGeom>
          <a:solidFill>
            <a:schemeClr val="bg1">
              <a:lumMod val="75000"/>
            </a:schemeClr>
          </a:solidFill>
        </p:spPr>
        <p:txBody>
          <a:bodyPr wrap="square">
            <a:noAutofit/>
          </a:bodyPr>
          <a:lstStyle/>
          <a:p>
            <a:endParaRPr lang="en-IN"/>
          </a:p>
        </p:txBody>
      </p:sp>
      <p:sp>
        <p:nvSpPr>
          <p:cNvPr id="21" name="Picture Placeholder 20">
            <a:extLst>
              <a:ext uri="{FF2B5EF4-FFF2-40B4-BE49-F238E27FC236}">
                <a16:creationId xmlns:a16="http://schemas.microsoft.com/office/drawing/2014/main" id="{F8E145AD-D3F3-4A6B-A33F-D66106648E40}"/>
              </a:ext>
            </a:extLst>
          </p:cNvPr>
          <p:cNvSpPr>
            <a:spLocks noGrp="1"/>
          </p:cNvSpPr>
          <p:nvPr>
            <p:ph type="pic" sz="quarter" idx="13"/>
          </p:nvPr>
        </p:nvSpPr>
        <p:spPr>
          <a:xfrm>
            <a:off x="7982399" y="228904"/>
            <a:ext cx="3033486" cy="3094156"/>
          </a:xfrm>
          <a:custGeom>
            <a:avLst/>
            <a:gdLst>
              <a:gd name="connsiteX0" fmla="*/ 1516743 w 3033486"/>
              <a:gd name="connsiteY0" fmla="*/ 0 h 3094156"/>
              <a:gd name="connsiteX1" fmla="*/ 3033486 w 3033486"/>
              <a:gd name="connsiteY1" fmla="*/ 1547078 h 3094156"/>
              <a:gd name="connsiteX2" fmla="*/ 1516743 w 3033486"/>
              <a:gd name="connsiteY2" fmla="*/ 3094156 h 3094156"/>
              <a:gd name="connsiteX3" fmla="*/ 0 w 3033486"/>
              <a:gd name="connsiteY3" fmla="*/ 1547078 h 3094156"/>
              <a:gd name="connsiteX4" fmla="*/ 1516743 w 3033486"/>
              <a:gd name="connsiteY4" fmla="*/ 0 h 3094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3486" h="3094156">
                <a:moveTo>
                  <a:pt x="1516743" y="0"/>
                </a:moveTo>
                <a:cubicBezTo>
                  <a:pt x="2354417" y="0"/>
                  <a:pt x="3033486" y="692650"/>
                  <a:pt x="3033486" y="1547078"/>
                </a:cubicBezTo>
                <a:cubicBezTo>
                  <a:pt x="3033486" y="2401506"/>
                  <a:pt x="2354417" y="3094156"/>
                  <a:pt x="1516743" y="3094156"/>
                </a:cubicBezTo>
                <a:cubicBezTo>
                  <a:pt x="679069" y="3094156"/>
                  <a:pt x="0" y="2401506"/>
                  <a:pt x="0" y="1547078"/>
                </a:cubicBezTo>
                <a:cubicBezTo>
                  <a:pt x="0" y="692650"/>
                  <a:pt x="679069" y="0"/>
                  <a:pt x="1516743"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432014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6A4578-A758-46B8-B3A6-D1AC307256CB}"/>
              </a:ext>
            </a:extLst>
          </p:cNvPr>
          <p:cNvSpPr/>
          <p:nvPr userDrawn="1"/>
        </p:nvSpPr>
        <p:spPr>
          <a:xfrm>
            <a:off x="0" y="0"/>
            <a:ext cx="12192000" cy="6858000"/>
          </a:xfrm>
          <a:prstGeom prst="rect">
            <a:avLst/>
          </a:prstGeom>
          <a:gradFill>
            <a:gsLst>
              <a:gs pos="0">
                <a:srgbClr val="88B1C3"/>
              </a:gs>
              <a:gs pos="100000">
                <a:srgbClr val="B169D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5" name="Freeform: Shape 4">
            <a:extLst>
              <a:ext uri="{FF2B5EF4-FFF2-40B4-BE49-F238E27FC236}">
                <a16:creationId xmlns:a16="http://schemas.microsoft.com/office/drawing/2014/main" id="{1C1941AC-C751-45AA-918B-A9ED69052ED4}"/>
              </a:ext>
            </a:extLst>
          </p:cNvPr>
          <p:cNvSpPr/>
          <p:nvPr userDrawn="1"/>
        </p:nvSpPr>
        <p:spPr>
          <a:xfrm>
            <a:off x="1" y="977186"/>
            <a:ext cx="9028091" cy="5880814"/>
          </a:xfrm>
          <a:custGeom>
            <a:avLst/>
            <a:gdLst>
              <a:gd name="connsiteX0" fmla="*/ 4404575 w 9028091"/>
              <a:gd name="connsiteY0" fmla="*/ 0 h 5880814"/>
              <a:gd name="connsiteX1" fmla="*/ 9028091 w 9028091"/>
              <a:gd name="connsiteY1" fmla="*/ 4715987 h 5880814"/>
              <a:gd name="connsiteX2" fmla="*/ 8934158 w 9028091"/>
              <a:gd name="connsiteY2" fmla="*/ 5666423 h 5880814"/>
              <a:gd name="connsiteX3" fmla="*/ 8885647 w 9028091"/>
              <a:gd name="connsiteY3" fmla="*/ 5880814 h 5880814"/>
              <a:gd name="connsiteX4" fmla="*/ 0 w 9028091"/>
              <a:gd name="connsiteY4" fmla="*/ 5880814 h 5880814"/>
              <a:gd name="connsiteX5" fmla="*/ 0 w 9028091"/>
              <a:gd name="connsiteY5" fmla="*/ 3280206 h 5880814"/>
              <a:gd name="connsiteX6" fmla="*/ 61613 w 9028091"/>
              <a:gd name="connsiteY6" fmla="*/ 3094473 h 5880814"/>
              <a:gd name="connsiteX7" fmla="*/ 4404575 w 9028091"/>
              <a:gd name="connsiteY7" fmla="*/ 0 h 5880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28091" h="5880814">
                <a:moveTo>
                  <a:pt x="4404575" y="0"/>
                </a:moveTo>
                <a:cubicBezTo>
                  <a:pt x="6958072" y="0"/>
                  <a:pt x="9028091" y="2111419"/>
                  <a:pt x="9028091" y="4715987"/>
                </a:cubicBezTo>
                <a:cubicBezTo>
                  <a:pt x="9028091" y="5041558"/>
                  <a:pt x="8995747" y="5359424"/>
                  <a:pt x="8934158" y="5666423"/>
                </a:cubicBezTo>
                <a:lnTo>
                  <a:pt x="8885647" y="5880814"/>
                </a:lnTo>
                <a:lnTo>
                  <a:pt x="0" y="5880814"/>
                </a:lnTo>
                <a:lnTo>
                  <a:pt x="0" y="3280206"/>
                </a:lnTo>
                <a:lnTo>
                  <a:pt x="61613" y="3094473"/>
                </a:lnTo>
                <a:cubicBezTo>
                  <a:pt x="709828" y="1288708"/>
                  <a:pt x="2409656" y="0"/>
                  <a:pt x="44045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latin typeface="Open Sans" pitchFamily="2" charset="0"/>
            </a:endParaRPr>
          </a:p>
        </p:txBody>
      </p:sp>
      <p:sp>
        <p:nvSpPr>
          <p:cNvPr id="10" name="Picture Placeholder 9">
            <a:extLst>
              <a:ext uri="{FF2B5EF4-FFF2-40B4-BE49-F238E27FC236}">
                <a16:creationId xmlns:a16="http://schemas.microsoft.com/office/drawing/2014/main" id="{855F87D0-4128-41E4-A8A2-17555D93E44D}"/>
              </a:ext>
            </a:extLst>
          </p:cNvPr>
          <p:cNvSpPr>
            <a:spLocks noGrp="1"/>
          </p:cNvSpPr>
          <p:nvPr>
            <p:ph type="pic" sz="quarter" idx="10"/>
          </p:nvPr>
        </p:nvSpPr>
        <p:spPr>
          <a:xfrm>
            <a:off x="6203734" y="268481"/>
            <a:ext cx="5462806" cy="5572062"/>
          </a:xfrm>
          <a:custGeom>
            <a:avLst/>
            <a:gdLst>
              <a:gd name="connsiteX0" fmla="*/ 2731403 w 5462806"/>
              <a:gd name="connsiteY0" fmla="*/ 0 h 5572062"/>
              <a:gd name="connsiteX1" fmla="*/ 5462806 w 5462806"/>
              <a:gd name="connsiteY1" fmla="*/ 2786031 h 5572062"/>
              <a:gd name="connsiteX2" fmla="*/ 2731403 w 5462806"/>
              <a:gd name="connsiteY2" fmla="*/ 5572062 h 5572062"/>
              <a:gd name="connsiteX3" fmla="*/ 0 w 5462806"/>
              <a:gd name="connsiteY3" fmla="*/ 2786031 h 5572062"/>
              <a:gd name="connsiteX4" fmla="*/ 2731403 w 5462806"/>
              <a:gd name="connsiteY4" fmla="*/ 0 h 5572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2806" h="5572062">
                <a:moveTo>
                  <a:pt x="2731403" y="0"/>
                </a:moveTo>
                <a:cubicBezTo>
                  <a:pt x="4239915" y="0"/>
                  <a:pt x="5462806" y="1247349"/>
                  <a:pt x="5462806" y="2786031"/>
                </a:cubicBezTo>
                <a:cubicBezTo>
                  <a:pt x="5462806" y="4324713"/>
                  <a:pt x="4239915" y="5572062"/>
                  <a:pt x="2731403" y="5572062"/>
                </a:cubicBezTo>
                <a:cubicBezTo>
                  <a:pt x="1222891" y="5572062"/>
                  <a:pt x="0" y="4324713"/>
                  <a:pt x="0" y="2786031"/>
                </a:cubicBezTo>
                <a:cubicBezTo>
                  <a:pt x="0" y="1247349"/>
                  <a:pt x="1222891" y="0"/>
                  <a:pt x="2731403" y="0"/>
                </a:cubicBez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303A343F-7DCC-4E2B-AE6F-F08CBD2A621A}"/>
              </a:ext>
            </a:extLst>
          </p:cNvPr>
          <p:cNvSpPr>
            <a:spLocks noGrp="1"/>
          </p:cNvSpPr>
          <p:nvPr>
            <p:ph type="pic" sz="quarter" idx="11"/>
          </p:nvPr>
        </p:nvSpPr>
        <p:spPr>
          <a:xfrm>
            <a:off x="4120446" y="583072"/>
            <a:ext cx="2083288" cy="2124954"/>
          </a:xfrm>
          <a:custGeom>
            <a:avLst/>
            <a:gdLst>
              <a:gd name="connsiteX0" fmla="*/ 1041644 w 2083288"/>
              <a:gd name="connsiteY0" fmla="*/ 0 h 2124954"/>
              <a:gd name="connsiteX1" fmla="*/ 2083288 w 2083288"/>
              <a:gd name="connsiteY1" fmla="*/ 1062477 h 2124954"/>
              <a:gd name="connsiteX2" fmla="*/ 1041644 w 2083288"/>
              <a:gd name="connsiteY2" fmla="*/ 2124954 h 2124954"/>
              <a:gd name="connsiteX3" fmla="*/ 0 w 2083288"/>
              <a:gd name="connsiteY3" fmla="*/ 1062477 h 2124954"/>
              <a:gd name="connsiteX4" fmla="*/ 1041644 w 2083288"/>
              <a:gd name="connsiteY4" fmla="*/ 0 h 2124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3288" h="2124954">
                <a:moveTo>
                  <a:pt x="1041644" y="0"/>
                </a:moveTo>
                <a:cubicBezTo>
                  <a:pt x="1616928" y="0"/>
                  <a:pt x="2083288" y="475687"/>
                  <a:pt x="2083288" y="1062477"/>
                </a:cubicBezTo>
                <a:cubicBezTo>
                  <a:pt x="2083288" y="1649267"/>
                  <a:pt x="1616928" y="2124954"/>
                  <a:pt x="1041644" y="2124954"/>
                </a:cubicBezTo>
                <a:cubicBezTo>
                  <a:pt x="466360" y="2124954"/>
                  <a:pt x="0" y="1649267"/>
                  <a:pt x="0" y="1062477"/>
                </a:cubicBezTo>
                <a:cubicBezTo>
                  <a:pt x="0" y="475687"/>
                  <a:pt x="466360" y="0"/>
                  <a:pt x="1041644"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048012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5BD140-F182-4345-8ED2-E6A7C9E67754}"/>
              </a:ext>
            </a:extLst>
          </p:cNvPr>
          <p:cNvSpPr/>
          <p:nvPr userDrawn="1"/>
        </p:nvSpPr>
        <p:spPr>
          <a:xfrm>
            <a:off x="0" y="0"/>
            <a:ext cx="12192000" cy="6858000"/>
          </a:xfrm>
          <a:prstGeom prst="rect">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9" name="Picture Placeholder 8">
            <a:extLst>
              <a:ext uri="{FF2B5EF4-FFF2-40B4-BE49-F238E27FC236}">
                <a16:creationId xmlns:a16="http://schemas.microsoft.com/office/drawing/2014/main" id="{FB2648DB-B51B-4506-8ABE-9E2CD1CBB5CC}"/>
              </a:ext>
            </a:extLst>
          </p:cNvPr>
          <p:cNvSpPr>
            <a:spLocks noGrp="1"/>
          </p:cNvSpPr>
          <p:nvPr>
            <p:ph type="pic" sz="quarter" idx="10"/>
          </p:nvPr>
        </p:nvSpPr>
        <p:spPr>
          <a:xfrm>
            <a:off x="0" y="549275"/>
            <a:ext cx="6299582" cy="5759450"/>
          </a:xfrm>
          <a:custGeom>
            <a:avLst/>
            <a:gdLst>
              <a:gd name="connsiteX0" fmla="*/ 0 w 6299582"/>
              <a:gd name="connsiteY0" fmla="*/ 0 h 5759450"/>
              <a:gd name="connsiteX1" fmla="*/ 5307596 w 6299582"/>
              <a:gd name="connsiteY1" fmla="*/ 0 h 5759450"/>
              <a:gd name="connsiteX2" fmla="*/ 6299582 w 6299582"/>
              <a:gd name="connsiteY2" fmla="*/ 959928 h 5759450"/>
              <a:gd name="connsiteX3" fmla="*/ 6299582 w 6299582"/>
              <a:gd name="connsiteY3" fmla="*/ 4799522 h 5759450"/>
              <a:gd name="connsiteX4" fmla="*/ 5307596 w 6299582"/>
              <a:gd name="connsiteY4" fmla="*/ 5759450 h 5759450"/>
              <a:gd name="connsiteX5" fmla="*/ 0 w 6299582"/>
              <a:gd name="connsiteY5" fmla="*/ 5759450 h 575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99582" h="5759450">
                <a:moveTo>
                  <a:pt x="0" y="0"/>
                </a:moveTo>
                <a:lnTo>
                  <a:pt x="5307596" y="0"/>
                </a:lnTo>
                <a:cubicBezTo>
                  <a:pt x="5855456" y="0"/>
                  <a:pt x="6299582" y="429774"/>
                  <a:pt x="6299582" y="959928"/>
                </a:cubicBezTo>
                <a:lnTo>
                  <a:pt x="6299582" y="4799522"/>
                </a:lnTo>
                <a:cubicBezTo>
                  <a:pt x="6299582" y="5329676"/>
                  <a:pt x="5855456" y="5759450"/>
                  <a:pt x="5307596" y="5759450"/>
                </a:cubicBezTo>
                <a:lnTo>
                  <a:pt x="0" y="5759450"/>
                </a:ln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3551670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CC3029B-DD3C-4CE7-BCE1-BBAF7213ADEF}"/>
              </a:ext>
            </a:extLst>
          </p:cNvPr>
          <p:cNvSpPr/>
          <p:nvPr userDrawn="1"/>
        </p:nvSpPr>
        <p:spPr>
          <a:xfrm>
            <a:off x="0" y="0"/>
            <a:ext cx="4963886" cy="6902030"/>
          </a:xfrm>
          <a:custGeom>
            <a:avLst/>
            <a:gdLst>
              <a:gd name="connsiteX0" fmla="*/ 0 w 4932220"/>
              <a:gd name="connsiteY0" fmla="*/ 0 h 6858000"/>
              <a:gd name="connsiteX1" fmla="*/ 3667059 w 4932220"/>
              <a:gd name="connsiteY1" fmla="*/ 0 h 6858000"/>
              <a:gd name="connsiteX2" fmla="*/ 3752581 w 4932220"/>
              <a:gd name="connsiteY2" fmla="*/ 79282 h 6858000"/>
              <a:gd name="connsiteX3" fmla="*/ 4932220 w 4932220"/>
              <a:gd name="connsiteY3" fmla="*/ 2984142 h 6858000"/>
              <a:gd name="connsiteX4" fmla="*/ 2289483 w 4932220"/>
              <a:gd name="connsiteY4" fmla="*/ 6842956 h 6858000"/>
              <a:gd name="connsiteX5" fmla="*/ 2245894 w 4932220"/>
              <a:gd name="connsiteY5" fmla="*/ 6858000 h 6858000"/>
              <a:gd name="connsiteX6" fmla="*/ 0 w 493222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2220" h="6858000">
                <a:moveTo>
                  <a:pt x="0" y="0"/>
                </a:moveTo>
                <a:lnTo>
                  <a:pt x="3667059" y="0"/>
                </a:lnTo>
                <a:lnTo>
                  <a:pt x="3752581" y="79282"/>
                </a:lnTo>
                <a:cubicBezTo>
                  <a:pt x="4481422" y="822701"/>
                  <a:pt x="4932220" y="1849724"/>
                  <a:pt x="4932220" y="2984142"/>
                </a:cubicBezTo>
                <a:cubicBezTo>
                  <a:pt x="4932220" y="4756671"/>
                  <a:pt x="3831639" y="6267004"/>
                  <a:pt x="2289483" y="6842956"/>
                </a:cubicBezTo>
                <a:lnTo>
                  <a:pt x="2245894" y="6858000"/>
                </a:lnTo>
                <a:lnTo>
                  <a:pt x="0" y="6858000"/>
                </a:lnTo>
                <a:close/>
              </a:path>
            </a:pathLst>
          </a:cu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latin typeface="Open Sans" pitchFamily="2" charset="0"/>
            </a:endParaRPr>
          </a:p>
        </p:txBody>
      </p:sp>
      <p:sp>
        <p:nvSpPr>
          <p:cNvPr id="9" name="Picture Placeholder 8">
            <a:extLst>
              <a:ext uri="{FF2B5EF4-FFF2-40B4-BE49-F238E27FC236}">
                <a16:creationId xmlns:a16="http://schemas.microsoft.com/office/drawing/2014/main" id="{FD7A6AB1-7E9E-40D2-9CD0-265C27901C62}"/>
              </a:ext>
            </a:extLst>
          </p:cNvPr>
          <p:cNvSpPr>
            <a:spLocks noGrp="1"/>
          </p:cNvSpPr>
          <p:nvPr>
            <p:ph type="pic" sz="quarter" idx="10"/>
          </p:nvPr>
        </p:nvSpPr>
        <p:spPr>
          <a:xfrm>
            <a:off x="-6072" y="338375"/>
            <a:ext cx="4315343" cy="5970350"/>
          </a:xfrm>
          <a:custGeom>
            <a:avLst/>
            <a:gdLst>
              <a:gd name="connsiteX0" fmla="*/ 1296059 w 4027462"/>
              <a:gd name="connsiteY0" fmla="*/ 0 h 5572062"/>
              <a:gd name="connsiteX1" fmla="*/ 4027462 w 4027462"/>
              <a:gd name="connsiteY1" fmla="*/ 2786031 h 5572062"/>
              <a:gd name="connsiteX2" fmla="*/ 1296059 w 4027462"/>
              <a:gd name="connsiteY2" fmla="*/ 5572062 h 5572062"/>
              <a:gd name="connsiteX3" fmla="*/ 232874 w 4027462"/>
              <a:gd name="connsiteY3" fmla="*/ 5353122 h 5572062"/>
              <a:gd name="connsiteX4" fmla="*/ 0 w 4027462"/>
              <a:gd name="connsiteY4" fmla="*/ 5238697 h 5572062"/>
              <a:gd name="connsiteX5" fmla="*/ 0 w 4027462"/>
              <a:gd name="connsiteY5" fmla="*/ 333365 h 5572062"/>
              <a:gd name="connsiteX6" fmla="*/ 232874 w 4027462"/>
              <a:gd name="connsiteY6" fmla="*/ 218940 h 5572062"/>
              <a:gd name="connsiteX7" fmla="*/ 1296059 w 4027462"/>
              <a:gd name="connsiteY7" fmla="*/ 0 h 5572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7462" h="5572062">
                <a:moveTo>
                  <a:pt x="1296059" y="0"/>
                </a:moveTo>
                <a:cubicBezTo>
                  <a:pt x="2804571" y="0"/>
                  <a:pt x="4027462" y="1247349"/>
                  <a:pt x="4027462" y="2786031"/>
                </a:cubicBezTo>
                <a:cubicBezTo>
                  <a:pt x="4027462" y="4324713"/>
                  <a:pt x="2804571" y="5572062"/>
                  <a:pt x="1296059" y="5572062"/>
                </a:cubicBezTo>
                <a:cubicBezTo>
                  <a:pt x="918931" y="5572062"/>
                  <a:pt x="559654" y="5494103"/>
                  <a:pt x="232874" y="5353122"/>
                </a:cubicBezTo>
                <a:lnTo>
                  <a:pt x="0" y="5238697"/>
                </a:lnTo>
                <a:lnTo>
                  <a:pt x="0" y="333365"/>
                </a:lnTo>
                <a:lnTo>
                  <a:pt x="232874" y="218940"/>
                </a:lnTo>
                <a:cubicBezTo>
                  <a:pt x="559654" y="77959"/>
                  <a:pt x="918931" y="0"/>
                  <a:pt x="1296059"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3004815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350E8D3-99A8-42BE-A572-B361D4F8BC70}"/>
              </a:ext>
            </a:extLst>
          </p:cNvPr>
          <p:cNvSpPr>
            <a:spLocks noGrp="1"/>
          </p:cNvSpPr>
          <p:nvPr>
            <p:ph type="pic" sz="quarter" idx="10"/>
          </p:nvPr>
        </p:nvSpPr>
        <p:spPr>
          <a:xfrm>
            <a:off x="0" y="0"/>
            <a:ext cx="12203287" cy="4082604"/>
          </a:xfrm>
          <a:custGeom>
            <a:avLst/>
            <a:gdLst>
              <a:gd name="connsiteX0" fmla="*/ 0 w 12203287"/>
              <a:gd name="connsiteY0" fmla="*/ 0 h 4082604"/>
              <a:gd name="connsiteX1" fmla="*/ 12203287 w 12203287"/>
              <a:gd name="connsiteY1" fmla="*/ 0 h 4082604"/>
              <a:gd name="connsiteX2" fmla="*/ 12203287 w 12203287"/>
              <a:gd name="connsiteY2" fmla="*/ 3787274 h 4082604"/>
              <a:gd name="connsiteX3" fmla="*/ 12161303 w 12203287"/>
              <a:gd name="connsiteY3" fmla="*/ 3857452 h 4082604"/>
              <a:gd name="connsiteX4" fmla="*/ 11767177 w 12203287"/>
              <a:gd name="connsiteY4" fmla="*/ 4082604 h 4082604"/>
              <a:gd name="connsiteX5" fmla="*/ 424823 w 12203287"/>
              <a:gd name="connsiteY5" fmla="*/ 4082604 h 4082604"/>
              <a:gd name="connsiteX6" fmla="*/ 30697 w 12203287"/>
              <a:gd name="connsiteY6" fmla="*/ 3857451 h 4082604"/>
              <a:gd name="connsiteX7" fmla="*/ 9895 w 12203287"/>
              <a:gd name="connsiteY7" fmla="*/ 3822679 h 4082604"/>
              <a:gd name="connsiteX8" fmla="*/ 0 w 12203287"/>
              <a:gd name="connsiteY8" fmla="*/ 3552426 h 408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3287" h="4082604">
                <a:moveTo>
                  <a:pt x="0" y="0"/>
                </a:moveTo>
                <a:lnTo>
                  <a:pt x="12203287" y="0"/>
                </a:lnTo>
                <a:lnTo>
                  <a:pt x="12203287" y="3787274"/>
                </a:lnTo>
                <a:lnTo>
                  <a:pt x="12161303" y="3857452"/>
                </a:lnTo>
                <a:cubicBezTo>
                  <a:pt x="12060438" y="3996562"/>
                  <a:pt x="11921093" y="4082604"/>
                  <a:pt x="11767177" y="4082604"/>
                </a:cubicBezTo>
                <a:lnTo>
                  <a:pt x="424823" y="4082604"/>
                </a:lnTo>
                <a:cubicBezTo>
                  <a:pt x="270907" y="4082604"/>
                  <a:pt x="131562" y="3996562"/>
                  <a:pt x="30697" y="3857451"/>
                </a:cubicBezTo>
                <a:lnTo>
                  <a:pt x="9895" y="3822679"/>
                </a:lnTo>
                <a:lnTo>
                  <a:pt x="0" y="3552426"/>
                </a:ln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897826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33AF74F-1951-4DE6-A03E-3335DBA4BE25}"/>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1434207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F23779B-5D53-46AB-A662-8442B2D577CA}"/>
              </a:ext>
            </a:extLst>
          </p:cNvPr>
          <p:cNvSpPr>
            <a:spLocks noGrp="1"/>
          </p:cNvSpPr>
          <p:nvPr>
            <p:ph type="pic" sz="quarter" idx="11"/>
          </p:nvPr>
        </p:nvSpPr>
        <p:spPr>
          <a:xfrm>
            <a:off x="8693238" y="-1"/>
            <a:ext cx="3498762" cy="6858000"/>
          </a:xfrm>
          <a:custGeom>
            <a:avLst/>
            <a:gdLst>
              <a:gd name="connsiteX0" fmla="*/ 1749381 w 3498762"/>
              <a:gd name="connsiteY0" fmla="*/ 0 h 6858000"/>
              <a:gd name="connsiteX1" fmla="*/ 3498762 w 3498762"/>
              <a:gd name="connsiteY1" fmla="*/ 0 h 6858000"/>
              <a:gd name="connsiteX2" fmla="*/ 3498762 w 3498762"/>
              <a:gd name="connsiteY2" fmla="*/ 6858000 h 6858000"/>
              <a:gd name="connsiteX3" fmla="*/ 1 w 3498762"/>
              <a:gd name="connsiteY3" fmla="*/ 6858000 h 6858000"/>
              <a:gd name="connsiteX4" fmla="*/ 0 w 3498762"/>
              <a:gd name="connsiteY4" fmla="*/ 1749381 h 6858000"/>
              <a:gd name="connsiteX5" fmla="*/ 1749381 w 3498762"/>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8762" h="6858000">
                <a:moveTo>
                  <a:pt x="1749381" y="0"/>
                </a:moveTo>
                <a:lnTo>
                  <a:pt x="3498762" y="0"/>
                </a:lnTo>
                <a:lnTo>
                  <a:pt x="3498762" y="6858000"/>
                </a:lnTo>
                <a:lnTo>
                  <a:pt x="1" y="6858000"/>
                </a:lnTo>
                <a:cubicBezTo>
                  <a:pt x="1" y="5155127"/>
                  <a:pt x="0" y="3452254"/>
                  <a:pt x="0" y="1749381"/>
                </a:cubicBezTo>
                <a:cubicBezTo>
                  <a:pt x="0" y="783225"/>
                  <a:pt x="783225" y="0"/>
                  <a:pt x="1749381" y="0"/>
                </a:cubicBezTo>
                <a:close/>
              </a:path>
            </a:pathLst>
          </a:custGeom>
          <a:solidFill>
            <a:schemeClr val="bg1">
              <a:lumMod val="75000"/>
            </a:schemeClr>
          </a:solidFill>
        </p:spPr>
        <p:txBody>
          <a:bodyPr wrap="square">
            <a:noAutofit/>
          </a:bodyPr>
          <a:lstStyle/>
          <a:p>
            <a:endParaRPr lang="en-IN"/>
          </a:p>
        </p:txBody>
      </p:sp>
      <p:sp>
        <p:nvSpPr>
          <p:cNvPr id="10" name="Picture Placeholder 9">
            <a:extLst>
              <a:ext uri="{FF2B5EF4-FFF2-40B4-BE49-F238E27FC236}">
                <a16:creationId xmlns:a16="http://schemas.microsoft.com/office/drawing/2014/main" id="{82E83646-35BE-4C08-9CC9-7B183A2201FE}"/>
              </a:ext>
            </a:extLst>
          </p:cNvPr>
          <p:cNvSpPr>
            <a:spLocks noGrp="1"/>
          </p:cNvSpPr>
          <p:nvPr>
            <p:ph type="pic" sz="quarter" idx="10"/>
          </p:nvPr>
        </p:nvSpPr>
        <p:spPr>
          <a:xfrm>
            <a:off x="6652126" y="857406"/>
            <a:ext cx="3897313" cy="5143187"/>
          </a:xfrm>
          <a:custGeom>
            <a:avLst/>
            <a:gdLst>
              <a:gd name="connsiteX0" fmla="*/ 649565 w 3897313"/>
              <a:gd name="connsiteY0" fmla="*/ 0 h 5143187"/>
              <a:gd name="connsiteX1" fmla="*/ 3247748 w 3897313"/>
              <a:gd name="connsiteY1" fmla="*/ 0 h 5143187"/>
              <a:gd name="connsiteX2" fmla="*/ 3897313 w 3897313"/>
              <a:gd name="connsiteY2" fmla="*/ 649565 h 5143187"/>
              <a:gd name="connsiteX3" fmla="*/ 3897313 w 3897313"/>
              <a:gd name="connsiteY3" fmla="*/ 4493622 h 5143187"/>
              <a:gd name="connsiteX4" fmla="*/ 3247748 w 3897313"/>
              <a:gd name="connsiteY4" fmla="*/ 5143187 h 5143187"/>
              <a:gd name="connsiteX5" fmla="*/ 649565 w 3897313"/>
              <a:gd name="connsiteY5" fmla="*/ 5143187 h 5143187"/>
              <a:gd name="connsiteX6" fmla="*/ 0 w 3897313"/>
              <a:gd name="connsiteY6" fmla="*/ 4493622 h 5143187"/>
              <a:gd name="connsiteX7" fmla="*/ 0 w 3897313"/>
              <a:gd name="connsiteY7" fmla="*/ 649565 h 5143187"/>
              <a:gd name="connsiteX8" fmla="*/ 649565 w 3897313"/>
              <a:gd name="connsiteY8" fmla="*/ 0 h 514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97313" h="5143187">
                <a:moveTo>
                  <a:pt x="649565" y="0"/>
                </a:moveTo>
                <a:lnTo>
                  <a:pt x="3247748" y="0"/>
                </a:lnTo>
                <a:cubicBezTo>
                  <a:pt x="3606493" y="0"/>
                  <a:pt x="3897313" y="290820"/>
                  <a:pt x="3897313" y="649565"/>
                </a:cubicBezTo>
                <a:lnTo>
                  <a:pt x="3897313" y="4493622"/>
                </a:lnTo>
                <a:cubicBezTo>
                  <a:pt x="3897313" y="4852367"/>
                  <a:pt x="3606493" y="5143187"/>
                  <a:pt x="3247748" y="5143187"/>
                </a:cubicBezTo>
                <a:lnTo>
                  <a:pt x="649565" y="5143187"/>
                </a:lnTo>
                <a:cubicBezTo>
                  <a:pt x="290820" y="5143187"/>
                  <a:pt x="0" y="4852367"/>
                  <a:pt x="0" y="4493622"/>
                </a:cubicBezTo>
                <a:lnTo>
                  <a:pt x="0" y="649565"/>
                </a:lnTo>
                <a:cubicBezTo>
                  <a:pt x="0" y="290820"/>
                  <a:pt x="290820" y="0"/>
                  <a:pt x="649565"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134306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46976-D437-19AC-FE81-BDE2F33EC45F}"/>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B133708D-5C7C-D13F-FDC4-3945C61AAF66}"/>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4" name="Date Placeholder 3">
            <a:extLst>
              <a:ext uri="{FF2B5EF4-FFF2-40B4-BE49-F238E27FC236}">
                <a16:creationId xmlns:a16="http://schemas.microsoft.com/office/drawing/2014/main" id="{28A8B870-7891-2BA9-770F-0DB6A0FE8DE8}"/>
              </a:ext>
            </a:extLst>
          </p:cNvPr>
          <p:cNvSpPr>
            <a:spLocks noGrp="1"/>
          </p:cNvSpPr>
          <p:nvPr>
            <p:ph type="dt" sz="half" idx="10"/>
          </p:nvPr>
        </p:nvSpPr>
        <p:spPr/>
        <p:txBody>
          <a:bodyPr/>
          <a:lstStyle/>
          <a:p>
            <a:fld id="{8C6C2B69-5A64-4B99-AC45-C5E815007C52}" type="datetimeFigureOut">
              <a:rPr lang="en-ID" smtClean="0"/>
              <a:t>16/01/2023</a:t>
            </a:fld>
            <a:endParaRPr lang="en-ID"/>
          </a:p>
        </p:txBody>
      </p:sp>
      <p:sp>
        <p:nvSpPr>
          <p:cNvPr id="5" name="Footer Placeholder 4">
            <a:extLst>
              <a:ext uri="{FF2B5EF4-FFF2-40B4-BE49-F238E27FC236}">
                <a16:creationId xmlns:a16="http://schemas.microsoft.com/office/drawing/2014/main" id="{64626BB1-F73C-A71D-3991-492CF664226F}"/>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517A9FAE-3C64-DD2C-A60A-3FF08DDAF3C3}"/>
              </a:ext>
            </a:extLst>
          </p:cNvPr>
          <p:cNvSpPr>
            <a:spLocks noGrp="1"/>
          </p:cNvSpPr>
          <p:nvPr>
            <p:ph type="sldNum" sz="quarter" idx="12"/>
          </p:nvPr>
        </p:nvSpPr>
        <p:spPr/>
        <p:txBody>
          <a:bodyPr/>
          <a:lstStyle/>
          <a:p>
            <a:fld id="{A6225827-3A76-453F-A22D-764891D8B95D}" type="slidenum">
              <a:rPr lang="en-ID" smtClean="0"/>
              <a:t>‹#›</a:t>
            </a:fld>
            <a:endParaRPr lang="en-ID"/>
          </a:p>
        </p:txBody>
      </p:sp>
    </p:spTree>
    <p:extLst>
      <p:ext uri="{BB962C8B-B14F-4D97-AF65-F5344CB8AC3E}">
        <p14:creationId xmlns:p14="http://schemas.microsoft.com/office/powerpoint/2010/main" val="3590646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C22854EE-47E3-4114-A721-E88B4BF1F8C4}"/>
              </a:ext>
            </a:extLst>
          </p:cNvPr>
          <p:cNvSpPr>
            <a:spLocks noGrp="1"/>
          </p:cNvSpPr>
          <p:nvPr>
            <p:ph type="pic" sz="quarter" idx="10"/>
          </p:nvPr>
        </p:nvSpPr>
        <p:spPr>
          <a:xfrm>
            <a:off x="0" y="2462567"/>
            <a:ext cx="11476385" cy="2845133"/>
          </a:xfrm>
          <a:custGeom>
            <a:avLst/>
            <a:gdLst>
              <a:gd name="connsiteX0" fmla="*/ 0 w 11476385"/>
              <a:gd name="connsiteY0" fmla="*/ 0 h 2845133"/>
              <a:gd name="connsiteX1" fmla="*/ 10053819 w 11476385"/>
              <a:gd name="connsiteY1" fmla="*/ 1 h 2845133"/>
              <a:gd name="connsiteX2" fmla="*/ 11476385 w 11476385"/>
              <a:gd name="connsiteY2" fmla="*/ 1422567 h 2845133"/>
              <a:gd name="connsiteX3" fmla="*/ 10053819 w 11476385"/>
              <a:gd name="connsiteY3" fmla="*/ 2845133 h 2845133"/>
              <a:gd name="connsiteX4" fmla="*/ 0 w 11476385"/>
              <a:gd name="connsiteY4" fmla="*/ 2845131 h 2845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6385" h="2845133">
                <a:moveTo>
                  <a:pt x="0" y="0"/>
                </a:moveTo>
                <a:lnTo>
                  <a:pt x="10053819" y="1"/>
                </a:lnTo>
                <a:cubicBezTo>
                  <a:pt x="10839481" y="1"/>
                  <a:pt x="11476385" y="636905"/>
                  <a:pt x="11476385" y="1422567"/>
                </a:cubicBezTo>
                <a:cubicBezTo>
                  <a:pt x="11476385" y="2208229"/>
                  <a:pt x="10839481" y="2845133"/>
                  <a:pt x="10053819" y="2845133"/>
                </a:cubicBezTo>
                <a:lnTo>
                  <a:pt x="0" y="2845131"/>
                </a:lnTo>
                <a:close/>
              </a:path>
            </a:pathLst>
          </a:custGeom>
          <a:solidFill>
            <a:schemeClr val="bg1">
              <a:lumMod val="75000"/>
            </a:schemeClr>
          </a:solidFill>
        </p:spPr>
        <p:txBody>
          <a:bodyPr wrap="square">
            <a:noAutofit/>
          </a:bodyPr>
          <a:lstStyle/>
          <a:p>
            <a:endParaRPr lang="en-IN" dirty="0"/>
          </a:p>
        </p:txBody>
      </p:sp>
      <p:sp>
        <p:nvSpPr>
          <p:cNvPr id="19" name="Picture Placeholder 18">
            <a:extLst>
              <a:ext uri="{FF2B5EF4-FFF2-40B4-BE49-F238E27FC236}">
                <a16:creationId xmlns:a16="http://schemas.microsoft.com/office/drawing/2014/main" id="{DFDBED54-89BA-4509-A866-1EF4BE14078C}"/>
              </a:ext>
            </a:extLst>
          </p:cNvPr>
          <p:cNvSpPr>
            <a:spLocks noGrp="1"/>
          </p:cNvSpPr>
          <p:nvPr>
            <p:ph type="pic" sz="quarter" idx="11"/>
          </p:nvPr>
        </p:nvSpPr>
        <p:spPr>
          <a:xfrm>
            <a:off x="4576085" y="3428999"/>
            <a:ext cx="7615915" cy="2879725"/>
          </a:xfrm>
          <a:custGeom>
            <a:avLst/>
            <a:gdLst>
              <a:gd name="connsiteX0" fmla="*/ 944038 w 7615915"/>
              <a:gd name="connsiteY0" fmla="*/ 0 h 3091758"/>
              <a:gd name="connsiteX1" fmla="*/ 7615915 w 7615915"/>
              <a:gd name="connsiteY1" fmla="*/ 2 h 3091758"/>
              <a:gd name="connsiteX2" fmla="*/ 7615915 w 7615915"/>
              <a:gd name="connsiteY2" fmla="*/ 3091758 h 3091758"/>
              <a:gd name="connsiteX3" fmla="*/ 944038 w 7615915"/>
              <a:gd name="connsiteY3" fmla="*/ 3091757 h 3091758"/>
              <a:gd name="connsiteX4" fmla="*/ 0 w 7615915"/>
              <a:gd name="connsiteY4" fmla="*/ 1545879 h 3091758"/>
              <a:gd name="connsiteX5" fmla="*/ 944038 w 7615915"/>
              <a:gd name="connsiteY5" fmla="*/ 0 h 3091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15915" h="3091758">
                <a:moveTo>
                  <a:pt x="944038" y="0"/>
                </a:moveTo>
                <a:lnTo>
                  <a:pt x="7615915" y="2"/>
                </a:lnTo>
                <a:lnTo>
                  <a:pt x="7615915" y="3091758"/>
                </a:lnTo>
                <a:lnTo>
                  <a:pt x="944038" y="3091757"/>
                </a:lnTo>
                <a:cubicBezTo>
                  <a:pt x="422660" y="3091757"/>
                  <a:pt x="0" y="2399644"/>
                  <a:pt x="0" y="1545879"/>
                </a:cubicBezTo>
                <a:cubicBezTo>
                  <a:pt x="0" y="692113"/>
                  <a:pt x="422660" y="0"/>
                  <a:pt x="944038"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30156150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E54E51-8117-4F72-A54C-94C071B5109F}"/>
              </a:ext>
            </a:extLst>
          </p:cNvPr>
          <p:cNvSpPr/>
          <p:nvPr userDrawn="1"/>
        </p:nvSpPr>
        <p:spPr>
          <a:xfrm>
            <a:off x="0" y="0"/>
            <a:ext cx="12192000" cy="6858000"/>
          </a:xfrm>
          <a:prstGeom prst="rect">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10" name="Picture Placeholder 9">
            <a:extLst>
              <a:ext uri="{FF2B5EF4-FFF2-40B4-BE49-F238E27FC236}">
                <a16:creationId xmlns:a16="http://schemas.microsoft.com/office/drawing/2014/main" id="{EF7A56DA-60D6-46CF-9ACC-6A0AFC71CF41}"/>
              </a:ext>
            </a:extLst>
          </p:cNvPr>
          <p:cNvSpPr>
            <a:spLocks noGrp="1"/>
          </p:cNvSpPr>
          <p:nvPr>
            <p:ph type="pic" sz="quarter" idx="10"/>
          </p:nvPr>
        </p:nvSpPr>
        <p:spPr>
          <a:xfrm>
            <a:off x="311478" y="-1"/>
            <a:ext cx="2768027" cy="5137294"/>
          </a:xfrm>
          <a:custGeom>
            <a:avLst/>
            <a:gdLst>
              <a:gd name="connsiteX0" fmla="*/ 6902 w 2768027"/>
              <a:gd name="connsiteY0" fmla="*/ 0 h 5137294"/>
              <a:gd name="connsiteX1" fmla="*/ 2761125 w 2768027"/>
              <a:gd name="connsiteY1" fmla="*/ 0 h 5137294"/>
              <a:gd name="connsiteX2" fmla="*/ 2768027 w 2768027"/>
              <a:gd name="connsiteY2" fmla="*/ 73323 h 5137294"/>
              <a:gd name="connsiteX3" fmla="*/ 2768027 w 2768027"/>
              <a:gd name="connsiteY3" fmla="*/ 4024899 h 5137294"/>
              <a:gd name="connsiteX4" fmla="*/ 1384013 w 2768027"/>
              <a:gd name="connsiteY4" fmla="*/ 5137294 h 5137294"/>
              <a:gd name="connsiteX5" fmla="*/ 0 w 2768027"/>
              <a:gd name="connsiteY5" fmla="*/ 4024899 h 5137294"/>
              <a:gd name="connsiteX6" fmla="*/ 0 w 2768027"/>
              <a:gd name="connsiteY6" fmla="*/ 73323 h 513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8027" h="5137294">
                <a:moveTo>
                  <a:pt x="6902" y="0"/>
                </a:moveTo>
                <a:lnTo>
                  <a:pt x="2761125" y="0"/>
                </a:lnTo>
                <a:lnTo>
                  <a:pt x="2768027" y="73323"/>
                </a:lnTo>
                <a:lnTo>
                  <a:pt x="2768027" y="4024899"/>
                </a:lnTo>
                <a:cubicBezTo>
                  <a:pt x="2768027" y="4639258"/>
                  <a:pt x="2148383" y="5137294"/>
                  <a:pt x="1384013" y="5137294"/>
                </a:cubicBezTo>
                <a:cubicBezTo>
                  <a:pt x="619644" y="5137294"/>
                  <a:pt x="0" y="4639258"/>
                  <a:pt x="0" y="4024899"/>
                </a:cubicBezTo>
                <a:lnTo>
                  <a:pt x="0" y="73323"/>
                </a:ln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4EA5D04C-2E22-4AFC-ACD4-C3C618B56DA2}"/>
              </a:ext>
            </a:extLst>
          </p:cNvPr>
          <p:cNvSpPr>
            <a:spLocks noGrp="1"/>
          </p:cNvSpPr>
          <p:nvPr>
            <p:ph type="pic" sz="quarter" idx="11"/>
          </p:nvPr>
        </p:nvSpPr>
        <p:spPr>
          <a:xfrm>
            <a:off x="3524544" y="2035213"/>
            <a:ext cx="2768028" cy="4822787"/>
          </a:xfrm>
          <a:custGeom>
            <a:avLst/>
            <a:gdLst>
              <a:gd name="connsiteX0" fmla="*/ 1384014 w 2768028"/>
              <a:gd name="connsiteY0" fmla="*/ 0 h 4822787"/>
              <a:gd name="connsiteX1" fmla="*/ 2768028 w 2768028"/>
              <a:gd name="connsiteY1" fmla="*/ 1353812 h 4822787"/>
              <a:gd name="connsiteX2" fmla="*/ 2768028 w 2768028"/>
              <a:gd name="connsiteY2" fmla="*/ 4822787 h 4822787"/>
              <a:gd name="connsiteX3" fmla="*/ 0 w 2768028"/>
              <a:gd name="connsiteY3" fmla="*/ 4822787 h 4822787"/>
              <a:gd name="connsiteX4" fmla="*/ 0 w 2768028"/>
              <a:gd name="connsiteY4" fmla="*/ 1353812 h 4822787"/>
              <a:gd name="connsiteX5" fmla="*/ 1384014 w 2768028"/>
              <a:gd name="connsiteY5" fmla="*/ 0 h 4822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8028" h="4822787">
                <a:moveTo>
                  <a:pt x="1384014" y="0"/>
                </a:moveTo>
                <a:cubicBezTo>
                  <a:pt x="2148384" y="0"/>
                  <a:pt x="2768028" y="606122"/>
                  <a:pt x="2768028" y="1353812"/>
                </a:cubicBezTo>
                <a:lnTo>
                  <a:pt x="2768028" y="4822787"/>
                </a:lnTo>
                <a:lnTo>
                  <a:pt x="0" y="4822787"/>
                </a:lnTo>
                <a:lnTo>
                  <a:pt x="0" y="1353812"/>
                </a:lnTo>
                <a:cubicBezTo>
                  <a:pt x="0" y="606122"/>
                  <a:pt x="619644" y="0"/>
                  <a:pt x="1384014"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453946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7FEEF9F-3072-4065-8579-B62FDD4E966C}"/>
              </a:ext>
            </a:extLst>
          </p:cNvPr>
          <p:cNvSpPr>
            <a:spLocks noGrp="1"/>
          </p:cNvSpPr>
          <p:nvPr>
            <p:ph type="pic" sz="quarter" idx="10"/>
          </p:nvPr>
        </p:nvSpPr>
        <p:spPr>
          <a:xfrm>
            <a:off x="0" y="3949754"/>
            <a:ext cx="12192000" cy="2893480"/>
          </a:xfrm>
          <a:custGeom>
            <a:avLst/>
            <a:gdLst>
              <a:gd name="connsiteX0" fmla="*/ 174079 w 12192000"/>
              <a:gd name="connsiteY0" fmla="*/ 0 h 2893480"/>
              <a:gd name="connsiteX1" fmla="*/ 12192000 w 12192000"/>
              <a:gd name="connsiteY1" fmla="*/ 0 h 2893480"/>
              <a:gd name="connsiteX2" fmla="*/ 12192000 w 12192000"/>
              <a:gd name="connsiteY2" fmla="*/ 2893480 h 2893480"/>
              <a:gd name="connsiteX3" fmla="*/ 174079 w 12192000"/>
              <a:gd name="connsiteY3" fmla="*/ 2893480 h 2893480"/>
              <a:gd name="connsiteX4" fmla="*/ 5570 w 12192000"/>
              <a:gd name="connsiteY4" fmla="*/ 2876493 h 2893480"/>
              <a:gd name="connsiteX5" fmla="*/ 0 w 12192000"/>
              <a:gd name="connsiteY5" fmla="*/ 2875061 h 2893480"/>
              <a:gd name="connsiteX6" fmla="*/ 0 w 12192000"/>
              <a:gd name="connsiteY6" fmla="*/ 18419 h 2893480"/>
              <a:gd name="connsiteX7" fmla="*/ 5570 w 12192000"/>
              <a:gd name="connsiteY7" fmla="*/ 16987 h 2893480"/>
              <a:gd name="connsiteX8" fmla="*/ 174079 w 12192000"/>
              <a:gd name="connsiteY8" fmla="*/ 0 h 289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2893480">
                <a:moveTo>
                  <a:pt x="174079" y="0"/>
                </a:moveTo>
                <a:lnTo>
                  <a:pt x="12192000" y="0"/>
                </a:lnTo>
                <a:lnTo>
                  <a:pt x="12192000" y="2893480"/>
                </a:lnTo>
                <a:lnTo>
                  <a:pt x="174079" y="2893480"/>
                </a:lnTo>
                <a:cubicBezTo>
                  <a:pt x="116357" y="2893480"/>
                  <a:pt x="60000" y="2887631"/>
                  <a:pt x="5570" y="2876493"/>
                </a:cubicBezTo>
                <a:lnTo>
                  <a:pt x="0" y="2875061"/>
                </a:lnTo>
                <a:lnTo>
                  <a:pt x="0" y="18419"/>
                </a:lnTo>
                <a:lnTo>
                  <a:pt x="5570" y="16987"/>
                </a:lnTo>
                <a:cubicBezTo>
                  <a:pt x="60000" y="5849"/>
                  <a:pt x="116357" y="0"/>
                  <a:pt x="174079"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3034606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747B1F9-B0F5-4933-9978-3E13379D98D5}"/>
              </a:ext>
            </a:extLst>
          </p:cNvPr>
          <p:cNvSpPr>
            <a:spLocks noGrp="1"/>
          </p:cNvSpPr>
          <p:nvPr>
            <p:ph type="pic" sz="quarter" idx="10"/>
          </p:nvPr>
        </p:nvSpPr>
        <p:spPr>
          <a:xfrm>
            <a:off x="3504400" y="732954"/>
            <a:ext cx="5239604" cy="5239604"/>
          </a:xfrm>
          <a:custGeom>
            <a:avLst/>
            <a:gdLst>
              <a:gd name="connsiteX0" fmla="*/ 2599386 w 5198772"/>
              <a:gd name="connsiteY0" fmla="*/ 0 h 5198772"/>
              <a:gd name="connsiteX1" fmla="*/ 5198772 w 5198772"/>
              <a:gd name="connsiteY1" fmla="*/ 2599386 h 5198772"/>
              <a:gd name="connsiteX2" fmla="*/ 2599386 w 5198772"/>
              <a:gd name="connsiteY2" fmla="*/ 5198772 h 5198772"/>
              <a:gd name="connsiteX3" fmla="*/ 0 w 5198772"/>
              <a:gd name="connsiteY3" fmla="*/ 2599386 h 5198772"/>
              <a:gd name="connsiteX4" fmla="*/ 2599386 w 5198772"/>
              <a:gd name="connsiteY4" fmla="*/ 0 h 5198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8772" h="5198772">
                <a:moveTo>
                  <a:pt x="2599386" y="0"/>
                </a:moveTo>
                <a:cubicBezTo>
                  <a:pt x="4034987" y="0"/>
                  <a:pt x="5198772" y="1163785"/>
                  <a:pt x="5198772" y="2599386"/>
                </a:cubicBezTo>
                <a:cubicBezTo>
                  <a:pt x="5198772" y="4034987"/>
                  <a:pt x="4034987" y="5198772"/>
                  <a:pt x="2599386" y="5198772"/>
                </a:cubicBezTo>
                <a:cubicBezTo>
                  <a:pt x="1163785" y="5198772"/>
                  <a:pt x="0" y="4034987"/>
                  <a:pt x="0" y="2599386"/>
                </a:cubicBezTo>
                <a:cubicBezTo>
                  <a:pt x="0" y="1163785"/>
                  <a:pt x="1163785" y="0"/>
                  <a:pt x="2599386"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36246146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64F8113A-F2CE-4721-B283-328B14FFB44C}"/>
              </a:ext>
            </a:extLst>
          </p:cNvPr>
          <p:cNvSpPr>
            <a:spLocks noGrp="1"/>
          </p:cNvSpPr>
          <p:nvPr>
            <p:ph type="pic" sz="quarter" idx="10"/>
          </p:nvPr>
        </p:nvSpPr>
        <p:spPr>
          <a:xfrm>
            <a:off x="0" y="2820473"/>
            <a:ext cx="4095482" cy="3488252"/>
          </a:xfrm>
          <a:custGeom>
            <a:avLst/>
            <a:gdLst>
              <a:gd name="connsiteX0" fmla="*/ 581387 w 4095482"/>
              <a:gd name="connsiteY0" fmla="*/ 0 h 3488252"/>
              <a:gd name="connsiteX1" fmla="*/ 3514095 w 4095482"/>
              <a:gd name="connsiteY1" fmla="*/ 0 h 3488252"/>
              <a:gd name="connsiteX2" fmla="*/ 4095482 w 4095482"/>
              <a:gd name="connsiteY2" fmla="*/ 581387 h 3488252"/>
              <a:gd name="connsiteX3" fmla="*/ 4095482 w 4095482"/>
              <a:gd name="connsiteY3" fmla="*/ 2906865 h 3488252"/>
              <a:gd name="connsiteX4" fmla="*/ 3514095 w 4095482"/>
              <a:gd name="connsiteY4" fmla="*/ 3488252 h 3488252"/>
              <a:gd name="connsiteX5" fmla="*/ 581387 w 4095482"/>
              <a:gd name="connsiteY5" fmla="*/ 3488252 h 3488252"/>
              <a:gd name="connsiteX6" fmla="*/ 0 w 4095482"/>
              <a:gd name="connsiteY6" fmla="*/ 2906865 h 3488252"/>
              <a:gd name="connsiteX7" fmla="*/ 0 w 4095482"/>
              <a:gd name="connsiteY7" fmla="*/ 581387 h 3488252"/>
              <a:gd name="connsiteX8" fmla="*/ 581387 w 4095482"/>
              <a:gd name="connsiteY8" fmla="*/ 0 h 348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5482" h="3488252">
                <a:moveTo>
                  <a:pt x="581387" y="0"/>
                </a:moveTo>
                <a:lnTo>
                  <a:pt x="3514095" y="0"/>
                </a:lnTo>
                <a:cubicBezTo>
                  <a:pt x="3835186" y="0"/>
                  <a:pt x="4095482" y="260296"/>
                  <a:pt x="4095482" y="581387"/>
                </a:cubicBezTo>
                <a:lnTo>
                  <a:pt x="4095482" y="2906865"/>
                </a:lnTo>
                <a:cubicBezTo>
                  <a:pt x="4095482" y="3227956"/>
                  <a:pt x="3835186" y="3488252"/>
                  <a:pt x="3514095" y="3488252"/>
                </a:cubicBezTo>
                <a:lnTo>
                  <a:pt x="581387" y="3488252"/>
                </a:lnTo>
                <a:cubicBezTo>
                  <a:pt x="260296" y="3488252"/>
                  <a:pt x="0" y="3227956"/>
                  <a:pt x="0" y="2906865"/>
                </a:cubicBezTo>
                <a:lnTo>
                  <a:pt x="0" y="581387"/>
                </a:lnTo>
                <a:cubicBezTo>
                  <a:pt x="0" y="260296"/>
                  <a:pt x="260296" y="0"/>
                  <a:pt x="581387" y="0"/>
                </a:cubicBezTo>
                <a:close/>
              </a:path>
            </a:pathLst>
          </a:custGeom>
          <a:solidFill>
            <a:schemeClr val="bg1">
              <a:lumMod val="75000"/>
            </a:schemeClr>
          </a:solidFill>
        </p:spPr>
        <p:txBody>
          <a:bodyPr wrap="square">
            <a:noAutofit/>
          </a:bodyPr>
          <a:lstStyle/>
          <a:p>
            <a:endParaRPr lang="en-IN"/>
          </a:p>
        </p:txBody>
      </p:sp>
      <p:sp>
        <p:nvSpPr>
          <p:cNvPr id="15" name="Picture Placeholder 14">
            <a:extLst>
              <a:ext uri="{FF2B5EF4-FFF2-40B4-BE49-F238E27FC236}">
                <a16:creationId xmlns:a16="http://schemas.microsoft.com/office/drawing/2014/main" id="{AEC1CC64-50F6-4F6D-892B-A4505EDAF407}"/>
              </a:ext>
            </a:extLst>
          </p:cNvPr>
          <p:cNvSpPr>
            <a:spLocks noGrp="1"/>
          </p:cNvSpPr>
          <p:nvPr>
            <p:ph type="pic" sz="quarter" idx="11"/>
          </p:nvPr>
        </p:nvSpPr>
        <p:spPr>
          <a:xfrm>
            <a:off x="4340178" y="2820473"/>
            <a:ext cx="4623517" cy="3488252"/>
          </a:xfrm>
          <a:custGeom>
            <a:avLst/>
            <a:gdLst>
              <a:gd name="connsiteX0" fmla="*/ 581387 w 4623517"/>
              <a:gd name="connsiteY0" fmla="*/ 0 h 3488252"/>
              <a:gd name="connsiteX1" fmla="*/ 4042130 w 4623517"/>
              <a:gd name="connsiteY1" fmla="*/ 0 h 3488252"/>
              <a:gd name="connsiteX2" fmla="*/ 4623517 w 4623517"/>
              <a:gd name="connsiteY2" fmla="*/ 581387 h 3488252"/>
              <a:gd name="connsiteX3" fmla="*/ 4623517 w 4623517"/>
              <a:gd name="connsiteY3" fmla="*/ 2906865 h 3488252"/>
              <a:gd name="connsiteX4" fmla="*/ 4042130 w 4623517"/>
              <a:gd name="connsiteY4" fmla="*/ 3488252 h 3488252"/>
              <a:gd name="connsiteX5" fmla="*/ 581387 w 4623517"/>
              <a:gd name="connsiteY5" fmla="*/ 3488252 h 3488252"/>
              <a:gd name="connsiteX6" fmla="*/ 0 w 4623517"/>
              <a:gd name="connsiteY6" fmla="*/ 2906865 h 3488252"/>
              <a:gd name="connsiteX7" fmla="*/ 0 w 4623517"/>
              <a:gd name="connsiteY7" fmla="*/ 581387 h 3488252"/>
              <a:gd name="connsiteX8" fmla="*/ 581387 w 4623517"/>
              <a:gd name="connsiteY8" fmla="*/ 0 h 348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3517" h="3488252">
                <a:moveTo>
                  <a:pt x="581387" y="0"/>
                </a:moveTo>
                <a:lnTo>
                  <a:pt x="4042130" y="0"/>
                </a:lnTo>
                <a:cubicBezTo>
                  <a:pt x="4363221" y="0"/>
                  <a:pt x="4623517" y="260296"/>
                  <a:pt x="4623517" y="581387"/>
                </a:cubicBezTo>
                <a:lnTo>
                  <a:pt x="4623517" y="2906865"/>
                </a:lnTo>
                <a:cubicBezTo>
                  <a:pt x="4623517" y="3227956"/>
                  <a:pt x="4363221" y="3488252"/>
                  <a:pt x="4042130" y="3488252"/>
                </a:cubicBezTo>
                <a:lnTo>
                  <a:pt x="581387" y="3488252"/>
                </a:lnTo>
                <a:cubicBezTo>
                  <a:pt x="260296" y="3488252"/>
                  <a:pt x="0" y="3227956"/>
                  <a:pt x="0" y="2906865"/>
                </a:cubicBezTo>
                <a:lnTo>
                  <a:pt x="0" y="581387"/>
                </a:lnTo>
                <a:cubicBezTo>
                  <a:pt x="0" y="260296"/>
                  <a:pt x="260296" y="0"/>
                  <a:pt x="581387" y="0"/>
                </a:cubicBezTo>
                <a:close/>
              </a:path>
            </a:pathLst>
          </a:custGeom>
          <a:solidFill>
            <a:schemeClr val="bg1">
              <a:lumMod val="75000"/>
            </a:schemeClr>
          </a:solidFill>
        </p:spPr>
        <p:txBody>
          <a:bodyPr wrap="square">
            <a:noAutofit/>
          </a:bodyPr>
          <a:lstStyle/>
          <a:p>
            <a:endParaRPr lang="en-IN"/>
          </a:p>
        </p:txBody>
      </p:sp>
      <p:sp>
        <p:nvSpPr>
          <p:cNvPr id="18" name="Picture Placeholder 17">
            <a:extLst>
              <a:ext uri="{FF2B5EF4-FFF2-40B4-BE49-F238E27FC236}">
                <a16:creationId xmlns:a16="http://schemas.microsoft.com/office/drawing/2014/main" id="{6D2FB5EC-6ADA-4983-9C24-CFA48FB8F3F3}"/>
              </a:ext>
            </a:extLst>
          </p:cNvPr>
          <p:cNvSpPr>
            <a:spLocks noGrp="1"/>
          </p:cNvSpPr>
          <p:nvPr>
            <p:ph type="pic" sz="quarter" idx="12"/>
          </p:nvPr>
        </p:nvSpPr>
        <p:spPr>
          <a:xfrm>
            <a:off x="4344571" y="549275"/>
            <a:ext cx="6301318" cy="1973911"/>
          </a:xfrm>
          <a:custGeom>
            <a:avLst/>
            <a:gdLst>
              <a:gd name="connsiteX0" fmla="*/ 328992 w 6301318"/>
              <a:gd name="connsiteY0" fmla="*/ 0 h 1973911"/>
              <a:gd name="connsiteX1" fmla="*/ 5972326 w 6301318"/>
              <a:gd name="connsiteY1" fmla="*/ 0 h 1973911"/>
              <a:gd name="connsiteX2" fmla="*/ 6301318 w 6301318"/>
              <a:gd name="connsiteY2" fmla="*/ 328992 h 1973911"/>
              <a:gd name="connsiteX3" fmla="*/ 6301318 w 6301318"/>
              <a:gd name="connsiteY3" fmla="*/ 1644919 h 1973911"/>
              <a:gd name="connsiteX4" fmla="*/ 5972326 w 6301318"/>
              <a:gd name="connsiteY4" fmla="*/ 1973911 h 1973911"/>
              <a:gd name="connsiteX5" fmla="*/ 328992 w 6301318"/>
              <a:gd name="connsiteY5" fmla="*/ 1973911 h 1973911"/>
              <a:gd name="connsiteX6" fmla="*/ 0 w 6301318"/>
              <a:gd name="connsiteY6" fmla="*/ 1644919 h 1973911"/>
              <a:gd name="connsiteX7" fmla="*/ 0 w 6301318"/>
              <a:gd name="connsiteY7" fmla="*/ 328992 h 1973911"/>
              <a:gd name="connsiteX8" fmla="*/ 328992 w 6301318"/>
              <a:gd name="connsiteY8" fmla="*/ 0 h 1973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01318" h="1973911">
                <a:moveTo>
                  <a:pt x="328992" y="0"/>
                </a:moveTo>
                <a:lnTo>
                  <a:pt x="5972326" y="0"/>
                </a:lnTo>
                <a:cubicBezTo>
                  <a:pt x="6154023" y="0"/>
                  <a:pt x="6301318" y="147295"/>
                  <a:pt x="6301318" y="328992"/>
                </a:cubicBezTo>
                <a:lnTo>
                  <a:pt x="6301318" y="1644919"/>
                </a:lnTo>
                <a:cubicBezTo>
                  <a:pt x="6301318" y="1826616"/>
                  <a:pt x="6154023" y="1973911"/>
                  <a:pt x="5972326" y="1973911"/>
                </a:cubicBezTo>
                <a:lnTo>
                  <a:pt x="328992" y="1973911"/>
                </a:lnTo>
                <a:cubicBezTo>
                  <a:pt x="147295" y="1973911"/>
                  <a:pt x="0" y="1826616"/>
                  <a:pt x="0" y="1644919"/>
                </a:cubicBezTo>
                <a:lnTo>
                  <a:pt x="0" y="328992"/>
                </a:lnTo>
                <a:cubicBezTo>
                  <a:pt x="0" y="147295"/>
                  <a:pt x="147295" y="0"/>
                  <a:pt x="328992" y="0"/>
                </a:cubicBezTo>
                <a:close/>
              </a:path>
            </a:pathLst>
          </a:custGeom>
          <a:solidFill>
            <a:schemeClr val="bg1">
              <a:lumMod val="75000"/>
            </a:schemeClr>
          </a:solidFill>
        </p:spPr>
        <p:txBody>
          <a:bodyPr wrap="square">
            <a:noAutofit/>
          </a:bodyPr>
          <a:lstStyle/>
          <a:p>
            <a:endParaRPr lang="en-IN"/>
          </a:p>
        </p:txBody>
      </p:sp>
      <p:sp>
        <p:nvSpPr>
          <p:cNvPr id="21" name="Picture Placeholder 20">
            <a:extLst>
              <a:ext uri="{FF2B5EF4-FFF2-40B4-BE49-F238E27FC236}">
                <a16:creationId xmlns:a16="http://schemas.microsoft.com/office/drawing/2014/main" id="{7B787BFD-6230-4B4D-868C-71EC729595B7}"/>
              </a:ext>
            </a:extLst>
          </p:cNvPr>
          <p:cNvSpPr>
            <a:spLocks noGrp="1"/>
          </p:cNvSpPr>
          <p:nvPr>
            <p:ph type="pic" sz="quarter" idx="13"/>
          </p:nvPr>
        </p:nvSpPr>
        <p:spPr>
          <a:xfrm>
            <a:off x="9208390" y="2820473"/>
            <a:ext cx="2983610" cy="3488253"/>
          </a:xfrm>
          <a:custGeom>
            <a:avLst/>
            <a:gdLst>
              <a:gd name="connsiteX0" fmla="*/ 581388 w 2983610"/>
              <a:gd name="connsiteY0" fmla="*/ 0 h 3488253"/>
              <a:gd name="connsiteX1" fmla="*/ 2983610 w 2983610"/>
              <a:gd name="connsiteY1" fmla="*/ 0 h 3488253"/>
              <a:gd name="connsiteX2" fmla="*/ 2983610 w 2983610"/>
              <a:gd name="connsiteY2" fmla="*/ 3330935 h 3488253"/>
              <a:gd name="connsiteX3" fmla="*/ 2969254 w 2983610"/>
              <a:gd name="connsiteY3" fmla="*/ 3473339 h 3488253"/>
              <a:gd name="connsiteX4" fmla="*/ 2964624 w 2983610"/>
              <a:gd name="connsiteY4" fmla="*/ 3488253 h 3488253"/>
              <a:gd name="connsiteX5" fmla="*/ 581388 w 2983610"/>
              <a:gd name="connsiteY5" fmla="*/ 3488253 h 3488253"/>
              <a:gd name="connsiteX6" fmla="*/ 0 w 2983610"/>
              <a:gd name="connsiteY6" fmla="*/ 2906866 h 3488253"/>
              <a:gd name="connsiteX7" fmla="*/ 0 w 2983610"/>
              <a:gd name="connsiteY7" fmla="*/ 581387 h 3488253"/>
              <a:gd name="connsiteX8" fmla="*/ 581388 w 2983610"/>
              <a:gd name="connsiteY8" fmla="*/ 0 h 3488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83610" h="3488253">
                <a:moveTo>
                  <a:pt x="581388" y="0"/>
                </a:moveTo>
                <a:lnTo>
                  <a:pt x="2983610" y="0"/>
                </a:lnTo>
                <a:lnTo>
                  <a:pt x="2983610" y="3330935"/>
                </a:lnTo>
                <a:cubicBezTo>
                  <a:pt x="2983610" y="3379716"/>
                  <a:pt x="2978666" y="3427341"/>
                  <a:pt x="2969254" y="3473339"/>
                </a:cubicBezTo>
                <a:lnTo>
                  <a:pt x="2964624" y="3488253"/>
                </a:lnTo>
                <a:lnTo>
                  <a:pt x="581388" y="3488253"/>
                </a:lnTo>
                <a:cubicBezTo>
                  <a:pt x="260296" y="3488253"/>
                  <a:pt x="0" y="3227957"/>
                  <a:pt x="0" y="2906866"/>
                </a:cubicBezTo>
                <a:lnTo>
                  <a:pt x="0" y="581387"/>
                </a:lnTo>
                <a:cubicBezTo>
                  <a:pt x="0" y="260296"/>
                  <a:pt x="260296" y="0"/>
                  <a:pt x="581388"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7215763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86BB543-25C2-4A88-87EC-2825FD4CE2D0}"/>
              </a:ext>
            </a:extLst>
          </p:cNvPr>
          <p:cNvSpPr>
            <a:spLocks noGrp="1"/>
          </p:cNvSpPr>
          <p:nvPr>
            <p:ph type="pic" sz="quarter" idx="12"/>
          </p:nvPr>
        </p:nvSpPr>
        <p:spPr>
          <a:xfrm>
            <a:off x="0" y="0"/>
            <a:ext cx="6137649" cy="6858000"/>
          </a:xfrm>
          <a:custGeom>
            <a:avLst/>
            <a:gdLst>
              <a:gd name="connsiteX0" fmla="*/ 0 w 6137649"/>
              <a:gd name="connsiteY0" fmla="*/ 0 h 6858000"/>
              <a:gd name="connsiteX1" fmla="*/ 1172482 w 6137649"/>
              <a:gd name="connsiteY1" fmla="*/ 0 h 6858000"/>
              <a:gd name="connsiteX2" fmla="*/ 6137649 w 6137649"/>
              <a:gd name="connsiteY2" fmla="*/ 6858000 h 6858000"/>
              <a:gd name="connsiteX3" fmla="*/ 0 w 61376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37649" h="6858000">
                <a:moveTo>
                  <a:pt x="0" y="0"/>
                </a:moveTo>
                <a:lnTo>
                  <a:pt x="1172482" y="0"/>
                </a:lnTo>
                <a:lnTo>
                  <a:pt x="6137649" y="6858000"/>
                </a:lnTo>
                <a:lnTo>
                  <a:pt x="0" y="6858000"/>
                </a:lnTo>
                <a:close/>
              </a:path>
            </a:pathLst>
          </a:custGeom>
          <a:solidFill>
            <a:schemeClr val="bg1">
              <a:lumMod val="75000"/>
            </a:schemeClr>
          </a:solidFill>
        </p:spPr>
        <p:txBody>
          <a:bodyPr wrap="square">
            <a:noAutofit/>
          </a:bodyPr>
          <a:lstStyle/>
          <a:p>
            <a:endParaRPr lang="en-IN"/>
          </a:p>
        </p:txBody>
      </p:sp>
      <p:sp>
        <p:nvSpPr>
          <p:cNvPr id="11" name="Picture Placeholder 10">
            <a:extLst>
              <a:ext uri="{FF2B5EF4-FFF2-40B4-BE49-F238E27FC236}">
                <a16:creationId xmlns:a16="http://schemas.microsoft.com/office/drawing/2014/main" id="{43685BD5-E0DF-4F53-AE4A-3536692BA307}"/>
              </a:ext>
            </a:extLst>
          </p:cNvPr>
          <p:cNvSpPr>
            <a:spLocks noGrp="1"/>
          </p:cNvSpPr>
          <p:nvPr>
            <p:ph type="pic" sz="quarter" idx="10"/>
          </p:nvPr>
        </p:nvSpPr>
        <p:spPr>
          <a:xfrm>
            <a:off x="606478" y="375344"/>
            <a:ext cx="3148698" cy="3984625"/>
          </a:xfrm>
          <a:custGeom>
            <a:avLst/>
            <a:gdLst>
              <a:gd name="connsiteX0" fmla="*/ 524793 w 3148698"/>
              <a:gd name="connsiteY0" fmla="*/ 0 h 3984625"/>
              <a:gd name="connsiteX1" fmla="*/ 2623905 w 3148698"/>
              <a:gd name="connsiteY1" fmla="*/ 0 h 3984625"/>
              <a:gd name="connsiteX2" fmla="*/ 3148698 w 3148698"/>
              <a:gd name="connsiteY2" fmla="*/ 524793 h 3984625"/>
              <a:gd name="connsiteX3" fmla="*/ 3148698 w 3148698"/>
              <a:gd name="connsiteY3" fmla="*/ 3459832 h 3984625"/>
              <a:gd name="connsiteX4" fmla="*/ 2623905 w 3148698"/>
              <a:gd name="connsiteY4" fmla="*/ 3984625 h 3984625"/>
              <a:gd name="connsiteX5" fmla="*/ 524793 w 3148698"/>
              <a:gd name="connsiteY5" fmla="*/ 3984625 h 3984625"/>
              <a:gd name="connsiteX6" fmla="*/ 0 w 3148698"/>
              <a:gd name="connsiteY6" fmla="*/ 3459832 h 3984625"/>
              <a:gd name="connsiteX7" fmla="*/ 0 w 3148698"/>
              <a:gd name="connsiteY7" fmla="*/ 524793 h 3984625"/>
              <a:gd name="connsiteX8" fmla="*/ 524793 w 3148698"/>
              <a:gd name="connsiteY8" fmla="*/ 0 h 398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8698" h="3984625">
                <a:moveTo>
                  <a:pt x="524793" y="0"/>
                </a:moveTo>
                <a:lnTo>
                  <a:pt x="2623905" y="0"/>
                </a:lnTo>
                <a:cubicBezTo>
                  <a:pt x="2913740" y="0"/>
                  <a:pt x="3148698" y="234958"/>
                  <a:pt x="3148698" y="524793"/>
                </a:cubicBezTo>
                <a:lnTo>
                  <a:pt x="3148698" y="3459832"/>
                </a:lnTo>
                <a:cubicBezTo>
                  <a:pt x="3148698" y="3749667"/>
                  <a:pt x="2913740" y="3984625"/>
                  <a:pt x="2623905" y="3984625"/>
                </a:cubicBezTo>
                <a:lnTo>
                  <a:pt x="524793" y="3984625"/>
                </a:lnTo>
                <a:cubicBezTo>
                  <a:pt x="234958" y="3984625"/>
                  <a:pt x="0" y="3749667"/>
                  <a:pt x="0" y="3459832"/>
                </a:cubicBezTo>
                <a:lnTo>
                  <a:pt x="0" y="524793"/>
                </a:lnTo>
                <a:cubicBezTo>
                  <a:pt x="0" y="234958"/>
                  <a:pt x="234958" y="0"/>
                  <a:pt x="524793" y="0"/>
                </a:cubicBezTo>
                <a:close/>
              </a:path>
            </a:pathLst>
          </a:custGeom>
          <a:solidFill>
            <a:schemeClr val="bg1">
              <a:lumMod val="65000"/>
            </a:schemeClr>
          </a:solidFill>
        </p:spPr>
        <p:txBody>
          <a:bodyPr wrap="square">
            <a:noAutofit/>
          </a:bodyPr>
          <a:lstStyle/>
          <a:p>
            <a:endParaRPr lang="en-IN"/>
          </a:p>
        </p:txBody>
      </p:sp>
      <p:sp>
        <p:nvSpPr>
          <p:cNvPr id="14" name="Picture Placeholder 13">
            <a:extLst>
              <a:ext uri="{FF2B5EF4-FFF2-40B4-BE49-F238E27FC236}">
                <a16:creationId xmlns:a16="http://schemas.microsoft.com/office/drawing/2014/main" id="{35ED1322-6E68-4735-82D4-432582E44076}"/>
              </a:ext>
            </a:extLst>
          </p:cNvPr>
          <p:cNvSpPr>
            <a:spLocks noGrp="1"/>
          </p:cNvSpPr>
          <p:nvPr>
            <p:ph type="pic" sz="quarter" idx="11"/>
          </p:nvPr>
        </p:nvSpPr>
        <p:spPr>
          <a:xfrm>
            <a:off x="4469440" y="1245721"/>
            <a:ext cx="3148698" cy="3984625"/>
          </a:xfrm>
          <a:custGeom>
            <a:avLst/>
            <a:gdLst>
              <a:gd name="connsiteX0" fmla="*/ 524793 w 3148698"/>
              <a:gd name="connsiteY0" fmla="*/ 0 h 3984625"/>
              <a:gd name="connsiteX1" fmla="*/ 2623905 w 3148698"/>
              <a:gd name="connsiteY1" fmla="*/ 0 h 3984625"/>
              <a:gd name="connsiteX2" fmla="*/ 3148698 w 3148698"/>
              <a:gd name="connsiteY2" fmla="*/ 524793 h 3984625"/>
              <a:gd name="connsiteX3" fmla="*/ 3148698 w 3148698"/>
              <a:gd name="connsiteY3" fmla="*/ 3459832 h 3984625"/>
              <a:gd name="connsiteX4" fmla="*/ 2623905 w 3148698"/>
              <a:gd name="connsiteY4" fmla="*/ 3984625 h 3984625"/>
              <a:gd name="connsiteX5" fmla="*/ 524793 w 3148698"/>
              <a:gd name="connsiteY5" fmla="*/ 3984625 h 3984625"/>
              <a:gd name="connsiteX6" fmla="*/ 0 w 3148698"/>
              <a:gd name="connsiteY6" fmla="*/ 3459832 h 3984625"/>
              <a:gd name="connsiteX7" fmla="*/ 0 w 3148698"/>
              <a:gd name="connsiteY7" fmla="*/ 524793 h 3984625"/>
              <a:gd name="connsiteX8" fmla="*/ 524793 w 3148698"/>
              <a:gd name="connsiteY8" fmla="*/ 0 h 398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8698" h="3984625">
                <a:moveTo>
                  <a:pt x="524793" y="0"/>
                </a:moveTo>
                <a:lnTo>
                  <a:pt x="2623905" y="0"/>
                </a:lnTo>
                <a:cubicBezTo>
                  <a:pt x="2913740" y="0"/>
                  <a:pt x="3148698" y="234958"/>
                  <a:pt x="3148698" y="524793"/>
                </a:cubicBezTo>
                <a:lnTo>
                  <a:pt x="3148698" y="3459832"/>
                </a:lnTo>
                <a:cubicBezTo>
                  <a:pt x="3148698" y="3749667"/>
                  <a:pt x="2913740" y="3984625"/>
                  <a:pt x="2623905" y="3984625"/>
                </a:cubicBezTo>
                <a:lnTo>
                  <a:pt x="524793" y="3984625"/>
                </a:lnTo>
                <a:cubicBezTo>
                  <a:pt x="234958" y="3984625"/>
                  <a:pt x="0" y="3749667"/>
                  <a:pt x="0" y="3459832"/>
                </a:cubicBezTo>
                <a:lnTo>
                  <a:pt x="0" y="524793"/>
                </a:lnTo>
                <a:cubicBezTo>
                  <a:pt x="0" y="234958"/>
                  <a:pt x="234958" y="0"/>
                  <a:pt x="524793"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919391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FE805D-A989-4650-B419-6EC22386FECB}"/>
              </a:ext>
            </a:extLst>
          </p:cNvPr>
          <p:cNvSpPr/>
          <p:nvPr userDrawn="1"/>
        </p:nvSpPr>
        <p:spPr>
          <a:xfrm>
            <a:off x="0" y="0"/>
            <a:ext cx="12192000" cy="6858000"/>
          </a:xfrm>
          <a:prstGeom prst="rect">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6" name="Picture Placeholder 5">
            <a:extLst>
              <a:ext uri="{FF2B5EF4-FFF2-40B4-BE49-F238E27FC236}">
                <a16:creationId xmlns:a16="http://schemas.microsoft.com/office/drawing/2014/main" id="{BF065F42-704F-4D04-8AA2-46FDF22E8557}"/>
              </a:ext>
            </a:extLst>
          </p:cNvPr>
          <p:cNvSpPr>
            <a:spLocks noGrp="1"/>
          </p:cNvSpPr>
          <p:nvPr>
            <p:ph type="pic" sz="quarter" idx="11"/>
          </p:nvPr>
        </p:nvSpPr>
        <p:spPr>
          <a:xfrm>
            <a:off x="7228116" y="-1"/>
            <a:ext cx="4963884" cy="6857998"/>
          </a:xfrm>
          <a:custGeom>
            <a:avLst/>
            <a:gdLst>
              <a:gd name="connsiteX0" fmla="*/ 524136 w 4963884"/>
              <a:gd name="connsiteY0" fmla="*/ 0 h 6857998"/>
              <a:gd name="connsiteX1" fmla="*/ 4963884 w 4963884"/>
              <a:gd name="connsiteY1" fmla="*/ 0 h 6857998"/>
              <a:gd name="connsiteX2" fmla="*/ 4963884 w 4963884"/>
              <a:gd name="connsiteY2" fmla="*/ 6857998 h 6857998"/>
              <a:gd name="connsiteX3" fmla="*/ 524136 w 4963884"/>
              <a:gd name="connsiteY3" fmla="*/ 6857998 h 6857998"/>
              <a:gd name="connsiteX4" fmla="*/ 0 w 4963884"/>
              <a:gd name="connsiteY4" fmla="*/ 6333862 h 6857998"/>
              <a:gd name="connsiteX5" fmla="*/ 0 w 4963884"/>
              <a:gd name="connsiteY5" fmla="*/ 524136 h 6857998"/>
              <a:gd name="connsiteX6" fmla="*/ 524136 w 4963884"/>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63884" h="6857998">
                <a:moveTo>
                  <a:pt x="524136" y="0"/>
                </a:moveTo>
                <a:lnTo>
                  <a:pt x="4963884" y="0"/>
                </a:lnTo>
                <a:lnTo>
                  <a:pt x="4963884" y="6857998"/>
                </a:lnTo>
                <a:lnTo>
                  <a:pt x="524136" y="6857998"/>
                </a:lnTo>
                <a:cubicBezTo>
                  <a:pt x="234664" y="6857998"/>
                  <a:pt x="0" y="6623334"/>
                  <a:pt x="0" y="6333862"/>
                </a:cubicBezTo>
                <a:lnTo>
                  <a:pt x="0" y="524136"/>
                </a:lnTo>
                <a:cubicBezTo>
                  <a:pt x="0" y="234664"/>
                  <a:pt x="234664" y="0"/>
                  <a:pt x="524136"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9442400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F86C3E-CD56-417F-BDA9-E74C417ABB31}"/>
              </a:ext>
            </a:extLst>
          </p:cNvPr>
          <p:cNvSpPr/>
          <p:nvPr userDrawn="1"/>
        </p:nvSpPr>
        <p:spPr>
          <a:xfrm>
            <a:off x="0" y="0"/>
            <a:ext cx="12192000" cy="6858000"/>
          </a:xfrm>
          <a:prstGeom prst="rect">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9" name="Picture Placeholder 8">
            <a:extLst>
              <a:ext uri="{FF2B5EF4-FFF2-40B4-BE49-F238E27FC236}">
                <a16:creationId xmlns:a16="http://schemas.microsoft.com/office/drawing/2014/main" id="{15E35B34-1D43-478C-98F7-8859639FD678}"/>
              </a:ext>
            </a:extLst>
          </p:cNvPr>
          <p:cNvSpPr>
            <a:spLocks noGrp="1"/>
          </p:cNvSpPr>
          <p:nvPr>
            <p:ph type="pic" sz="quarter" idx="10"/>
          </p:nvPr>
        </p:nvSpPr>
        <p:spPr>
          <a:xfrm>
            <a:off x="7316983" y="0"/>
            <a:ext cx="4875017" cy="6858000"/>
          </a:xfrm>
          <a:custGeom>
            <a:avLst/>
            <a:gdLst>
              <a:gd name="connsiteX0" fmla="*/ 2617483 w 4875017"/>
              <a:gd name="connsiteY0" fmla="*/ 0 h 6921100"/>
              <a:gd name="connsiteX1" fmla="*/ 4875017 w 4875017"/>
              <a:gd name="connsiteY1" fmla="*/ 0 h 6921100"/>
              <a:gd name="connsiteX2" fmla="*/ 4875017 w 4875017"/>
              <a:gd name="connsiteY2" fmla="*/ 6921100 h 6921100"/>
              <a:gd name="connsiteX3" fmla="*/ 1924841 w 4875017"/>
              <a:gd name="connsiteY3" fmla="*/ 6921100 h 6921100"/>
              <a:gd name="connsiteX4" fmla="*/ 1831444 w 4875017"/>
              <a:gd name="connsiteY4" fmla="*/ 6867397 h 6921100"/>
              <a:gd name="connsiteX5" fmla="*/ 0 w 4875017"/>
              <a:gd name="connsiteY5" fmla="*/ 3614194 h 6921100"/>
              <a:gd name="connsiteX6" fmla="*/ 2495997 w 4875017"/>
              <a:gd name="connsiteY6" fmla="*/ 41106 h 692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017" h="6921100">
                <a:moveTo>
                  <a:pt x="2617483" y="0"/>
                </a:moveTo>
                <a:lnTo>
                  <a:pt x="4875017" y="0"/>
                </a:lnTo>
                <a:lnTo>
                  <a:pt x="4875017" y="6921100"/>
                </a:lnTo>
                <a:lnTo>
                  <a:pt x="1924841" y="6921100"/>
                </a:lnTo>
                <a:lnTo>
                  <a:pt x="1831444" y="6867397"/>
                </a:lnTo>
                <a:cubicBezTo>
                  <a:pt x="733450" y="6200240"/>
                  <a:pt x="0" y="4992870"/>
                  <a:pt x="0" y="3614194"/>
                </a:cubicBezTo>
                <a:cubicBezTo>
                  <a:pt x="0" y="1972913"/>
                  <a:pt x="1039470" y="574412"/>
                  <a:pt x="2495997" y="41106"/>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40916079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0571831-FF21-46FE-9FF9-01974D76978C}"/>
              </a:ext>
            </a:extLst>
          </p:cNvPr>
          <p:cNvSpPr>
            <a:spLocks noGrp="1"/>
          </p:cNvSpPr>
          <p:nvPr>
            <p:ph type="pic" sz="quarter" idx="10"/>
          </p:nvPr>
        </p:nvSpPr>
        <p:spPr>
          <a:xfrm>
            <a:off x="6301715" y="-1"/>
            <a:ext cx="4834597" cy="6308725"/>
          </a:xfrm>
          <a:custGeom>
            <a:avLst/>
            <a:gdLst>
              <a:gd name="connsiteX0" fmla="*/ 0 w 4834597"/>
              <a:gd name="connsiteY0" fmla="*/ 0 h 6308725"/>
              <a:gd name="connsiteX1" fmla="*/ 4834597 w 4834597"/>
              <a:gd name="connsiteY1" fmla="*/ 0 h 6308725"/>
              <a:gd name="connsiteX2" fmla="*/ 4834597 w 4834597"/>
              <a:gd name="connsiteY2" fmla="*/ 5584212 h 6308725"/>
              <a:gd name="connsiteX3" fmla="*/ 4110084 w 4834597"/>
              <a:gd name="connsiteY3" fmla="*/ 6308725 h 6308725"/>
              <a:gd name="connsiteX4" fmla="*/ 724513 w 4834597"/>
              <a:gd name="connsiteY4" fmla="*/ 6308725 h 6308725"/>
              <a:gd name="connsiteX5" fmla="*/ 0 w 4834597"/>
              <a:gd name="connsiteY5" fmla="*/ 5584212 h 630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34597" h="6308725">
                <a:moveTo>
                  <a:pt x="0" y="0"/>
                </a:moveTo>
                <a:lnTo>
                  <a:pt x="4834597" y="0"/>
                </a:lnTo>
                <a:lnTo>
                  <a:pt x="4834597" y="5584212"/>
                </a:lnTo>
                <a:cubicBezTo>
                  <a:pt x="4834597" y="5984349"/>
                  <a:pt x="4510221" y="6308725"/>
                  <a:pt x="4110084" y="6308725"/>
                </a:cubicBezTo>
                <a:lnTo>
                  <a:pt x="724513" y="6308725"/>
                </a:lnTo>
                <a:cubicBezTo>
                  <a:pt x="324376" y="6308725"/>
                  <a:pt x="0" y="5984349"/>
                  <a:pt x="0" y="5584212"/>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0425268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51AFD86-6E70-45C8-9FEE-8327AF87F229}"/>
              </a:ext>
            </a:extLst>
          </p:cNvPr>
          <p:cNvSpPr>
            <a:spLocks noGrp="1"/>
          </p:cNvSpPr>
          <p:nvPr>
            <p:ph type="pic" sz="quarter" idx="10"/>
          </p:nvPr>
        </p:nvSpPr>
        <p:spPr>
          <a:xfrm>
            <a:off x="4531217" y="1210343"/>
            <a:ext cx="1966555" cy="3429002"/>
          </a:xfrm>
          <a:custGeom>
            <a:avLst/>
            <a:gdLst>
              <a:gd name="connsiteX0" fmla="*/ 327766 w 1966555"/>
              <a:gd name="connsiteY0" fmla="*/ 0 h 3429002"/>
              <a:gd name="connsiteX1" fmla="*/ 1638789 w 1966555"/>
              <a:gd name="connsiteY1" fmla="*/ 0 h 3429002"/>
              <a:gd name="connsiteX2" fmla="*/ 1966555 w 1966555"/>
              <a:gd name="connsiteY2" fmla="*/ 327766 h 3429002"/>
              <a:gd name="connsiteX3" fmla="*/ 1966555 w 1966555"/>
              <a:gd name="connsiteY3" fmla="*/ 3101236 h 3429002"/>
              <a:gd name="connsiteX4" fmla="*/ 1638789 w 1966555"/>
              <a:gd name="connsiteY4" fmla="*/ 3429002 h 3429002"/>
              <a:gd name="connsiteX5" fmla="*/ 327766 w 1966555"/>
              <a:gd name="connsiteY5" fmla="*/ 3429002 h 3429002"/>
              <a:gd name="connsiteX6" fmla="*/ 0 w 1966555"/>
              <a:gd name="connsiteY6" fmla="*/ 3101236 h 3429002"/>
              <a:gd name="connsiteX7" fmla="*/ 0 w 1966555"/>
              <a:gd name="connsiteY7" fmla="*/ 327766 h 3429002"/>
              <a:gd name="connsiteX8" fmla="*/ 327766 w 1966555"/>
              <a:gd name="connsiteY8" fmla="*/ 0 h 3429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555" h="3429002">
                <a:moveTo>
                  <a:pt x="327766" y="0"/>
                </a:moveTo>
                <a:lnTo>
                  <a:pt x="1638789" y="0"/>
                </a:lnTo>
                <a:cubicBezTo>
                  <a:pt x="1819809" y="0"/>
                  <a:pt x="1966555" y="146746"/>
                  <a:pt x="1966555" y="327766"/>
                </a:cubicBezTo>
                <a:lnTo>
                  <a:pt x="1966555" y="3101236"/>
                </a:lnTo>
                <a:cubicBezTo>
                  <a:pt x="1966555" y="3282256"/>
                  <a:pt x="1819809" y="3429002"/>
                  <a:pt x="1638789" y="3429002"/>
                </a:cubicBezTo>
                <a:lnTo>
                  <a:pt x="327766" y="3429002"/>
                </a:lnTo>
                <a:cubicBezTo>
                  <a:pt x="146746" y="3429002"/>
                  <a:pt x="0" y="3282256"/>
                  <a:pt x="0" y="3101236"/>
                </a:cubicBezTo>
                <a:lnTo>
                  <a:pt x="0" y="327766"/>
                </a:lnTo>
                <a:cubicBezTo>
                  <a:pt x="0" y="146746"/>
                  <a:pt x="146746" y="0"/>
                  <a:pt x="327766" y="0"/>
                </a:cubicBezTo>
                <a:close/>
              </a:path>
            </a:pathLst>
          </a:custGeom>
          <a:solidFill>
            <a:schemeClr val="bg1">
              <a:lumMod val="75000"/>
            </a:schemeClr>
          </a:solidFill>
        </p:spPr>
        <p:txBody>
          <a:bodyPr wrap="square">
            <a:noAutofit/>
          </a:bodyPr>
          <a:lstStyle/>
          <a:p>
            <a:endParaRPr lang="en-IN" dirty="0"/>
          </a:p>
        </p:txBody>
      </p:sp>
      <p:sp>
        <p:nvSpPr>
          <p:cNvPr id="14" name="Picture Placeholder 13">
            <a:extLst>
              <a:ext uri="{FF2B5EF4-FFF2-40B4-BE49-F238E27FC236}">
                <a16:creationId xmlns:a16="http://schemas.microsoft.com/office/drawing/2014/main" id="{A45F126F-7400-4886-B8AE-FB789E6EDB03}"/>
              </a:ext>
            </a:extLst>
          </p:cNvPr>
          <p:cNvSpPr>
            <a:spLocks noGrp="1"/>
          </p:cNvSpPr>
          <p:nvPr>
            <p:ph type="pic" sz="quarter" idx="11"/>
          </p:nvPr>
        </p:nvSpPr>
        <p:spPr>
          <a:xfrm>
            <a:off x="6926688" y="2420689"/>
            <a:ext cx="1966555" cy="3429002"/>
          </a:xfrm>
          <a:custGeom>
            <a:avLst/>
            <a:gdLst>
              <a:gd name="connsiteX0" fmla="*/ 327766 w 1966555"/>
              <a:gd name="connsiteY0" fmla="*/ 0 h 3429002"/>
              <a:gd name="connsiteX1" fmla="*/ 1638789 w 1966555"/>
              <a:gd name="connsiteY1" fmla="*/ 0 h 3429002"/>
              <a:gd name="connsiteX2" fmla="*/ 1966555 w 1966555"/>
              <a:gd name="connsiteY2" fmla="*/ 327766 h 3429002"/>
              <a:gd name="connsiteX3" fmla="*/ 1966555 w 1966555"/>
              <a:gd name="connsiteY3" fmla="*/ 3101236 h 3429002"/>
              <a:gd name="connsiteX4" fmla="*/ 1638789 w 1966555"/>
              <a:gd name="connsiteY4" fmla="*/ 3429002 h 3429002"/>
              <a:gd name="connsiteX5" fmla="*/ 327766 w 1966555"/>
              <a:gd name="connsiteY5" fmla="*/ 3429002 h 3429002"/>
              <a:gd name="connsiteX6" fmla="*/ 0 w 1966555"/>
              <a:gd name="connsiteY6" fmla="*/ 3101236 h 3429002"/>
              <a:gd name="connsiteX7" fmla="*/ 0 w 1966555"/>
              <a:gd name="connsiteY7" fmla="*/ 327766 h 3429002"/>
              <a:gd name="connsiteX8" fmla="*/ 327766 w 1966555"/>
              <a:gd name="connsiteY8" fmla="*/ 0 h 3429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555" h="3429002">
                <a:moveTo>
                  <a:pt x="327766" y="0"/>
                </a:moveTo>
                <a:lnTo>
                  <a:pt x="1638789" y="0"/>
                </a:lnTo>
                <a:cubicBezTo>
                  <a:pt x="1819809" y="0"/>
                  <a:pt x="1966555" y="146746"/>
                  <a:pt x="1966555" y="327766"/>
                </a:cubicBezTo>
                <a:lnTo>
                  <a:pt x="1966555" y="3101236"/>
                </a:lnTo>
                <a:cubicBezTo>
                  <a:pt x="1966555" y="3282256"/>
                  <a:pt x="1819809" y="3429002"/>
                  <a:pt x="1638789" y="3429002"/>
                </a:cubicBezTo>
                <a:lnTo>
                  <a:pt x="327766" y="3429002"/>
                </a:lnTo>
                <a:cubicBezTo>
                  <a:pt x="146746" y="3429002"/>
                  <a:pt x="0" y="3282256"/>
                  <a:pt x="0" y="3101236"/>
                </a:cubicBezTo>
                <a:lnTo>
                  <a:pt x="0" y="327766"/>
                </a:lnTo>
                <a:cubicBezTo>
                  <a:pt x="0" y="146746"/>
                  <a:pt x="146746" y="0"/>
                  <a:pt x="327766" y="0"/>
                </a:cubicBezTo>
                <a:close/>
              </a:path>
            </a:pathLst>
          </a:custGeom>
          <a:solidFill>
            <a:schemeClr val="bg1">
              <a:lumMod val="75000"/>
            </a:schemeClr>
          </a:solidFill>
        </p:spPr>
        <p:txBody>
          <a:bodyPr wrap="square">
            <a:noAutofit/>
          </a:bodyPr>
          <a:lstStyle/>
          <a:p>
            <a:endParaRPr lang="en-IN"/>
          </a:p>
        </p:txBody>
      </p:sp>
      <p:sp>
        <p:nvSpPr>
          <p:cNvPr id="17" name="Picture Placeholder 16">
            <a:extLst>
              <a:ext uri="{FF2B5EF4-FFF2-40B4-BE49-F238E27FC236}">
                <a16:creationId xmlns:a16="http://schemas.microsoft.com/office/drawing/2014/main" id="{90116E6B-2F95-4207-8E35-206DE81F05DF}"/>
              </a:ext>
            </a:extLst>
          </p:cNvPr>
          <p:cNvSpPr>
            <a:spLocks noGrp="1"/>
          </p:cNvSpPr>
          <p:nvPr>
            <p:ph type="pic" sz="quarter" idx="12"/>
          </p:nvPr>
        </p:nvSpPr>
        <p:spPr>
          <a:xfrm>
            <a:off x="9169758" y="1714498"/>
            <a:ext cx="1966555" cy="3429002"/>
          </a:xfrm>
          <a:custGeom>
            <a:avLst/>
            <a:gdLst>
              <a:gd name="connsiteX0" fmla="*/ 327766 w 1966555"/>
              <a:gd name="connsiteY0" fmla="*/ 0 h 3429002"/>
              <a:gd name="connsiteX1" fmla="*/ 1638789 w 1966555"/>
              <a:gd name="connsiteY1" fmla="*/ 0 h 3429002"/>
              <a:gd name="connsiteX2" fmla="*/ 1966555 w 1966555"/>
              <a:gd name="connsiteY2" fmla="*/ 327766 h 3429002"/>
              <a:gd name="connsiteX3" fmla="*/ 1966555 w 1966555"/>
              <a:gd name="connsiteY3" fmla="*/ 3101236 h 3429002"/>
              <a:gd name="connsiteX4" fmla="*/ 1638789 w 1966555"/>
              <a:gd name="connsiteY4" fmla="*/ 3429002 h 3429002"/>
              <a:gd name="connsiteX5" fmla="*/ 327766 w 1966555"/>
              <a:gd name="connsiteY5" fmla="*/ 3429002 h 3429002"/>
              <a:gd name="connsiteX6" fmla="*/ 0 w 1966555"/>
              <a:gd name="connsiteY6" fmla="*/ 3101236 h 3429002"/>
              <a:gd name="connsiteX7" fmla="*/ 0 w 1966555"/>
              <a:gd name="connsiteY7" fmla="*/ 327766 h 3429002"/>
              <a:gd name="connsiteX8" fmla="*/ 327766 w 1966555"/>
              <a:gd name="connsiteY8" fmla="*/ 0 h 3429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555" h="3429002">
                <a:moveTo>
                  <a:pt x="327766" y="0"/>
                </a:moveTo>
                <a:lnTo>
                  <a:pt x="1638789" y="0"/>
                </a:lnTo>
                <a:cubicBezTo>
                  <a:pt x="1819809" y="0"/>
                  <a:pt x="1966555" y="146746"/>
                  <a:pt x="1966555" y="327766"/>
                </a:cubicBezTo>
                <a:lnTo>
                  <a:pt x="1966555" y="3101236"/>
                </a:lnTo>
                <a:cubicBezTo>
                  <a:pt x="1966555" y="3282256"/>
                  <a:pt x="1819809" y="3429002"/>
                  <a:pt x="1638789" y="3429002"/>
                </a:cubicBezTo>
                <a:lnTo>
                  <a:pt x="327766" y="3429002"/>
                </a:lnTo>
                <a:cubicBezTo>
                  <a:pt x="146746" y="3429002"/>
                  <a:pt x="0" y="3282256"/>
                  <a:pt x="0" y="3101236"/>
                </a:cubicBezTo>
                <a:lnTo>
                  <a:pt x="0" y="327766"/>
                </a:lnTo>
                <a:cubicBezTo>
                  <a:pt x="0" y="146746"/>
                  <a:pt x="146746" y="0"/>
                  <a:pt x="327766"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917816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8AA8009-88BC-4390-A6E5-38ECF039BDF9}"/>
              </a:ext>
            </a:extLst>
          </p:cNvPr>
          <p:cNvSpPr>
            <a:spLocks noGrp="1"/>
          </p:cNvSpPr>
          <p:nvPr>
            <p:ph type="pic" sz="quarter" idx="11"/>
          </p:nvPr>
        </p:nvSpPr>
        <p:spPr>
          <a:xfrm>
            <a:off x="6095999" y="-1"/>
            <a:ext cx="5040313" cy="5800299"/>
          </a:xfrm>
          <a:custGeom>
            <a:avLst/>
            <a:gdLst>
              <a:gd name="connsiteX0" fmla="*/ 0 w 5040313"/>
              <a:gd name="connsiteY0" fmla="*/ 0 h 5800299"/>
              <a:gd name="connsiteX1" fmla="*/ 5040313 w 5040313"/>
              <a:gd name="connsiteY1" fmla="*/ 0 h 5800299"/>
              <a:gd name="connsiteX2" fmla="*/ 5040313 w 5040313"/>
              <a:gd name="connsiteY2" fmla="*/ 5051946 h 5800299"/>
              <a:gd name="connsiteX3" fmla="*/ 4284971 w 5040313"/>
              <a:gd name="connsiteY3" fmla="*/ 5800299 h 5800299"/>
              <a:gd name="connsiteX4" fmla="*/ 755341 w 5040313"/>
              <a:gd name="connsiteY4" fmla="*/ 5800299 h 5800299"/>
              <a:gd name="connsiteX5" fmla="*/ 0 w 5040313"/>
              <a:gd name="connsiteY5" fmla="*/ 5051947 h 580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0313" h="5800299">
                <a:moveTo>
                  <a:pt x="0" y="0"/>
                </a:moveTo>
                <a:lnTo>
                  <a:pt x="5040313" y="0"/>
                </a:lnTo>
                <a:lnTo>
                  <a:pt x="5040313" y="5051946"/>
                </a:lnTo>
                <a:cubicBezTo>
                  <a:pt x="5040313" y="5465250"/>
                  <a:pt x="4702135" y="5800299"/>
                  <a:pt x="4284971" y="5800299"/>
                </a:cubicBezTo>
                <a:lnTo>
                  <a:pt x="755341" y="5800299"/>
                </a:lnTo>
                <a:cubicBezTo>
                  <a:pt x="338178" y="5800299"/>
                  <a:pt x="0" y="5465250"/>
                  <a:pt x="0" y="5051947"/>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4341605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DCEABD9-26B8-4AF5-A9E0-DED686B41FAA}"/>
              </a:ext>
            </a:extLst>
          </p:cNvPr>
          <p:cNvSpPr>
            <a:spLocks noGrp="1"/>
          </p:cNvSpPr>
          <p:nvPr>
            <p:ph type="pic" sz="quarter" idx="10"/>
          </p:nvPr>
        </p:nvSpPr>
        <p:spPr>
          <a:xfrm>
            <a:off x="0" y="3428999"/>
            <a:ext cx="6908796" cy="3429001"/>
          </a:xfrm>
          <a:custGeom>
            <a:avLst/>
            <a:gdLst>
              <a:gd name="connsiteX0" fmla="*/ 5194296 w 6908796"/>
              <a:gd name="connsiteY0" fmla="*/ 0 h 3429001"/>
              <a:gd name="connsiteX1" fmla="*/ 6908796 w 6908796"/>
              <a:gd name="connsiteY1" fmla="*/ 1714501 h 3429001"/>
              <a:gd name="connsiteX2" fmla="*/ 6908796 w 6908796"/>
              <a:gd name="connsiteY2" fmla="*/ 3429001 h 3429001"/>
              <a:gd name="connsiteX3" fmla="*/ 0 w 6908796"/>
              <a:gd name="connsiteY3" fmla="*/ 3429001 h 3429001"/>
              <a:gd name="connsiteX4" fmla="*/ 0 w 6908796"/>
              <a:gd name="connsiteY4" fmla="*/ 1 h 3429001"/>
              <a:gd name="connsiteX5" fmla="*/ 5194296 w 6908796"/>
              <a:gd name="connsiteY5" fmla="*/ 0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08796" h="3429001">
                <a:moveTo>
                  <a:pt x="5194296" y="0"/>
                </a:moveTo>
                <a:cubicBezTo>
                  <a:pt x="6141188" y="0"/>
                  <a:pt x="6908796" y="767608"/>
                  <a:pt x="6908796" y="1714501"/>
                </a:cubicBezTo>
                <a:lnTo>
                  <a:pt x="6908796" y="3429001"/>
                </a:lnTo>
                <a:lnTo>
                  <a:pt x="0" y="3429001"/>
                </a:lnTo>
                <a:lnTo>
                  <a:pt x="0" y="1"/>
                </a:lnTo>
                <a:cubicBezTo>
                  <a:pt x="1731432" y="1"/>
                  <a:pt x="3462864" y="0"/>
                  <a:pt x="5194296" y="0"/>
                </a:cubicBez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97F9332E-D9F1-4441-B2E4-A1C73C062E09}"/>
              </a:ext>
            </a:extLst>
          </p:cNvPr>
          <p:cNvSpPr>
            <a:spLocks noGrp="1"/>
          </p:cNvSpPr>
          <p:nvPr>
            <p:ph type="pic" sz="quarter" idx="11"/>
          </p:nvPr>
        </p:nvSpPr>
        <p:spPr>
          <a:xfrm>
            <a:off x="5283203" y="2"/>
            <a:ext cx="6908797" cy="3429000"/>
          </a:xfrm>
          <a:custGeom>
            <a:avLst/>
            <a:gdLst>
              <a:gd name="connsiteX0" fmla="*/ 0 w 6908797"/>
              <a:gd name="connsiteY0" fmla="*/ 0 h 3429000"/>
              <a:gd name="connsiteX1" fmla="*/ 6908797 w 6908797"/>
              <a:gd name="connsiteY1" fmla="*/ 0 h 3429000"/>
              <a:gd name="connsiteX2" fmla="*/ 6908797 w 6908797"/>
              <a:gd name="connsiteY2" fmla="*/ 3428999 h 3429000"/>
              <a:gd name="connsiteX3" fmla="*/ 1714500 w 6908797"/>
              <a:gd name="connsiteY3" fmla="*/ 3429000 h 3429000"/>
              <a:gd name="connsiteX4" fmla="*/ 0 w 6908797"/>
              <a:gd name="connsiteY4" fmla="*/ 1714500 h 342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97" h="3429000">
                <a:moveTo>
                  <a:pt x="0" y="0"/>
                </a:moveTo>
                <a:lnTo>
                  <a:pt x="6908797" y="0"/>
                </a:lnTo>
                <a:lnTo>
                  <a:pt x="6908797" y="3428999"/>
                </a:lnTo>
                <a:cubicBezTo>
                  <a:pt x="5177365" y="3428999"/>
                  <a:pt x="3445933" y="3429000"/>
                  <a:pt x="1714500" y="3429000"/>
                </a:cubicBezTo>
                <a:cubicBezTo>
                  <a:pt x="767608" y="3429000"/>
                  <a:pt x="0" y="2661392"/>
                  <a:pt x="0" y="171450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7524966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D0513D8-A734-4B4F-B666-0D4E08D06FE0}"/>
              </a:ext>
            </a:extLst>
          </p:cNvPr>
          <p:cNvSpPr/>
          <p:nvPr userDrawn="1"/>
        </p:nvSpPr>
        <p:spPr>
          <a:xfrm>
            <a:off x="0" y="0"/>
            <a:ext cx="12192000" cy="6858000"/>
          </a:xfrm>
          <a:prstGeom prst="rect">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10" name="Picture Placeholder 9">
            <a:extLst>
              <a:ext uri="{FF2B5EF4-FFF2-40B4-BE49-F238E27FC236}">
                <a16:creationId xmlns:a16="http://schemas.microsoft.com/office/drawing/2014/main" id="{90DB306F-9D06-43CF-8E99-2634A1C47A9F}"/>
              </a:ext>
            </a:extLst>
          </p:cNvPr>
          <p:cNvSpPr>
            <a:spLocks noGrp="1"/>
          </p:cNvSpPr>
          <p:nvPr>
            <p:ph type="pic" sz="quarter" idx="10"/>
          </p:nvPr>
        </p:nvSpPr>
        <p:spPr>
          <a:xfrm>
            <a:off x="1055688" y="536396"/>
            <a:ext cx="10080625" cy="2647906"/>
          </a:xfrm>
          <a:custGeom>
            <a:avLst/>
            <a:gdLst>
              <a:gd name="connsiteX0" fmla="*/ 441326 w 10080625"/>
              <a:gd name="connsiteY0" fmla="*/ 0 h 2647906"/>
              <a:gd name="connsiteX1" fmla="*/ 9639299 w 10080625"/>
              <a:gd name="connsiteY1" fmla="*/ 0 h 2647906"/>
              <a:gd name="connsiteX2" fmla="*/ 10080625 w 10080625"/>
              <a:gd name="connsiteY2" fmla="*/ 441326 h 2647906"/>
              <a:gd name="connsiteX3" fmla="*/ 10080625 w 10080625"/>
              <a:gd name="connsiteY3" fmla="*/ 2206580 h 2647906"/>
              <a:gd name="connsiteX4" fmla="*/ 9639299 w 10080625"/>
              <a:gd name="connsiteY4" fmla="*/ 2647906 h 2647906"/>
              <a:gd name="connsiteX5" fmla="*/ 441326 w 10080625"/>
              <a:gd name="connsiteY5" fmla="*/ 2647906 h 2647906"/>
              <a:gd name="connsiteX6" fmla="*/ 0 w 10080625"/>
              <a:gd name="connsiteY6" fmla="*/ 2206580 h 2647906"/>
              <a:gd name="connsiteX7" fmla="*/ 0 w 10080625"/>
              <a:gd name="connsiteY7" fmla="*/ 441326 h 2647906"/>
              <a:gd name="connsiteX8" fmla="*/ 441326 w 10080625"/>
              <a:gd name="connsiteY8" fmla="*/ 0 h 264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0625" h="2647906">
                <a:moveTo>
                  <a:pt x="441326" y="0"/>
                </a:moveTo>
                <a:lnTo>
                  <a:pt x="9639299" y="0"/>
                </a:lnTo>
                <a:cubicBezTo>
                  <a:pt x="9883037" y="0"/>
                  <a:pt x="10080625" y="197588"/>
                  <a:pt x="10080625" y="441326"/>
                </a:cubicBezTo>
                <a:lnTo>
                  <a:pt x="10080625" y="2206580"/>
                </a:lnTo>
                <a:cubicBezTo>
                  <a:pt x="10080625" y="2450318"/>
                  <a:pt x="9883037" y="2647906"/>
                  <a:pt x="9639299" y="2647906"/>
                </a:cubicBezTo>
                <a:lnTo>
                  <a:pt x="441326" y="2647906"/>
                </a:lnTo>
                <a:cubicBezTo>
                  <a:pt x="197588" y="2647906"/>
                  <a:pt x="0" y="2450318"/>
                  <a:pt x="0" y="2206580"/>
                </a:cubicBezTo>
                <a:lnTo>
                  <a:pt x="0" y="441326"/>
                </a:lnTo>
                <a:cubicBezTo>
                  <a:pt x="0" y="197588"/>
                  <a:pt x="197588" y="0"/>
                  <a:pt x="441326" y="0"/>
                </a:cubicBez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73BE092B-E179-4BDC-ADA6-DE7D2E25BEED}"/>
              </a:ext>
            </a:extLst>
          </p:cNvPr>
          <p:cNvSpPr>
            <a:spLocks noGrp="1"/>
          </p:cNvSpPr>
          <p:nvPr>
            <p:ph type="pic" sz="quarter" idx="11"/>
          </p:nvPr>
        </p:nvSpPr>
        <p:spPr>
          <a:xfrm>
            <a:off x="7257143" y="3673699"/>
            <a:ext cx="3879170" cy="2635026"/>
          </a:xfrm>
          <a:custGeom>
            <a:avLst/>
            <a:gdLst>
              <a:gd name="connsiteX0" fmla="*/ 439180 w 3879170"/>
              <a:gd name="connsiteY0" fmla="*/ 0 h 2635026"/>
              <a:gd name="connsiteX1" fmla="*/ 3439990 w 3879170"/>
              <a:gd name="connsiteY1" fmla="*/ 0 h 2635026"/>
              <a:gd name="connsiteX2" fmla="*/ 3879170 w 3879170"/>
              <a:gd name="connsiteY2" fmla="*/ 439180 h 2635026"/>
              <a:gd name="connsiteX3" fmla="*/ 3879170 w 3879170"/>
              <a:gd name="connsiteY3" fmla="*/ 2195846 h 2635026"/>
              <a:gd name="connsiteX4" fmla="*/ 3439990 w 3879170"/>
              <a:gd name="connsiteY4" fmla="*/ 2635026 h 2635026"/>
              <a:gd name="connsiteX5" fmla="*/ 439180 w 3879170"/>
              <a:gd name="connsiteY5" fmla="*/ 2635026 h 2635026"/>
              <a:gd name="connsiteX6" fmla="*/ 0 w 3879170"/>
              <a:gd name="connsiteY6" fmla="*/ 2195846 h 2635026"/>
              <a:gd name="connsiteX7" fmla="*/ 0 w 3879170"/>
              <a:gd name="connsiteY7" fmla="*/ 439180 h 2635026"/>
              <a:gd name="connsiteX8" fmla="*/ 439180 w 3879170"/>
              <a:gd name="connsiteY8" fmla="*/ 0 h 263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9170" h="2635026">
                <a:moveTo>
                  <a:pt x="439180" y="0"/>
                </a:moveTo>
                <a:lnTo>
                  <a:pt x="3439990" y="0"/>
                </a:lnTo>
                <a:cubicBezTo>
                  <a:pt x="3682542" y="0"/>
                  <a:pt x="3879170" y="196628"/>
                  <a:pt x="3879170" y="439180"/>
                </a:cubicBezTo>
                <a:lnTo>
                  <a:pt x="3879170" y="2195846"/>
                </a:lnTo>
                <a:cubicBezTo>
                  <a:pt x="3879170" y="2438398"/>
                  <a:pt x="3682542" y="2635026"/>
                  <a:pt x="3439990" y="2635026"/>
                </a:cubicBezTo>
                <a:lnTo>
                  <a:pt x="439180" y="2635026"/>
                </a:lnTo>
                <a:cubicBezTo>
                  <a:pt x="196628" y="2635026"/>
                  <a:pt x="0" y="2438398"/>
                  <a:pt x="0" y="2195846"/>
                </a:cubicBezTo>
                <a:lnTo>
                  <a:pt x="0" y="439180"/>
                </a:lnTo>
                <a:cubicBezTo>
                  <a:pt x="0" y="196628"/>
                  <a:pt x="196628" y="0"/>
                  <a:pt x="439180"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6899126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04999A-5640-4BE4-9D0E-601DBD0CBBF9}"/>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814822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A2C74DE7-7775-4583-A56C-719F0DFB4BE8}"/>
              </a:ext>
            </a:extLst>
          </p:cNvPr>
          <p:cNvSpPr>
            <a:spLocks noGrp="1"/>
          </p:cNvSpPr>
          <p:nvPr>
            <p:ph type="pic" sz="quarter" idx="10"/>
          </p:nvPr>
        </p:nvSpPr>
        <p:spPr>
          <a:xfrm>
            <a:off x="0" y="0"/>
            <a:ext cx="5756856" cy="6620447"/>
          </a:xfrm>
          <a:custGeom>
            <a:avLst/>
            <a:gdLst>
              <a:gd name="connsiteX0" fmla="*/ 0 w 5756856"/>
              <a:gd name="connsiteY0" fmla="*/ 0 h 6620447"/>
              <a:gd name="connsiteX1" fmla="*/ 4365044 w 5756856"/>
              <a:gd name="connsiteY1" fmla="*/ 0 h 6620447"/>
              <a:gd name="connsiteX2" fmla="*/ 5615224 w 5756856"/>
              <a:gd name="connsiteY2" fmla="*/ 2405530 h 6620447"/>
              <a:gd name="connsiteX3" fmla="*/ 5080525 w 5756856"/>
              <a:gd name="connsiteY3" fmla="*/ 4097403 h 6620447"/>
              <a:gd name="connsiteX4" fmla="*/ 491569 w 5756856"/>
              <a:gd name="connsiteY4" fmla="*/ 6482335 h 6620447"/>
              <a:gd name="connsiteX5" fmla="*/ 12760 w 5756856"/>
              <a:gd name="connsiteY5" fmla="*/ 6620059 h 6620447"/>
              <a:gd name="connsiteX6" fmla="*/ 0 w 5756856"/>
              <a:gd name="connsiteY6" fmla="*/ 6620447 h 6620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6856" h="6620447">
                <a:moveTo>
                  <a:pt x="0" y="0"/>
                </a:moveTo>
                <a:lnTo>
                  <a:pt x="4365044" y="0"/>
                </a:lnTo>
                <a:lnTo>
                  <a:pt x="5615224" y="2405530"/>
                </a:lnTo>
                <a:cubicBezTo>
                  <a:pt x="5934769" y="3020381"/>
                  <a:pt x="5695377" y="3777859"/>
                  <a:pt x="5080525" y="4097403"/>
                </a:cubicBezTo>
                <a:lnTo>
                  <a:pt x="491569" y="6482335"/>
                </a:lnTo>
                <a:cubicBezTo>
                  <a:pt x="337857" y="6562221"/>
                  <a:pt x="175230" y="6607174"/>
                  <a:pt x="12760" y="6620059"/>
                </a:cubicBezTo>
                <a:lnTo>
                  <a:pt x="0" y="6620447"/>
                </a:lnTo>
                <a:close/>
              </a:path>
            </a:pathLst>
          </a:custGeom>
          <a:solidFill>
            <a:schemeClr val="bg1">
              <a:lumMod val="75000"/>
            </a:schemeClr>
          </a:solidFill>
        </p:spPr>
        <p:txBody>
          <a:bodyPr wrap="square">
            <a:noAutofit/>
          </a:bodyPr>
          <a:lstStyle/>
          <a:p>
            <a:endParaRPr lang="en-IN"/>
          </a:p>
        </p:txBody>
      </p:sp>
      <p:sp>
        <p:nvSpPr>
          <p:cNvPr id="12" name="Picture Placeholder 11">
            <a:extLst>
              <a:ext uri="{FF2B5EF4-FFF2-40B4-BE49-F238E27FC236}">
                <a16:creationId xmlns:a16="http://schemas.microsoft.com/office/drawing/2014/main" id="{E51B7C28-6106-47B9-9511-1EFF70072BFC}"/>
              </a:ext>
            </a:extLst>
          </p:cNvPr>
          <p:cNvSpPr>
            <a:spLocks noGrp="1"/>
          </p:cNvSpPr>
          <p:nvPr>
            <p:ph type="pic" sz="quarter" idx="11"/>
          </p:nvPr>
        </p:nvSpPr>
        <p:spPr>
          <a:xfrm>
            <a:off x="1095315" y="1180066"/>
            <a:ext cx="4732796" cy="4789908"/>
          </a:xfrm>
          <a:custGeom>
            <a:avLst/>
            <a:gdLst>
              <a:gd name="connsiteX0" fmla="*/ 788815 w 4732796"/>
              <a:gd name="connsiteY0" fmla="*/ 0 h 4789908"/>
              <a:gd name="connsiteX1" fmla="*/ 3943981 w 4732796"/>
              <a:gd name="connsiteY1" fmla="*/ 0 h 4789908"/>
              <a:gd name="connsiteX2" fmla="*/ 4732796 w 4732796"/>
              <a:gd name="connsiteY2" fmla="*/ 788815 h 4789908"/>
              <a:gd name="connsiteX3" fmla="*/ 4732796 w 4732796"/>
              <a:gd name="connsiteY3" fmla="*/ 4001093 h 4789908"/>
              <a:gd name="connsiteX4" fmla="*/ 3943981 w 4732796"/>
              <a:gd name="connsiteY4" fmla="*/ 4789908 h 4789908"/>
              <a:gd name="connsiteX5" fmla="*/ 788815 w 4732796"/>
              <a:gd name="connsiteY5" fmla="*/ 4789908 h 4789908"/>
              <a:gd name="connsiteX6" fmla="*/ 0 w 4732796"/>
              <a:gd name="connsiteY6" fmla="*/ 4001093 h 4789908"/>
              <a:gd name="connsiteX7" fmla="*/ 0 w 4732796"/>
              <a:gd name="connsiteY7" fmla="*/ 788815 h 4789908"/>
              <a:gd name="connsiteX8" fmla="*/ 788815 w 4732796"/>
              <a:gd name="connsiteY8" fmla="*/ 0 h 478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32796" h="4789908">
                <a:moveTo>
                  <a:pt x="788815" y="0"/>
                </a:moveTo>
                <a:lnTo>
                  <a:pt x="3943981" y="0"/>
                </a:lnTo>
                <a:cubicBezTo>
                  <a:pt x="4379631" y="0"/>
                  <a:pt x="4732796" y="353165"/>
                  <a:pt x="4732796" y="788815"/>
                </a:cubicBezTo>
                <a:lnTo>
                  <a:pt x="4732796" y="4001093"/>
                </a:lnTo>
                <a:cubicBezTo>
                  <a:pt x="4732796" y="4436743"/>
                  <a:pt x="4379631" y="4789908"/>
                  <a:pt x="3943981" y="4789908"/>
                </a:cubicBezTo>
                <a:lnTo>
                  <a:pt x="788815" y="4789908"/>
                </a:lnTo>
                <a:cubicBezTo>
                  <a:pt x="353165" y="4789908"/>
                  <a:pt x="0" y="4436743"/>
                  <a:pt x="0" y="4001093"/>
                </a:cubicBezTo>
                <a:lnTo>
                  <a:pt x="0" y="788815"/>
                </a:lnTo>
                <a:cubicBezTo>
                  <a:pt x="0" y="353165"/>
                  <a:pt x="353165" y="0"/>
                  <a:pt x="788815"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1869310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5CD9191-12C8-4FE4-A7BE-2CD7C43AA3E5}"/>
              </a:ext>
            </a:extLst>
          </p:cNvPr>
          <p:cNvSpPr>
            <a:spLocks noGrp="1"/>
          </p:cNvSpPr>
          <p:nvPr>
            <p:ph type="pic" sz="quarter" idx="10"/>
          </p:nvPr>
        </p:nvSpPr>
        <p:spPr>
          <a:xfrm>
            <a:off x="1055688" y="3637165"/>
            <a:ext cx="6618163" cy="2671560"/>
          </a:xfrm>
          <a:custGeom>
            <a:avLst/>
            <a:gdLst>
              <a:gd name="connsiteX0" fmla="*/ 445269 w 6618163"/>
              <a:gd name="connsiteY0" fmla="*/ 0 h 2671560"/>
              <a:gd name="connsiteX1" fmla="*/ 6172894 w 6618163"/>
              <a:gd name="connsiteY1" fmla="*/ 0 h 2671560"/>
              <a:gd name="connsiteX2" fmla="*/ 6618163 w 6618163"/>
              <a:gd name="connsiteY2" fmla="*/ 445269 h 2671560"/>
              <a:gd name="connsiteX3" fmla="*/ 6618163 w 6618163"/>
              <a:gd name="connsiteY3" fmla="*/ 2226291 h 2671560"/>
              <a:gd name="connsiteX4" fmla="*/ 6172894 w 6618163"/>
              <a:gd name="connsiteY4" fmla="*/ 2671560 h 2671560"/>
              <a:gd name="connsiteX5" fmla="*/ 445269 w 6618163"/>
              <a:gd name="connsiteY5" fmla="*/ 2671560 h 2671560"/>
              <a:gd name="connsiteX6" fmla="*/ 0 w 6618163"/>
              <a:gd name="connsiteY6" fmla="*/ 2226291 h 2671560"/>
              <a:gd name="connsiteX7" fmla="*/ 0 w 6618163"/>
              <a:gd name="connsiteY7" fmla="*/ 445269 h 2671560"/>
              <a:gd name="connsiteX8" fmla="*/ 445269 w 6618163"/>
              <a:gd name="connsiteY8" fmla="*/ 0 h 267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18163" h="2671560">
                <a:moveTo>
                  <a:pt x="445269" y="0"/>
                </a:moveTo>
                <a:lnTo>
                  <a:pt x="6172894" y="0"/>
                </a:lnTo>
                <a:cubicBezTo>
                  <a:pt x="6418809" y="0"/>
                  <a:pt x="6618163" y="199354"/>
                  <a:pt x="6618163" y="445269"/>
                </a:cubicBezTo>
                <a:lnTo>
                  <a:pt x="6618163" y="2226291"/>
                </a:lnTo>
                <a:cubicBezTo>
                  <a:pt x="6618163" y="2472206"/>
                  <a:pt x="6418809" y="2671560"/>
                  <a:pt x="6172894" y="2671560"/>
                </a:cubicBezTo>
                <a:lnTo>
                  <a:pt x="445269" y="2671560"/>
                </a:lnTo>
                <a:cubicBezTo>
                  <a:pt x="199354" y="2671560"/>
                  <a:pt x="0" y="2472206"/>
                  <a:pt x="0" y="2226291"/>
                </a:cubicBezTo>
                <a:lnTo>
                  <a:pt x="0" y="445269"/>
                </a:lnTo>
                <a:cubicBezTo>
                  <a:pt x="0" y="199354"/>
                  <a:pt x="199354" y="0"/>
                  <a:pt x="445269" y="0"/>
                </a:cubicBez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BE31477C-F3A0-4D18-8753-EC213165019D}"/>
              </a:ext>
            </a:extLst>
          </p:cNvPr>
          <p:cNvSpPr>
            <a:spLocks noGrp="1"/>
          </p:cNvSpPr>
          <p:nvPr>
            <p:ph type="pic" sz="quarter" idx="11"/>
          </p:nvPr>
        </p:nvSpPr>
        <p:spPr>
          <a:xfrm>
            <a:off x="8403930" y="840658"/>
            <a:ext cx="3327039" cy="2296956"/>
          </a:xfrm>
          <a:custGeom>
            <a:avLst/>
            <a:gdLst>
              <a:gd name="connsiteX0" fmla="*/ 382834 w 3327039"/>
              <a:gd name="connsiteY0" fmla="*/ 0 h 2296956"/>
              <a:gd name="connsiteX1" fmla="*/ 2944205 w 3327039"/>
              <a:gd name="connsiteY1" fmla="*/ 0 h 2296956"/>
              <a:gd name="connsiteX2" fmla="*/ 3327039 w 3327039"/>
              <a:gd name="connsiteY2" fmla="*/ 382834 h 2296956"/>
              <a:gd name="connsiteX3" fmla="*/ 3327039 w 3327039"/>
              <a:gd name="connsiteY3" fmla="*/ 1914122 h 2296956"/>
              <a:gd name="connsiteX4" fmla="*/ 2944205 w 3327039"/>
              <a:gd name="connsiteY4" fmla="*/ 2296956 h 2296956"/>
              <a:gd name="connsiteX5" fmla="*/ 382834 w 3327039"/>
              <a:gd name="connsiteY5" fmla="*/ 2296956 h 2296956"/>
              <a:gd name="connsiteX6" fmla="*/ 0 w 3327039"/>
              <a:gd name="connsiteY6" fmla="*/ 1914122 h 2296956"/>
              <a:gd name="connsiteX7" fmla="*/ 0 w 3327039"/>
              <a:gd name="connsiteY7" fmla="*/ 382834 h 2296956"/>
              <a:gd name="connsiteX8" fmla="*/ 382834 w 3327039"/>
              <a:gd name="connsiteY8" fmla="*/ 0 h 229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039" h="2296956">
                <a:moveTo>
                  <a:pt x="382834" y="0"/>
                </a:moveTo>
                <a:lnTo>
                  <a:pt x="2944205" y="0"/>
                </a:lnTo>
                <a:cubicBezTo>
                  <a:pt x="3155638" y="0"/>
                  <a:pt x="3327039" y="171401"/>
                  <a:pt x="3327039" y="382834"/>
                </a:cubicBezTo>
                <a:lnTo>
                  <a:pt x="3327039" y="1914122"/>
                </a:lnTo>
                <a:cubicBezTo>
                  <a:pt x="3327039" y="2125555"/>
                  <a:pt x="3155638" y="2296956"/>
                  <a:pt x="2944205" y="2296956"/>
                </a:cubicBezTo>
                <a:lnTo>
                  <a:pt x="382834" y="2296956"/>
                </a:lnTo>
                <a:cubicBezTo>
                  <a:pt x="171401" y="2296956"/>
                  <a:pt x="0" y="2125555"/>
                  <a:pt x="0" y="1914122"/>
                </a:cubicBezTo>
                <a:lnTo>
                  <a:pt x="0" y="382834"/>
                </a:lnTo>
                <a:cubicBezTo>
                  <a:pt x="0" y="171401"/>
                  <a:pt x="171401" y="0"/>
                  <a:pt x="382834"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246057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14BD58F-3818-4E99-82E8-EBB0A67A03EB}"/>
              </a:ext>
            </a:extLst>
          </p:cNvPr>
          <p:cNvSpPr>
            <a:spLocks noGrp="1"/>
          </p:cNvSpPr>
          <p:nvPr>
            <p:ph type="pic" sz="quarter" idx="10"/>
          </p:nvPr>
        </p:nvSpPr>
        <p:spPr>
          <a:xfrm>
            <a:off x="0" y="0"/>
            <a:ext cx="4712113" cy="5979885"/>
          </a:xfrm>
          <a:custGeom>
            <a:avLst/>
            <a:gdLst>
              <a:gd name="connsiteX0" fmla="*/ 0 w 4712113"/>
              <a:gd name="connsiteY0" fmla="*/ 0 h 5979885"/>
              <a:gd name="connsiteX1" fmla="*/ 3177112 w 4712113"/>
              <a:gd name="connsiteY1" fmla="*/ 0 h 5979885"/>
              <a:gd name="connsiteX2" fmla="*/ 3266111 w 4712113"/>
              <a:gd name="connsiteY2" fmla="*/ 53412 h 5979885"/>
              <a:gd name="connsiteX3" fmla="*/ 4712113 w 4712113"/>
              <a:gd name="connsiteY3" fmla="*/ 2739987 h 5979885"/>
              <a:gd name="connsiteX4" fmla="*/ 1432383 w 4712113"/>
              <a:gd name="connsiteY4" fmla="*/ 5979885 h 5979885"/>
              <a:gd name="connsiteX5" fmla="*/ 155764 w 4712113"/>
              <a:gd name="connsiteY5" fmla="*/ 5725277 h 5979885"/>
              <a:gd name="connsiteX6" fmla="*/ 0 w 4712113"/>
              <a:gd name="connsiteY6" fmla="*/ 5651154 h 5979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12113" h="5979885">
                <a:moveTo>
                  <a:pt x="0" y="0"/>
                </a:moveTo>
                <a:lnTo>
                  <a:pt x="3177112" y="0"/>
                </a:lnTo>
                <a:lnTo>
                  <a:pt x="3266111" y="53412"/>
                </a:lnTo>
                <a:cubicBezTo>
                  <a:pt x="4138525" y="635644"/>
                  <a:pt x="4712113" y="1621645"/>
                  <a:pt x="4712113" y="2739987"/>
                </a:cubicBezTo>
                <a:cubicBezTo>
                  <a:pt x="4712113" y="4529334"/>
                  <a:pt x="3243728" y="5979885"/>
                  <a:pt x="1432383" y="5979885"/>
                </a:cubicBezTo>
                <a:cubicBezTo>
                  <a:pt x="979547" y="5979885"/>
                  <a:pt x="548146" y="5889226"/>
                  <a:pt x="155764" y="5725277"/>
                </a:cubicBezTo>
                <a:lnTo>
                  <a:pt x="0" y="5651154"/>
                </a:lnTo>
                <a:close/>
              </a:path>
            </a:pathLst>
          </a:custGeom>
          <a:solidFill>
            <a:schemeClr val="bg1">
              <a:lumMod val="75000"/>
            </a:schemeClr>
          </a:solidFill>
        </p:spPr>
        <p:txBody>
          <a:bodyPr wrap="square">
            <a:noAutofit/>
          </a:bodyPr>
          <a:lstStyle/>
          <a:p>
            <a:endParaRPr lang="en-IN"/>
          </a:p>
        </p:txBody>
      </p:sp>
      <p:sp>
        <p:nvSpPr>
          <p:cNvPr id="13" name="Picture Placeholder 12">
            <a:extLst>
              <a:ext uri="{FF2B5EF4-FFF2-40B4-BE49-F238E27FC236}">
                <a16:creationId xmlns:a16="http://schemas.microsoft.com/office/drawing/2014/main" id="{F35F06EA-E997-407B-9D51-5BD06F38BEC5}"/>
              </a:ext>
            </a:extLst>
          </p:cNvPr>
          <p:cNvSpPr>
            <a:spLocks noGrp="1"/>
          </p:cNvSpPr>
          <p:nvPr>
            <p:ph type="pic" sz="quarter" idx="11"/>
          </p:nvPr>
        </p:nvSpPr>
        <p:spPr>
          <a:xfrm>
            <a:off x="476808" y="462973"/>
            <a:ext cx="5466796" cy="5546818"/>
          </a:xfrm>
          <a:custGeom>
            <a:avLst/>
            <a:gdLst>
              <a:gd name="connsiteX0" fmla="*/ 2733398 w 5466796"/>
              <a:gd name="connsiteY0" fmla="*/ 0 h 5546818"/>
              <a:gd name="connsiteX1" fmla="*/ 5466796 w 5466796"/>
              <a:gd name="connsiteY1" fmla="*/ 2773409 h 5546818"/>
              <a:gd name="connsiteX2" fmla="*/ 2733398 w 5466796"/>
              <a:gd name="connsiteY2" fmla="*/ 5546818 h 5546818"/>
              <a:gd name="connsiteX3" fmla="*/ 0 w 5466796"/>
              <a:gd name="connsiteY3" fmla="*/ 2773409 h 5546818"/>
              <a:gd name="connsiteX4" fmla="*/ 2733398 w 5466796"/>
              <a:gd name="connsiteY4" fmla="*/ 0 h 5546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6796" h="5546818">
                <a:moveTo>
                  <a:pt x="2733398" y="0"/>
                </a:moveTo>
                <a:cubicBezTo>
                  <a:pt x="4243012" y="0"/>
                  <a:pt x="5466796" y="1241698"/>
                  <a:pt x="5466796" y="2773409"/>
                </a:cubicBezTo>
                <a:cubicBezTo>
                  <a:pt x="5466796" y="4305120"/>
                  <a:pt x="4243012" y="5546818"/>
                  <a:pt x="2733398" y="5546818"/>
                </a:cubicBezTo>
                <a:cubicBezTo>
                  <a:pt x="1223784" y="5546818"/>
                  <a:pt x="0" y="4305120"/>
                  <a:pt x="0" y="2773409"/>
                </a:cubicBezTo>
                <a:cubicBezTo>
                  <a:pt x="0" y="1241698"/>
                  <a:pt x="1223784" y="0"/>
                  <a:pt x="2733398"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759601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983ACF0-51B0-4CA2-B469-8C0149683D35}"/>
              </a:ext>
            </a:extLst>
          </p:cNvPr>
          <p:cNvSpPr>
            <a:spLocks noGrp="1"/>
          </p:cNvSpPr>
          <p:nvPr>
            <p:ph type="pic" sz="quarter" idx="10"/>
          </p:nvPr>
        </p:nvSpPr>
        <p:spPr>
          <a:xfrm>
            <a:off x="0" y="2649464"/>
            <a:ext cx="4847772" cy="4208536"/>
          </a:xfrm>
          <a:custGeom>
            <a:avLst/>
            <a:gdLst>
              <a:gd name="connsiteX0" fmla="*/ 2051231 w 4847772"/>
              <a:gd name="connsiteY0" fmla="*/ 0 h 4208536"/>
              <a:gd name="connsiteX1" fmla="*/ 4847772 w 4847772"/>
              <a:gd name="connsiteY1" fmla="*/ 2616933 h 4208536"/>
              <a:gd name="connsiteX2" fmla="*/ 4370167 w 4847772"/>
              <a:gd name="connsiteY2" fmla="*/ 4080085 h 4208536"/>
              <a:gd name="connsiteX3" fmla="*/ 4267521 w 4847772"/>
              <a:gd name="connsiteY3" fmla="*/ 4208536 h 4208536"/>
              <a:gd name="connsiteX4" fmla="*/ 0 w 4847772"/>
              <a:gd name="connsiteY4" fmla="*/ 4208536 h 4208536"/>
              <a:gd name="connsiteX5" fmla="*/ 0 w 4847772"/>
              <a:gd name="connsiteY5" fmla="*/ 842444 h 4208536"/>
              <a:gd name="connsiteX6" fmla="*/ 73778 w 4847772"/>
              <a:gd name="connsiteY6" fmla="*/ 766482 h 4208536"/>
              <a:gd name="connsiteX7" fmla="*/ 2051231 w 4847772"/>
              <a:gd name="connsiteY7" fmla="*/ 0 h 4208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7772" h="4208536">
                <a:moveTo>
                  <a:pt x="2051231" y="0"/>
                </a:moveTo>
                <a:cubicBezTo>
                  <a:pt x="3595718" y="0"/>
                  <a:pt x="4847772" y="1171640"/>
                  <a:pt x="4847772" y="2616933"/>
                </a:cubicBezTo>
                <a:cubicBezTo>
                  <a:pt x="4847772" y="3158918"/>
                  <a:pt x="4671703" y="3662420"/>
                  <a:pt x="4370167" y="4080085"/>
                </a:cubicBezTo>
                <a:lnTo>
                  <a:pt x="4267521" y="4208536"/>
                </a:lnTo>
                <a:lnTo>
                  <a:pt x="0" y="4208536"/>
                </a:lnTo>
                <a:lnTo>
                  <a:pt x="0" y="842444"/>
                </a:lnTo>
                <a:lnTo>
                  <a:pt x="73778" y="766482"/>
                </a:lnTo>
                <a:cubicBezTo>
                  <a:pt x="579852" y="292910"/>
                  <a:pt x="1278988" y="0"/>
                  <a:pt x="2051231" y="0"/>
                </a:cubicBezTo>
                <a:close/>
              </a:path>
            </a:pathLst>
          </a:custGeom>
          <a:solidFill>
            <a:schemeClr val="bg1">
              <a:lumMod val="75000"/>
            </a:schemeClr>
          </a:solidFill>
        </p:spPr>
        <p:txBody>
          <a:bodyPr wrap="square">
            <a:noAutofit/>
          </a:bodyPr>
          <a:lstStyle/>
          <a:p>
            <a:endParaRPr lang="en-IN"/>
          </a:p>
        </p:txBody>
      </p:sp>
      <p:sp>
        <p:nvSpPr>
          <p:cNvPr id="14" name="Picture Placeholder 13">
            <a:extLst>
              <a:ext uri="{FF2B5EF4-FFF2-40B4-BE49-F238E27FC236}">
                <a16:creationId xmlns:a16="http://schemas.microsoft.com/office/drawing/2014/main" id="{561E7E37-1B72-465D-BF8C-1EF2C9AB4309}"/>
              </a:ext>
            </a:extLst>
          </p:cNvPr>
          <p:cNvSpPr>
            <a:spLocks noGrp="1"/>
          </p:cNvSpPr>
          <p:nvPr>
            <p:ph type="pic" sz="quarter" idx="11"/>
          </p:nvPr>
        </p:nvSpPr>
        <p:spPr>
          <a:xfrm>
            <a:off x="551733" y="549275"/>
            <a:ext cx="2173735" cy="4572000"/>
          </a:xfrm>
          <a:custGeom>
            <a:avLst/>
            <a:gdLst>
              <a:gd name="connsiteX0" fmla="*/ 362296 w 2173735"/>
              <a:gd name="connsiteY0" fmla="*/ 0 h 4572000"/>
              <a:gd name="connsiteX1" fmla="*/ 1811439 w 2173735"/>
              <a:gd name="connsiteY1" fmla="*/ 0 h 4572000"/>
              <a:gd name="connsiteX2" fmla="*/ 2173735 w 2173735"/>
              <a:gd name="connsiteY2" fmla="*/ 362296 h 4572000"/>
              <a:gd name="connsiteX3" fmla="*/ 2173735 w 2173735"/>
              <a:gd name="connsiteY3" fmla="*/ 4209704 h 4572000"/>
              <a:gd name="connsiteX4" fmla="*/ 1811439 w 2173735"/>
              <a:gd name="connsiteY4" fmla="*/ 4572000 h 4572000"/>
              <a:gd name="connsiteX5" fmla="*/ 362296 w 2173735"/>
              <a:gd name="connsiteY5" fmla="*/ 4572000 h 4572000"/>
              <a:gd name="connsiteX6" fmla="*/ 0 w 2173735"/>
              <a:gd name="connsiteY6" fmla="*/ 4209704 h 4572000"/>
              <a:gd name="connsiteX7" fmla="*/ 0 w 2173735"/>
              <a:gd name="connsiteY7" fmla="*/ 362296 h 4572000"/>
              <a:gd name="connsiteX8" fmla="*/ 362296 w 2173735"/>
              <a:gd name="connsiteY8" fmla="*/ 0 h 45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3735" h="4572000">
                <a:moveTo>
                  <a:pt x="362296" y="0"/>
                </a:moveTo>
                <a:lnTo>
                  <a:pt x="1811439" y="0"/>
                </a:lnTo>
                <a:cubicBezTo>
                  <a:pt x="2011530" y="0"/>
                  <a:pt x="2173735" y="162205"/>
                  <a:pt x="2173735" y="362296"/>
                </a:cubicBezTo>
                <a:lnTo>
                  <a:pt x="2173735" y="4209704"/>
                </a:lnTo>
                <a:cubicBezTo>
                  <a:pt x="2173735" y="4409795"/>
                  <a:pt x="2011530" y="4572000"/>
                  <a:pt x="1811439" y="4572000"/>
                </a:cubicBezTo>
                <a:lnTo>
                  <a:pt x="362296" y="4572000"/>
                </a:lnTo>
                <a:cubicBezTo>
                  <a:pt x="162205" y="4572000"/>
                  <a:pt x="0" y="4409795"/>
                  <a:pt x="0" y="4209704"/>
                </a:cubicBezTo>
                <a:lnTo>
                  <a:pt x="0" y="362296"/>
                </a:lnTo>
                <a:cubicBezTo>
                  <a:pt x="0" y="162205"/>
                  <a:pt x="162205" y="0"/>
                  <a:pt x="362296" y="0"/>
                </a:cubicBezTo>
                <a:close/>
              </a:path>
            </a:pathLst>
          </a:custGeom>
          <a:solidFill>
            <a:schemeClr val="bg1">
              <a:lumMod val="65000"/>
            </a:schemeClr>
          </a:solidFill>
        </p:spPr>
        <p:txBody>
          <a:bodyPr wrap="square">
            <a:noAutofit/>
          </a:bodyPr>
          <a:lstStyle/>
          <a:p>
            <a:endParaRPr lang="en-IN"/>
          </a:p>
        </p:txBody>
      </p:sp>
      <p:sp>
        <p:nvSpPr>
          <p:cNvPr id="17" name="Picture Placeholder 16">
            <a:extLst>
              <a:ext uri="{FF2B5EF4-FFF2-40B4-BE49-F238E27FC236}">
                <a16:creationId xmlns:a16="http://schemas.microsoft.com/office/drawing/2014/main" id="{26FD7138-0823-470C-AB2F-2CCBE03DA505}"/>
              </a:ext>
            </a:extLst>
          </p:cNvPr>
          <p:cNvSpPr>
            <a:spLocks noGrp="1"/>
          </p:cNvSpPr>
          <p:nvPr>
            <p:ph type="pic" sz="quarter" idx="12"/>
          </p:nvPr>
        </p:nvSpPr>
        <p:spPr>
          <a:xfrm>
            <a:off x="3136095" y="1329029"/>
            <a:ext cx="2173735" cy="4572000"/>
          </a:xfrm>
          <a:custGeom>
            <a:avLst/>
            <a:gdLst>
              <a:gd name="connsiteX0" fmla="*/ 362296 w 2173735"/>
              <a:gd name="connsiteY0" fmla="*/ 0 h 4572000"/>
              <a:gd name="connsiteX1" fmla="*/ 1811439 w 2173735"/>
              <a:gd name="connsiteY1" fmla="*/ 0 h 4572000"/>
              <a:gd name="connsiteX2" fmla="*/ 2173735 w 2173735"/>
              <a:gd name="connsiteY2" fmla="*/ 362296 h 4572000"/>
              <a:gd name="connsiteX3" fmla="*/ 2173735 w 2173735"/>
              <a:gd name="connsiteY3" fmla="*/ 4209704 h 4572000"/>
              <a:gd name="connsiteX4" fmla="*/ 1811439 w 2173735"/>
              <a:gd name="connsiteY4" fmla="*/ 4572000 h 4572000"/>
              <a:gd name="connsiteX5" fmla="*/ 362296 w 2173735"/>
              <a:gd name="connsiteY5" fmla="*/ 4572000 h 4572000"/>
              <a:gd name="connsiteX6" fmla="*/ 0 w 2173735"/>
              <a:gd name="connsiteY6" fmla="*/ 4209704 h 4572000"/>
              <a:gd name="connsiteX7" fmla="*/ 0 w 2173735"/>
              <a:gd name="connsiteY7" fmla="*/ 362296 h 4572000"/>
              <a:gd name="connsiteX8" fmla="*/ 362296 w 2173735"/>
              <a:gd name="connsiteY8" fmla="*/ 0 h 45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3735" h="4572000">
                <a:moveTo>
                  <a:pt x="362296" y="0"/>
                </a:moveTo>
                <a:lnTo>
                  <a:pt x="1811439" y="0"/>
                </a:lnTo>
                <a:cubicBezTo>
                  <a:pt x="2011530" y="0"/>
                  <a:pt x="2173735" y="162205"/>
                  <a:pt x="2173735" y="362296"/>
                </a:cubicBezTo>
                <a:lnTo>
                  <a:pt x="2173735" y="4209704"/>
                </a:lnTo>
                <a:cubicBezTo>
                  <a:pt x="2173735" y="4409795"/>
                  <a:pt x="2011530" y="4572000"/>
                  <a:pt x="1811439" y="4572000"/>
                </a:cubicBezTo>
                <a:lnTo>
                  <a:pt x="362296" y="4572000"/>
                </a:lnTo>
                <a:cubicBezTo>
                  <a:pt x="162205" y="4572000"/>
                  <a:pt x="0" y="4409795"/>
                  <a:pt x="0" y="4209704"/>
                </a:cubicBezTo>
                <a:lnTo>
                  <a:pt x="0" y="362296"/>
                </a:lnTo>
                <a:cubicBezTo>
                  <a:pt x="0" y="162205"/>
                  <a:pt x="162205" y="0"/>
                  <a:pt x="362296"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1814324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85A281B-E8AF-4F6E-9D08-66241DF87F93}"/>
              </a:ext>
            </a:extLst>
          </p:cNvPr>
          <p:cNvSpPr>
            <a:spLocks noGrp="1"/>
          </p:cNvSpPr>
          <p:nvPr>
            <p:ph type="pic" sz="quarter" idx="12"/>
          </p:nvPr>
        </p:nvSpPr>
        <p:spPr>
          <a:xfrm>
            <a:off x="4451788" y="-6"/>
            <a:ext cx="7740210" cy="5151554"/>
          </a:xfrm>
          <a:custGeom>
            <a:avLst/>
            <a:gdLst>
              <a:gd name="connsiteX0" fmla="*/ 0 w 7800303"/>
              <a:gd name="connsiteY0" fmla="*/ 0 h 5151554"/>
              <a:gd name="connsiteX1" fmla="*/ 7800303 w 7800303"/>
              <a:gd name="connsiteY1" fmla="*/ 0 h 5151554"/>
              <a:gd name="connsiteX2" fmla="*/ 7800303 w 7800303"/>
              <a:gd name="connsiteY2" fmla="*/ 5151554 h 5151554"/>
              <a:gd name="connsiteX3" fmla="*/ 2575777 w 7800303"/>
              <a:gd name="connsiteY3" fmla="*/ 5151554 h 5151554"/>
              <a:gd name="connsiteX4" fmla="*/ 0 w 7800303"/>
              <a:gd name="connsiteY4" fmla="*/ 2575777 h 5151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0303" h="5151554">
                <a:moveTo>
                  <a:pt x="0" y="0"/>
                </a:moveTo>
                <a:lnTo>
                  <a:pt x="7800303" y="0"/>
                </a:lnTo>
                <a:lnTo>
                  <a:pt x="7800303" y="5151554"/>
                </a:lnTo>
                <a:lnTo>
                  <a:pt x="2575777" y="5151554"/>
                </a:lnTo>
                <a:cubicBezTo>
                  <a:pt x="1153215" y="5151554"/>
                  <a:pt x="0" y="3998339"/>
                  <a:pt x="0" y="2575777"/>
                </a:cubicBezTo>
                <a:close/>
              </a:path>
            </a:pathLst>
          </a:custGeom>
          <a:solidFill>
            <a:schemeClr val="bg1">
              <a:lumMod val="75000"/>
            </a:schemeClr>
          </a:solidFill>
        </p:spPr>
        <p:txBody>
          <a:bodyPr wrap="square">
            <a:noAutofit/>
          </a:bodyPr>
          <a:lstStyle/>
          <a:p>
            <a:endParaRPr lang="en-IN"/>
          </a:p>
        </p:txBody>
      </p:sp>
      <p:sp>
        <p:nvSpPr>
          <p:cNvPr id="11" name="Picture Placeholder 10">
            <a:extLst>
              <a:ext uri="{FF2B5EF4-FFF2-40B4-BE49-F238E27FC236}">
                <a16:creationId xmlns:a16="http://schemas.microsoft.com/office/drawing/2014/main" id="{700C8F06-CF32-4303-AB43-352B8FEED0CF}"/>
              </a:ext>
            </a:extLst>
          </p:cNvPr>
          <p:cNvSpPr>
            <a:spLocks noGrp="1"/>
          </p:cNvSpPr>
          <p:nvPr>
            <p:ph type="pic" sz="quarter" idx="10"/>
          </p:nvPr>
        </p:nvSpPr>
        <p:spPr>
          <a:xfrm>
            <a:off x="6062968" y="549275"/>
            <a:ext cx="5073344" cy="2671560"/>
          </a:xfrm>
          <a:custGeom>
            <a:avLst/>
            <a:gdLst>
              <a:gd name="connsiteX0" fmla="*/ 445269 w 5073344"/>
              <a:gd name="connsiteY0" fmla="*/ 0 h 2671560"/>
              <a:gd name="connsiteX1" fmla="*/ 4628075 w 5073344"/>
              <a:gd name="connsiteY1" fmla="*/ 0 h 2671560"/>
              <a:gd name="connsiteX2" fmla="*/ 5073344 w 5073344"/>
              <a:gd name="connsiteY2" fmla="*/ 445269 h 2671560"/>
              <a:gd name="connsiteX3" fmla="*/ 5073344 w 5073344"/>
              <a:gd name="connsiteY3" fmla="*/ 2226291 h 2671560"/>
              <a:gd name="connsiteX4" fmla="*/ 4628075 w 5073344"/>
              <a:gd name="connsiteY4" fmla="*/ 2671560 h 2671560"/>
              <a:gd name="connsiteX5" fmla="*/ 445269 w 5073344"/>
              <a:gd name="connsiteY5" fmla="*/ 2671560 h 2671560"/>
              <a:gd name="connsiteX6" fmla="*/ 0 w 5073344"/>
              <a:gd name="connsiteY6" fmla="*/ 2226291 h 2671560"/>
              <a:gd name="connsiteX7" fmla="*/ 0 w 5073344"/>
              <a:gd name="connsiteY7" fmla="*/ 445269 h 2671560"/>
              <a:gd name="connsiteX8" fmla="*/ 445269 w 5073344"/>
              <a:gd name="connsiteY8" fmla="*/ 0 h 267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73344" h="2671560">
                <a:moveTo>
                  <a:pt x="445269" y="0"/>
                </a:moveTo>
                <a:lnTo>
                  <a:pt x="4628075" y="0"/>
                </a:lnTo>
                <a:cubicBezTo>
                  <a:pt x="4873990" y="0"/>
                  <a:pt x="5073344" y="199354"/>
                  <a:pt x="5073344" y="445269"/>
                </a:cubicBezTo>
                <a:lnTo>
                  <a:pt x="5073344" y="2226291"/>
                </a:lnTo>
                <a:cubicBezTo>
                  <a:pt x="5073344" y="2472206"/>
                  <a:pt x="4873990" y="2671560"/>
                  <a:pt x="4628075" y="2671560"/>
                </a:cubicBezTo>
                <a:lnTo>
                  <a:pt x="445269" y="2671560"/>
                </a:lnTo>
                <a:cubicBezTo>
                  <a:pt x="199354" y="2671560"/>
                  <a:pt x="0" y="2472206"/>
                  <a:pt x="0" y="2226291"/>
                </a:cubicBezTo>
                <a:lnTo>
                  <a:pt x="0" y="445269"/>
                </a:lnTo>
                <a:cubicBezTo>
                  <a:pt x="0" y="199354"/>
                  <a:pt x="199354" y="0"/>
                  <a:pt x="445269" y="0"/>
                </a:cubicBezTo>
                <a:close/>
              </a:path>
            </a:pathLst>
          </a:custGeom>
          <a:solidFill>
            <a:schemeClr val="bg1">
              <a:lumMod val="65000"/>
            </a:schemeClr>
          </a:solidFill>
        </p:spPr>
        <p:txBody>
          <a:bodyPr wrap="square">
            <a:noAutofit/>
          </a:bodyPr>
          <a:lstStyle/>
          <a:p>
            <a:endParaRPr lang="en-IN"/>
          </a:p>
        </p:txBody>
      </p:sp>
      <p:sp>
        <p:nvSpPr>
          <p:cNvPr id="14" name="Picture Placeholder 13">
            <a:extLst>
              <a:ext uri="{FF2B5EF4-FFF2-40B4-BE49-F238E27FC236}">
                <a16:creationId xmlns:a16="http://schemas.microsoft.com/office/drawing/2014/main" id="{37C35FEB-1A22-4D16-AD96-9118F19F5360}"/>
              </a:ext>
            </a:extLst>
          </p:cNvPr>
          <p:cNvSpPr>
            <a:spLocks noGrp="1"/>
          </p:cNvSpPr>
          <p:nvPr>
            <p:ph type="pic" sz="quarter" idx="11"/>
          </p:nvPr>
        </p:nvSpPr>
        <p:spPr>
          <a:xfrm>
            <a:off x="6062969" y="3637165"/>
            <a:ext cx="5073344" cy="2671560"/>
          </a:xfrm>
          <a:custGeom>
            <a:avLst/>
            <a:gdLst>
              <a:gd name="connsiteX0" fmla="*/ 445269 w 5073344"/>
              <a:gd name="connsiteY0" fmla="*/ 0 h 2671560"/>
              <a:gd name="connsiteX1" fmla="*/ 4628075 w 5073344"/>
              <a:gd name="connsiteY1" fmla="*/ 0 h 2671560"/>
              <a:gd name="connsiteX2" fmla="*/ 5073344 w 5073344"/>
              <a:gd name="connsiteY2" fmla="*/ 445269 h 2671560"/>
              <a:gd name="connsiteX3" fmla="*/ 5073344 w 5073344"/>
              <a:gd name="connsiteY3" fmla="*/ 2226291 h 2671560"/>
              <a:gd name="connsiteX4" fmla="*/ 4628075 w 5073344"/>
              <a:gd name="connsiteY4" fmla="*/ 2671560 h 2671560"/>
              <a:gd name="connsiteX5" fmla="*/ 445269 w 5073344"/>
              <a:gd name="connsiteY5" fmla="*/ 2671560 h 2671560"/>
              <a:gd name="connsiteX6" fmla="*/ 0 w 5073344"/>
              <a:gd name="connsiteY6" fmla="*/ 2226291 h 2671560"/>
              <a:gd name="connsiteX7" fmla="*/ 0 w 5073344"/>
              <a:gd name="connsiteY7" fmla="*/ 445269 h 2671560"/>
              <a:gd name="connsiteX8" fmla="*/ 445269 w 5073344"/>
              <a:gd name="connsiteY8" fmla="*/ 0 h 267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73344" h="2671560">
                <a:moveTo>
                  <a:pt x="445269" y="0"/>
                </a:moveTo>
                <a:lnTo>
                  <a:pt x="4628075" y="0"/>
                </a:lnTo>
                <a:cubicBezTo>
                  <a:pt x="4873990" y="0"/>
                  <a:pt x="5073344" y="199354"/>
                  <a:pt x="5073344" y="445269"/>
                </a:cubicBezTo>
                <a:lnTo>
                  <a:pt x="5073344" y="2226291"/>
                </a:lnTo>
                <a:cubicBezTo>
                  <a:pt x="5073344" y="2472206"/>
                  <a:pt x="4873990" y="2671560"/>
                  <a:pt x="4628075" y="2671560"/>
                </a:cubicBezTo>
                <a:lnTo>
                  <a:pt x="445269" y="2671560"/>
                </a:lnTo>
                <a:cubicBezTo>
                  <a:pt x="199354" y="2671560"/>
                  <a:pt x="0" y="2472206"/>
                  <a:pt x="0" y="2226291"/>
                </a:cubicBezTo>
                <a:lnTo>
                  <a:pt x="0" y="445269"/>
                </a:lnTo>
                <a:cubicBezTo>
                  <a:pt x="0" y="199354"/>
                  <a:pt x="199354" y="0"/>
                  <a:pt x="445269" y="0"/>
                </a:cubicBezTo>
                <a:close/>
              </a:path>
            </a:pathLst>
          </a:custGeom>
          <a:solidFill>
            <a:schemeClr val="bg1">
              <a:lumMod val="65000"/>
            </a:schemeClr>
          </a:solidFill>
        </p:spPr>
        <p:txBody>
          <a:bodyPr wrap="square">
            <a:noAutofit/>
          </a:bodyPr>
          <a:lstStyle/>
          <a:p>
            <a:endParaRPr lang="en-IN"/>
          </a:p>
        </p:txBody>
      </p:sp>
    </p:spTree>
    <p:extLst>
      <p:ext uri="{BB962C8B-B14F-4D97-AF65-F5344CB8AC3E}">
        <p14:creationId xmlns:p14="http://schemas.microsoft.com/office/powerpoint/2010/main" val="3597473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2AB2614-833E-4F3A-A002-3C1369C8EA1C}"/>
              </a:ext>
            </a:extLst>
          </p:cNvPr>
          <p:cNvSpPr>
            <a:spLocks noGrp="1"/>
          </p:cNvSpPr>
          <p:nvPr>
            <p:ph type="pic" sz="quarter" idx="10"/>
          </p:nvPr>
        </p:nvSpPr>
        <p:spPr>
          <a:xfrm>
            <a:off x="-11287" y="4858602"/>
            <a:ext cx="12203287" cy="1999397"/>
          </a:xfrm>
          <a:custGeom>
            <a:avLst/>
            <a:gdLst>
              <a:gd name="connsiteX0" fmla="*/ 436110 w 12203287"/>
              <a:gd name="connsiteY0" fmla="*/ 0 h 2960196"/>
              <a:gd name="connsiteX1" fmla="*/ 11778464 w 12203287"/>
              <a:gd name="connsiteY1" fmla="*/ 0 h 2960196"/>
              <a:gd name="connsiteX2" fmla="*/ 12172590 w 12203287"/>
              <a:gd name="connsiteY2" fmla="*/ 163253 h 2960196"/>
              <a:gd name="connsiteX3" fmla="*/ 12193392 w 12203287"/>
              <a:gd name="connsiteY3" fmla="*/ 188465 h 2960196"/>
              <a:gd name="connsiteX4" fmla="*/ 12203287 w 12203287"/>
              <a:gd name="connsiteY4" fmla="*/ 384419 h 2960196"/>
              <a:gd name="connsiteX5" fmla="*/ 12203287 w 12203287"/>
              <a:gd name="connsiteY5" fmla="*/ 2960196 h 2960196"/>
              <a:gd name="connsiteX6" fmla="*/ 0 w 12203287"/>
              <a:gd name="connsiteY6" fmla="*/ 2960196 h 2960196"/>
              <a:gd name="connsiteX7" fmla="*/ 0 w 12203287"/>
              <a:gd name="connsiteY7" fmla="*/ 214137 h 2960196"/>
              <a:gd name="connsiteX8" fmla="*/ 41984 w 12203287"/>
              <a:gd name="connsiteY8" fmla="*/ 163252 h 2960196"/>
              <a:gd name="connsiteX9" fmla="*/ 436110 w 12203287"/>
              <a:gd name="connsiteY9" fmla="*/ 0 h 29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3287" h="2960196">
                <a:moveTo>
                  <a:pt x="436110" y="0"/>
                </a:moveTo>
                <a:lnTo>
                  <a:pt x="11778464" y="0"/>
                </a:lnTo>
                <a:cubicBezTo>
                  <a:pt x="11932380" y="0"/>
                  <a:pt x="12071725" y="62387"/>
                  <a:pt x="12172590" y="163253"/>
                </a:cubicBezTo>
                <a:lnTo>
                  <a:pt x="12193392" y="188465"/>
                </a:lnTo>
                <a:lnTo>
                  <a:pt x="12203287" y="384419"/>
                </a:lnTo>
                <a:lnTo>
                  <a:pt x="12203287" y="2960196"/>
                </a:lnTo>
                <a:lnTo>
                  <a:pt x="0" y="2960196"/>
                </a:lnTo>
                <a:lnTo>
                  <a:pt x="0" y="214137"/>
                </a:lnTo>
                <a:lnTo>
                  <a:pt x="41984" y="163252"/>
                </a:lnTo>
                <a:cubicBezTo>
                  <a:pt x="142849" y="62387"/>
                  <a:pt x="282194" y="0"/>
                  <a:pt x="436110" y="0"/>
                </a:cubicBezTo>
                <a:close/>
              </a:path>
            </a:pathLst>
          </a:custGeom>
          <a:solidFill>
            <a:schemeClr val="bg1">
              <a:lumMod val="75000"/>
            </a:schemeClr>
          </a:solidFill>
        </p:spPr>
        <p:txBody>
          <a:bodyPr wrap="square">
            <a:noAutofit/>
          </a:bodyPr>
          <a:lstStyle/>
          <a:p>
            <a:endParaRPr lang="en-IN"/>
          </a:p>
        </p:txBody>
      </p:sp>
      <p:sp>
        <p:nvSpPr>
          <p:cNvPr id="14" name="Picture Placeholder 13">
            <a:extLst>
              <a:ext uri="{FF2B5EF4-FFF2-40B4-BE49-F238E27FC236}">
                <a16:creationId xmlns:a16="http://schemas.microsoft.com/office/drawing/2014/main" id="{308DD75B-E19A-4F92-B42B-87EA1F73BCA0}"/>
              </a:ext>
            </a:extLst>
          </p:cNvPr>
          <p:cNvSpPr>
            <a:spLocks noGrp="1"/>
          </p:cNvSpPr>
          <p:nvPr>
            <p:ph type="pic" sz="quarter" idx="11"/>
          </p:nvPr>
        </p:nvSpPr>
        <p:spPr>
          <a:xfrm>
            <a:off x="4093030" y="1021099"/>
            <a:ext cx="7043283" cy="2871925"/>
          </a:xfrm>
          <a:custGeom>
            <a:avLst/>
            <a:gdLst>
              <a:gd name="connsiteX0" fmla="*/ 493376 w 7043283"/>
              <a:gd name="connsiteY0" fmla="*/ 0 h 2960197"/>
              <a:gd name="connsiteX1" fmla="*/ 6549907 w 7043283"/>
              <a:gd name="connsiteY1" fmla="*/ 0 h 2960197"/>
              <a:gd name="connsiteX2" fmla="*/ 7043283 w 7043283"/>
              <a:gd name="connsiteY2" fmla="*/ 493376 h 2960197"/>
              <a:gd name="connsiteX3" fmla="*/ 7043283 w 7043283"/>
              <a:gd name="connsiteY3" fmla="*/ 2466821 h 2960197"/>
              <a:gd name="connsiteX4" fmla="*/ 6549907 w 7043283"/>
              <a:gd name="connsiteY4" fmla="*/ 2960197 h 2960197"/>
              <a:gd name="connsiteX5" fmla="*/ 493376 w 7043283"/>
              <a:gd name="connsiteY5" fmla="*/ 2960197 h 2960197"/>
              <a:gd name="connsiteX6" fmla="*/ 0 w 7043283"/>
              <a:gd name="connsiteY6" fmla="*/ 2466821 h 2960197"/>
              <a:gd name="connsiteX7" fmla="*/ 0 w 7043283"/>
              <a:gd name="connsiteY7" fmla="*/ 493376 h 2960197"/>
              <a:gd name="connsiteX8" fmla="*/ 493376 w 7043283"/>
              <a:gd name="connsiteY8" fmla="*/ 0 h 296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43283" h="2960197">
                <a:moveTo>
                  <a:pt x="493376" y="0"/>
                </a:moveTo>
                <a:lnTo>
                  <a:pt x="6549907" y="0"/>
                </a:lnTo>
                <a:cubicBezTo>
                  <a:pt x="6822391" y="0"/>
                  <a:pt x="7043283" y="220892"/>
                  <a:pt x="7043283" y="493376"/>
                </a:cubicBezTo>
                <a:lnTo>
                  <a:pt x="7043283" y="2466821"/>
                </a:lnTo>
                <a:cubicBezTo>
                  <a:pt x="7043283" y="2739305"/>
                  <a:pt x="6822391" y="2960197"/>
                  <a:pt x="6549907" y="2960197"/>
                </a:cubicBezTo>
                <a:lnTo>
                  <a:pt x="493376" y="2960197"/>
                </a:lnTo>
                <a:cubicBezTo>
                  <a:pt x="220892" y="2960197"/>
                  <a:pt x="0" y="2739305"/>
                  <a:pt x="0" y="2466821"/>
                </a:cubicBezTo>
                <a:lnTo>
                  <a:pt x="0" y="493376"/>
                </a:lnTo>
                <a:cubicBezTo>
                  <a:pt x="0" y="220892"/>
                  <a:pt x="220892" y="0"/>
                  <a:pt x="493376" y="0"/>
                </a:cubicBezTo>
                <a:close/>
              </a:path>
            </a:pathLst>
          </a:custGeom>
          <a:solidFill>
            <a:schemeClr val="bg1">
              <a:lumMod val="75000"/>
            </a:schemeClr>
          </a:solidFill>
        </p:spPr>
        <p:txBody>
          <a:bodyPr wrap="square">
            <a:noAutofit/>
          </a:bodyPr>
          <a:lstStyle/>
          <a:p>
            <a:endParaRPr lang="en-IN"/>
          </a:p>
        </p:txBody>
      </p:sp>
    </p:spTree>
    <p:extLst>
      <p:ext uri="{BB962C8B-B14F-4D97-AF65-F5344CB8AC3E}">
        <p14:creationId xmlns:p14="http://schemas.microsoft.com/office/powerpoint/2010/main" val="130406146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bg1">
                <a:lumMod val="85000"/>
              </a:schemeClr>
            </a:gs>
          </a:gsLst>
          <a:lin ang="27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164F2C-146D-1B2F-786B-2A8362CF99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DC57E29C-94E3-EA42-4337-35ED35A263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4" name="Date Placeholder 3">
            <a:extLst>
              <a:ext uri="{FF2B5EF4-FFF2-40B4-BE49-F238E27FC236}">
                <a16:creationId xmlns:a16="http://schemas.microsoft.com/office/drawing/2014/main" id="{B0E29C79-0BB6-4D34-D9DF-0FE2E922F2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Open Sans" pitchFamily="2" charset="0"/>
              </a:defRPr>
            </a:lvl1pPr>
          </a:lstStyle>
          <a:p>
            <a:fld id="{8C6C2B69-5A64-4B99-AC45-C5E815007C52}" type="datetimeFigureOut">
              <a:rPr lang="en-ID" smtClean="0"/>
              <a:pPr/>
              <a:t>16/01/2023</a:t>
            </a:fld>
            <a:endParaRPr lang="en-ID" dirty="0"/>
          </a:p>
        </p:txBody>
      </p:sp>
      <p:sp>
        <p:nvSpPr>
          <p:cNvPr id="5" name="Footer Placeholder 4">
            <a:extLst>
              <a:ext uri="{FF2B5EF4-FFF2-40B4-BE49-F238E27FC236}">
                <a16:creationId xmlns:a16="http://schemas.microsoft.com/office/drawing/2014/main" id="{7A17A18E-75D6-4DFA-A8E2-1F544CC332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Open Sans" pitchFamily="2" charset="0"/>
              </a:defRPr>
            </a:lvl1pPr>
          </a:lstStyle>
          <a:p>
            <a:endParaRPr lang="en-ID" dirty="0"/>
          </a:p>
        </p:txBody>
      </p:sp>
      <p:sp>
        <p:nvSpPr>
          <p:cNvPr id="6" name="Slide Number Placeholder 5">
            <a:extLst>
              <a:ext uri="{FF2B5EF4-FFF2-40B4-BE49-F238E27FC236}">
                <a16:creationId xmlns:a16="http://schemas.microsoft.com/office/drawing/2014/main" id="{3AD5A63D-D9E5-F104-1DE1-04F285E9A0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itchFamily="2" charset="0"/>
              </a:defRPr>
            </a:lvl1pPr>
          </a:lstStyle>
          <a:p>
            <a:fld id="{A6225827-3A76-453F-A22D-764891D8B95D}" type="slidenum">
              <a:rPr lang="en-ID" smtClean="0"/>
              <a:pPr/>
              <a:t>‹#›</a:t>
            </a:fld>
            <a:endParaRPr lang="en-ID" dirty="0"/>
          </a:p>
        </p:txBody>
      </p:sp>
    </p:spTree>
    <p:extLst>
      <p:ext uri="{BB962C8B-B14F-4D97-AF65-F5344CB8AC3E}">
        <p14:creationId xmlns:p14="http://schemas.microsoft.com/office/powerpoint/2010/main" val="1761672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79"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46" userDrawn="1">
          <p15:clr>
            <a:srgbClr val="F26B43"/>
          </p15:clr>
        </p15:guide>
        <p15:guide id="2" pos="665" userDrawn="1">
          <p15:clr>
            <a:srgbClr val="F26B43"/>
          </p15:clr>
        </p15:guide>
        <p15:guide id="3" pos="3840" userDrawn="1">
          <p15:clr>
            <a:srgbClr val="F26B43"/>
          </p15:clr>
        </p15:guide>
        <p15:guide id="4" pos="7015" userDrawn="1">
          <p15:clr>
            <a:srgbClr val="F26B43"/>
          </p15:clr>
        </p15:guide>
        <p15:guide id="5" orient="horz" pos="2160" userDrawn="1">
          <p15:clr>
            <a:srgbClr val="F26B43"/>
          </p15:clr>
        </p15:guide>
        <p15:guide id="6" orient="horz" pos="397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17.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svg"/><Relationship Id="rId7" Type="http://schemas.openxmlformats.org/officeDocument/2006/relationships/image" Target="../media/image31.svg"/><Relationship Id="rId2"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2.xml"/><Relationship Id="rId5" Type="http://schemas.openxmlformats.org/officeDocument/2006/relationships/image" Target="../media/image39.sv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25.xml"/><Relationship Id="rId5" Type="http://schemas.openxmlformats.org/officeDocument/2006/relationships/image" Target="../media/image43.sv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23.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 Id="rId9" Type="http://schemas.openxmlformats.org/officeDocument/2006/relationships/image" Target="../media/image51.svg"/></Relationships>
</file>

<file path=ppt/slides/_rels/slide23.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54.png"/><Relationship Id="rId1" Type="http://schemas.openxmlformats.org/officeDocument/2006/relationships/slideLayout" Target="../slideLayouts/slideLayout11.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 Id="rId9" Type="http://schemas.openxmlformats.org/officeDocument/2006/relationships/image" Target="../media/image61.sv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16.xml"/><Relationship Id="rId6" Type="http://schemas.openxmlformats.org/officeDocument/2006/relationships/image" Target="../media/image5.png"/><Relationship Id="rId5" Type="http://schemas.openxmlformats.org/officeDocument/2006/relationships/image" Target="../media/image2.sv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26.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Rounded 4">
            <a:extLst>
              <a:ext uri="{FF2B5EF4-FFF2-40B4-BE49-F238E27FC236}">
                <a16:creationId xmlns:a16="http://schemas.microsoft.com/office/drawing/2014/main" id="{0BA4938B-F2D6-F1A8-A815-7D6FB6D3FE3E}"/>
              </a:ext>
            </a:extLst>
          </p:cNvPr>
          <p:cNvSpPr/>
          <p:nvPr/>
        </p:nvSpPr>
        <p:spPr>
          <a:xfrm rot="5400000">
            <a:off x="1517290" y="1911710"/>
            <a:ext cx="2513731" cy="5548312"/>
          </a:xfrm>
          <a:prstGeom prst="round2SameRect">
            <a:avLst>
              <a:gd name="adj1" fmla="val 1336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6" name="TextBox 5">
            <a:extLst>
              <a:ext uri="{FF2B5EF4-FFF2-40B4-BE49-F238E27FC236}">
                <a16:creationId xmlns:a16="http://schemas.microsoft.com/office/drawing/2014/main" id="{434261B4-BF2B-245E-1AD7-D56645D6DD0B}"/>
              </a:ext>
            </a:extLst>
          </p:cNvPr>
          <p:cNvSpPr txBox="1"/>
          <p:nvPr/>
        </p:nvSpPr>
        <p:spPr>
          <a:xfrm>
            <a:off x="1037375" y="1616459"/>
            <a:ext cx="5040313" cy="1446550"/>
          </a:xfrm>
          <a:prstGeom prst="rect">
            <a:avLst/>
          </a:prstGeom>
          <a:noFill/>
        </p:spPr>
        <p:txBody>
          <a:bodyPr wrap="square" rtlCol="0">
            <a:spAutoFit/>
          </a:bodyPr>
          <a:lstStyle/>
          <a:p>
            <a:r>
              <a:rPr lang="en-US" sz="4400" b="1" dirty="0">
                <a:latin typeface="Poppins" panose="00000500000000000000" pitchFamily="2" charset="0"/>
                <a:ea typeface="Open Sans ExtraBold" panose="020B0906030804020204" pitchFamily="34" charset="0"/>
                <a:cs typeface="Poppins" panose="00000500000000000000" pitchFamily="2" charset="0"/>
              </a:rPr>
              <a:t>MARKETING INNOVATION</a:t>
            </a:r>
            <a:endParaRPr lang="id-ID" sz="44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TextBox 6">
            <a:extLst>
              <a:ext uri="{FF2B5EF4-FFF2-40B4-BE49-F238E27FC236}">
                <a16:creationId xmlns:a16="http://schemas.microsoft.com/office/drawing/2014/main" id="{A5C33FED-93B6-33FD-4904-6D5DD31263F9}"/>
              </a:ext>
            </a:extLst>
          </p:cNvPr>
          <p:cNvSpPr txBox="1"/>
          <p:nvPr/>
        </p:nvSpPr>
        <p:spPr>
          <a:xfrm>
            <a:off x="1037375" y="1339460"/>
            <a:ext cx="4510937" cy="276999"/>
          </a:xfrm>
          <a:prstGeom prst="rect">
            <a:avLst/>
          </a:prstGeom>
          <a:noFill/>
        </p:spPr>
        <p:txBody>
          <a:bodyPr wrap="square" rtlCol="0">
            <a:spAutoFit/>
          </a:bodyPr>
          <a:lstStyle/>
          <a:p>
            <a:r>
              <a:rPr lang="en-US" sz="12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a:t>
            </a:r>
            <a:r>
              <a:rPr lang="en-US" sz="1200" b="1" dirty="0">
                <a:latin typeface="Open Sans" panose="020B0606030504020204" pitchFamily="34" charset="0"/>
                <a:ea typeface="Open Sans" panose="020B0606030504020204" pitchFamily="34" charset="0"/>
                <a:cs typeface="Open Sans" panose="020B0606030504020204" pitchFamily="34" charset="0"/>
              </a:rPr>
              <a:t> </a:t>
            </a:r>
            <a:r>
              <a:rPr lang="en-US" sz="1200" dirty="0">
                <a:latin typeface="Open Sans" panose="020B0606030504020204" pitchFamily="34" charset="0"/>
                <a:ea typeface="Open Sans" panose="020B0606030504020204" pitchFamily="34" charset="0"/>
                <a:cs typeface="Open Sans" panose="020B0606030504020204" pitchFamily="34" charset="0"/>
              </a:rPr>
              <a:t>Presentation</a:t>
            </a:r>
            <a:endParaRPr lang="id-ID"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865F0E7A-AC12-6630-EAE3-BD9BDE0D8739}"/>
              </a:ext>
            </a:extLst>
          </p:cNvPr>
          <p:cNvSpPr/>
          <p:nvPr/>
        </p:nvSpPr>
        <p:spPr>
          <a:xfrm>
            <a:off x="1037376" y="4380437"/>
            <a:ext cx="4085091"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simply dummy text of the printing simply dummy text of the project printing simply printing simply dummy simply dummy text simply dummy simply dummy</a:t>
            </a:r>
            <a:endParaRPr lang="en-US" sz="1100" dirty="0">
              <a:solidFill>
                <a:schemeClr val="bg1"/>
              </a:solidFill>
              <a:latin typeface="DauphinPlain"/>
            </a:endParaRPr>
          </a:p>
        </p:txBody>
      </p:sp>
      <p:sp>
        <p:nvSpPr>
          <p:cNvPr id="10" name="Rectangle 9">
            <a:extLst>
              <a:ext uri="{FF2B5EF4-FFF2-40B4-BE49-F238E27FC236}">
                <a16:creationId xmlns:a16="http://schemas.microsoft.com/office/drawing/2014/main" id="{5005BC4B-58C3-F006-7750-F52ABC22D349}"/>
              </a:ext>
            </a:extLst>
          </p:cNvPr>
          <p:cNvSpPr/>
          <p:nvPr/>
        </p:nvSpPr>
        <p:spPr>
          <a:xfrm>
            <a:off x="1037376" y="3790147"/>
            <a:ext cx="2003946" cy="276999"/>
          </a:xfrm>
          <a:prstGeom prst="rect">
            <a:avLst/>
          </a:prstGeom>
        </p:spPr>
        <p:txBody>
          <a:bodyPr wrap="square">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Marketing Strategy</a:t>
            </a:r>
          </a:p>
        </p:txBody>
      </p:sp>
      <p:sp>
        <p:nvSpPr>
          <p:cNvPr id="13" name="Rectangle: Top Corners Rounded 12">
            <a:extLst>
              <a:ext uri="{FF2B5EF4-FFF2-40B4-BE49-F238E27FC236}">
                <a16:creationId xmlns:a16="http://schemas.microsoft.com/office/drawing/2014/main" id="{009112F8-6189-032D-FB3B-99D31016CEB4}"/>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4" name="TextBox 13">
            <a:extLst>
              <a:ext uri="{FF2B5EF4-FFF2-40B4-BE49-F238E27FC236}">
                <a16:creationId xmlns:a16="http://schemas.microsoft.com/office/drawing/2014/main" id="{54527B8F-9753-421C-6153-8430CE9BC2A8}"/>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Picture Placeholder 7">
            <a:extLst>
              <a:ext uri="{FF2B5EF4-FFF2-40B4-BE49-F238E27FC236}">
                <a16:creationId xmlns:a16="http://schemas.microsoft.com/office/drawing/2014/main" id="{3C9CE864-C8D7-4EB6-A85D-0364D802F8CC}"/>
              </a:ext>
            </a:extLst>
          </p:cNvPr>
          <p:cNvSpPr>
            <a:spLocks noGrp="1"/>
          </p:cNvSpPr>
          <p:nvPr>
            <p:ph type="pic" sz="quarter" idx="11"/>
          </p:nvPr>
        </p:nvSpPr>
        <p:spPr/>
      </p:sp>
    </p:spTree>
    <p:extLst>
      <p:ext uri="{BB962C8B-B14F-4D97-AF65-F5344CB8AC3E}">
        <p14:creationId xmlns:p14="http://schemas.microsoft.com/office/powerpoint/2010/main" val="147417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D525C41A-5ECA-4372-B4A1-C2270CCAEF2E}"/>
              </a:ext>
            </a:extLst>
          </p:cNvPr>
          <p:cNvSpPr/>
          <p:nvPr/>
        </p:nvSpPr>
        <p:spPr>
          <a:xfrm>
            <a:off x="5306096" y="549274"/>
            <a:ext cx="6885904" cy="2879725"/>
          </a:xfrm>
          <a:prstGeom prst="roundRect">
            <a:avLst/>
          </a:prstGeom>
          <a:solidFill>
            <a:srgbClr val="B16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5" name="TextBox 14">
            <a:extLst>
              <a:ext uri="{FF2B5EF4-FFF2-40B4-BE49-F238E27FC236}">
                <a16:creationId xmlns:a16="http://schemas.microsoft.com/office/drawing/2014/main" id="{AC023326-F3F9-46B7-B0E8-6E4AA7B248A0}"/>
              </a:ext>
            </a:extLst>
          </p:cNvPr>
          <p:cNvSpPr txBox="1"/>
          <p:nvPr/>
        </p:nvSpPr>
        <p:spPr>
          <a:xfrm>
            <a:off x="1370405" y="912511"/>
            <a:ext cx="3534109" cy="2308324"/>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What Did We Do That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Everyone</a:t>
            </a:r>
            <a:r>
              <a:rPr lang="en-IN" sz="3600" b="1" dirty="0">
                <a:latin typeface="Poppins" panose="00000500000000000000" pitchFamily="2" charset="0"/>
                <a:ea typeface="Open Sans ExtraBold" panose="020B0906030804020204" pitchFamily="34" charset="0"/>
                <a:cs typeface="Poppins" panose="00000500000000000000" pitchFamily="2" charset="0"/>
              </a:rPr>
              <a:t> Voted For Us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6" name="TextBox 15">
            <a:extLst>
              <a:ext uri="{FF2B5EF4-FFF2-40B4-BE49-F238E27FC236}">
                <a16:creationId xmlns:a16="http://schemas.microsoft.com/office/drawing/2014/main" id="{B2EB7B94-F3F9-42AB-AF27-AD18BEB33B9B}"/>
              </a:ext>
            </a:extLst>
          </p:cNvPr>
          <p:cNvSpPr txBox="1"/>
          <p:nvPr/>
        </p:nvSpPr>
        <p:spPr>
          <a:xfrm>
            <a:off x="5634593" y="1434312"/>
            <a:ext cx="2769337" cy="1170833"/>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 tempor incididunt ut labore et</a:t>
            </a:r>
            <a:endParaRPr lang="id-ID" sz="1200" dirty="0">
              <a:solidFill>
                <a:schemeClr val="bg1"/>
              </a:solidFill>
              <a:latin typeface="Open Sans" pitchFamily="2" charset="0"/>
              <a:ea typeface="Open Sans" pitchFamily="2" charset="0"/>
              <a:cs typeface="Open Sans" pitchFamily="2" charset="0"/>
            </a:endParaRPr>
          </a:p>
        </p:txBody>
      </p:sp>
      <p:sp>
        <p:nvSpPr>
          <p:cNvPr id="17" name="TextBox 16">
            <a:extLst>
              <a:ext uri="{FF2B5EF4-FFF2-40B4-BE49-F238E27FC236}">
                <a16:creationId xmlns:a16="http://schemas.microsoft.com/office/drawing/2014/main" id="{84CE71D5-277C-4FCF-BDA9-F8173219275A}"/>
              </a:ext>
            </a:extLst>
          </p:cNvPr>
          <p:cNvSpPr txBox="1"/>
          <p:nvPr/>
        </p:nvSpPr>
        <p:spPr>
          <a:xfrm>
            <a:off x="8403930" y="4560823"/>
            <a:ext cx="2769337" cy="1170833"/>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8" name="TextBox 17">
            <a:extLst>
              <a:ext uri="{FF2B5EF4-FFF2-40B4-BE49-F238E27FC236}">
                <a16:creationId xmlns:a16="http://schemas.microsoft.com/office/drawing/2014/main" id="{D53890C8-0871-4FE9-8414-69E3DB44DE72}"/>
              </a:ext>
            </a:extLst>
          </p:cNvPr>
          <p:cNvSpPr txBox="1"/>
          <p:nvPr/>
        </p:nvSpPr>
        <p:spPr>
          <a:xfrm>
            <a:off x="8403930" y="4133731"/>
            <a:ext cx="2039258" cy="307777"/>
          </a:xfrm>
          <a:prstGeom prst="rect">
            <a:avLst/>
          </a:prstGeom>
          <a:noFill/>
        </p:spPr>
        <p:txBody>
          <a:bodyPr wrap="square">
            <a:spAutoFit/>
          </a:bodyPr>
          <a:lstStyle/>
          <a:p>
            <a:r>
              <a:rPr lang="en-US" sz="1400" b="1" dirty="0">
                <a:solidFill>
                  <a:schemeClr val="tx1">
                    <a:lumMod val="95000"/>
                    <a:lumOff val="5000"/>
                  </a:schemeClr>
                </a:solidFill>
                <a:latin typeface="Open Sans" pitchFamily="2" charset="0"/>
                <a:ea typeface="Open Sans" pitchFamily="2" charset="0"/>
                <a:cs typeface="Open Sans" pitchFamily="2" charset="0"/>
              </a:rPr>
              <a:t>What we do?</a:t>
            </a:r>
            <a:endParaRPr lang="id-ID" sz="1400" b="1" dirty="0">
              <a:solidFill>
                <a:schemeClr val="tx1">
                  <a:lumMod val="95000"/>
                  <a:lumOff val="5000"/>
                </a:schemeClr>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A0B510E4-6D4C-4C1D-9E2A-E251AAC0CDA3}"/>
              </a:ext>
            </a:extLst>
          </p:cNvPr>
          <p:cNvSpPr txBox="1"/>
          <p:nvPr/>
        </p:nvSpPr>
        <p:spPr>
          <a:xfrm>
            <a:off x="5634593" y="1036382"/>
            <a:ext cx="2039258" cy="307777"/>
          </a:xfrm>
          <a:prstGeom prst="rect">
            <a:avLst/>
          </a:prstGeom>
          <a:noFill/>
        </p:spPr>
        <p:txBody>
          <a:bodyPr wrap="square">
            <a:spAutoFit/>
          </a:bodyPr>
          <a:lstStyle/>
          <a:p>
            <a:r>
              <a:rPr lang="en-IN" sz="1400" b="1" dirty="0">
                <a:solidFill>
                  <a:schemeClr val="bg1"/>
                </a:solidFill>
                <a:latin typeface="Open Sans" pitchFamily="2" charset="0"/>
                <a:ea typeface="Open Sans" pitchFamily="2" charset="0"/>
                <a:cs typeface="Open Sans" pitchFamily="2" charset="0"/>
              </a:rPr>
              <a:t>We have to do</a:t>
            </a:r>
            <a:endParaRPr lang="id-ID" sz="1400" b="1" dirty="0">
              <a:solidFill>
                <a:schemeClr val="bg1"/>
              </a:solidFill>
              <a:latin typeface="Open Sans" pitchFamily="2" charset="0"/>
              <a:ea typeface="Open Sans" pitchFamily="2" charset="0"/>
              <a:cs typeface="Open Sans" pitchFamily="2" charset="0"/>
            </a:endParaRPr>
          </a:p>
        </p:txBody>
      </p:sp>
      <p:sp>
        <p:nvSpPr>
          <p:cNvPr id="21" name="Rectangle: Top Corners Rounded 20">
            <a:extLst>
              <a:ext uri="{FF2B5EF4-FFF2-40B4-BE49-F238E27FC236}">
                <a16:creationId xmlns:a16="http://schemas.microsoft.com/office/drawing/2014/main" id="{A3843C70-1A9A-42CB-BF08-C2A1275CC5D5}"/>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2" name="TextBox 21">
            <a:extLst>
              <a:ext uri="{FF2B5EF4-FFF2-40B4-BE49-F238E27FC236}">
                <a16:creationId xmlns:a16="http://schemas.microsoft.com/office/drawing/2014/main" id="{8175AF45-F3FF-4300-A019-8156770D06F5}"/>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09</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3" name="Graphic 22">
            <a:extLst>
              <a:ext uri="{FF2B5EF4-FFF2-40B4-BE49-F238E27FC236}">
                <a16:creationId xmlns:a16="http://schemas.microsoft.com/office/drawing/2014/main" id="{3CADD0C2-E136-48DF-B242-4C1FFFF030D1}"/>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753966" y="2811441"/>
            <a:ext cx="309647" cy="309647"/>
          </a:xfrm>
          <a:prstGeom prst="rect">
            <a:avLst/>
          </a:prstGeom>
        </p:spPr>
      </p:pic>
      <p:sp>
        <p:nvSpPr>
          <p:cNvPr id="24" name="TextBox 23">
            <a:extLst>
              <a:ext uri="{FF2B5EF4-FFF2-40B4-BE49-F238E27FC236}">
                <a16:creationId xmlns:a16="http://schemas.microsoft.com/office/drawing/2014/main" id="{BFDC7666-7E63-4E8D-9A74-FC5E93B4056F}"/>
              </a:ext>
            </a:extLst>
          </p:cNvPr>
          <p:cNvSpPr txBox="1"/>
          <p:nvPr/>
        </p:nvSpPr>
        <p:spPr>
          <a:xfrm>
            <a:off x="6096000" y="2829837"/>
            <a:ext cx="1828472" cy="307777"/>
          </a:xfrm>
          <a:prstGeom prst="rect">
            <a:avLst/>
          </a:prstGeom>
          <a:noFill/>
        </p:spPr>
        <p:txBody>
          <a:bodyPr wrap="square">
            <a:spAutoFit/>
          </a:bodyPr>
          <a:lstStyle/>
          <a:p>
            <a:r>
              <a:rPr lang="id-ID" sz="1400" b="1" dirty="0">
                <a:solidFill>
                  <a:schemeClr val="bg1"/>
                </a:solidFill>
                <a:effectLst/>
                <a:latin typeface="Open Sans" pitchFamily="2" charset="0"/>
                <a:ea typeface="Open Sans" pitchFamily="2" charset="0"/>
                <a:cs typeface="Open Sans" pitchFamily="2" charset="0"/>
              </a:rPr>
              <a:t>4.9 (1298 Reviews)</a:t>
            </a:r>
            <a:endParaRPr lang="id-ID" sz="1400" b="1" dirty="0">
              <a:solidFill>
                <a:schemeClr val="bg1"/>
              </a:solidFill>
              <a:latin typeface="Open Sans" pitchFamily="2" charset="0"/>
              <a:ea typeface="Open Sans" pitchFamily="2" charset="0"/>
              <a:cs typeface="Open Sans" pitchFamily="2" charset="0"/>
            </a:endParaRPr>
          </a:p>
        </p:txBody>
      </p:sp>
      <p:sp>
        <p:nvSpPr>
          <p:cNvPr id="3" name="Picture Placeholder 2">
            <a:extLst>
              <a:ext uri="{FF2B5EF4-FFF2-40B4-BE49-F238E27FC236}">
                <a16:creationId xmlns:a16="http://schemas.microsoft.com/office/drawing/2014/main" id="{1C3A2400-0749-C432-4082-5F677DC86EF9}"/>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CAFF646-6DFA-B974-5CCE-DD17285E09AC}"/>
              </a:ext>
            </a:extLst>
          </p:cNvPr>
          <p:cNvSpPr>
            <a:spLocks noGrp="1"/>
          </p:cNvSpPr>
          <p:nvPr>
            <p:ph type="pic" sz="quarter" idx="11"/>
          </p:nvPr>
        </p:nvSpPr>
        <p:spPr/>
      </p:sp>
    </p:spTree>
    <p:extLst>
      <p:ext uri="{BB962C8B-B14F-4D97-AF65-F5344CB8AC3E}">
        <p14:creationId xmlns:p14="http://schemas.microsoft.com/office/powerpoint/2010/main" val="3852891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98C38E5-A860-4605-95E5-36ED399744B0}"/>
              </a:ext>
            </a:extLst>
          </p:cNvPr>
          <p:cNvSpPr txBox="1"/>
          <p:nvPr/>
        </p:nvSpPr>
        <p:spPr>
          <a:xfrm>
            <a:off x="1000268" y="3830211"/>
            <a:ext cx="2810740" cy="1171731"/>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1" name="Freeform: Shape 20">
            <a:extLst>
              <a:ext uri="{FF2B5EF4-FFF2-40B4-BE49-F238E27FC236}">
                <a16:creationId xmlns:a16="http://schemas.microsoft.com/office/drawing/2014/main" id="{CF392B57-F2C4-48D0-BC07-4C9C3347BA48}"/>
              </a:ext>
            </a:extLst>
          </p:cNvPr>
          <p:cNvSpPr/>
          <p:nvPr/>
        </p:nvSpPr>
        <p:spPr>
          <a:xfrm rot="3002674">
            <a:off x="4543380" y="4598868"/>
            <a:ext cx="4973540" cy="2022663"/>
          </a:xfrm>
          <a:custGeom>
            <a:avLst/>
            <a:gdLst>
              <a:gd name="connsiteX0" fmla="*/ 230939 w 4973540"/>
              <a:gd name="connsiteY0" fmla="*/ 368031 h 2022663"/>
              <a:gd name="connsiteX1" fmla="*/ 1011331 w 4973540"/>
              <a:gd name="connsiteY1" fmla="*/ 1 h 2022663"/>
              <a:gd name="connsiteX2" fmla="*/ 4973540 w 4973540"/>
              <a:gd name="connsiteY2" fmla="*/ 0 h 2022663"/>
              <a:gd name="connsiteX3" fmla="*/ 3279004 w 4973540"/>
              <a:gd name="connsiteY3" fmla="*/ 2022663 h 2022663"/>
              <a:gd name="connsiteX4" fmla="*/ 1011331 w 4973540"/>
              <a:gd name="connsiteY4" fmla="*/ 2022663 h 2022663"/>
              <a:gd name="connsiteX5" fmla="*/ 0 w 4973540"/>
              <a:gd name="connsiteY5" fmla="*/ 1011332 h 2022663"/>
              <a:gd name="connsiteX6" fmla="*/ 230939 w 4973540"/>
              <a:gd name="connsiteY6" fmla="*/ 368031 h 2022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3540" h="2022663">
                <a:moveTo>
                  <a:pt x="230939" y="368031"/>
                </a:moveTo>
                <a:cubicBezTo>
                  <a:pt x="416432" y="143266"/>
                  <a:pt x="697151" y="1"/>
                  <a:pt x="1011331" y="1"/>
                </a:cubicBezTo>
                <a:lnTo>
                  <a:pt x="4973540" y="0"/>
                </a:lnTo>
                <a:lnTo>
                  <a:pt x="3279004" y="2022663"/>
                </a:lnTo>
                <a:lnTo>
                  <a:pt x="1011331" y="2022663"/>
                </a:lnTo>
                <a:cubicBezTo>
                  <a:pt x="452788" y="2022663"/>
                  <a:pt x="0" y="1569875"/>
                  <a:pt x="0" y="1011332"/>
                </a:cubicBezTo>
                <a:cubicBezTo>
                  <a:pt x="0" y="766969"/>
                  <a:pt x="86667" y="542849"/>
                  <a:pt x="230939" y="36803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latin typeface="Open Sans" pitchFamily="2" charset="0"/>
            </a:endParaRPr>
          </a:p>
        </p:txBody>
      </p:sp>
      <p:sp>
        <p:nvSpPr>
          <p:cNvPr id="23" name="Freeform: Shape 22">
            <a:extLst>
              <a:ext uri="{FF2B5EF4-FFF2-40B4-BE49-F238E27FC236}">
                <a16:creationId xmlns:a16="http://schemas.microsoft.com/office/drawing/2014/main" id="{EE288A79-DDF2-483B-ABF6-CCB794AB8458}"/>
              </a:ext>
            </a:extLst>
          </p:cNvPr>
          <p:cNvSpPr/>
          <p:nvPr/>
        </p:nvSpPr>
        <p:spPr>
          <a:xfrm rot="10800000" flipH="1" flipV="1">
            <a:off x="7717481" y="2714553"/>
            <a:ext cx="4474519" cy="4152398"/>
          </a:xfrm>
          <a:custGeom>
            <a:avLst/>
            <a:gdLst>
              <a:gd name="connsiteX0" fmla="*/ 1003312 w 4474519"/>
              <a:gd name="connsiteY0" fmla="*/ 28 h 4152398"/>
              <a:gd name="connsiteX1" fmla="*/ 1786585 w 4474519"/>
              <a:gd name="connsiteY1" fmla="*/ 361887 h 4152398"/>
              <a:gd name="connsiteX2" fmla="*/ 4474519 w 4474519"/>
              <a:gd name="connsiteY2" fmla="*/ 3570306 h 4152398"/>
              <a:gd name="connsiteX3" fmla="*/ 4474519 w 4474519"/>
              <a:gd name="connsiteY3" fmla="*/ 4152398 h 4152398"/>
              <a:gd name="connsiteX4" fmla="*/ 2323505 w 4474519"/>
              <a:gd name="connsiteY4" fmla="*/ 4152398 h 4152398"/>
              <a:gd name="connsiteX5" fmla="*/ 236125 w 4474519"/>
              <a:gd name="connsiteY5" fmla="*/ 1660824 h 4152398"/>
              <a:gd name="connsiteX6" fmla="*/ 361887 w 4474519"/>
              <a:gd name="connsiteY6" fmla="*/ 236126 h 4152398"/>
              <a:gd name="connsiteX7" fmla="*/ 1003312 w 4474519"/>
              <a:gd name="connsiteY7" fmla="*/ 28 h 415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74519" h="4152398">
                <a:moveTo>
                  <a:pt x="1003312" y="28"/>
                </a:moveTo>
                <a:cubicBezTo>
                  <a:pt x="1294727" y="-2126"/>
                  <a:pt x="1584821" y="121054"/>
                  <a:pt x="1786585" y="361887"/>
                </a:cubicBezTo>
                <a:lnTo>
                  <a:pt x="4474519" y="3570306"/>
                </a:lnTo>
                <a:lnTo>
                  <a:pt x="4474519" y="4152398"/>
                </a:lnTo>
                <a:lnTo>
                  <a:pt x="2323505" y="4152398"/>
                </a:lnTo>
                <a:lnTo>
                  <a:pt x="236125" y="1660824"/>
                </a:lnTo>
                <a:cubicBezTo>
                  <a:pt x="-122566" y="1232676"/>
                  <a:pt x="-66261" y="594817"/>
                  <a:pt x="361887" y="236126"/>
                </a:cubicBezTo>
                <a:cubicBezTo>
                  <a:pt x="549202" y="79198"/>
                  <a:pt x="776657" y="1703"/>
                  <a:pt x="1003312" y="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27" name="Rectangle: Rounded Corners 26">
            <a:extLst>
              <a:ext uri="{FF2B5EF4-FFF2-40B4-BE49-F238E27FC236}">
                <a16:creationId xmlns:a16="http://schemas.microsoft.com/office/drawing/2014/main" id="{B64C1D58-EEEA-49F4-B857-5679005B9B2C}"/>
              </a:ext>
            </a:extLst>
          </p:cNvPr>
          <p:cNvSpPr/>
          <p:nvPr/>
        </p:nvSpPr>
        <p:spPr>
          <a:xfrm>
            <a:off x="1076469" y="5557837"/>
            <a:ext cx="1058948" cy="336938"/>
          </a:xfrm>
          <a:prstGeom prst="roundRect">
            <a:avLst>
              <a:gd name="adj" fmla="val 50000"/>
            </a:avLst>
          </a:prstGeom>
          <a:gradFill>
            <a:gsLst>
              <a:gs pos="0">
                <a:srgbClr val="B169D6"/>
              </a:gs>
              <a:gs pos="100000">
                <a:srgbClr val="88B1C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latin typeface="Open Sans" pitchFamily="2" charset="0"/>
              <a:ea typeface="Open Sans" pitchFamily="2" charset="0"/>
              <a:cs typeface="Open Sans" pitchFamily="2" charset="0"/>
            </a:endParaRPr>
          </a:p>
        </p:txBody>
      </p:sp>
      <p:sp>
        <p:nvSpPr>
          <p:cNvPr id="28" name="TextBox 27">
            <a:extLst>
              <a:ext uri="{FF2B5EF4-FFF2-40B4-BE49-F238E27FC236}">
                <a16:creationId xmlns:a16="http://schemas.microsoft.com/office/drawing/2014/main" id="{3B39106A-F8E2-43C3-BD70-A1DE11B8B426}"/>
              </a:ext>
            </a:extLst>
          </p:cNvPr>
          <p:cNvSpPr txBox="1"/>
          <p:nvPr/>
        </p:nvSpPr>
        <p:spPr>
          <a:xfrm>
            <a:off x="1076469" y="5602574"/>
            <a:ext cx="1058948" cy="261610"/>
          </a:xfrm>
          <a:prstGeom prst="rect">
            <a:avLst/>
          </a:prstGeom>
          <a:noFill/>
        </p:spPr>
        <p:txBody>
          <a:bodyPr wrap="square">
            <a:spAutoFit/>
          </a:bodyPr>
          <a:lstStyle/>
          <a:p>
            <a:pPr algn="ctr"/>
            <a:r>
              <a:rPr lang="en-US" sz="1100" b="1" i="0" dirty="0">
                <a:solidFill>
                  <a:schemeClr val="bg1"/>
                </a:solidFill>
                <a:effectLst/>
                <a:latin typeface="Open Sans" pitchFamily="2" charset="0"/>
                <a:ea typeface="Open Sans" pitchFamily="2" charset="0"/>
                <a:cs typeface="Open Sans" pitchFamily="2" charset="0"/>
              </a:rPr>
              <a:t>Learn How?</a:t>
            </a:r>
            <a:endParaRPr lang="id-ID" sz="1100" b="1" dirty="0">
              <a:solidFill>
                <a:schemeClr val="bg1"/>
              </a:solidFill>
              <a:latin typeface="Open Sans" pitchFamily="2" charset="0"/>
              <a:ea typeface="Open Sans" pitchFamily="2" charset="0"/>
              <a:cs typeface="Open Sans" pitchFamily="2" charset="0"/>
            </a:endParaRPr>
          </a:p>
        </p:txBody>
      </p:sp>
      <p:sp>
        <p:nvSpPr>
          <p:cNvPr id="30" name="Rectangle: Top Corners Rounded 29">
            <a:extLst>
              <a:ext uri="{FF2B5EF4-FFF2-40B4-BE49-F238E27FC236}">
                <a16:creationId xmlns:a16="http://schemas.microsoft.com/office/drawing/2014/main" id="{632345D9-D6EC-4594-8D49-09A40566881D}"/>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1" name="TextBox 30">
            <a:extLst>
              <a:ext uri="{FF2B5EF4-FFF2-40B4-BE49-F238E27FC236}">
                <a16:creationId xmlns:a16="http://schemas.microsoft.com/office/drawing/2014/main" id="{4A378FBD-11FB-46E2-A8BD-5ED63929D4E8}"/>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56D86296-7F6F-4EFF-922E-99B593AA22D7}"/>
              </a:ext>
            </a:extLst>
          </p:cNvPr>
          <p:cNvSpPr txBox="1"/>
          <p:nvPr/>
        </p:nvSpPr>
        <p:spPr>
          <a:xfrm>
            <a:off x="979937" y="1721533"/>
            <a:ext cx="3534109"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About</a:t>
            </a:r>
          </a:p>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Marketing</a:t>
            </a:r>
            <a:r>
              <a:rPr lang="en-IN" sz="3600" b="1" dirty="0">
                <a:latin typeface="Poppins" panose="00000500000000000000" pitchFamily="2" charset="0"/>
                <a:ea typeface="Open Sans ExtraBold" panose="020B0906030804020204" pitchFamily="34" charset="0"/>
                <a:cs typeface="Poppins" panose="00000500000000000000" pitchFamily="2" charset="0"/>
              </a:rPr>
              <a:t> Creative</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8" name="Picture Placeholder 7">
            <a:extLst>
              <a:ext uri="{FF2B5EF4-FFF2-40B4-BE49-F238E27FC236}">
                <a16:creationId xmlns:a16="http://schemas.microsoft.com/office/drawing/2014/main" id="{8BB8B17F-7703-2FE1-846D-E7F83BDD1341}"/>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95AFC8C1-D1F0-4C1F-FD34-36EFCA46F765}"/>
              </a:ext>
            </a:extLst>
          </p:cNvPr>
          <p:cNvSpPr>
            <a:spLocks noGrp="1"/>
          </p:cNvSpPr>
          <p:nvPr>
            <p:ph type="pic" sz="quarter" idx="10"/>
          </p:nvPr>
        </p:nvSpPr>
        <p:spPr/>
      </p:sp>
    </p:spTree>
    <p:extLst>
      <p:ext uri="{BB962C8B-B14F-4D97-AF65-F5344CB8AC3E}">
        <p14:creationId xmlns:p14="http://schemas.microsoft.com/office/powerpoint/2010/main" val="338504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1E72FBD2-44CF-289D-6D54-C2C6828F8F99}"/>
              </a:ext>
            </a:extLst>
          </p:cNvPr>
          <p:cNvSpPr>
            <a:spLocks noGrp="1"/>
          </p:cNvSpPr>
          <p:nvPr>
            <p:ph type="pic" sz="quarter" idx="11"/>
          </p:nvPr>
        </p:nvSpPr>
        <p:spPr/>
      </p:sp>
      <p:sp>
        <p:nvSpPr>
          <p:cNvPr id="4" name="Freeform: Shape 3">
            <a:extLst>
              <a:ext uri="{FF2B5EF4-FFF2-40B4-BE49-F238E27FC236}">
                <a16:creationId xmlns:a16="http://schemas.microsoft.com/office/drawing/2014/main" id="{4D0C8DD8-948A-46C3-833E-2BC03BF161F2}"/>
              </a:ext>
            </a:extLst>
          </p:cNvPr>
          <p:cNvSpPr/>
          <p:nvPr/>
        </p:nvSpPr>
        <p:spPr>
          <a:xfrm flipH="1" flipV="1">
            <a:off x="-1" y="0"/>
            <a:ext cx="12203287" cy="2356834"/>
          </a:xfrm>
          <a:custGeom>
            <a:avLst/>
            <a:gdLst>
              <a:gd name="connsiteX0" fmla="*/ 436110 w 12203287"/>
              <a:gd name="connsiteY0" fmla="*/ 0 h 2960196"/>
              <a:gd name="connsiteX1" fmla="*/ 11778464 w 12203287"/>
              <a:gd name="connsiteY1" fmla="*/ 0 h 2960196"/>
              <a:gd name="connsiteX2" fmla="*/ 12172590 w 12203287"/>
              <a:gd name="connsiteY2" fmla="*/ 163253 h 2960196"/>
              <a:gd name="connsiteX3" fmla="*/ 12193392 w 12203287"/>
              <a:gd name="connsiteY3" fmla="*/ 188465 h 2960196"/>
              <a:gd name="connsiteX4" fmla="*/ 12203287 w 12203287"/>
              <a:gd name="connsiteY4" fmla="*/ 384419 h 2960196"/>
              <a:gd name="connsiteX5" fmla="*/ 12203287 w 12203287"/>
              <a:gd name="connsiteY5" fmla="*/ 2960196 h 2960196"/>
              <a:gd name="connsiteX6" fmla="*/ 0 w 12203287"/>
              <a:gd name="connsiteY6" fmla="*/ 2960196 h 2960196"/>
              <a:gd name="connsiteX7" fmla="*/ 0 w 12203287"/>
              <a:gd name="connsiteY7" fmla="*/ 214137 h 2960196"/>
              <a:gd name="connsiteX8" fmla="*/ 41984 w 12203287"/>
              <a:gd name="connsiteY8" fmla="*/ 163252 h 2960196"/>
              <a:gd name="connsiteX9" fmla="*/ 436110 w 12203287"/>
              <a:gd name="connsiteY9" fmla="*/ 0 h 29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3287" h="2960196">
                <a:moveTo>
                  <a:pt x="436110" y="0"/>
                </a:moveTo>
                <a:lnTo>
                  <a:pt x="11778464" y="0"/>
                </a:lnTo>
                <a:cubicBezTo>
                  <a:pt x="11932380" y="0"/>
                  <a:pt x="12071725" y="62387"/>
                  <a:pt x="12172590" y="163253"/>
                </a:cubicBezTo>
                <a:lnTo>
                  <a:pt x="12193392" y="188465"/>
                </a:lnTo>
                <a:lnTo>
                  <a:pt x="12203287" y="384419"/>
                </a:lnTo>
                <a:lnTo>
                  <a:pt x="12203287" y="2960196"/>
                </a:lnTo>
                <a:lnTo>
                  <a:pt x="0" y="2960196"/>
                </a:lnTo>
                <a:lnTo>
                  <a:pt x="0" y="214137"/>
                </a:lnTo>
                <a:lnTo>
                  <a:pt x="41984" y="163252"/>
                </a:lnTo>
                <a:cubicBezTo>
                  <a:pt x="142849" y="62387"/>
                  <a:pt x="282194" y="0"/>
                  <a:pt x="436110" y="0"/>
                </a:cubicBezTo>
                <a:close/>
              </a:path>
            </a:pathLst>
          </a:custGeom>
          <a:gradFill>
            <a:gsLst>
              <a:gs pos="0">
                <a:schemeClr val="accent4">
                  <a:alpha val="20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6" name="Rectangle: Rounded Corners 5">
            <a:extLst>
              <a:ext uri="{FF2B5EF4-FFF2-40B4-BE49-F238E27FC236}">
                <a16:creationId xmlns:a16="http://schemas.microsoft.com/office/drawing/2014/main" id="{143797C1-8860-455F-B3DF-59CE4765FDB0}"/>
              </a:ext>
            </a:extLst>
          </p:cNvPr>
          <p:cNvSpPr/>
          <p:nvPr/>
        </p:nvSpPr>
        <p:spPr>
          <a:xfrm>
            <a:off x="7778839" y="549275"/>
            <a:ext cx="3357474" cy="57594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3" name="Rectangle: Rounded Corners 22">
            <a:extLst>
              <a:ext uri="{FF2B5EF4-FFF2-40B4-BE49-F238E27FC236}">
                <a16:creationId xmlns:a16="http://schemas.microsoft.com/office/drawing/2014/main" id="{25BA057A-4FD9-44C2-9160-5456947CA580}"/>
              </a:ext>
            </a:extLst>
          </p:cNvPr>
          <p:cNvSpPr/>
          <p:nvPr/>
        </p:nvSpPr>
        <p:spPr>
          <a:xfrm>
            <a:off x="8101764" y="4285462"/>
            <a:ext cx="2711623" cy="1796564"/>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5" name="Rectangle: Rounded Corners 4">
            <a:extLst>
              <a:ext uri="{FF2B5EF4-FFF2-40B4-BE49-F238E27FC236}">
                <a16:creationId xmlns:a16="http://schemas.microsoft.com/office/drawing/2014/main" id="{9DE249E0-C850-4A82-9668-7940C509D426}"/>
              </a:ext>
            </a:extLst>
          </p:cNvPr>
          <p:cNvSpPr/>
          <p:nvPr/>
        </p:nvSpPr>
        <p:spPr>
          <a:xfrm>
            <a:off x="1055687" y="549275"/>
            <a:ext cx="6388301" cy="4048483"/>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8" name="TextBox 7">
            <a:extLst>
              <a:ext uri="{FF2B5EF4-FFF2-40B4-BE49-F238E27FC236}">
                <a16:creationId xmlns:a16="http://schemas.microsoft.com/office/drawing/2014/main" id="{8A943786-DC6F-460D-A2F2-9ECEBEDCBE92}"/>
              </a:ext>
            </a:extLst>
          </p:cNvPr>
          <p:cNvSpPr txBox="1"/>
          <p:nvPr/>
        </p:nvSpPr>
        <p:spPr>
          <a:xfrm>
            <a:off x="4372990" y="1193806"/>
            <a:ext cx="2653309" cy="1200329"/>
          </a:xfrm>
          <a:prstGeom prst="rect">
            <a:avLst/>
          </a:prstGeom>
          <a:noFill/>
        </p:spPr>
        <p:txBody>
          <a:bodyPr wrap="square" rtlCol="0">
            <a:spAutoFit/>
          </a:bodyPr>
          <a:lstStyle/>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Why </a:t>
            </a:r>
            <a:r>
              <a:rPr lang="en-IN" sz="3600" b="1" dirty="0">
                <a:latin typeface="Poppins" panose="00000500000000000000" pitchFamily="2" charset="0"/>
                <a:ea typeface="Open Sans ExtraBold" panose="020B0906030804020204" pitchFamily="34" charset="0"/>
                <a:cs typeface="Poppins" panose="00000500000000000000" pitchFamily="2" charset="0"/>
              </a:rPr>
              <a:t>Choose Us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9" name="TextBox 8">
            <a:extLst>
              <a:ext uri="{FF2B5EF4-FFF2-40B4-BE49-F238E27FC236}">
                <a16:creationId xmlns:a16="http://schemas.microsoft.com/office/drawing/2014/main" id="{0F450CAC-796F-4449-9B9C-88B4BC2BAC47}"/>
              </a:ext>
            </a:extLst>
          </p:cNvPr>
          <p:cNvSpPr txBox="1"/>
          <p:nvPr/>
        </p:nvSpPr>
        <p:spPr>
          <a:xfrm>
            <a:off x="1458711" y="5288259"/>
            <a:ext cx="5875658"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0" name="TextBox 9">
            <a:extLst>
              <a:ext uri="{FF2B5EF4-FFF2-40B4-BE49-F238E27FC236}">
                <a16:creationId xmlns:a16="http://schemas.microsoft.com/office/drawing/2014/main" id="{74DD8346-E1F8-4815-89A5-8ED795DA4D4A}"/>
              </a:ext>
            </a:extLst>
          </p:cNvPr>
          <p:cNvSpPr txBox="1"/>
          <p:nvPr/>
        </p:nvSpPr>
        <p:spPr>
          <a:xfrm>
            <a:off x="4451247" y="2534268"/>
            <a:ext cx="2810740" cy="894732"/>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1" name="TextBox 10">
            <a:extLst>
              <a:ext uri="{FF2B5EF4-FFF2-40B4-BE49-F238E27FC236}">
                <a16:creationId xmlns:a16="http://schemas.microsoft.com/office/drawing/2014/main" id="{7217C2FF-0C60-42F8-A4CF-09E5EB578286}"/>
              </a:ext>
            </a:extLst>
          </p:cNvPr>
          <p:cNvSpPr txBox="1"/>
          <p:nvPr/>
        </p:nvSpPr>
        <p:spPr>
          <a:xfrm>
            <a:off x="1458711" y="4980482"/>
            <a:ext cx="2039258" cy="307777"/>
          </a:xfrm>
          <a:prstGeom prst="rect">
            <a:avLst/>
          </a:prstGeom>
          <a:noFill/>
        </p:spPr>
        <p:txBody>
          <a:bodyPr wrap="square">
            <a:spAutoFit/>
          </a:bodyPr>
          <a:lstStyle/>
          <a:p>
            <a:r>
              <a:rPr lang="en-IN" sz="1400" b="1" dirty="0">
                <a:solidFill>
                  <a:schemeClr val="tx1">
                    <a:lumMod val="95000"/>
                    <a:lumOff val="5000"/>
                  </a:schemeClr>
                </a:solidFill>
                <a:latin typeface="Open Sans" pitchFamily="2" charset="0"/>
                <a:ea typeface="Open Sans" pitchFamily="2" charset="0"/>
                <a:cs typeface="Open Sans" pitchFamily="2" charset="0"/>
              </a:rPr>
              <a:t>Expert motivation </a:t>
            </a:r>
            <a:endParaRPr lang="id-ID" sz="1400" b="1" dirty="0">
              <a:solidFill>
                <a:schemeClr val="tx1">
                  <a:lumMod val="95000"/>
                  <a:lumOff val="5000"/>
                </a:schemeClr>
              </a:solidFill>
              <a:latin typeface="Open Sans" pitchFamily="2" charset="0"/>
              <a:ea typeface="Open Sans" pitchFamily="2" charset="0"/>
              <a:cs typeface="Open Sans" pitchFamily="2" charset="0"/>
            </a:endParaRPr>
          </a:p>
        </p:txBody>
      </p:sp>
      <p:sp>
        <p:nvSpPr>
          <p:cNvPr id="14" name="TextBox 13">
            <a:extLst>
              <a:ext uri="{FF2B5EF4-FFF2-40B4-BE49-F238E27FC236}">
                <a16:creationId xmlns:a16="http://schemas.microsoft.com/office/drawing/2014/main" id="{A160753A-F2C7-4EBB-AEF7-E027EE88DCD6}"/>
              </a:ext>
            </a:extLst>
          </p:cNvPr>
          <p:cNvSpPr txBox="1"/>
          <p:nvPr/>
        </p:nvSpPr>
        <p:spPr>
          <a:xfrm>
            <a:off x="8337715" y="1602006"/>
            <a:ext cx="2231689" cy="616836"/>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pic>
        <p:nvPicPr>
          <p:cNvPr id="12" name="Graphic 11">
            <a:extLst>
              <a:ext uri="{FF2B5EF4-FFF2-40B4-BE49-F238E27FC236}">
                <a16:creationId xmlns:a16="http://schemas.microsoft.com/office/drawing/2014/main" id="{7AF34C57-C631-4E89-AA40-A533D983371E}"/>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1833" y="1048830"/>
            <a:ext cx="398440" cy="398440"/>
          </a:xfrm>
          <a:prstGeom prst="rect">
            <a:avLst/>
          </a:prstGeom>
        </p:spPr>
      </p:pic>
      <p:sp>
        <p:nvSpPr>
          <p:cNvPr id="16" name="Rectangle: Rounded Corners 15">
            <a:extLst>
              <a:ext uri="{FF2B5EF4-FFF2-40B4-BE49-F238E27FC236}">
                <a16:creationId xmlns:a16="http://schemas.microsoft.com/office/drawing/2014/main" id="{CA3BBEF3-4F73-4B83-9A0C-5A06EFF671F1}"/>
              </a:ext>
            </a:extLst>
          </p:cNvPr>
          <p:cNvSpPr/>
          <p:nvPr/>
        </p:nvSpPr>
        <p:spPr>
          <a:xfrm>
            <a:off x="8545781" y="734070"/>
            <a:ext cx="2231689" cy="4048483"/>
          </a:xfrm>
          <a:prstGeom prst="roundRect">
            <a:avLst/>
          </a:prstGeom>
          <a:no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pic>
        <p:nvPicPr>
          <p:cNvPr id="17" name="Graphic 16">
            <a:extLst>
              <a:ext uri="{FF2B5EF4-FFF2-40B4-BE49-F238E27FC236}">
                <a16:creationId xmlns:a16="http://schemas.microsoft.com/office/drawing/2014/main" id="{4CB03357-B36C-4C17-A08F-2D17990B78D6}"/>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18749" y="2575605"/>
            <a:ext cx="224608" cy="326702"/>
          </a:xfrm>
          <a:prstGeom prst="rect">
            <a:avLst/>
          </a:prstGeom>
        </p:spPr>
      </p:pic>
      <p:pic>
        <p:nvPicPr>
          <p:cNvPr id="18" name="Graphic 17">
            <a:extLst>
              <a:ext uri="{FF2B5EF4-FFF2-40B4-BE49-F238E27FC236}">
                <a16:creationId xmlns:a16="http://schemas.microsoft.com/office/drawing/2014/main" id="{3BC8DA8B-C83E-4745-B2CA-5E31A2E6EB51}"/>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flipH="1">
            <a:off x="9268241" y="4698806"/>
            <a:ext cx="325624" cy="325624"/>
          </a:xfrm>
          <a:prstGeom prst="rect">
            <a:avLst/>
          </a:prstGeom>
        </p:spPr>
      </p:pic>
      <p:sp>
        <p:nvSpPr>
          <p:cNvPr id="20" name="TextBox 19">
            <a:extLst>
              <a:ext uri="{FF2B5EF4-FFF2-40B4-BE49-F238E27FC236}">
                <a16:creationId xmlns:a16="http://schemas.microsoft.com/office/drawing/2014/main" id="{6B2F46AF-F759-4D29-9699-F55CB31718C7}"/>
              </a:ext>
            </a:extLst>
          </p:cNvPr>
          <p:cNvSpPr txBox="1"/>
          <p:nvPr/>
        </p:nvSpPr>
        <p:spPr>
          <a:xfrm>
            <a:off x="8337715" y="3114267"/>
            <a:ext cx="2231689" cy="616836"/>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2" name="TextBox 21">
            <a:extLst>
              <a:ext uri="{FF2B5EF4-FFF2-40B4-BE49-F238E27FC236}">
                <a16:creationId xmlns:a16="http://schemas.microsoft.com/office/drawing/2014/main" id="{F778A600-666C-45F7-8A71-9B7AA728FE35}"/>
              </a:ext>
            </a:extLst>
          </p:cNvPr>
          <p:cNvSpPr txBox="1"/>
          <p:nvPr/>
        </p:nvSpPr>
        <p:spPr>
          <a:xfrm>
            <a:off x="8337715" y="5097313"/>
            <a:ext cx="2231689" cy="616836"/>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5" name="TextBox 24">
            <a:extLst>
              <a:ext uri="{FF2B5EF4-FFF2-40B4-BE49-F238E27FC236}">
                <a16:creationId xmlns:a16="http://schemas.microsoft.com/office/drawing/2014/main" id="{67F719A5-7A3F-41B3-BDBC-CC865D140C16}"/>
              </a:ext>
            </a:extLst>
          </p:cNvPr>
          <p:cNvSpPr txBox="1"/>
          <p:nvPr/>
        </p:nvSpPr>
        <p:spPr>
          <a:xfrm>
            <a:off x="4447287" y="3604606"/>
            <a:ext cx="3096844" cy="307777"/>
          </a:xfrm>
          <a:prstGeom prst="rect">
            <a:avLst/>
          </a:prstGeom>
          <a:noFill/>
        </p:spPr>
        <p:txBody>
          <a:bodyPr wrap="square">
            <a:spAutoFit/>
          </a:bodyPr>
          <a:lstStyle/>
          <a:p>
            <a:r>
              <a:rPr lang="en-US" sz="1400" b="1" dirty="0">
                <a:solidFill>
                  <a:schemeClr val="accent1"/>
                </a:solidFill>
                <a:latin typeface="Open Sans" pitchFamily="2" charset="0"/>
                <a:ea typeface="Open Sans" pitchFamily="2" charset="0"/>
                <a:cs typeface="Open Sans" pitchFamily="2" charset="0"/>
              </a:rPr>
              <a:t>Wilson </a:t>
            </a:r>
            <a:r>
              <a:rPr lang="en-US" sz="1400" b="1" dirty="0">
                <a:solidFill>
                  <a:schemeClr val="accent1"/>
                </a:solidFill>
                <a:effectLst/>
                <a:latin typeface="Open Sans" pitchFamily="2" charset="0"/>
                <a:ea typeface="Open Sans" pitchFamily="2" charset="0"/>
                <a:cs typeface="Open Sans" pitchFamily="2" charset="0"/>
              </a:rPr>
              <a:t> </a:t>
            </a:r>
            <a:r>
              <a:rPr lang="en-US" sz="1400" b="1" dirty="0" err="1">
                <a:solidFill>
                  <a:schemeClr val="accent1"/>
                </a:solidFill>
                <a:effectLst/>
                <a:latin typeface="Open Sans" pitchFamily="2" charset="0"/>
                <a:ea typeface="Open Sans" pitchFamily="2" charset="0"/>
                <a:cs typeface="Open Sans" pitchFamily="2" charset="0"/>
              </a:rPr>
              <a:t>Enderson</a:t>
            </a:r>
            <a:endParaRPr lang="id-ID" sz="1400" b="1" dirty="0">
              <a:solidFill>
                <a:schemeClr val="accent1"/>
              </a:solidFill>
              <a:latin typeface="Open Sans" pitchFamily="2" charset="0"/>
              <a:ea typeface="Open Sans" pitchFamily="2" charset="0"/>
              <a:cs typeface="Open Sans" pitchFamily="2" charset="0"/>
            </a:endParaRPr>
          </a:p>
        </p:txBody>
      </p:sp>
      <p:sp>
        <p:nvSpPr>
          <p:cNvPr id="26" name="TextBox 25">
            <a:extLst>
              <a:ext uri="{FF2B5EF4-FFF2-40B4-BE49-F238E27FC236}">
                <a16:creationId xmlns:a16="http://schemas.microsoft.com/office/drawing/2014/main" id="{5A49081D-7740-4E62-BEDC-D13A16703964}"/>
              </a:ext>
            </a:extLst>
          </p:cNvPr>
          <p:cNvSpPr txBox="1"/>
          <p:nvPr/>
        </p:nvSpPr>
        <p:spPr>
          <a:xfrm>
            <a:off x="4447287" y="3822713"/>
            <a:ext cx="3096844" cy="340734"/>
          </a:xfrm>
          <a:prstGeom prst="rect">
            <a:avLst/>
          </a:prstGeom>
          <a:noFill/>
        </p:spPr>
        <p:txBody>
          <a:bodyPr wrap="square">
            <a:spAutoFit/>
          </a:bodyPr>
          <a:lstStyle/>
          <a:p>
            <a:pPr>
              <a:lnSpc>
                <a:spcPct val="150000"/>
              </a:lnSpc>
            </a:pPr>
            <a:r>
              <a:rPr lang="en-US" sz="1200" dirty="0">
                <a:solidFill>
                  <a:schemeClr val="bg1">
                    <a:lumMod val="50000"/>
                  </a:schemeClr>
                </a:solidFill>
                <a:latin typeface="Open Sans" pitchFamily="2" charset="0"/>
                <a:ea typeface="Open Sans" pitchFamily="2" charset="0"/>
                <a:cs typeface="Open Sans" pitchFamily="2" charset="0"/>
              </a:rPr>
              <a:t>Creative Designer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7" name="Rectangle: Top Corners Rounded 26">
            <a:extLst>
              <a:ext uri="{FF2B5EF4-FFF2-40B4-BE49-F238E27FC236}">
                <a16:creationId xmlns:a16="http://schemas.microsoft.com/office/drawing/2014/main" id="{641C14F5-2414-488D-9852-864DAED5D546}"/>
              </a:ext>
            </a:extLst>
          </p:cNvPr>
          <p:cNvSpPr/>
          <p:nvPr/>
        </p:nvSpPr>
        <p:spPr>
          <a:xfrm rot="5400000">
            <a:off x="5819" y="5789772"/>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8" name="TextBox 27">
            <a:extLst>
              <a:ext uri="{FF2B5EF4-FFF2-40B4-BE49-F238E27FC236}">
                <a16:creationId xmlns:a16="http://schemas.microsoft.com/office/drawing/2014/main" id="{72088690-4C1E-429E-B4CC-5D2318C535F3}"/>
              </a:ext>
            </a:extLst>
          </p:cNvPr>
          <p:cNvSpPr txBox="1"/>
          <p:nvPr/>
        </p:nvSpPr>
        <p:spPr>
          <a:xfrm>
            <a:off x="63529" y="5935740"/>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11</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Picture Placeholder 12">
            <a:extLst>
              <a:ext uri="{FF2B5EF4-FFF2-40B4-BE49-F238E27FC236}">
                <a16:creationId xmlns:a16="http://schemas.microsoft.com/office/drawing/2014/main" id="{488E73E8-5566-54CF-F830-E75D3234FABD}"/>
              </a:ext>
            </a:extLst>
          </p:cNvPr>
          <p:cNvSpPr>
            <a:spLocks noGrp="1"/>
          </p:cNvSpPr>
          <p:nvPr>
            <p:ph type="pic" sz="quarter" idx="10"/>
          </p:nvPr>
        </p:nvSpPr>
        <p:spPr/>
      </p:sp>
    </p:spTree>
    <p:extLst>
      <p:ext uri="{BB962C8B-B14F-4D97-AF65-F5344CB8AC3E}">
        <p14:creationId xmlns:p14="http://schemas.microsoft.com/office/powerpoint/2010/main" val="900733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17B1C125-729D-2EAE-E18C-8660E61AA354}"/>
              </a:ext>
            </a:extLst>
          </p:cNvPr>
          <p:cNvSpPr>
            <a:spLocks noGrp="1"/>
          </p:cNvSpPr>
          <p:nvPr>
            <p:ph type="pic" sz="quarter" idx="10"/>
          </p:nvPr>
        </p:nvSpPr>
        <p:spPr/>
      </p:sp>
      <p:sp>
        <p:nvSpPr>
          <p:cNvPr id="36" name="Freeform: Shape 35">
            <a:extLst>
              <a:ext uri="{FF2B5EF4-FFF2-40B4-BE49-F238E27FC236}">
                <a16:creationId xmlns:a16="http://schemas.microsoft.com/office/drawing/2014/main" id="{EB0DC5EC-B041-4C16-8705-7E5D61D5A36F}"/>
              </a:ext>
            </a:extLst>
          </p:cNvPr>
          <p:cNvSpPr/>
          <p:nvPr/>
        </p:nvSpPr>
        <p:spPr>
          <a:xfrm rot="10800000" flipH="1" flipV="1">
            <a:off x="-1" y="2462567"/>
            <a:ext cx="11476385" cy="2845133"/>
          </a:xfrm>
          <a:custGeom>
            <a:avLst/>
            <a:gdLst>
              <a:gd name="connsiteX0" fmla="*/ 0 w 11476385"/>
              <a:gd name="connsiteY0" fmla="*/ 0 h 2845133"/>
              <a:gd name="connsiteX1" fmla="*/ 10053819 w 11476385"/>
              <a:gd name="connsiteY1" fmla="*/ 1 h 2845133"/>
              <a:gd name="connsiteX2" fmla="*/ 11476385 w 11476385"/>
              <a:gd name="connsiteY2" fmla="*/ 1422567 h 2845133"/>
              <a:gd name="connsiteX3" fmla="*/ 10053819 w 11476385"/>
              <a:gd name="connsiteY3" fmla="*/ 2845133 h 2845133"/>
              <a:gd name="connsiteX4" fmla="*/ 0 w 11476385"/>
              <a:gd name="connsiteY4" fmla="*/ 2845131 h 2845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6385" h="2845133">
                <a:moveTo>
                  <a:pt x="0" y="0"/>
                </a:moveTo>
                <a:lnTo>
                  <a:pt x="10053819" y="1"/>
                </a:lnTo>
                <a:cubicBezTo>
                  <a:pt x="10839481" y="1"/>
                  <a:pt x="11476385" y="636905"/>
                  <a:pt x="11476385" y="1422567"/>
                </a:cubicBezTo>
                <a:cubicBezTo>
                  <a:pt x="11476385" y="2208229"/>
                  <a:pt x="10839481" y="2845133"/>
                  <a:pt x="10053819" y="2845133"/>
                </a:cubicBezTo>
                <a:lnTo>
                  <a:pt x="0" y="2845131"/>
                </a:lnTo>
                <a:close/>
              </a:path>
            </a:pathLst>
          </a:custGeom>
          <a:gradFill>
            <a:gsLst>
              <a:gs pos="0">
                <a:schemeClr val="accent4">
                  <a:alpha val="20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6" name="TextBox 5">
            <a:extLst>
              <a:ext uri="{FF2B5EF4-FFF2-40B4-BE49-F238E27FC236}">
                <a16:creationId xmlns:a16="http://schemas.microsoft.com/office/drawing/2014/main" id="{CFAA0CCB-9E3F-446A-983E-B56CAC4E893D}"/>
              </a:ext>
            </a:extLst>
          </p:cNvPr>
          <p:cNvSpPr txBox="1"/>
          <p:nvPr/>
        </p:nvSpPr>
        <p:spPr>
          <a:xfrm>
            <a:off x="1094356" y="807462"/>
            <a:ext cx="4892014" cy="1200329"/>
          </a:xfrm>
          <a:prstGeom prst="rect">
            <a:avLst/>
          </a:prstGeom>
          <a:noFill/>
        </p:spPr>
        <p:txBody>
          <a:bodyPr wrap="square" rtlCol="0">
            <a:spAutoFit/>
          </a:bodyPr>
          <a:lstStyle/>
          <a:p>
            <a:r>
              <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Marketing Work</a:t>
            </a:r>
            <a:endPar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a:p>
            <a:r>
              <a:rPr lang="en-IN" sz="3600" b="1" dirty="0">
                <a:latin typeface="Poppins" panose="00000500000000000000" pitchFamily="2" charset="0"/>
                <a:ea typeface="Open Sans ExtraBold" panose="020B0906030804020204" pitchFamily="34" charset="0"/>
                <a:cs typeface="Poppins" panose="00000500000000000000" pitchFamily="2" charset="0"/>
              </a:rPr>
              <a:t>Income</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5" name="Rectangle: Rounded Corners 24">
            <a:extLst>
              <a:ext uri="{FF2B5EF4-FFF2-40B4-BE49-F238E27FC236}">
                <a16:creationId xmlns:a16="http://schemas.microsoft.com/office/drawing/2014/main" id="{396F38FE-B046-4A04-9DFB-FDC2D37000C7}"/>
              </a:ext>
            </a:extLst>
          </p:cNvPr>
          <p:cNvSpPr/>
          <p:nvPr/>
        </p:nvSpPr>
        <p:spPr>
          <a:xfrm>
            <a:off x="1055688" y="3209924"/>
            <a:ext cx="2565400" cy="3098801"/>
          </a:xfrm>
          <a:prstGeom prst="roundRect">
            <a:avLst>
              <a:gd name="adj" fmla="val 10726"/>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6" name="Rectangle: Rounded Corners 25">
            <a:extLst>
              <a:ext uri="{FF2B5EF4-FFF2-40B4-BE49-F238E27FC236}">
                <a16:creationId xmlns:a16="http://schemas.microsoft.com/office/drawing/2014/main" id="{0931304A-3E20-4F7C-8E4C-37FBA54BCD5E}"/>
              </a:ext>
            </a:extLst>
          </p:cNvPr>
          <p:cNvSpPr/>
          <p:nvPr/>
        </p:nvSpPr>
        <p:spPr>
          <a:xfrm>
            <a:off x="1461630" y="4346832"/>
            <a:ext cx="229058" cy="1324626"/>
          </a:xfrm>
          <a:prstGeom prst="roundRect">
            <a:avLst>
              <a:gd name="adj" fmla="val 50000"/>
            </a:avLst>
          </a:prstGeom>
          <a:gradFill>
            <a:gsLst>
              <a:gs pos="0">
                <a:schemeClr val="accent1">
                  <a:alpha val="91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7" name="Rectangle: Rounded Corners 26">
            <a:extLst>
              <a:ext uri="{FF2B5EF4-FFF2-40B4-BE49-F238E27FC236}">
                <a16:creationId xmlns:a16="http://schemas.microsoft.com/office/drawing/2014/main" id="{592A52E2-EEE5-415E-A82C-97BFB3503C7A}"/>
              </a:ext>
            </a:extLst>
          </p:cNvPr>
          <p:cNvSpPr/>
          <p:nvPr/>
        </p:nvSpPr>
        <p:spPr>
          <a:xfrm>
            <a:off x="1927449" y="4702432"/>
            <a:ext cx="254000" cy="969026"/>
          </a:xfrm>
          <a:prstGeom prst="roundRect">
            <a:avLst>
              <a:gd name="adj" fmla="val 50000"/>
            </a:avLst>
          </a:prstGeom>
          <a:gradFill>
            <a:gsLst>
              <a:gs pos="0">
                <a:schemeClr val="accent1">
                  <a:alpha val="91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8" name="Rectangle: Rounded Corners 27">
            <a:extLst>
              <a:ext uri="{FF2B5EF4-FFF2-40B4-BE49-F238E27FC236}">
                <a16:creationId xmlns:a16="http://schemas.microsoft.com/office/drawing/2014/main" id="{DCF38CD0-D01C-489F-9008-7357ED4A1E05}"/>
              </a:ext>
            </a:extLst>
          </p:cNvPr>
          <p:cNvSpPr/>
          <p:nvPr/>
        </p:nvSpPr>
        <p:spPr>
          <a:xfrm>
            <a:off x="2418210" y="4042032"/>
            <a:ext cx="254000" cy="1629426"/>
          </a:xfrm>
          <a:prstGeom prst="roundRect">
            <a:avLst>
              <a:gd name="adj" fmla="val 50000"/>
            </a:avLst>
          </a:prstGeom>
          <a:gradFill>
            <a:gsLst>
              <a:gs pos="0">
                <a:schemeClr val="accent1">
                  <a:alpha val="91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9" name="Rectangle: Rounded Corners 28">
            <a:extLst>
              <a:ext uri="{FF2B5EF4-FFF2-40B4-BE49-F238E27FC236}">
                <a16:creationId xmlns:a16="http://schemas.microsoft.com/office/drawing/2014/main" id="{CDC8244D-A416-460F-B812-35EC9583CE67}"/>
              </a:ext>
            </a:extLst>
          </p:cNvPr>
          <p:cNvSpPr/>
          <p:nvPr/>
        </p:nvSpPr>
        <p:spPr>
          <a:xfrm>
            <a:off x="2908972" y="4245232"/>
            <a:ext cx="254000" cy="1426226"/>
          </a:xfrm>
          <a:prstGeom prst="roundRect">
            <a:avLst>
              <a:gd name="adj" fmla="val 50000"/>
            </a:avLst>
          </a:prstGeom>
          <a:gradFill>
            <a:gsLst>
              <a:gs pos="0">
                <a:schemeClr val="accent1">
                  <a:alpha val="91000"/>
                </a:schemeClr>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30" name="TextBox 29">
            <a:extLst>
              <a:ext uri="{FF2B5EF4-FFF2-40B4-BE49-F238E27FC236}">
                <a16:creationId xmlns:a16="http://schemas.microsoft.com/office/drawing/2014/main" id="{F7044254-5240-47C3-A51F-81E6114DE3F7}"/>
              </a:ext>
            </a:extLst>
          </p:cNvPr>
          <p:cNvSpPr txBox="1"/>
          <p:nvPr/>
        </p:nvSpPr>
        <p:spPr>
          <a:xfrm>
            <a:off x="1303338" y="3457316"/>
            <a:ext cx="2070100" cy="369332"/>
          </a:xfrm>
          <a:prstGeom prst="rect">
            <a:avLst/>
          </a:prstGeom>
          <a:noFill/>
        </p:spPr>
        <p:txBody>
          <a:bodyPr wrap="square" rtlCol="0">
            <a:spAutoFit/>
          </a:bodyPr>
          <a:lstStyle/>
          <a:p>
            <a:pPr algn="ctr"/>
            <a:r>
              <a:rPr lang="en-US" b="1" dirty="0">
                <a:latin typeface="Open Sans" pitchFamily="2" charset="0"/>
              </a:rPr>
              <a:t>Hourly Rate</a:t>
            </a:r>
            <a:endParaRPr lang="id-ID" b="1" dirty="0">
              <a:latin typeface="Open Sans" pitchFamily="2" charset="0"/>
            </a:endParaRPr>
          </a:p>
        </p:txBody>
      </p:sp>
      <p:sp>
        <p:nvSpPr>
          <p:cNvPr id="31" name="TextBox 30">
            <a:extLst>
              <a:ext uri="{FF2B5EF4-FFF2-40B4-BE49-F238E27FC236}">
                <a16:creationId xmlns:a16="http://schemas.microsoft.com/office/drawing/2014/main" id="{AF0E13E9-1745-4377-B1BB-9C9288191F7D}"/>
              </a:ext>
            </a:extLst>
          </p:cNvPr>
          <p:cNvSpPr txBox="1"/>
          <p:nvPr/>
        </p:nvSpPr>
        <p:spPr>
          <a:xfrm>
            <a:off x="1381234" y="5753555"/>
            <a:ext cx="389850" cy="307777"/>
          </a:xfrm>
          <a:prstGeom prst="rect">
            <a:avLst/>
          </a:prstGeom>
          <a:noFill/>
        </p:spPr>
        <p:txBody>
          <a:bodyPr wrap="none" rtlCol="0">
            <a:spAutoFit/>
          </a:bodyPr>
          <a:lstStyle/>
          <a:p>
            <a:pPr algn="ctr"/>
            <a:r>
              <a:rPr lang="en-US" sz="1400" b="1" dirty="0">
                <a:solidFill>
                  <a:schemeClr val="tx1">
                    <a:lumMod val="75000"/>
                    <a:lumOff val="25000"/>
                  </a:schemeClr>
                </a:solidFill>
                <a:latin typeface="Open Sans" pitchFamily="2" charset="0"/>
              </a:rPr>
              <a:t>$5</a:t>
            </a:r>
            <a:endParaRPr lang="id-ID" sz="1400" b="1" dirty="0">
              <a:solidFill>
                <a:schemeClr val="tx1">
                  <a:lumMod val="75000"/>
                  <a:lumOff val="25000"/>
                </a:schemeClr>
              </a:solidFill>
              <a:latin typeface="Open Sans" pitchFamily="2" charset="0"/>
            </a:endParaRPr>
          </a:p>
        </p:txBody>
      </p:sp>
      <p:sp>
        <p:nvSpPr>
          <p:cNvPr id="32" name="TextBox 31">
            <a:extLst>
              <a:ext uri="{FF2B5EF4-FFF2-40B4-BE49-F238E27FC236}">
                <a16:creationId xmlns:a16="http://schemas.microsoft.com/office/drawing/2014/main" id="{0BEFDB83-B059-4E4E-AC1A-266293326453}"/>
              </a:ext>
            </a:extLst>
          </p:cNvPr>
          <p:cNvSpPr txBox="1"/>
          <p:nvPr/>
        </p:nvSpPr>
        <p:spPr>
          <a:xfrm>
            <a:off x="1859524" y="5753555"/>
            <a:ext cx="389850" cy="307777"/>
          </a:xfrm>
          <a:prstGeom prst="rect">
            <a:avLst/>
          </a:prstGeom>
          <a:noFill/>
        </p:spPr>
        <p:txBody>
          <a:bodyPr wrap="none" rtlCol="0">
            <a:spAutoFit/>
          </a:bodyPr>
          <a:lstStyle/>
          <a:p>
            <a:pPr algn="ctr"/>
            <a:r>
              <a:rPr lang="en-US" sz="1400" b="1" dirty="0">
                <a:solidFill>
                  <a:schemeClr val="tx1">
                    <a:lumMod val="75000"/>
                    <a:lumOff val="25000"/>
                  </a:schemeClr>
                </a:solidFill>
                <a:latin typeface="Open Sans" pitchFamily="2" charset="0"/>
              </a:rPr>
              <a:t>$3</a:t>
            </a:r>
            <a:endParaRPr lang="id-ID" sz="1400" b="1" dirty="0">
              <a:solidFill>
                <a:schemeClr val="tx1">
                  <a:lumMod val="75000"/>
                  <a:lumOff val="25000"/>
                </a:schemeClr>
              </a:solidFill>
              <a:latin typeface="Open Sans" pitchFamily="2" charset="0"/>
            </a:endParaRPr>
          </a:p>
        </p:txBody>
      </p:sp>
      <p:sp>
        <p:nvSpPr>
          <p:cNvPr id="33" name="TextBox 32">
            <a:extLst>
              <a:ext uri="{FF2B5EF4-FFF2-40B4-BE49-F238E27FC236}">
                <a16:creationId xmlns:a16="http://schemas.microsoft.com/office/drawing/2014/main" id="{3887B90E-A84C-4A63-8469-E7DFF6A6F2FF}"/>
              </a:ext>
            </a:extLst>
          </p:cNvPr>
          <p:cNvSpPr txBox="1"/>
          <p:nvPr/>
        </p:nvSpPr>
        <p:spPr>
          <a:xfrm>
            <a:off x="2332203" y="5753555"/>
            <a:ext cx="492444" cy="307777"/>
          </a:xfrm>
          <a:prstGeom prst="rect">
            <a:avLst/>
          </a:prstGeom>
          <a:noFill/>
        </p:spPr>
        <p:txBody>
          <a:bodyPr wrap="none" rtlCol="0">
            <a:spAutoFit/>
          </a:bodyPr>
          <a:lstStyle/>
          <a:p>
            <a:pPr algn="ctr"/>
            <a:r>
              <a:rPr lang="en-US" sz="1400" b="1" dirty="0">
                <a:solidFill>
                  <a:schemeClr val="tx1">
                    <a:lumMod val="75000"/>
                    <a:lumOff val="25000"/>
                  </a:schemeClr>
                </a:solidFill>
                <a:latin typeface="Open Sans" pitchFamily="2" charset="0"/>
              </a:rPr>
              <a:t>$10</a:t>
            </a:r>
            <a:endParaRPr lang="id-ID" sz="1400" b="1" dirty="0">
              <a:solidFill>
                <a:schemeClr val="tx1">
                  <a:lumMod val="75000"/>
                  <a:lumOff val="25000"/>
                </a:schemeClr>
              </a:solidFill>
              <a:latin typeface="Open Sans" pitchFamily="2" charset="0"/>
            </a:endParaRPr>
          </a:p>
        </p:txBody>
      </p:sp>
      <p:sp>
        <p:nvSpPr>
          <p:cNvPr id="34" name="TextBox 33">
            <a:extLst>
              <a:ext uri="{FF2B5EF4-FFF2-40B4-BE49-F238E27FC236}">
                <a16:creationId xmlns:a16="http://schemas.microsoft.com/office/drawing/2014/main" id="{AB1BC0F1-751A-4E5B-A56E-950DD7A2226D}"/>
              </a:ext>
            </a:extLst>
          </p:cNvPr>
          <p:cNvSpPr txBox="1"/>
          <p:nvPr/>
        </p:nvSpPr>
        <p:spPr>
          <a:xfrm>
            <a:off x="2816104" y="5753555"/>
            <a:ext cx="389850" cy="307777"/>
          </a:xfrm>
          <a:prstGeom prst="rect">
            <a:avLst/>
          </a:prstGeom>
          <a:noFill/>
        </p:spPr>
        <p:txBody>
          <a:bodyPr wrap="none" rtlCol="0">
            <a:spAutoFit/>
          </a:bodyPr>
          <a:lstStyle/>
          <a:p>
            <a:pPr algn="ctr"/>
            <a:r>
              <a:rPr lang="en-US" sz="1400" b="1" dirty="0">
                <a:solidFill>
                  <a:schemeClr val="tx1">
                    <a:lumMod val="75000"/>
                    <a:lumOff val="25000"/>
                  </a:schemeClr>
                </a:solidFill>
                <a:latin typeface="Open Sans" pitchFamily="2" charset="0"/>
              </a:rPr>
              <a:t>$8</a:t>
            </a:r>
            <a:endParaRPr lang="id-ID" sz="1400" b="1" dirty="0">
              <a:solidFill>
                <a:schemeClr val="tx1">
                  <a:lumMod val="75000"/>
                  <a:lumOff val="25000"/>
                </a:schemeClr>
              </a:solidFill>
              <a:latin typeface="Open Sans" pitchFamily="2" charset="0"/>
            </a:endParaRPr>
          </a:p>
        </p:txBody>
      </p:sp>
      <p:sp>
        <p:nvSpPr>
          <p:cNvPr id="39" name="Rectangle: Top Corners Rounded 38">
            <a:extLst>
              <a:ext uri="{FF2B5EF4-FFF2-40B4-BE49-F238E27FC236}">
                <a16:creationId xmlns:a16="http://schemas.microsoft.com/office/drawing/2014/main" id="{9B221E1C-9802-4BE6-8741-6955F861D58C}"/>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40" name="TextBox 39">
            <a:extLst>
              <a:ext uri="{FF2B5EF4-FFF2-40B4-BE49-F238E27FC236}">
                <a16:creationId xmlns:a16="http://schemas.microsoft.com/office/drawing/2014/main" id="{11E2E47A-4D4B-46B4-8AB1-093C32878B75}"/>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12</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5EFB9928-3DB4-4BE2-B358-7A76F1513C90}"/>
              </a:ext>
            </a:extLst>
          </p:cNvPr>
          <p:cNvSpPr txBox="1"/>
          <p:nvPr/>
        </p:nvSpPr>
        <p:spPr>
          <a:xfrm>
            <a:off x="6205632" y="893349"/>
            <a:ext cx="5164548"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a:t>
            </a:r>
            <a:r>
              <a:rPr lang="en-IN" sz="1200" b="0" dirty="0">
                <a:solidFill>
                  <a:schemeClr val="bg1">
                    <a:lumMod val="50000"/>
                  </a:schemeClr>
                </a:solidFill>
                <a:effectLst/>
                <a:latin typeface="Open Sans" pitchFamily="2" charset="0"/>
                <a:ea typeface="Open Sans" pitchFamily="2" charset="0"/>
                <a:cs typeface="Open Sans" pitchFamily="2" charset="0"/>
              </a:rPr>
              <a:t> </a:t>
            </a:r>
            <a:r>
              <a:rPr lang="id-ID" sz="1200" dirty="0">
                <a:solidFill>
                  <a:schemeClr val="bg1">
                    <a:lumMod val="50000"/>
                  </a:schemeClr>
                </a:solidFill>
                <a:latin typeface="Open Sans" pitchFamily="2" charset="0"/>
                <a:ea typeface="Open Sans" pitchFamily="2" charset="0"/>
                <a:cs typeface="Open Sans" pitchFamily="2" charset="0"/>
              </a:rPr>
              <a:t>dolor sit amet, consectetur adipisicing elit, sed do eiusmod tempor incididunt ut</a:t>
            </a:r>
          </a:p>
        </p:txBody>
      </p:sp>
      <p:sp>
        <p:nvSpPr>
          <p:cNvPr id="23" name="Picture Placeholder 22">
            <a:extLst>
              <a:ext uri="{FF2B5EF4-FFF2-40B4-BE49-F238E27FC236}">
                <a16:creationId xmlns:a16="http://schemas.microsoft.com/office/drawing/2014/main" id="{B957D618-474B-1055-8874-7655266926D2}"/>
              </a:ext>
            </a:extLst>
          </p:cNvPr>
          <p:cNvSpPr>
            <a:spLocks noGrp="1"/>
          </p:cNvSpPr>
          <p:nvPr>
            <p:ph type="pic" sz="quarter" idx="11"/>
          </p:nvPr>
        </p:nvSpPr>
        <p:spPr/>
      </p:sp>
    </p:spTree>
    <p:extLst>
      <p:ext uri="{BB962C8B-B14F-4D97-AF65-F5344CB8AC3E}">
        <p14:creationId xmlns:p14="http://schemas.microsoft.com/office/powerpoint/2010/main" val="96016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7CBB9E5B-70F2-44C7-A52B-F95EA2FF988A}"/>
              </a:ext>
            </a:extLst>
          </p:cNvPr>
          <p:cNvSpPr/>
          <p:nvPr/>
        </p:nvSpPr>
        <p:spPr>
          <a:xfrm>
            <a:off x="6847268" y="549274"/>
            <a:ext cx="4289045" cy="575945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9" name="TextBox 8">
            <a:extLst>
              <a:ext uri="{FF2B5EF4-FFF2-40B4-BE49-F238E27FC236}">
                <a16:creationId xmlns:a16="http://schemas.microsoft.com/office/drawing/2014/main" id="{5F90A9C0-9A8F-4A9A-99C7-7B7529CE813C}"/>
              </a:ext>
            </a:extLst>
          </p:cNvPr>
          <p:cNvSpPr txBox="1"/>
          <p:nvPr/>
        </p:nvSpPr>
        <p:spPr>
          <a:xfrm>
            <a:off x="7260144" y="897233"/>
            <a:ext cx="3064801" cy="1754326"/>
          </a:xfrm>
          <a:prstGeom prst="rect">
            <a:avLst/>
          </a:prstGeom>
          <a:noFill/>
        </p:spPr>
        <p:txBody>
          <a:bodyPr wrap="square" rtlCol="0">
            <a:spAutoFit/>
          </a:bodyPr>
          <a:lstStyle/>
          <a:p>
            <a:r>
              <a:rPr lang="id-ID" sz="3600" b="1" dirty="0">
                <a:latin typeface="Poppins" panose="00000500000000000000" pitchFamily="2" charset="0"/>
                <a:ea typeface="Open Sans ExtraBold" panose="020B0906030804020204" pitchFamily="34" charset="0"/>
                <a:cs typeface="Poppins" panose="00000500000000000000" pitchFamily="2" charset="0"/>
              </a:rPr>
              <a:t>Creative Marketing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Strategy</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1" name="Oval 10">
            <a:extLst>
              <a:ext uri="{FF2B5EF4-FFF2-40B4-BE49-F238E27FC236}">
                <a16:creationId xmlns:a16="http://schemas.microsoft.com/office/drawing/2014/main" id="{F4693FC2-E0DB-4C20-A2E3-9A7C4605FD54}"/>
              </a:ext>
            </a:extLst>
          </p:cNvPr>
          <p:cNvSpPr/>
          <p:nvPr/>
        </p:nvSpPr>
        <p:spPr>
          <a:xfrm>
            <a:off x="7256852" y="2951925"/>
            <a:ext cx="502194" cy="502194"/>
          </a:xfrm>
          <a:prstGeom prst="ellipse">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itchFamily="2" charset="0"/>
              </a:rPr>
              <a:t>01</a:t>
            </a:r>
            <a:endParaRPr lang="id-ID" sz="1200" dirty="0">
              <a:latin typeface="Open Sans" pitchFamily="2" charset="0"/>
            </a:endParaRPr>
          </a:p>
        </p:txBody>
      </p:sp>
      <p:sp>
        <p:nvSpPr>
          <p:cNvPr id="12" name="Oval 11">
            <a:extLst>
              <a:ext uri="{FF2B5EF4-FFF2-40B4-BE49-F238E27FC236}">
                <a16:creationId xmlns:a16="http://schemas.microsoft.com/office/drawing/2014/main" id="{10392736-127D-4CBC-BE85-F06149EA5F65}"/>
              </a:ext>
            </a:extLst>
          </p:cNvPr>
          <p:cNvSpPr/>
          <p:nvPr/>
        </p:nvSpPr>
        <p:spPr>
          <a:xfrm>
            <a:off x="7256852" y="4001752"/>
            <a:ext cx="502194" cy="502194"/>
          </a:xfrm>
          <a:prstGeom prst="ellipse">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itchFamily="2" charset="0"/>
              </a:rPr>
              <a:t>02</a:t>
            </a:r>
            <a:endParaRPr lang="id-ID" sz="1200" dirty="0">
              <a:latin typeface="Open Sans" pitchFamily="2" charset="0"/>
            </a:endParaRPr>
          </a:p>
        </p:txBody>
      </p:sp>
      <p:sp>
        <p:nvSpPr>
          <p:cNvPr id="13" name="TextBox 12">
            <a:extLst>
              <a:ext uri="{FF2B5EF4-FFF2-40B4-BE49-F238E27FC236}">
                <a16:creationId xmlns:a16="http://schemas.microsoft.com/office/drawing/2014/main" id="{BDFDBEEE-2F77-4C87-92BB-731D1BD169E0}"/>
              </a:ext>
            </a:extLst>
          </p:cNvPr>
          <p:cNvSpPr txBox="1"/>
          <p:nvPr/>
        </p:nvSpPr>
        <p:spPr>
          <a:xfrm>
            <a:off x="7942730" y="3888605"/>
            <a:ext cx="2978980"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adicing elit, sed do eiusmod tempor incididunt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4" name="Oval 13">
            <a:extLst>
              <a:ext uri="{FF2B5EF4-FFF2-40B4-BE49-F238E27FC236}">
                <a16:creationId xmlns:a16="http://schemas.microsoft.com/office/drawing/2014/main" id="{F9D1E029-BE68-4295-9976-3594A0ECFE75}"/>
              </a:ext>
            </a:extLst>
          </p:cNvPr>
          <p:cNvSpPr/>
          <p:nvPr/>
        </p:nvSpPr>
        <p:spPr>
          <a:xfrm>
            <a:off x="7256852" y="5077335"/>
            <a:ext cx="502194" cy="502194"/>
          </a:xfrm>
          <a:prstGeom prst="ellipse">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itchFamily="2" charset="0"/>
              </a:rPr>
              <a:t>03</a:t>
            </a:r>
            <a:endParaRPr lang="id-ID" sz="1200" dirty="0">
              <a:latin typeface="Open Sans" pitchFamily="2" charset="0"/>
            </a:endParaRPr>
          </a:p>
        </p:txBody>
      </p:sp>
      <p:sp>
        <p:nvSpPr>
          <p:cNvPr id="15" name="TextBox 14">
            <a:extLst>
              <a:ext uri="{FF2B5EF4-FFF2-40B4-BE49-F238E27FC236}">
                <a16:creationId xmlns:a16="http://schemas.microsoft.com/office/drawing/2014/main" id="{0A7F4D72-7DE3-4C3E-93F4-16913AD03C35}"/>
              </a:ext>
            </a:extLst>
          </p:cNvPr>
          <p:cNvSpPr txBox="1"/>
          <p:nvPr/>
        </p:nvSpPr>
        <p:spPr>
          <a:xfrm>
            <a:off x="7942730" y="4964188"/>
            <a:ext cx="2678429"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adicing elit, sed do eiusmod tempor incididunt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6" name="TextBox 15">
            <a:extLst>
              <a:ext uri="{FF2B5EF4-FFF2-40B4-BE49-F238E27FC236}">
                <a16:creationId xmlns:a16="http://schemas.microsoft.com/office/drawing/2014/main" id="{DBC81CFA-03FB-4CE1-A5A9-C1D42C3BBD25}"/>
              </a:ext>
            </a:extLst>
          </p:cNvPr>
          <p:cNvSpPr txBox="1"/>
          <p:nvPr/>
        </p:nvSpPr>
        <p:spPr>
          <a:xfrm>
            <a:off x="7942730" y="2836590"/>
            <a:ext cx="2978980"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adicing elit, sed do eiusmod tempor incididunt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8" name="Rectangle: Top Corners Rounded 17">
            <a:extLst>
              <a:ext uri="{FF2B5EF4-FFF2-40B4-BE49-F238E27FC236}">
                <a16:creationId xmlns:a16="http://schemas.microsoft.com/office/drawing/2014/main" id="{26277DD2-E5AD-47FF-88DC-361D4A265692}"/>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9" name="TextBox 18">
            <a:extLst>
              <a:ext uri="{FF2B5EF4-FFF2-40B4-BE49-F238E27FC236}">
                <a16:creationId xmlns:a16="http://schemas.microsoft.com/office/drawing/2014/main" id="{3723668D-107F-4661-9EA7-3EA1B47E13A8}"/>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13</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D23D480F-453B-3213-AE6F-18C768E6F050}"/>
              </a:ext>
            </a:extLst>
          </p:cNvPr>
          <p:cNvSpPr>
            <a:spLocks noGrp="1"/>
          </p:cNvSpPr>
          <p:nvPr>
            <p:ph type="pic" sz="quarter" idx="10"/>
          </p:nvPr>
        </p:nvSpPr>
        <p:spPr/>
      </p:sp>
    </p:spTree>
    <p:extLst>
      <p:ext uri="{BB962C8B-B14F-4D97-AF65-F5344CB8AC3E}">
        <p14:creationId xmlns:p14="http://schemas.microsoft.com/office/powerpoint/2010/main" val="353913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91605FE-4130-5213-71AD-2C83F9F7BE0C}"/>
              </a:ext>
            </a:extLst>
          </p:cNvPr>
          <p:cNvSpPr>
            <a:spLocks noGrp="1"/>
          </p:cNvSpPr>
          <p:nvPr>
            <p:ph type="pic" sz="quarter" idx="10"/>
          </p:nvPr>
        </p:nvSpPr>
        <p:spPr/>
      </p:sp>
      <p:sp>
        <p:nvSpPr>
          <p:cNvPr id="2" name="Rectangle 1">
            <a:extLst>
              <a:ext uri="{FF2B5EF4-FFF2-40B4-BE49-F238E27FC236}">
                <a16:creationId xmlns:a16="http://schemas.microsoft.com/office/drawing/2014/main" id="{8E990569-28A1-410B-879A-13C493454004}"/>
              </a:ext>
            </a:extLst>
          </p:cNvPr>
          <p:cNvSpPr/>
          <p:nvPr/>
        </p:nvSpPr>
        <p:spPr>
          <a:xfrm>
            <a:off x="0" y="0"/>
            <a:ext cx="12192000" cy="6858000"/>
          </a:xfrm>
          <a:prstGeom prst="rect">
            <a:avLst/>
          </a:prstGeom>
          <a:gradFill>
            <a:gsLst>
              <a:gs pos="0">
                <a:srgbClr val="88B1C3">
                  <a:alpha val="25000"/>
                </a:srgbClr>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5" name="Rectangle: Top Corners Rounded 4">
            <a:extLst>
              <a:ext uri="{FF2B5EF4-FFF2-40B4-BE49-F238E27FC236}">
                <a16:creationId xmlns:a16="http://schemas.microsoft.com/office/drawing/2014/main" id="{E1E1CF89-9966-4794-A263-CC2C716E7487}"/>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6" name="TextBox 5">
            <a:extLst>
              <a:ext uri="{FF2B5EF4-FFF2-40B4-BE49-F238E27FC236}">
                <a16:creationId xmlns:a16="http://schemas.microsoft.com/office/drawing/2014/main" id="{6EBD3ADC-E372-406C-8634-6B890D5F6267}"/>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14</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8B669EEC-9613-45D1-A272-E2282F47E68A}"/>
              </a:ext>
            </a:extLst>
          </p:cNvPr>
          <p:cNvSpPr/>
          <p:nvPr/>
        </p:nvSpPr>
        <p:spPr>
          <a:xfrm>
            <a:off x="1055688" y="549275"/>
            <a:ext cx="10080625" cy="5759450"/>
          </a:xfrm>
          <a:prstGeom prst="round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2" name="TextBox 11">
            <a:extLst>
              <a:ext uri="{FF2B5EF4-FFF2-40B4-BE49-F238E27FC236}">
                <a16:creationId xmlns:a16="http://schemas.microsoft.com/office/drawing/2014/main" id="{68082164-2996-494A-8B35-5FC7C792404D}"/>
              </a:ext>
            </a:extLst>
          </p:cNvPr>
          <p:cNvSpPr txBox="1"/>
          <p:nvPr/>
        </p:nvSpPr>
        <p:spPr>
          <a:xfrm>
            <a:off x="2221609" y="2063879"/>
            <a:ext cx="7772943" cy="1107996"/>
          </a:xfrm>
          <a:prstGeom prst="rect">
            <a:avLst/>
          </a:prstGeom>
          <a:noFill/>
        </p:spPr>
        <p:txBody>
          <a:bodyPr wrap="square" rtlCol="0">
            <a:spAutoFit/>
          </a:bodyPr>
          <a:lstStyle/>
          <a:p>
            <a:pPr algn="ctr"/>
            <a:r>
              <a:rPr lang="en-IN" sz="6600" b="1" dirty="0">
                <a:solidFill>
                  <a:schemeClr val="accent1">
                    <a:lumMod val="75000"/>
                  </a:schemeClr>
                </a:solidFill>
                <a:latin typeface="Poppins" panose="00000500000000000000" pitchFamily="2" charset="0"/>
                <a:ea typeface="Open Sans ExtraBold" panose="020B0906030804020204" pitchFamily="34" charset="0"/>
                <a:cs typeface="Poppins" panose="00000500000000000000" pitchFamily="2" charset="0"/>
              </a:rPr>
              <a:t>Break Slide </a:t>
            </a:r>
            <a:endParaRPr lang="id-ID" sz="6600" b="1" dirty="0">
              <a:solidFill>
                <a:schemeClr val="accent1">
                  <a:lumMod val="75000"/>
                </a:schemeClr>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3" name="Rectangle 12">
            <a:extLst>
              <a:ext uri="{FF2B5EF4-FFF2-40B4-BE49-F238E27FC236}">
                <a16:creationId xmlns:a16="http://schemas.microsoft.com/office/drawing/2014/main" id="{719DB7EC-AE1B-4629-B154-751197833992}"/>
              </a:ext>
            </a:extLst>
          </p:cNvPr>
          <p:cNvSpPr/>
          <p:nvPr/>
        </p:nvSpPr>
        <p:spPr>
          <a:xfrm>
            <a:off x="3434610" y="3368417"/>
            <a:ext cx="5322775" cy="894540"/>
          </a:xfrm>
          <a:prstGeom prst="rect">
            <a:avLst/>
          </a:prstGeom>
        </p:spPr>
        <p:txBody>
          <a:bodyPr wrap="square">
            <a:spAutoFit/>
          </a:bodyPr>
          <a:lstStyle/>
          <a:p>
            <a:pPr algn="ctr">
              <a:lnSpc>
                <a:spcPct val="150000"/>
              </a:lnSpc>
            </a:pPr>
            <a:r>
              <a:rPr lang="en-US" sz="1200" dirty="0">
                <a:solidFill>
                  <a:schemeClr val="tx1">
                    <a:lumMod val="65000"/>
                    <a:lumOff val="35000"/>
                  </a:schemeClr>
                </a:solidFill>
                <a:latin typeface="Open Sans" panose="020B0606030504020204" pitchFamily="34" charset="0"/>
              </a:rPr>
              <a:t>Lorem Ipsum is simply dummy text of the printing simply dummy text of the printing simply dummy text of the project printing simply printing simply dummy simply dummy text</a:t>
            </a:r>
            <a:endParaRPr lang="en-US" sz="1200" dirty="0">
              <a:solidFill>
                <a:schemeClr val="tx1">
                  <a:lumMod val="65000"/>
                  <a:lumOff val="35000"/>
                </a:schemeClr>
              </a:solidFill>
              <a:latin typeface="DauphinPlain"/>
            </a:endParaRPr>
          </a:p>
        </p:txBody>
      </p:sp>
      <p:sp>
        <p:nvSpPr>
          <p:cNvPr id="20" name="Oval 19">
            <a:extLst>
              <a:ext uri="{FF2B5EF4-FFF2-40B4-BE49-F238E27FC236}">
                <a16:creationId xmlns:a16="http://schemas.microsoft.com/office/drawing/2014/main" id="{6807117D-0674-42A2-92F6-45313F7336D6}"/>
              </a:ext>
            </a:extLst>
          </p:cNvPr>
          <p:cNvSpPr/>
          <p:nvPr/>
        </p:nvSpPr>
        <p:spPr>
          <a:xfrm>
            <a:off x="8341733" y="4450325"/>
            <a:ext cx="888123" cy="894540"/>
          </a:xfrm>
          <a:prstGeom prst="ellipse">
            <a:avLst/>
          </a:prstGeom>
          <a:gradFill>
            <a:gsLst>
              <a:gs pos="0">
                <a:srgbClr val="B169D6"/>
              </a:gs>
              <a:gs pos="100000">
                <a:srgbClr val="88B1C3"/>
              </a:gs>
            </a:gsLst>
            <a:lin ang="27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9" name="Oval 18">
            <a:extLst>
              <a:ext uri="{FF2B5EF4-FFF2-40B4-BE49-F238E27FC236}">
                <a16:creationId xmlns:a16="http://schemas.microsoft.com/office/drawing/2014/main" id="{17A2157C-708E-43F3-812E-D9216318C13D}"/>
              </a:ext>
            </a:extLst>
          </p:cNvPr>
          <p:cNvSpPr/>
          <p:nvPr/>
        </p:nvSpPr>
        <p:spPr>
          <a:xfrm>
            <a:off x="8821541" y="4752878"/>
            <a:ext cx="1273830" cy="1283034"/>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1" name="Oval 20">
            <a:extLst>
              <a:ext uri="{FF2B5EF4-FFF2-40B4-BE49-F238E27FC236}">
                <a16:creationId xmlns:a16="http://schemas.microsoft.com/office/drawing/2014/main" id="{5D951DEE-EF48-4044-A960-B3CA016481E6}"/>
              </a:ext>
            </a:extLst>
          </p:cNvPr>
          <p:cNvSpPr/>
          <p:nvPr/>
        </p:nvSpPr>
        <p:spPr>
          <a:xfrm>
            <a:off x="10700837" y="478451"/>
            <a:ext cx="1273830" cy="1283034"/>
          </a:xfrm>
          <a:prstGeom prst="ellipse">
            <a:avLst/>
          </a:prstGeom>
          <a:gradFill>
            <a:gsLst>
              <a:gs pos="0">
                <a:srgbClr val="B169D6"/>
              </a:gs>
              <a:gs pos="100000">
                <a:srgbClr val="88B1C3"/>
              </a:gs>
            </a:gsLst>
            <a:lin ang="27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5" name="Freeform: Shape 24">
            <a:extLst>
              <a:ext uri="{FF2B5EF4-FFF2-40B4-BE49-F238E27FC236}">
                <a16:creationId xmlns:a16="http://schemas.microsoft.com/office/drawing/2014/main" id="{59A75D49-90FC-4ABA-B1E2-629C38079032}"/>
              </a:ext>
            </a:extLst>
          </p:cNvPr>
          <p:cNvSpPr/>
          <p:nvPr/>
        </p:nvSpPr>
        <p:spPr>
          <a:xfrm>
            <a:off x="-24215" y="4647696"/>
            <a:ext cx="2245824" cy="2210304"/>
          </a:xfrm>
          <a:custGeom>
            <a:avLst/>
            <a:gdLst>
              <a:gd name="connsiteX0" fmla="*/ 415975 w 2245824"/>
              <a:gd name="connsiteY0" fmla="*/ 0 h 2210304"/>
              <a:gd name="connsiteX1" fmla="*/ 2245824 w 2245824"/>
              <a:gd name="connsiteY1" fmla="*/ 1843071 h 2210304"/>
              <a:gd name="connsiteX2" fmla="*/ 2236377 w 2245824"/>
              <a:gd name="connsiteY2" fmla="*/ 2031515 h 2210304"/>
              <a:gd name="connsiteX3" fmla="*/ 2209286 w 2245824"/>
              <a:gd name="connsiteY3" fmla="*/ 2210304 h 2210304"/>
              <a:gd name="connsiteX4" fmla="*/ 0 w 2245824"/>
              <a:gd name="connsiteY4" fmla="*/ 2210304 h 2210304"/>
              <a:gd name="connsiteX5" fmla="*/ 0 w 2245824"/>
              <a:gd name="connsiteY5" fmla="*/ 49668 h 2210304"/>
              <a:gd name="connsiteX6" fmla="*/ 47197 w 2245824"/>
              <a:gd name="connsiteY6" fmla="*/ 37445 h 2210304"/>
              <a:gd name="connsiteX7" fmla="*/ 415975 w 2245824"/>
              <a:gd name="connsiteY7" fmla="*/ 0 h 221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5824" h="2210304">
                <a:moveTo>
                  <a:pt x="415975" y="0"/>
                </a:moveTo>
                <a:cubicBezTo>
                  <a:pt x="1426573" y="0"/>
                  <a:pt x="2245824" y="825171"/>
                  <a:pt x="2245824" y="1843071"/>
                </a:cubicBezTo>
                <a:cubicBezTo>
                  <a:pt x="2245824" y="1906690"/>
                  <a:pt x="2242624" y="1969556"/>
                  <a:pt x="2236377" y="2031515"/>
                </a:cubicBezTo>
                <a:lnTo>
                  <a:pt x="2209286" y="2210304"/>
                </a:lnTo>
                <a:lnTo>
                  <a:pt x="0" y="2210304"/>
                </a:lnTo>
                <a:lnTo>
                  <a:pt x="0" y="49668"/>
                </a:lnTo>
                <a:lnTo>
                  <a:pt x="47197" y="37445"/>
                </a:lnTo>
                <a:cubicBezTo>
                  <a:pt x="166316" y="12894"/>
                  <a:pt x="289650" y="0"/>
                  <a:pt x="4159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27" name="Freeform: Shape 26">
            <a:extLst>
              <a:ext uri="{FF2B5EF4-FFF2-40B4-BE49-F238E27FC236}">
                <a16:creationId xmlns:a16="http://schemas.microsoft.com/office/drawing/2014/main" id="{2895046A-099E-47FA-9E0E-BF71E6D86EA8}"/>
              </a:ext>
            </a:extLst>
          </p:cNvPr>
          <p:cNvSpPr/>
          <p:nvPr/>
        </p:nvSpPr>
        <p:spPr>
          <a:xfrm>
            <a:off x="11429800" y="800324"/>
            <a:ext cx="798496" cy="2303789"/>
          </a:xfrm>
          <a:custGeom>
            <a:avLst/>
            <a:gdLst>
              <a:gd name="connsiteX0" fmla="*/ 798496 w 798496"/>
              <a:gd name="connsiteY0" fmla="*/ 0 h 2303789"/>
              <a:gd name="connsiteX1" fmla="*/ 798496 w 798496"/>
              <a:gd name="connsiteY1" fmla="*/ 2303789 h 2303789"/>
              <a:gd name="connsiteX2" fmla="*/ 745094 w 798496"/>
              <a:gd name="connsiteY2" fmla="*/ 2284102 h 2303789"/>
              <a:gd name="connsiteX3" fmla="*/ 0 w 798496"/>
              <a:gd name="connsiteY3" fmla="*/ 1151894 h 2303789"/>
              <a:gd name="connsiteX4" fmla="*/ 745094 w 798496"/>
              <a:gd name="connsiteY4" fmla="*/ 19686 h 2303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496" h="2303789">
                <a:moveTo>
                  <a:pt x="798496" y="0"/>
                </a:moveTo>
                <a:lnTo>
                  <a:pt x="798496" y="2303789"/>
                </a:lnTo>
                <a:lnTo>
                  <a:pt x="745094" y="2284102"/>
                </a:lnTo>
                <a:cubicBezTo>
                  <a:pt x="307234" y="2097565"/>
                  <a:pt x="0" y="1660867"/>
                  <a:pt x="0" y="1151894"/>
                </a:cubicBezTo>
                <a:cubicBezTo>
                  <a:pt x="0" y="642921"/>
                  <a:pt x="307234" y="206224"/>
                  <a:pt x="745094" y="196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29" name="Freeform: Shape 28">
            <a:extLst>
              <a:ext uri="{FF2B5EF4-FFF2-40B4-BE49-F238E27FC236}">
                <a16:creationId xmlns:a16="http://schemas.microsoft.com/office/drawing/2014/main" id="{9C9B0ADF-92C1-4C2C-8292-9C928EC0D2AC}"/>
              </a:ext>
            </a:extLst>
          </p:cNvPr>
          <p:cNvSpPr/>
          <p:nvPr/>
        </p:nvSpPr>
        <p:spPr>
          <a:xfrm>
            <a:off x="-12859" y="3415417"/>
            <a:ext cx="1469493" cy="2457498"/>
          </a:xfrm>
          <a:custGeom>
            <a:avLst/>
            <a:gdLst>
              <a:gd name="connsiteX0" fmla="*/ 249558 w 1469493"/>
              <a:gd name="connsiteY0" fmla="*/ 0 h 2457498"/>
              <a:gd name="connsiteX1" fmla="*/ 1469493 w 1469493"/>
              <a:gd name="connsiteY1" fmla="*/ 1228749 h 2457498"/>
              <a:gd name="connsiteX2" fmla="*/ 249558 w 1469493"/>
              <a:gd name="connsiteY2" fmla="*/ 2457498 h 2457498"/>
              <a:gd name="connsiteX3" fmla="*/ 3699 w 1469493"/>
              <a:gd name="connsiteY3" fmla="*/ 2432534 h 2457498"/>
              <a:gd name="connsiteX4" fmla="*/ 0 w 1469493"/>
              <a:gd name="connsiteY4" fmla="*/ 2431577 h 2457498"/>
              <a:gd name="connsiteX5" fmla="*/ 0 w 1469493"/>
              <a:gd name="connsiteY5" fmla="*/ 25922 h 2457498"/>
              <a:gd name="connsiteX6" fmla="*/ 3699 w 1469493"/>
              <a:gd name="connsiteY6" fmla="*/ 24964 h 2457498"/>
              <a:gd name="connsiteX7" fmla="*/ 249558 w 1469493"/>
              <a:gd name="connsiteY7" fmla="*/ 0 h 245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9493" h="2457498">
                <a:moveTo>
                  <a:pt x="249558" y="0"/>
                </a:moveTo>
                <a:cubicBezTo>
                  <a:pt x="923309" y="0"/>
                  <a:pt x="1469493" y="550130"/>
                  <a:pt x="1469493" y="1228749"/>
                </a:cubicBezTo>
                <a:cubicBezTo>
                  <a:pt x="1469493" y="1907368"/>
                  <a:pt x="923309" y="2457498"/>
                  <a:pt x="249558" y="2457498"/>
                </a:cubicBezTo>
                <a:cubicBezTo>
                  <a:pt x="165339" y="2457498"/>
                  <a:pt x="83114" y="2448902"/>
                  <a:pt x="3699" y="2432534"/>
                </a:cubicBezTo>
                <a:lnTo>
                  <a:pt x="0" y="2431577"/>
                </a:lnTo>
                <a:lnTo>
                  <a:pt x="0" y="25922"/>
                </a:lnTo>
                <a:lnTo>
                  <a:pt x="3699" y="24964"/>
                </a:lnTo>
                <a:cubicBezTo>
                  <a:pt x="83114" y="8596"/>
                  <a:pt x="165339" y="0"/>
                  <a:pt x="249558" y="0"/>
                </a:cubicBezTo>
                <a:close/>
              </a:path>
            </a:pathLst>
          </a:cu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15" name="Oval 14">
            <a:extLst>
              <a:ext uri="{FF2B5EF4-FFF2-40B4-BE49-F238E27FC236}">
                <a16:creationId xmlns:a16="http://schemas.microsoft.com/office/drawing/2014/main" id="{647BAD34-A607-4EA4-B891-F5CF487B7AFD}"/>
              </a:ext>
            </a:extLst>
          </p:cNvPr>
          <p:cNvSpPr/>
          <p:nvPr/>
        </p:nvSpPr>
        <p:spPr>
          <a:xfrm>
            <a:off x="1433197" y="809103"/>
            <a:ext cx="1059751" cy="1067408"/>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Tree>
    <p:extLst>
      <p:ext uri="{BB962C8B-B14F-4D97-AF65-F5344CB8AC3E}">
        <p14:creationId xmlns:p14="http://schemas.microsoft.com/office/powerpoint/2010/main" val="2781153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63266C-70F1-FE0E-A5D9-ECFA1992A174}"/>
              </a:ext>
            </a:extLst>
          </p:cNvPr>
          <p:cNvSpPr>
            <a:spLocks noGrp="1"/>
          </p:cNvSpPr>
          <p:nvPr>
            <p:ph type="pic" sz="quarter" idx="10"/>
          </p:nvPr>
        </p:nvSpPr>
        <p:spPr/>
      </p:sp>
      <p:sp>
        <p:nvSpPr>
          <p:cNvPr id="71" name="Rectangle: Rounded Corners 70">
            <a:extLst>
              <a:ext uri="{FF2B5EF4-FFF2-40B4-BE49-F238E27FC236}">
                <a16:creationId xmlns:a16="http://schemas.microsoft.com/office/drawing/2014/main" id="{358F3966-37EC-4CB5-B8C6-293D7C45ECBF}"/>
              </a:ext>
            </a:extLst>
          </p:cNvPr>
          <p:cNvSpPr/>
          <p:nvPr/>
        </p:nvSpPr>
        <p:spPr>
          <a:xfrm>
            <a:off x="8100811" y="3898454"/>
            <a:ext cx="3035502" cy="2395469"/>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4" name="Freeform: Shape 3">
            <a:extLst>
              <a:ext uri="{FF2B5EF4-FFF2-40B4-BE49-F238E27FC236}">
                <a16:creationId xmlns:a16="http://schemas.microsoft.com/office/drawing/2014/main" id="{2DCEAFDF-0CEA-4ABD-95C0-052D3C3793D8}"/>
              </a:ext>
            </a:extLst>
          </p:cNvPr>
          <p:cNvSpPr/>
          <p:nvPr/>
        </p:nvSpPr>
        <p:spPr>
          <a:xfrm flipH="1" flipV="1">
            <a:off x="-4" y="1096"/>
            <a:ext cx="12203287" cy="4082604"/>
          </a:xfrm>
          <a:custGeom>
            <a:avLst/>
            <a:gdLst>
              <a:gd name="connsiteX0" fmla="*/ 436110 w 12203287"/>
              <a:gd name="connsiteY0" fmla="*/ 0 h 2960196"/>
              <a:gd name="connsiteX1" fmla="*/ 11778464 w 12203287"/>
              <a:gd name="connsiteY1" fmla="*/ 0 h 2960196"/>
              <a:gd name="connsiteX2" fmla="*/ 12172590 w 12203287"/>
              <a:gd name="connsiteY2" fmla="*/ 163253 h 2960196"/>
              <a:gd name="connsiteX3" fmla="*/ 12193392 w 12203287"/>
              <a:gd name="connsiteY3" fmla="*/ 188465 h 2960196"/>
              <a:gd name="connsiteX4" fmla="*/ 12203287 w 12203287"/>
              <a:gd name="connsiteY4" fmla="*/ 384419 h 2960196"/>
              <a:gd name="connsiteX5" fmla="*/ 12203287 w 12203287"/>
              <a:gd name="connsiteY5" fmla="*/ 2960196 h 2960196"/>
              <a:gd name="connsiteX6" fmla="*/ 0 w 12203287"/>
              <a:gd name="connsiteY6" fmla="*/ 2960196 h 2960196"/>
              <a:gd name="connsiteX7" fmla="*/ 0 w 12203287"/>
              <a:gd name="connsiteY7" fmla="*/ 214137 h 2960196"/>
              <a:gd name="connsiteX8" fmla="*/ 41984 w 12203287"/>
              <a:gd name="connsiteY8" fmla="*/ 163252 h 2960196"/>
              <a:gd name="connsiteX9" fmla="*/ 436110 w 12203287"/>
              <a:gd name="connsiteY9" fmla="*/ 0 h 29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3287" h="2960196">
                <a:moveTo>
                  <a:pt x="436110" y="0"/>
                </a:moveTo>
                <a:lnTo>
                  <a:pt x="11778464" y="0"/>
                </a:lnTo>
                <a:cubicBezTo>
                  <a:pt x="11932380" y="0"/>
                  <a:pt x="12071725" y="62387"/>
                  <a:pt x="12172590" y="163253"/>
                </a:cubicBezTo>
                <a:lnTo>
                  <a:pt x="12193392" y="188465"/>
                </a:lnTo>
                <a:lnTo>
                  <a:pt x="12203287" y="384419"/>
                </a:lnTo>
                <a:lnTo>
                  <a:pt x="12203287" y="2960196"/>
                </a:lnTo>
                <a:lnTo>
                  <a:pt x="0" y="2960196"/>
                </a:lnTo>
                <a:lnTo>
                  <a:pt x="0" y="214137"/>
                </a:lnTo>
                <a:lnTo>
                  <a:pt x="41984" y="163252"/>
                </a:lnTo>
                <a:cubicBezTo>
                  <a:pt x="142849" y="62387"/>
                  <a:pt x="282194" y="0"/>
                  <a:pt x="436110" y="0"/>
                </a:cubicBezTo>
                <a:close/>
              </a:path>
            </a:pathLst>
          </a:custGeom>
          <a:gradFill>
            <a:gsLst>
              <a:gs pos="0">
                <a:schemeClr val="accent4">
                  <a:alpha val="20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5" name="Rectangle: Rounded Corners 4">
            <a:extLst>
              <a:ext uri="{FF2B5EF4-FFF2-40B4-BE49-F238E27FC236}">
                <a16:creationId xmlns:a16="http://schemas.microsoft.com/office/drawing/2014/main" id="{5AF89D8C-0D2E-4B8C-B52B-F12E050663F3}"/>
              </a:ext>
            </a:extLst>
          </p:cNvPr>
          <p:cNvSpPr/>
          <p:nvPr/>
        </p:nvSpPr>
        <p:spPr>
          <a:xfrm>
            <a:off x="1055688" y="3258355"/>
            <a:ext cx="2164029" cy="2395469"/>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8" name="Rectangle: Rounded Corners 7">
            <a:extLst>
              <a:ext uri="{FF2B5EF4-FFF2-40B4-BE49-F238E27FC236}">
                <a16:creationId xmlns:a16="http://schemas.microsoft.com/office/drawing/2014/main" id="{F9497384-8571-436E-B403-943A4DC54120}"/>
              </a:ext>
            </a:extLst>
          </p:cNvPr>
          <p:cNvSpPr/>
          <p:nvPr/>
        </p:nvSpPr>
        <p:spPr>
          <a:xfrm>
            <a:off x="3392761" y="3258354"/>
            <a:ext cx="2164029" cy="2395469"/>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9" name="Rectangle: Rounded Corners 8">
            <a:extLst>
              <a:ext uri="{FF2B5EF4-FFF2-40B4-BE49-F238E27FC236}">
                <a16:creationId xmlns:a16="http://schemas.microsoft.com/office/drawing/2014/main" id="{F212BA9D-8F51-42F8-A3FB-9328FAAC8E77}"/>
              </a:ext>
            </a:extLst>
          </p:cNvPr>
          <p:cNvSpPr/>
          <p:nvPr/>
        </p:nvSpPr>
        <p:spPr>
          <a:xfrm>
            <a:off x="5729835" y="3258354"/>
            <a:ext cx="2164029" cy="2395469"/>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0" name="Rectangle: Rounded Corners 9">
            <a:extLst>
              <a:ext uri="{FF2B5EF4-FFF2-40B4-BE49-F238E27FC236}">
                <a16:creationId xmlns:a16="http://schemas.microsoft.com/office/drawing/2014/main" id="{564416D6-D2A1-4B17-ACFD-9A105CB7DBE5}"/>
              </a:ext>
            </a:extLst>
          </p:cNvPr>
          <p:cNvSpPr/>
          <p:nvPr/>
        </p:nvSpPr>
        <p:spPr>
          <a:xfrm>
            <a:off x="8100810" y="2524259"/>
            <a:ext cx="3035502" cy="2101800"/>
          </a:xfrm>
          <a:prstGeom prst="round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1" name="TextBox 10">
            <a:extLst>
              <a:ext uri="{FF2B5EF4-FFF2-40B4-BE49-F238E27FC236}">
                <a16:creationId xmlns:a16="http://schemas.microsoft.com/office/drawing/2014/main" id="{795A0384-AF93-4767-9AEB-095B05CAF7B5}"/>
              </a:ext>
            </a:extLst>
          </p:cNvPr>
          <p:cNvSpPr txBox="1"/>
          <p:nvPr/>
        </p:nvSpPr>
        <p:spPr>
          <a:xfrm>
            <a:off x="1055687" y="810668"/>
            <a:ext cx="5151929" cy="1200329"/>
          </a:xfrm>
          <a:prstGeom prst="rect">
            <a:avLst/>
          </a:prstGeom>
          <a:noFill/>
        </p:spPr>
        <p:txBody>
          <a:bodyPr wrap="square" rtlCol="0">
            <a:spAutoFit/>
          </a:bodyPr>
          <a:lstStyle/>
          <a:p>
            <a:r>
              <a:rPr lang="en-IN"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Estimated Cost Marketing Creative</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2" name="TextBox 11">
            <a:extLst>
              <a:ext uri="{FF2B5EF4-FFF2-40B4-BE49-F238E27FC236}">
                <a16:creationId xmlns:a16="http://schemas.microsoft.com/office/drawing/2014/main" id="{7E0DA10C-C854-4390-9025-E60F8614E4E4}"/>
              </a:ext>
            </a:extLst>
          </p:cNvPr>
          <p:cNvSpPr txBox="1"/>
          <p:nvPr/>
        </p:nvSpPr>
        <p:spPr>
          <a:xfrm>
            <a:off x="1055688" y="2041301"/>
            <a:ext cx="6334828"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 </a:t>
            </a:r>
            <a:endParaRPr lang="id-ID" sz="1200" dirty="0">
              <a:solidFill>
                <a:schemeClr val="bg1"/>
              </a:solidFill>
              <a:latin typeface="Open Sans" pitchFamily="2" charset="0"/>
              <a:ea typeface="Open Sans" pitchFamily="2" charset="0"/>
              <a:cs typeface="Open Sans" pitchFamily="2" charset="0"/>
            </a:endParaRPr>
          </a:p>
        </p:txBody>
      </p:sp>
      <p:pic>
        <p:nvPicPr>
          <p:cNvPr id="14" name="Graphic 13">
            <a:extLst>
              <a:ext uri="{FF2B5EF4-FFF2-40B4-BE49-F238E27FC236}">
                <a16:creationId xmlns:a16="http://schemas.microsoft.com/office/drawing/2014/main" id="{153152A0-5056-4DF0-B3BD-918219ABF1A2}"/>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656016" y="3684477"/>
            <a:ext cx="494738" cy="395790"/>
          </a:xfrm>
          <a:prstGeom prst="rect">
            <a:avLst/>
          </a:prstGeom>
        </p:spPr>
      </p:pic>
      <p:pic>
        <p:nvPicPr>
          <p:cNvPr id="17" name="Graphic 16">
            <a:extLst>
              <a:ext uri="{FF2B5EF4-FFF2-40B4-BE49-F238E27FC236}">
                <a16:creationId xmlns:a16="http://schemas.microsoft.com/office/drawing/2014/main" id="{1E6F4EDB-19DA-4C44-BD05-89061FCBA38D}"/>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255102" y="3684477"/>
            <a:ext cx="405446" cy="418524"/>
          </a:xfrm>
          <a:prstGeom prst="rect">
            <a:avLst/>
          </a:prstGeom>
        </p:spPr>
      </p:pic>
      <p:pic>
        <p:nvPicPr>
          <p:cNvPr id="20" name="Graphic 19">
            <a:extLst>
              <a:ext uri="{FF2B5EF4-FFF2-40B4-BE49-F238E27FC236}">
                <a16:creationId xmlns:a16="http://schemas.microsoft.com/office/drawing/2014/main" id="{317BE534-DC80-41FF-A431-9966D2AC0F3C}"/>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875327" y="3677209"/>
            <a:ext cx="541325" cy="433060"/>
          </a:xfrm>
          <a:prstGeom prst="rect">
            <a:avLst/>
          </a:prstGeom>
        </p:spPr>
      </p:pic>
      <p:sp>
        <p:nvSpPr>
          <p:cNvPr id="52" name="TextBox 51">
            <a:extLst>
              <a:ext uri="{FF2B5EF4-FFF2-40B4-BE49-F238E27FC236}">
                <a16:creationId xmlns:a16="http://schemas.microsoft.com/office/drawing/2014/main" id="{50B06BD2-664D-474D-A787-0A03BBF7EAF9}"/>
              </a:ext>
            </a:extLst>
          </p:cNvPr>
          <p:cNvSpPr txBox="1"/>
          <p:nvPr/>
        </p:nvSpPr>
        <p:spPr>
          <a:xfrm>
            <a:off x="8445084" y="3194618"/>
            <a:ext cx="3650907" cy="646331"/>
          </a:xfrm>
          <a:prstGeom prst="rect">
            <a:avLst/>
          </a:prstGeom>
          <a:noFill/>
        </p:spPr>
        <p:txBody>
          <a:bodyPr wrap="square">
            <a:spAutoFit/>
          </a:bodyPr>
          <a:lstStyle/>
          <a:p>
            <a:r>
              <a:rPr lang="id-ID" sz="3600" b="1" i="0" dirty="0">
                <a:solidFill>
                  <a:schemeClr val="bg1"/>
                </a:solidFill>
                <a:effectLst/>
                <a:latin typeface="Open Sans" pitchFamily="2" charset="0"/>
              </a:rPr>
              <a:t>$</a:t>
            </a:r>
            <a:r>
              <a:rPr lang="en-US" sz="3600" b="1" i="0" dirty="0">
                <a:solidFill>
                  <a:schemeClr val="bg1"/>
                </a:solidFill>
                <a:effectLst/>
                <a:latin typeface="Open Sans" pitchFamily="2" charset="0"/>
              </a:rPr>
              <a:t>1</a:t>
            </a:r>
            <a:r>
              <a:rPr lang="id-ID" sz="3600" b="1" i="0" dirty="0">
                <a:solidFill>
                  <a:schemeClr val="bg1"/>
                </a:solidFill>
                <a:effectLst/>
                <a:latin typeface="Open Sans" pitchFamily="2" charset="0"/>
              </a:rPr>
              <a:t>2</a:t>
            </a:r>
            <a:r>
              <a:rPr lang="en-US" sz="3600" b="1" i="0" dirty="0">
                <a:solidFill>
                  <a:schemeClr val="bg1"/>
                </a:solidFill>
                <a:effectLst/>
                <a:latin typeface="Open Sans" pitchFamily="2" charset="0"/>
              </a:rPr>
              <a:t>0</a:t>
            </a:r>
            <a:endParaRPr lang="id-ID" sz="3600" b="1" dirty="0">
              <a:solidFill>
                <a:schemeClr val="bg1"/>
              </a:solidFill>
              <a:latin typeface="Open Sans" pitchFamily="2" charset="0"/>
            </a:endParaRPr>
          </a:p>
        </p:txBody>
      </p:sp>
      <p:sp>
        <p:nvSpPr>
          <p:cNvPr id="53" name="TextBox 52">
            <a:extLst>
              <a:ext uri="{FF2B5EF4-FFF2-40B4-BE49-F238E27FC236}">
                <a16:creationId xmlns:a16="http://schemas.microsoft.com/office/drawing/2014/main" id="{C36F08B8-08E2-48C4-8C45-548BABEDEB06}"/>
              </a:ext>
            </a:extLst>
          </p:cNvPr>
          <p:cNvSpPr txBox="1"/>
          <p:nvPr/>
        </p:nvSpPr>
        <p:spPr>
          <a:xfrm>
            <a:off x="8445084" y="3706118"/>
            <a:ext cx="2622554"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a:t>
            </a:r>
            <a:r>
              <a:rPr lang="en-US" sz="1200" b="0" dirty="0">
                <a:solidFill>
                  <a:schemeClr val="bg1"/>
                </a:solidFill>
                <a:effectLst/>
                <a:latin typeface="Open Sans" pitchFamily="2" charset="0"/>
                <a:ea typeface="Open Sans" pitchFamily="2" charset="0"/>
                <a:cs typeface="Open Sans" pitchFamily="2" charset="0"/>
              </a:rPr>
              <a:t> </a:t>
            </a:r>
            <a:r>
              <a:rPr lang="id-ID" sz="1200" b="0" dirty="0">
                <a:solidFill>
                  <a:schemeClr val="bg1"/>
                </a:solidFill>
                <a:effectLst/>
                <a:latin typeface="Open Sans" pitchFamily="2" charset="0"/>
                <a:ea typeface="Open Sans" pitchFamily="2" charset="0"/>
                <a:cs typeface="Open Sans" pitchFamily="2" charset="0"/>
              </a:rPr>
              <a:t>ipsum dolor ipsum dolor ipsum dolor</a:t>
            </a:r>
            <a:endParaRPr lang="id-ID" sz="1200" dirty="0">
              <a:solidFill>
                <a:schemeClr val="bg1"/>
              </a:solidFill>
              <a:latin typeface="Open Sans" pitchFamily="2" charset="0"/>
              <a:ea typeface="Open Sans" pitchFamily="2" charset="0"/>
              <a:cs typeface="Open Sans" pitchFamily="2" charset="0"/>
            </a:endParaRPr>
          </a:p>
        </p:txBody>
      </p:sp>
      <p:sp>
        <p:nvSpPr>
          <p:cNvPr id="54" name="Rectangle 53">
            <a:extLst>
              <a:ext uri="{FF2B5EF4-FFF2-40B4-BE49-F238E27FC236}">
                <a16:creationId xmlns:a16="http://schemas.microsoft.com/office/drawing/2014/main" id="{D7484FE7-FB94-4F64-8470-A5B80EEA298E}"/>
              </a:ext>
            </a:extLst>
          </p:cNvPr>
          <p:cNvSpPr/>
          <p:nvPr/>
        </p:nvSpPr>
        <p:spPr>
          <a:xfrm>
            <a:off x="8445084" y="2812526"/>
            <a:ext cx="1184568" cy="382092"/>
          </a:xfrm>
          <a:prstGeom prst="rect">
            <a:avLst/>
          </a:prstGeom>
        </p:spPr>
        <p:txBody>
          <a:bodyPr wrap="square">
            <a:spAutoFit/>
          </a:bodyPr>
          <a:lstStyle/>
          <a:p>
            <a:pPr>
              <a:lnSpc>
                <a:spcPct val="150000"/>
              </a:lnSpc>
            </a:pPr>
            <a:r>
              <a:rPr lang="id-ID" sz="1400" b="1" dirty="0">
                <a:solidFill>
                  <a:schemeClr val="bg1"/>
                </a:solidFill>
                <a:latin typeface="Open Sans" pitchFamily="2" charset="0"/>
              </a:rPr>
              <a:t>Standard</a:t>
            </a:r>
            <a:endParaRPr lang="en-US" sz="1400" b="1" dirty="0">
              <a:solidFill>
                <a:schemeClr val="bg1"/>
              </a:solidFill>
              <a:latin typeface="Open Sans" pitchFamily="2" charset="0"/>
            </a:endParaRPr>
          </a:p>
        </p:txBody>
      </p:sp>
      <p:sp>
        <p:nvSpPr>
          <p:cNvPr id="69" name="TextBox 68">
            <a:extLst>
              <a:ext uri="{FF2B5EF4-FFF2-40B4-BE49-F238E27FC236}">
                <a16:creationId xmlns:a16="http://schemas.microsoft.com/office/drawing/2014/main" id="{43A66EBA-02D1-4443-B758-8311CAC6C72B}"/>
              </a:ext>
            </a:extLst>
          </p:cNvPr>
          <p:cNvSpPr txBox="1"/>
          <p:nvPr/>
        </p:nvSpPr>
        <p:spPr>
          <a:xfrm>
            <a:off x="8460805" y="4795789"/>
            <a:ext cx="3650907" cy="646331"/>
          </a:xfrm>
          <a:prstGeom prst="rect">
            <a:avLst/>
          </a:prstGeom>
          <a:noFill/>
        </p:spPr>
        <p:txBody>
          <a:bodyPr wrap="square">
            <a:spAutoFit/>
          </a:bodyPr>
          <a:lstStyle/>
          <a:p>
            <a:r>
              <a:rPr lang="id-ID" sz="3600" b="1" i="0" dirty="0">
                <a:solidFill>
                  <a:schemeClr val="tx1">
                    <a:lumMod val="75000"/>
                    <a:lumOff val="25000"/>
                  </a:schemeClr>
                </a:solidFill>
                <a:effectLst/>
                <a:latin typeface="Open Sans" pitchFamily="2" charset="0"/>
              </a:rPr>
              <a:t>$62</a:t>
            </a:r>
            <a:r>
              <a:rPr lang="en-US" sz="3600" b="1" i="0" dirty="0">
                <a:solidFill>
                  <a:schemeClr val="tx1">
                    <a:lumMod val="75000"/>
                    <a:lumOff val="25000"/>
                  </a:schemeClr>
                </a:solidFill>
                <a:effectLst/>
                <a:latin typeface="Open Sans" pitchFamily="2" charset="0"/>
              </a:rPr>
              <a:t>0</a:t>
            </a:r>
            <a:endParaRPr lang="id-ID" sz="3600" b="1" dirty="0">
              <a:solidFill>
                <a:schemeClr val="tx1">
                  <a:lumMod val="75000"/>
                  <a:lumOff val="25000"/>
                </a:schemeClr>
              </a:solidFill>
              <a:latin typeface="Open Sans" pitchFamily="2" charset="0"/>
            </a:endParaRPr>
          </a:p>
        </p:txBody>
      </p:sp>
      <p:sp>
        <p:nvSpPr>
          <p:cNvPr id="70" name="TextBox 69">
            <a:extLst>
              <a:ext uri="{FF2B5EF4-FFF2-40B4-BE49-F238E27FC236}">
                <a16:creationId xmlns:a16="http://schemas.microsoft.com/office/drawing/2014/main" id="{730104BF-9213-4373-9987-25B18C9F372D}"/>
              </a:ext>
            </a:extLst>
          </p:cNvPr>
          <p:cNvSpPr txBox="1"/>
          <p:nvPr/>
        </p:nvSpPr>
        <p:spPr>
          <a:xfrm>
            <a:off x="8457505" y="5339245"/>
            <a:ext cx="2442249"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a:t>
            </a:r>
            <a:r>
              <a:rPr lang="en-US" sz="1200" b="0" dirty="0">
                <a:solidFill>
                  <a:schemeClr val="bg1">
                    <a:lumMod val="50000"/>
                  </a:schemeClr>
                </a:solidFill>
                <a:effectLst/>
                <a:latin typeface="Open Sans" pitchFamily="2" charset="0"/>
                <a:ea typeface="Open Sans" pitchFamily="2" charset="0"/>
                <a:cs typeface="Open Sans" pitchFamily="2" charset="0"/>
              </a:rPr>
              <a:t> </a:t>
            </a:r>
            <a:r>
              <a:rPr lang="id-ID" sz="1200" b="0" dirty="0">
                <a:solidFill>
                  <a:schemeClr val="bg1">
                    <a:lumMod val="50000"/>
                  </a:schemeClr>
                </a:solidFill>
                <a:effectLst/>
                <a:latin typeface="Open Sans" pitchFamily="2" charset="0"/>
                <a:ea typeface="Open Sans" pitchFamily="2" charset="0"/>
                <a:cs typeface="Open Sans" pitchFamily="2" charset="0"/>
              </a:rPr>
              <a:t>ipsum dolor ipsum dolor ipsum dolor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73" name="TextBox 72">
            <a:extLst>
              <a:ext uri="{FF2B5EF4-FFF2-40B4-BE49-F238E27FC236}">
                <a16:creationId xmlns:a16="http://schemas.microsoft.com/office/drawing/2014/main" id="{A44E3A45-7D66-46D1-A738-038AE6504F8C}"/>
              </a:ext>
            </a:extLst>
          </p:cNvPr>
          <p:cNvSpPr txBox="1"/>
          <p:nvPr/>
        </p:nvSpPr>
        <p:spPr>
          <a:xfrm>
            <a:off x="1194236" y="4249241"/>
            <a:ext cx="1904414"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a:t>
            </a:r>
            <a:r>
              <a:rPr lang="en-US" sz="1200" b="0" dirty="0">
                <a:solidFill>
                  <a:schemeClr val="bg1">
                    <a:lumMod val="50000"/>
                  </a:schemeClr>
                </a:solidFill>
                <a:effectLst/>
                <a:latin typeface="Open Sans" pitchFamily="2" charset="0"/>
                <a:ea typeface="Open Sans" pitchFamily="2" charset="0"/>
                <a:cs typeface="Open Sans" pitchFamily="2" charset="0"/>
              </a:rPr>
              <a:t> </a:t>
            </a:r>
            <a:r>
              <a:rPr lang="id-ID" sz="1200" b="0" dirty="0">
                <a:solidFill>
                  <a:schemeClr val="bg1">
                    <a:lumMod val="50000"/>
                  </a:schemeClr>
                </a:solidFill>
                <a:effectLst/>
                <a:latin typeface="Open Sans" pitchFamily="2" charset="0"/>
                <a:ea typeface="Open Sans" pitchFamily="2" charset="0"/>
                <a:cs typeface="Open Sans" pitchFamily="2" charset="0"/>
              </a:rPr>
              <a:t>ipsum dolor ipsum dolor ipsum dolor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74" name="TextBox 73">
            <a:extLst>
              <a:ext uri="{FF2B5EF4-FFF2-40B4-BE49-F238E27FC236}">
                <a16:creationId xmlns:a16="http://schemas.microsoft.com/office/drawing/2014/main" id="{E170F935-6968-457C-A706-A7723A2117B4}"/>
              </a:ext>
            </a:extLst>
          </p:cNvPr>
          <p:cNvSpPr txBox="1"/>
          <p:nvPr/>
        </p:nvSpPr>
        <p:spPr>
          <a:xfrm>
            <a:off x="3523023" y="4247664"/>
            <a:ext cx="1904414"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a:t>
            </a:r>
            <a:r>
              <a:rPr lang="en-US" sz="1200" b="0" dirty="0">
                <a:solidFill>
                  <a:schemeClr val="bg1">
                    <a:lumMod val="50000"/>
                  </a:schemeClr>
                </a:solidFill>
                <a:effectLst/>
                <a:latin typeface="Open Sans" pitchFamily="2" charset="0"/>
                <a:ea typeface="Open Sans" pitchFamily="2" charset="0"/>
                <a:cs typeface="Open Sans" pitchFamily="2" charset="0"/>
              </a:rPr>
              <a:t> </a:t>
            </a:r>
            <a:r>
              <a:rPr lang="id-ID" sz="1200" b="0" dirty="0">
                <a:solidFill>
                  <a:schemeClr val="bg1">
                    <a:lumMod val="50000"/>
                  </a:schemeClr>
                </a:solidFill>
                <a:effectLst/>
                <a:latin typeface="Open Sans" pitchFamily="2" charset="0"/>
                <a:ea typeface="Open Sans" pitchFamily="2" charset="0"/>
                <a:cs typeface="Open Sans" pitchFamily="2" charset="0"/>
              </a:rPr>
              <a:t>ipsum dolor ipsum dolor ipsum dolor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75" name="TextBox 74">
            <a:extLst>
              <a:ext uri="{FF2B5EF4-FFF2-40B4-BE49-F238E27FC236}">
                <a16:creationId xmlns:a16="http://schemas.microsoft.com/office/drawing/2014/main" id="{50D5F5B3-37C8-4313-98FE-531D2405EE34}"/>
              </a:ext>
            </a:extLst>
          </p:cNvPr>
          <p:cNvSpPr txBox="1"/>
          <p:nvPr/>
        </p:nvSpPr>
        <p:spPr>
          <a:xfrm>
            <a:off x="5927764" y="4246485"/>
            <a:ext cx="1904414"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a:t>
            </a:r>
            <a:r>
              <a:rPr lang="en-US" sz="1200" b="0" dirty="0">
                <a:solidFill>
                  <a:schemeClr val="bg1">
                    <a:lumMod val="50000"/>
                  </a:schemeClr>
                </a:solidFill>
                <a:effectLst/>
                <a:latin typeface="Open Sans" pitchFamily="2" charset="0"/>
                <a:ea typeface="Open Sans" pitchFamily="2" charset="0"/>
                <a:cs typeface="Open Sans" pitchFamily="2" charset="0"/>
              </a:rPr>
              <a:t> </a:t>
            </a:r>
            <a:r>
              <a:rPr lang="id-ID" sz="1200" b="0" dirty="0">
                <a:solidFill>
                  <a:schemeClr val="bg1">
                    <a:lumMod val="50000"/>
                  </a:schemeClr>
                </a:solidFill>
                <a:effectLst/>
                <a:latin typeface="Open Sans" pitchFamily="2" charset="0"/>
                <a:ea typeface="Open Sans" pitchFamily="2" charset="0"/>
                <a:cs typeface="Open Sans" pitchFamily="2" charset="0"/>
              </a:rPr>
              <a:t>ipsum dolor ipsum dolor ipsum dolor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76" name="Rectangle: Top Corners Rounded 75">
            <a:extLst>
              <a:ext uri="{FF2B5EF4-FFF2-40B4-BE49-F238E27FC236}">
                <a16:creationId xmlns:a16="http://schemas.microsoft.com/office/drawing/2014/main" id="{BDBF3746-806D-4E5A-B747-0F8C59DBA88A}"/>
              </a:ext>
            </a:extLst>
          </p:cNvPr>
          <p:cNvSpPr/>
          <p:nvPr/>
        </p:nvSpPr>
        <p:spPr>
          <a:xfrm rot="5400000">
            <a:off x="5819" y="5789772"/>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77" name="TextBox 76">
            <a:extLst>
              <a:ext uri="{FF2B5EF4-FFF2-40B4-BE49-F238E27FC236}">
                <a16:creationId xmlns:a16="http://schemas.microsoft.com/office/drawing/2014/main" id="{09FB2700-7457-4020-B10D-895BFB573E3F}"/>
              </a:ext>
            </a:extLst>
          </p:cNvPr>
          <p:cNvSpPr txBox="1"/>
          <p:nvPr/>
        </p:nvSpPr>
        <p:spPr>
          <a:xfrm>
            <a:off x="63529" y="5935740"/>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Top Corners Rounded 22">
            <a:extLst>
              <a:ext uri="{FF2B5EF4-FFF2-40B4-BE49-F238E27FC236}">
                <a16:creationId xmlns:a16="http://schemas.microsoft.com/office/drawing/2014/main" id="{164C0AC2-BEDC-4C83-874B-DC709772A3AF}"/>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4" name="TextBox 23">
            <a:extLst>
              <a:ext uri="{FF2B5EF4-FFF2-40B4-BE49-F238E27FC236}">
                <a16:creationId xmlns:a16="http://schemas.microsoft.com/office/drawing/2014/main" id="{73F989A9-F98C-4989-95FD-55EC2F9EE743}"/>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12680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1F96A88-8BA5-8E8F-F181-C39607A43BEB}"/>
              </a:ext>
            </a:extLst>
          </p:cNvPr>
          <p:cNvSpPr>
            <a:spLocks noGrp="1"/>
          </p:cNvSpPr>
          <p:nvPr>
            <p:ph type="pic" sz="quarter" idx="11"/>
          </p:nvPr>
        </p:nvSpPr>
        <p:spPr/>
      </p:sp>
      <p:sp>
        <p:nvSpPr>
          <p:cNvPr id="36" name="Rectangle: Rounded Corners 35">
            <a:extLst>
              <a:ext uri="{FF2B5EF4-FFF2-40B4-BE49-F238E27FC236}">
                <a16:creationId xmlns:a16="http://schemas.microsoft.com/office/drawing/2014/main" id="{FBB2E386-6FE2-4D18-8962-513969B1622F}"/>
              </a:ext>
            </a:extLst>
          </p:cNvPr>
          <p:cNvSpPr/>
          <p:nvPr/>
        </p:nvSpPr>
        <p:spPr>
          <a:xfrm>
            <a:off x="1055687" y="3616643"/>
            <a:ext cx="2711019" cy="432500"/>
          </a:xfrm>
          <a:prstGeom prst="roundRect">
            <a:avLst>
              <a:gd name="adj" fmla="val 50000"/>
            </a:avLst>
          </a:prstGeom>
          <a:gradFill>
            <a:gsLst>
              <a:gs pos="0">
                <a:srgbClr val="B169D6"/>
              </a:gs>
              <a:gs pos="100000">
                <a:srgbClr val="88B1C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7" name="Rectangle: Single Corner Rounded 6">
            <a:extLst>
              <a:ext uri="{FF2B5EF4-FFF2-40B4-BE49-F238E27FC236}">
                <a16:creationId xmlns:a16="http://schemas.microsoft.com/office/drawing/2014/main" id="{1FD0D20E-3A67-4EDE-8DAE-13D4BE8732BC}"/>
              </a:ext>
            </a:extLst>
          </p:cNvPr>
          <p:cNvSpPr/>
          <p:nvPr/>
        </p:nvSpPr>
        <p:spPr>
          <a:xfrm rot="10800000" flipV="1">
            <a:off x="8711722" y="0"/>
            <a:ext cx="3498761" cy="6858000"/>
          </a:xfrm>
          <a:prstGeom prst="round1Rect">
            <a:avLst>
              <a:gd name="adj" fmla="val 50000"/>
            </a:avLst>
          </a:pr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3" name="TextBox 12">
            <a:extLst>
              <a:ext uri="{FF2B5EF4-FFF2-40B4-BE49-F238E27FC236}">
                <a16:creationId xmlns:a16="http://schemas.microsoft.com/office/drawing/2014/main" id="{35BAEB2D-14C8-4FA7-8499-1DEE54D57ADE}"/>
              </a:ext>
            </a:extLst>
          </p:cNvPr>
          <p:cNvSpPr txBox="1"/>
          <p:nvPr/>
        </p:nvSpPr>
        <p:spPr>
          <a:xfrm>
            <a:off x="1014579" y="2518392"/>
            <a:ext cx="4312949"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4" name="TextBox 13">
            <a:extLst>
              <a:ext uri="{FF2B5EF4-FFF2-40B4-BE49-F238E27FC236}">
                <a16:creationId xmlns:a16="http://schemas.microsoft.com/office/drawing/2014/main" id="{8C97D589-7205-4558-80C2-9F4BDDDDD155}"/>
              </a:ext>
            </a:extLst>
          </p:cNvPr>
          <p:cNvSpPr txBox="1"/>
          <p:nvPr/>
        </p:nvSpPr>
        <p:spPr>
          <a:xfrm>
            <a:off x="1037700" y="4775156"/>
            <a:ext cx="404561" cy="307777"/>
          </a:xfrm>
          <a:prstGeom prst="rect">
            <a:avLst/>
          </a:prstGeom>
          <a:noFill/>
        </p:spPr>
        <p:txBody>
          <a:bodyPr wrap="square">
            <a:spAutoFit/>
          </a:bodyPr>
          <a:lstStyle/>
          <a:p>
            <a:pPr algn="ctr"/>
            <a:r>
              <a:rPr lang="en-US" sz="1400" b="1" dirty="0">
                <a:solidFill>
                  <a:schemeClr val="accent1"/>
                </a:solidFill>
                <a:latin typeface="Open Sans" pitchFamily="2" charset="0"/>
              </a:rPr>
              <a:t>2</a:t>
            </a:r>
            <a:endParaRPr lang="id-ID" sz="1400" b="1" dirty="0">
              <a:solidFill>
                <a:schemeClr val="accent1"/>
              </a:solidFill>
              <a:latin typeface="Open Sans" pitchFamily="2" charset="0"/>
            </a:endParaRPr>
          </a:p>
        </p:txBody>
      </p:sp>
      <p:sp>
        <p:nvSpPr>
          <p:cNvPr id="15" name="TextBox 14">
            <a:extLst>
              <a:ext uri="{FF2B5EF4-FFF2-40B4-BE49-F238E27FC236}">
                <a16:creationId xmlns:a16="http://schemas.microsoft.com/office/drawing/2014/main" id="{FD5B65EA-AFBE-4CB3-8F0D-039EA215252E}"/>
              </a:ext>
            </a:extLst>
          </p:cNvPr>
          <p:cNvSpPr txBox="1"/>
          <p:nvPr/>
        </p:nvSpPr>
        <p:spPr>
          <a:xfrm>
            <a:off x="1055688" y="3670019"/>
            <a:ext cx="386573" cy="316763"/>
          </a:xfrm>
          <a:prstGeom prst="rect">
            <a:avLst/>
          </a:prstGeom>
          <a:noFill/>
        </p:spPr>
        <p:txBody>
          <a:bodyPr wrap="square">
            <a:spAutoFit/>
          </a:bodyPr>
          <a:lstStyle/>
          <a:p>
            <a:pPr algn="ctr"/>
            <a:r>
              <a:rPr lang="en-US" sz="1400" b="1" dirty="0">
                <a:solidFill>
                  <a:schemeClr val="bg1"/>
                </a:solidFill>
                <a:latin typeface="Open Sans" pitchFamily="2" charset="0"/>
              </a:rPr>
              <a:t>1</a:t>
            </a:r>
            <a:endParaRPr lang="id-ID" sz="1400" b="1" dirty="0">
              <a:solidFill>
                <a:schemeClr val="bg1"/>
              </a:solidFill>
              <a:latin typeface="Open Sans" pitchFamily="2" charset="0"/>
            </a:endParaRPr>
          </a:p>
        </p:txBody>
      </p:sp>
      <p:sp>
        <p:nvSpPr>
          <p:cNvPr id="16" name="TextBox 15">
            <a:extLst>
              <a:ext uri="{FF2B5EF4-FFF2-40B4-BE49-F238E27FC236}">
                <a16:creationId xmlns:a16="http://schemas.microsoft.com/office/drawing/2014/main" id="{D716BD5B-788F-44F0-A681-53D5B68D422D}"/>
              </a:ext>
            </a:extLst>
          </p:cNvPr>
          <p:cNvSpPr txBox="1"/>
          <p:nvPr/>
        </p:nvSpPr>
        <p:spPr>
          <a:xfrm>
            <a:off x="1440567" y="4091967"/>
            <a:ext cx="2942477" cy="461665"/>
          </a:xfrm>
          <a:prstGeom prst="rect">
            <a:avLst/>
          </a:prstGeom>
          <a:noFill/>
        </p:spPr>
        <p:txBody>
          <a:bodyPr wrap="square">
            <a:spAutoFit/>
          </a:bodyPr>
          <a:lstStyle/>
          <a:p>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incididunt ut ctetur adipisicing , </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7" name="TextBox 16">
            <a:extLst>
              <a:ext uri="{FF2B5EF4-FFF2-40B4-BE49-F238E27FC236}">
                <a16:creationId xmlns:a16="http://schemas.microsoft.com/office/drawing/2014/main" id="{09FDA00D-DCE6-4F63-ACE9-A1C5B6BBEAC4}"/>
              </a:ext>
            </a:extLst>
          </p:cNvPr>
          <p:cNvSpPr txBox="1"/>
          <p:nvPr/>
        </p:nvSpPr>
        <p:spPr>
          <a:xfrm>
            <a:off x="1440567" y="3679005"/>
            <a:ext cx="2752128" cy="307777"/>
          </a:xfrm>
          <a:prstGeom prst="rect">
            <a:avLst/>
          </a:prstGeom>
          <a:noFill/>
        </p:spPr>
        <p:txBody>
          <a:bodyPr wrap="square">
            <a:spAutoFit/>
          </a:bodyPr>
          <a:lstStyle/>
          <a:p>
            <a:r>
              <a:rPr lang="en-US" sz="1400" b="1" dirty="0">
                <a:solidFill>
                  <a:schemeClr val="bg1"/>
                </a:solidFill>
                <a:effectLst/>
                <a:latin typeface="Open Sans" pitchFamily="2" charset="0"/>
                <a:ea typeface="Open Sans" pitchFamily="2" charset="0"/>
                <a:cs typeface="Open Sans" pitchFamily="2" charset="0"/>
              </a:rPr>
              <a:t>Description Number 1</a:t>
            </a:r>
            <a:endParaRPr lang="id-ID" sz="1400" b="1" dirty="0">
              <a:solidFill>
                <a:schemeClr val="bg1"/>
              </a:solidFill>
              <a:latin typeface="Open Sans" pitchFamily="2" charset="0"/>
              <a:ea typeface="Open Sans" pitchFamily="2" charset="0"/>
              <a:cs typeface="Open Sans" pitchFamily="2" charset="0"/>
            </a:endParaRPr>
          </a:p>
        </p:txBody>
      </p:sp>
      <p:sp>
        <p:nvSpPr>
          <p:cNvPr id="18" name="TextBox 17">
            <a:extLst>
              <a:ext uri="{FF2B5EF4-FFF2-40B4-BE49-F238E27FC236}">
                <a16:creationId xmlns:a16="http://schemas.microsoft.com/office/drawing/2014/main" id="{928A230F-E02F-4CF2-BE1D-AE41E1E9DDD7}"/>
              </a:ext>
            </a:extLst>
          </p:cNvPr>
          <p:cNvSpPr txBox="1"/>
          <p:nvPr/>
        </p:nvSpPr>
        <p:spPr>
          <a:xfrm>
            <a:off x="1440567" y="4771591"/>
            <a:ext cx="2752128" cy="307777"/>
          </a:xfrm>
          <a:prstGeom prst="rect">
            <a:avLst/>
          </a:prstGeom>
          <a:noFill/>
        </p:spPr>
        <p:txBody>
          <a:bodyPr wrap="square">
            <a:spAutoFit/>
          </a:bodyPr>
          <a:lstStyle/>
          <a:p>
            <a:r>
              <a:rPr lang="en-US" sz="1400" b="1" dirty="0">
                <a:solidFill>
                  <a:schemeClr val="accent1"/>
                </a:solidFill>
                <a:effectLst/>
                <a:latin typeface="Open Sans" pitchFamily="2" charset="0"/>
                <a:ea typeface="Open Sans" pitchFamily="2" charset="0"/>
                <a:cs typeface="Open Sans" pitchFamily="2" charset="0"/>
              </a:rPr>
              <a:t>Description Number 2</a:t>
            </a:r>
            <a:endParaRPr lang="id-ID" sz="1400" b="1" dirty="0">
              <a:solidFill>
                <a:schemeClr val="accent1"/>
              </a:solidFill>
              <a:latin typeface="Open Sans" pitchFamily="2" charset="0"/>
              <a:ea typeface="Open Sans" pitchFamily="2" charset="0"/>
              <a:cs typeface="Open Sans" pitchFamily="2" charset="0"/>
            </a:endParaRPr>
          </a:p>
        </p:txBody>
      </p:sp>
      <p:sp>
        <p:nvSpPr>
          <p:cNvPr id="19" name="TextBox 18">
            <a:extLst>
              <a:ext uri="{FF2B5EF4-FFF2-40B4-BE49-F238E27FC236}">
                <a16:creationId xmlns:a16="http://schemas.microsoft.com/office/drawing/2014/main" id="{8CF2ACD7-5BC4-4423-889D-3A0A5F7C7396}"/>
              </a:ext>
            </a:extLst>
          </p:cNvPr>
          <p:cNvSpPr txBox="1"/>
          <p:nvPr/>
        </p:nvSpPr>
        <p:spPr>
          <a:xfrm>
            <a:off x="1440567" y="5134274"/>
            <a:ext cx="2942477" cy="461665"/>
          </a:xfrm>
          <a:prstGeom prst="rect">
            <a:avLst/>
          </a:prstGeom>
          <a:noFill/>
        </p:spPr>
        <p:txBody>
          <a:bodyPr wrap="square">
            <a:spAutoFit/>
          </a:bodyPr>
          <a:lstStyle/>
          <a:p>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incididunt ut ctetur adipisicing , </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5CBCF27C-5B66-45A1-B35B-25CF1EC960E0}"/>
              </a:ext>
            </a:extLst>
          </p:cNvPr>
          <p:cNvSpPr txBox="1"/>
          <p:nvPr/>
        </p:nvSpPr>
        <p:spPr>
          <a:xfrm>
            <a:off x="1055688" y="1190594"/>
            <a:ext cx="4364294" cy="1200329"/>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Main Marketing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Creative Idea</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7" name="Rectangle: Top Corners Rounded 36">
            <a:extLst>
              <a:ext uri="{FF2B5EF4-FFF2-40B4-BE49-F238E27FC236}">
                <a16:creationId xmlns:a16="http://schemas.microsoft.com/office/drawing/2014/main" id="{94417E73-D67E-47C6-A003-153F21909094}"/>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8" name="TextBox 37">
            <a:extLst>
              <a:ext uri="{FF2B5EF4-FFF2-40B4-BE49-F238E27FC236}">
                <a16:creationId xmlns:a16="http://schemas.microsoft.com/office/drawing/2014/main" id="{DCF4CB56-92C7-4EAD-82DD-4AB9DB4ADD56}"/>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16</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7FE75493-ED7F-3EA3-BB63-F20B30284372}"/>
              </a:ext>
            </a:extLst>
          </p:cNvPr>
          <p:cNvSpPr>
            <a:spLocks noGrp="1"/>
          </p:cNvSpPr>
          <p:nvPr>
            <p:ph type="pic" sz="quarter" idx="10"/>
          </p:nvPr>
        </p:nvSpPr>
        <p:spPr/>
      </p:sp>
    </p:spTree>
    <p:extLst>
      <p:ext uri="{BB962C8B-B14F-4D97-AF65-F5344CB8AC3E}">
        <p14:creationId xmlns:p14="http://schemas.microsoft.com/office/powerpoint/2010/main" val="1485999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04E28CC-36CA-DE7C-7CC1-8796AD403798}"/>
              </a:ext>
            </a:extLst>
          </p:cNvPr>
          <p:cNvSpPr>
            <a:spLocks noGrp="1"/>
          </p:cNvSpPr>
          <p:nvPr>
            <p:ph type="pic" sz="quarter" idx="10"/>
          </p:nvPr>
        </p:nvSpPr>
        <p:spPr/>
      </p:sp>
      <p:sp>
        <p:nvSpPr>
          <p:cNvPr id="33" name="Freeform: Shape 32">
            <a:extLst>
              <a:ext uri="{FF2B5EF4-FFF2-40B4-BE49-F238E27FC236}">
                <a16:creationId xmlns:a16="http://schemas.microsoft.com/office/drawing/2014/main" id="{5DFFBA24-16CE-4DFA-AFB5-5EC9EBD6DF87}"/>
              </a:ext>
            </a:extLst>
          </p:cNvPr>
          <p:cNvSpPr/>
          <p:nvPr/>
        </p:nvSpPr>
        <p:spPr>
          <a:xfrm rot="10800000" flipH="1">
            <a:off x="0" y="-35223"/>
            <a:ext cx="12192000" cy="3421488"/>
          </a:xfrm>
          <a:custGeom>
            <a:avLst/>
            <a:gdLst>
              <a:gd name="connsiteX0" fmla="*/ 0 w 12192000"/>
              <a:gd name="connsiteY0" fmla="*/ 3421488 h 3421488"/>
              <a:gd name="connsiteX1" fmla="*/ 12192000 w 12192000"/>
              <a:gd name="connsiteY1" fmla="*/ 3421488 h 3421488"/>
              <a:gd name="connsiteX2" fmla="*/ 12192000 w 12192000"/>
              <a:gd name="connsiteY2" fmla="*/ 2452326 h 3421488"/>
              <a:gd name="connsiteX3" fmla="*/ 12084277 w 12192000"/>
              <a:gd name="connsiteY3" fmla="*/ 2239373 h 3421488"/>
              <a:gd name="connsiteX4" fmla="*/ 6096000 w 12192000"/>
              <a:gd name="connsiteY4" fmla="*/ 0 h 3421488"/>
              <a:gd name="connsiteX5" fmla="*/ 13679 w 12192000"/>
              <a:gd name="connsiteY5" fmla="*/ 2409731 h 3421488"/>
              <a:gd name="connsiteX6" fmla="*/ 0 w 12192000"/>
              <a:gd name="connsiteY6" fmla="*/ 2444568 h 342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421488">
                <a:moveTo>
                  <a:pt x="0" y="3421488"/>
                </a:moveTo>
                <a:lnTo>
                  <a:pt x="12192000" y="3421488"/>
                </a:lnTo>
                <a:lnTo>
                  <a:pt x="12192000" y="2452326"/>
                </a:lnTo>
                <a:lnTo>
                  <a:pt x="12084277" y="2239373"/>
                </a:lnTo>
                <a:cubicBezTo>
                  <a:pt x="11290401" y="941993"/>
                  <a:pt x="8909622" y="0"/>
                  <a:pt x="6096000" y="0"/>
                </a:cubicBezTo>
                <a:cubicBezTo>
                  <a:pt x="3160635" y="0"/>
                  <a:pt x="696380" y="1025276"/>
                  <a:pt x="13679" y="2409731"/>
                </a:cubicBezTo>
                <a:lnTo>
                  <a:pt x="0" y="2444568"/>
                </a:lnTo>
                <a:close/>
              </a:path>
            </a:pathLst>
          </a:cu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9" name="Oval 8">
            <a:extLst>
              <a:ext uri="{FF2B5EF4-FFF2-40B4-BE49-F238E27FC236}">
                <a16:creationId xmlns:a16="http://schemas.microsoft.com/office/drawing/2014/main" id="{40A78A59-D814-4E83-9FB1-CA3E50ED1A9C}"/>
              </a:ext>
            </a:extLst>
          </p:cNvPr>
          <p:cNvSpPr/>
          <p:nvPr/>
        </p:nvSpPr>
        <p:spPr>
          <a:xfrm>
            <a:off x="4558367" y="2092626"/>
            <a:ext cx="3075267" cy="31202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0" name="Oval 9">
            <a:extLst>
              <a:ext uri="{FF2B5EF4-FFF2-40B4-BE49-F238E27FC236}">
                <a16:creationId xmlns:a16="http://schemas.microsoft.com/office/drawing/2014/main" id="{DA3B8DB1-D644-497E-A692-229DBA4EFA53}"/>
              </a:ext>
            </a:extLst>
          </p:cNvPr>
          <p:cNvSpPr/>
          <p:nvPr/>
        </p:nvSpPr>
        <p:spPr>
          <a:xfrm>
            <a:off x="8848031" y="1387486"/>
            <a:ext cx="2232602" cy="22652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2" name="Oval 11">
            <a:extLst>
              <a:ext uri="{FF2B5EF4-FFF2-40B4-BE49-F238E27FC236}">
                <a16:creationId xmlns:a16="http://schemas.microsoft.com/office/drawing/2014/main" id="{BD9BD2D6-65C7-4552-A172-C70831F8C63F}"/>
              </a:ext>
            </a:extLst>
          </p:cNvPr>
          <p:cNvSpPr/>
          <p:nvPr/>
        </p:nvSpPr>
        <p:spPr>
          <a:xfrm>
            <a:off x="1111367" y="1387485"/>
            <a:ext cx="2232602" cy="22652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pic>
        <p:nvPicPr>
          <p:cNvPr id="15" name="Graphic 14">
            <a:extLst>
              <a:ext uri="{FF2B5EF4-FFF2-40B4-BE49-F238E27FC236}">
                <a16:creationId xmlns:a16="http://schemas.microsoft.com/office/drawing/2014/main" id="{D3AE6CFF-EEB2-4586-AB6E-C266BDEC9672}"/>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049528" y="1836795"/>
            <a:ext cx="351768" cy="511662"/>
          </a:xfrm>
          <a:prstGeom prst="rect">
            <a:avLst/>
          </a:prstGeom>
        </p:spPr>
      </p:pic>
      <p:pic>
        <p:nvPicPr>
          <p:cNvPr id="16" name="Graphic 15">
            <a:extLst>
              <a:ext uri="{FF2B5EF4-FFF2-40B4-BE49-F238E27FC236}">
                <a16:creationId xmlns:a16="http://schemas.microsoft.com/office/drawing/2014/main" id="{FF6B14EA-9FC0-49C0-A016-4F3403C6201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559603" y="2706279"/>
            <a:ext cx="1072794" cy="1107402"/>
          </a:xfrm>
          <a:prstGeom prst="rect">
            <a:avLst/>
          </a:prstGeom>
        </p:spPr>
      </p:pic>
      <p:pic>
        <p:nvPicPr>
          <p:cNvPr id="17" name="Graphic 16">
            <a:extLst>
              <a:ext uri="{FF2B5EF4-FFF2-40B4-BE49-F238E27FC236}">
                <a16:creationId xmlns:a16="http://schemas.microsoft.com/office/drawing/2014/main" id="{D45D0A47-4C36-4D00-88B5-B1D1888694F4}"/>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9697975" y="1861684"/>
            <a:ext cx="551886" cy="490564"/>
          </a:xfrm>
          <a:prstGeom prst="rect">
            <a:avLst/>
          </a:prstGeom>
        </p:spPr>
      </p:pic>
      <p:sp>
        <p:nvSpPr>
          <p:cNvPr id="18" name="TextBox 17">
            <a:extLst>
              <a:ext uri="{FF2B5EF4-FFF2-40B4-BE49-F238E27FC236}">
                <a16:creationId xmlns:a16="http://schemas.microsoft.com/office/drawing/2014/main" id="{06F44BAE-12E2-435F-9872-1F8E50B73F05}"/>
              </a:ext>
            </a:extLst>
          </p:cNvPr>
          <p:cNvSpPr txBox="1"/>
          <p:nvPr/>
        </p:nvSpPr>
        <p:spPr>
          <a:xfrm>
            <a:off x="5138774" y="3813681"/>
            <a:ext cx="1858284" cy="894732"/>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a:t>
            </a:r>
            <a:endParaRPr lang="id-ID" sz="1200" dirty="0">
              <a:solidFill>
                <a:schemeClr val="bg1"/>
              </a:solidFill>
              <a:latin typeface="Open Sans" pitchFamily="2" charset="0"/>
              <a:ea typeface="Open Sans" pitchFamily="2" charset="0"/>
              <a:cs typeface="Open Sans" pitchFamily="2" charset="0"/>
            </a:endParaRPr>
          </a:p>
        </p:txBody>
      </p:sp>
      <p:sp>
        <p:nvSpPr>
          <p:cNvPr id="19" name="TextBox 18">
            <a:extLst>
              <a:ext uri="{FF2B5EF4-FFF2-40B4-BE49-F238E27FC236}">
                <a16:creationId xmlns:a16="http://schemas.microsoft.com/office/drawing/2014/main" id="{F43057BD-4C2E-41BD-85DF-B6E1445B8E8B}"/>
              </a:ext>
            </a:extLst>
          </p:cNvPr>
          <p:cNvSpPr txBox="1"/>
          <p:nvPr/>
        </p:nvSpPr>
        <p:spPr>
          <a:xfrm>
            <a:off x="9034735" y="2396797"/>
            <a:ext cx="1864978" cy="894732"/>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FC7C8CD9-F195-4619-8FF6-F893858EC817}"/>
              </a:ext>
            </a:extLst>
          </p:cNvPr>
          <p:cNvSpPr txBox="1"/>
          <p:nvPr/>
        </p:nvSpPr>
        <p:spPr>
          <a:xfrm>
            <a:off x="1292287" y="2365248"/>
            <a:ext cx="1858284" cy="894732"/>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1" name="TextBox 20">
            <a:extLst>
              <a:ext uri="{FF2B5EF4-FFF2-40B4-BE49-F238E27FC236}">
                <a16:creationId xmlns:a16="http://schemas.microsoft.com/office/drawing/2014/main" id="{99856D96-D160-4959-91DA-D53743A203E6}"/>
              </a:ext>
            </a:extLst>
          </p:cNvPr>
          <p:cNvSpPr txBox="1"/>
          <p:nvPr/>
        </p:nvSpPr>
        <p:spPr>
          <a:xfrm>
            <a:off x="3642156" y="501291"/>
            <a:ext cx="4834597" cy="1200329"/>
          </a:xfrm>
          <a:prstGeom prst="rect">
            <a:avLst/>
          </a:prstGeom>
          <a:noFill/>
        </p:spPr>
        <p:txBody>
          <a:bodyPr wrap="square" rtlCol="0">
            <a:spAutoFit/>
          </a:bodyPr>
          <a:lstStyle/>
          <a:p>
            <a:pPr algn="ctr"/>
            <a:r>
              <a:rPr lang="en-IN"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What Is Needed In Creative Marketing</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22" name="Oval 21">
            <a:extLst>
              <a:ext uri="{FF2B5EF4-FFF2-40B4-BE49-F238E27FC236}">
                <a16:creationId xmlns:a16="http://schemas.microsoft.com/office/drawing/2014/main" id="{A54BCA97-65D9-4735-98C5-95EF3508765F}"/>
              </a:ext>
            </a:extLst>
          </p:cNvPr>
          <p:cNvSpPr/>
          <p:nvPr/>
        </p:nvSpPr>
        <p:spPr>
          <a:xfrm>
            <a:off x="2034270" y="4047891"/>
            <a:ext cx="2232602" cy="22652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3" name="Oval 22">
            <a:extLst>
              <a:ext uri="{FF2B5EF4-FFF2-40B4-BE49-F238E27FC236}">
                <a16:creationId xmlns:a16="http://schemas.microsoft.com/office/drawing/2014/main" id="{46C86361-9928-48A1-AAF8-F4006AF13393}"/>
              </a:ext>
            </a:extLst>
          </p:cNvPr>
          <p:cNvSpPr/>
          <p:nvPr/>
        </p:nvSpPr>
        <p:spPr>
          <a:xfrm>
            <a:off x="7925128" y="4047891"/>
            <a:ext cx="2232602" cy="22652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pic>
        <p:nvPicPr>
          <p:cNvPr id="24" name="Graphic 23">
            <a:extLst>
              <a:ext uri="{FF2B5EF4-FFF2-40B4-BE49-F238E27FC236}">
                <a16:creationId xmlns:a16="http://schemas.microsoft.com/office/drawing/2014/main" id="{EA239506-0B20-4531-921E-5E157527486E}"/>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flipH="1">
            <a:off x="2930670" y="4559898"/>
            <a:ext cx="439802" cy="439802"/>
          </a:xfrm>
          <a:prstGeom prst="rect">
            <a:avLst/>
          </a:prstGeom>
        </p:spPr>
      </p:pic>
      <p:pic>
        <p:nvPicPr>
          <p:cNvPr id="25" name="Graphic 24">
            <a:extLst>
              <a:ext uri="{FF2B5EF4-FFF2-40B4-BE49-F238E27FC236}">
                <a16:creationId xmlns:a16="http://schemas.microsoft.com/office/drawing/2014/main" id="{E23C166B-29A0-4416-BA34-85B551D0A63D}"/>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8775822" y="4522429"/>
            <a:ext cx="517826" cy="517826"/>
          </a:xfrm>
          <a:prstGeom prst="rect">
            <a:avLst/>
          </a:prstGeom>
        </p:spPr>
      </p:pic>
      <p:sp>
        <p:nvSpPr>
          <p:cNvPr id="26" name="TextBox 25">
            <a:extLst>
              <a:ext uri="{FF2B5EF4-FFF2-40B4-BE49-F238E27FC236}">
                <a16:creationId xmlns:a16="http://schemas.microsoft.com/office/drawing/2014/main" id="{6CD56AF8-2D31-4CF6-955D-39BC0417FDDC}"/>
              </a:ext>
            </a:extLst>
          </p:cNvPr>
          <p:cNvSpPr txBox="1"/>
          <p:nvPr/>
        </p:nvSpPr>
        <p:spPr>
          <a:xfrm>
            <a:off x="8108940" y="5011227"/>
            <a:ext cx="1864978" cy="894732"/>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7" name="TextBox 26">
            <a:extLst>
              <a:ext uri="{FF2B5EF4-FFF2-40B4-BE49-F238E27FC236}">
                <a16:creationId xmlns:a16="http://schemas.microsoft.com/office/drawing/2014/main" id="{375774A8-C8DE-4EAF-AC49-A9B00E475DC8}"/>
              </a:ext>
            </a:extLst>
          </p:cNvPr>
          <p:cNvSpPr txBox="1"/>
          <p:nvPr/>
        </p:nvSpPr>
        <p:spPr>
          <a:xfrm>
            <a:off x="2221429" y="5030713"/>
            <a:ext cx="1858284" cy="894732"/>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30" name="Rectangle: Top Corners Rounded 29">
            <a:extLst>
              <a:ext uri="{FF2B5EF4-FFF2-40B4-BE49-F238E27FC236}">
                <a16:creationId xmlns:a16="http://schemas.microsoft.com/office/drawing/2014/main" id="{A03159B4-C390-4CC8-BB9F-464EE0705835}"/>
              </a:ext>
            </a:extLst>
          </p:cNvPr>
          <p:cNvSpPr/>
          <p:nvPr/>
        </p:nvSpPr>
        <p:spPr>
          <a:xfrm rot="5400000">
            <a:off x="5819" y="5789772"/>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1" name="TextBox 30">
            <a:extLst>
              <a:ext uri="{FF2B5EF4-FFF2-40B4-BE49-F238E27FC236}">
                <a16:creationId xmlns:a16="http://schemas.microsoft.com/office/drawing/2014/main" id="{2C423A17-8D0F-42D0-B6FD-F13B4F9841F2}"/>
              </a:ext>
            </a:extLst>
          </p:cNvPr>
          <p:cNvSpPr txBox="1"/>
          <p:nvPr/>
        </p:nvSpPr>
        <p:spPr>
          <a:xfrm>
            <a:off x="63529" y="5935740"/>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17</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71646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D625ADC-DE15-4A98-9FC8-72AE7F869B0B}"/>
              </a:ext>
            </a:extLst>
          </p:cNvPr>
          <p:cNvSpPr txBox="1"/>
          <p:nvPr/>
        </p:nvSpPr>
        <p:spPr>
          <a:xfrm>
            <a:off x="6766963" y="2974919"/>
            <a:ext cx="3841519"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 tempor incididunt ut labore et dolore</a:t>
            </a:r>
            <a:endParaRPr lang="id-ID" sz="1200" dirty="0">
              <a:solidFill>
                <a:schemeClr val="bg1"/>
              </a:solidFill>
              <a:latin typeface="Open Sans" pitchFamily="2" charset="0"/>
              <a:ea typeface="Open Sans" pitchFamily="2" charset="0"/>
              <a:cs typeface="Open Sans" pitchFamily="2" charset="0"/>
            </a:endParaRPr>
          </a:p>
        </p:txBody>
      </p:sp>
      <p:sp>
        <p:nvSpPr>
          <p:cNvPr id="15" name="TextBox 14">
            <a:extLst>
              <a:ext uri="{FF2B5EF4-FFF2-40B4-BE49-F238E27FC236}">
                <a16:creationId xmlns:a16="http://schemas.microsoft.com/office/drawing/2014/main" id="{AB52C4B1-AE70-49C3-BFEF-566AF9295F85}"/>
              </a:ext>
            </a:extLst>
          </p:cNvPr>
          <p:cNvSpPr txBox="1"/>
          <p:nvPr/>
        </p:nvSpPr>
        <p:spPr>
          <a:xfrm>
            <a:off x="6766963" y="2667142"/>
            <a:ext cx="1861882" cy="307777"/>
          </a:xfrm>
          <a:prstGeom prst="rect">
            <a:avLst/>
          </a:prstGeom>
          <a:noFill/>
        </p:spPr>
        <p:txBody>
          <a:bodyPr wrap="square">
            <a:spAutoFit/>
          </a:bodyPr>
          <a:lstStyle/>
          <a:p>
            <a:r>
              <a:rPr lang="en-US" sz="1400" b="1" dirty="0">
                <a:solidFill>
                  <a:schemeClr val="bg1"/>
                </a:solidFill>
                <a:latin typeface="Open Sans" pitchFamily="2" charset="0"/>
                <a:ea typeface="Open Sans" pitchFamily="2" charset="0"/>
                <a:cs typeface="Open Sans" pitchFamily="2" charset="0"/>
              </a:rPr>
              <a:t>9 August 2021</a:t>
            </a:r>
            <a:endParaRPr lang="id-ID" sz="1400" b="1" dirty="0">
              <a:solidFill>
                <a:schemeClr val="bg1"/>
              </a:solidFill>
              <a:latin typeface="Open Sans" pitchFamily="2" charset="0"/>
              <a:ea typeface="Open Sans" pitchFamily="2" charset="0"/>
              <a:cs typeface="Open Sans" pitchFamily="2" charset="0"/>
            </a:endParaRPr>
          </a:p>
        </p:txBody>
      </p:sp>
      <p:sp>
        <p:nvSpPr>
          <p:cNvPr id="16" name="TextBox 15">
            <a:extLst>
              <a:ext uri="{FF2B5EF4-FFF2-40B4-BE49-F238E27FC236}">
                <a16:creationId xmlns:a16="http://schemas.microsoft.com/office/drawing/2014/main" id="{42CE6D4F-5C2D-41A7-B92B-048DB716FEAA}"/>
              </a:ext>
            </a:extLst>
          </p:cNvPr>
          <p:cNvSpPr txBox="1"/>
          <p:nvPr/>
        </p:nvSpPr>
        <p:spPr>
          <a:xfrm>
            <a:off x="6766963" y="4301800"/>
            <a:ext cx="3841519"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 tempor incididunt ut labore et dolore</a:t>
            </a:r>
            <a:endParaRPr lang="id-ID" sz="1200" dirty="0">
              <a:solidFill>
                <a:schemeClr val="bg1"/>
              </a:solidFill>
              <a:latin typeface="Open Sans" pitchFamily="2" charset="0"/>
              <a:ea typeface="Open Sans" pitchFamily="2" charset="0"/>
              <a:cs typeface="Open Sans" pitchFamily="2" charset="0"/>
            </a:endParaRPr>
          </a:p>
        </p:txBody>
      </p:sp>
      <p:sp>
        <p:nvSpPr>
          <p:cNvPr id="17" name="TextBox 16">
            <a:extLst>
              <a:ext uri="{FF2B5EF4-FFF2-40B4-BE49-F238E27FC236}">
                <a16:creationId xmlns:a16="http://schemas.microsoft.com/office/drawing/2014/main" id="{8D889BBA-C752-4D63-AE95-D72660147046}"/>
              </a:ext>
            </a:extLst>
          </p:cNvPr>
          <p:cNvSpPr txBox="1"/>
          <p:nvPr/>
        </p:nvSpPr>
        <p:spPr>
          <a:xfrm>
            <a:off x="6766963" y="3994023"/>
            <a:ext cx="1861882" cy="307777"/>
          </a:xfrm>
          <a:prstGeom prst="rect">
            <a:avLst/>
          </a:prstGeom>
          <a:noFill/>
        </p:spPr>
        <p:txBody>
          <a:bodyPr wrap="square">
            <a:spAutoFit/>
          </a:bodyPr>
          <a:lstStyle/>
          <a:p>
            <a:r>
              <a:rPr lang="en-US" sz="1400" b="1" dirty="0">
                <a:solidFill>
                  <a:schemeClr val="bg1"/>
                </a:solidFill>
                <a:latin typeface="Open Sans" pitchFamily="2" charset="0"/>
                <a:ea typeface="Open Sans" pitchFamily="2" charset="0"/>
                <a:cs typeface="Open Sans" pitchFamily="2" charset="0"/>
              </a:rPr>
              <a:t>10August 2021</a:t>
            </a:r>
            <a:endParaRPr lang="id-ID" sz="1400" b="1" dirty="0">
              <a:solidFill>
                <a:schemeClr val="bg1"/>
              </a:solidFill>
              <a:latin typeface="Open Sans" pitchFamily="2" charset="0"/>
              <a:ea typeface="Open Sans" pitchFamily="2" charset="0"/>
              <a:cs typeface="Open Sans" pitchFamily="2" charset="0"/>
            </a:endParaRPr>
          </a:p>
        </p:txBody>
      </p:sp>
      <p:sp>
        <p:nvSpPr>
          <p:cNvPr id="18" name="TextBox 17">
            <a:extLst>
              <a:ext uri="{FF2B5EF4-FFF2-40B4-BE49-F238E27FC236}">
                <a16:creationId xmlns:a16="http://schemas.microsoft.com/office/drawing/2014/main" id="{C159DA36-8722-4EAC-BAC2-E6F8ACBB13C8}"/>
              </a:ext>
            </a:extLst>
          </p:cNvPr>
          <p:cNvSpPr txBox="1"/>
          <p:nvPr/>
        </p:nvSpPr>
        <p:spPr>
          <a:xfrm>
            <a:off x="6734223" y="1109030"/>
            <a:ext cx="4470207" cy="1200329"/>
          </a:xfrm>
          <a:prstGeom prst="rect">
            <a:avLst/>
          </a:prstGeom>
          <a:noFill/>
        </p:spPr>
        <p:txBody>
          <a:bodyPr wrap="square" rtlCol="0">
            <a:spAutoFit/>
          </a:bodyPr>
          <a:lstStyle/>
          <a:p>
            <a:r>
              <a:rPr lang="en-IN"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Target Marketing Creative</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21" name="Rectangle: Rounded Corners 20">
            <a:extLst>
              <a:ext uri="{FF2B5EF4-FFF2-40B4-BE49-F238E27FC236}">
                <a16:creationId xmlns:a16="http://schemas.microsoft.com/office/drawing/2014/main" id="{A4B4E649-1914-4E4A-9FDC-9C2D432CDBC0}"/>
              </a:ext>
            </a:extLst>
          </p:cNvPr>
          <p:cNvSpPr/>
          <p:nvPr/>
        </p:nvSpPr>
        <p:spPr>
          <a:xfrm>
            <a:off x="6766963" y="5544074"/>
            <a:ext cx="1090324" cy="4325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2" name="TextBox 21">
            <a:extLst>
              <a:ext uri="{FF2B5EF4-FFF2-40B4-BE49-F238E27FC236}">
                <a16:creationId xmlns:a16="http://schemas.microsoft.com/office/drawing/2014/main" id="{4577F2AC-55C7-4752-A772-046A08AD9C94}"/>
              </a:ext>
            </a:extLst>
          </p:cNvPr>
          <p:cNvSpPr txBox="1"/>
          <p:nvPr/>
        </p:nvSpPr>
        <p:spPr>
          <a:xfrm>
            <a:off x="6576939" y="5631700"/>
            <a:ext cx="1482290" cy="261610"/>
          </a:xfrm>
          <a:prstGeom prst="rect">
            <a:avLst/>
          </a:prstGeom>
          <a:noFill/>
        </p:spPr>
        <p:txBody>
          <a:bodyPr wrap="square">
            <a:spAutoFit/>
          </a:bodyPr>
          <a:lstStyle/>
          <a:p>
            <a:pPr algn="ctr"/>
            <a:r>
              <a:rPr lang="en-US" sz="1100" b="1" i="0" dirty="0">
                <a:solidFill>
                  <a:schemeClr val="bg1"/>
                </a:solidFill>
                <a:effectLst/>
                <a:latin typeface="Open Sans" pitchFamily="2" charset="0"/>
                <a:ea typeface="Open Sans" pitchFamily="2" charset="0"/>
                <a:cs typeface="Open Sans" pitchFamily="2" charset="0"/>
              </a:rPr>
              <a:t>Get Started</a:t>
            </a:r>
            <a:endParaRPr lang="id-ID" sz="1100" b="1" dirty="0">
              <a:solidFill>
                <a:schemeClr val="bg1"/>
              </a:solidFill>
              <a:latin typeface="Open Sans" pitchFamily="2" charset="0"/>
              <a:ea typeface="Open Sans" pitchFamily="2" charset="0"/>
              <a:cs typeface="Open Sans" pitchFamily="2" charset="0"/>
            </a:endParaRPr>
          </a:p>
        </p:txBody>
      </p:sp>
      <p:sp>
        <p:nvSpPr>
          <p:cNvPr id="27" name="Freeform: Shape 26">
            <a:extLst>
              <a:ext uri="{FF2B5EF4-FFF2-40B4-BE49-F238E27FC236}">
                <a16:creationId xmlns:a16="http://schemas.microsoft.com/office/drawing/2014/main" id="{3C893E1E-71AB-4FD3-9E16-C4AF52A08A2E}"/>
              </a:ext>
            </a:extLst>
          </p:cNvPr>
          <p:cNvSpPr/>
          <p:nvPr/>
        </p:nvSpPr>
        <p:spPr>
          <a:xfrm>
            <a:off x="3524546" y="0"/>
            <a:ext cx="2768027" cy="1709194"/>
          </a:xfrm>
          <a:custGeom>
            <a:avLst/>
            <a:gdLst>
              <a:gd name="connsiteX0" fmla="*/ 0 w 2768027"/>
              <a:gd name="connsiteY0" fmla="*/ 0 h 1709194"/>
              <a:gd name="connsiteX1" fmla="*/ 2768027 w 2768027"/>
              <a:gd name="connsiteY1" fmla="*/ 0 h 1709194"/>
              <a:gd name="connsiteX2" fmla="*/ 2768027 w 2768027"/>
              <a:gd name="connsiteY2" fmla="*/ 596799 h 1709194"/>
              <a:gd name="connsiteX3" fmla="*/ 1384013 w 2768027"/>
              <a:gd name="connsiteY3" fmla="*/ 1709194 h 1709194"/>
              <a:gd name="connsiteX4" fmla="*/ 0 w 2768027"/>
              <a:gd name="connsiteY4" fmla="*/ 596799 h 1709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027" h="1709194">
                <a:moveTo>
                  <a:pt x="0" y="0"/>
                </a:moveTo>
                <a:lnTo>
                  <a:pt x="2768027" y="0"/>
                </a:lnTo>
                <a:lnTo>
                  <a:pt x="2768027" y="596799"/>
                </a:lnTo>
                <a:cubicBezTo>
                  <a:pt x="2768027" y="1211158"/>
                  <a:pt x="2148383" y="1709194"/>
                  <a:pt x="1384013" y="1709194"/>
                </a:cubicBezTo>
                <a:cubicBezTo>
                  <a:pt x="619644" y="1709194"/>
                  <a:pt x="0" y="1211158"/>
                  <a:pt x="0" y="596799"/>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29" name="Freeform: Shape 28">
            <a:extLst>
              <a:ext uri="{FF2B5EF4-FFF2-40B4-BE49-F238E27FC236}">
                <a16:creationId xmlns:a16="http://schemas.microsoft.com/office/drawing/2014/main" id="{74F0B927-D403-4B09-9CEA-1F87EE943EB1}"/>
              </a:ext>
            </a:extLst>
          </p:cNvPr>
          <p:cNvSpPr/>
          <p:nvPr/>
        </p:nvSpPr>
        <p:spPr>
          <a:xfrm>
            <a:off x="189748" y="5437736"/>
            <a:ext cx="2768028" cy="1420265"/>
          </a:xfrm>
          <a:custGeom>
            <a:avLst/>
            <a:gdLst>
              <a:gd name="connsiteX0" fmla="*/ 1384014 w 2768028"/>
              <a:gd name="connsiteY0" fmla="*/ 0 h 1420265"/>
              <a:gd name="connsiteX1" fmla="*/ 2768028 w 2768028"/>
              <a:gd name="connsiteY1" fmla="*/ 1353812 h 1420265"/>
              <a:gd name="connsiteX2" fmla="*/ 2768028 w 2768028"/>
              <a:gd name="connsiteY2" fmla="*/ 1420265 h 1420265"/>
              <a:gd name="connsiteX3" fmla="*/ 0 w 2768028"/>
              <a:gd name="connsiteY3" fmla="*/ 1420265 h 1420265"/>
              <a:gd name="connsiteX4" fmla="*/ 0 w 2768028"/>
              <a:gd name="connsiteY4" fmla="*/ 1353812 h 1420265"/>
              <a:gd name="connsiteX5" fmla="*/ 1384014 w 2768028"/>
              <a:gd name="connsiteY5" fmla="*/ 0 h 1420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8028" h="1420265">
                <a:moveTo>
                  <a:pt x="1384014" y="0"/>
                </a:moveTo>
                <a:cubicBezTo>
                  <a:pt x="2148384" y="0"/>
                  <a:pt x="2768028" y="606122"/>
                  <a:pt x="2768028" y="1353812"/>
                </a:cubicBezTo>
                <a:lnTo>
                  <a:pt x="2768028" y="1420265"/>
                </a:lnTo>
                <a:lnTo>
                  <a:pt x="0" y="1420265"/>
                </a:lnTo>
                <a:lnTo>
                  <a:pt x="0" y="1353812"/>
                </a:lnTo>
                <a:cubicBezTo>
                  <a:pt x="0" y="606122"/>
                  <a:pt x="619644" y="0"/>
                  <a:pt x="138401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34" name="Rectangle: Top Corners Rounded 33">
            <a:extLst>
              <a:ext uri="{FF2B5EF4-FFF2-40B4-BE49-F238E27FC236}">
                <a16:creationId xmlns:a16="http://schemas.microsoft.com/office/drawing/2014/main" id="{381AD357-608B-48F3-A58F-5D47805EF904}"/>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5" name="TextBox 34">
            <a:extLst>
              <a:ext uri="{FF2B5EF4-FFF2-40B4-BE49-F238E27FC236}">
                <a16:creationId xmlns:a16="http://schemas.microsoft.com/office/drawing/2014/main" id="{98C05960-E0C4-43EA-A044-F3DBF93D1BB9}"/>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18</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4302F4E-7BCE-4B93-1D66-D4CB494E850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6A832BBA-904C-41F4-13D5-9429A9C86241}"/>
              </a:ext>
            </a:extLst>
          </p:cNvPr>
          <p:cNvSpPr>
            <a:spLocks noGrp="1"/>
          </p:cNvSpPr>
          <p:nvPr>
            <p:ph type="pic" sz="quarter" idx="11"/>
          </p:nvPr>
        </p:nvSpPr>
        <p:spPr/>
      </p:sp>
    </p:spTree>
    <p:extLst>
      <p:ext uri="{BB962C8B-B14F-4D97-AF65-F5344CB8AC3E}">
        <p14:creationId xmlns:p14="http://schemas.microsoft.com/office/powerpoint/2010/main" val="2012892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DB4AE3-B491-AD26-E419-7B458E9CB162}"/>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7BF726DD-0508-431A-B6A7-8FA7F9CABE17}"/>
              </a:ext>
            </a:extLst>
          </p:cNvPr>
          <p:cNvSpPr/>
          <p:nvPr/>
        </p:nvSpPr>
        <p:spPr>
          <a:xfrm>
            <a:off x="8829038" y="4447760"/>
            <a:ext cx="2039259" cy="1522214"/>
          </a:xfrm>
          <a:prstGeom prst="roundRect">
            <a:avLst>
              <a:gd name="adj" fmla="val 20405"/>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5" name="Rectangle: Rounded Corners 24">
            <a:extLst>
              <a:ext uri="{FF2B5EF4-FFF2-40B4-BE49-F238E27FC236}">
                <a16:creationId xmlns:a16="http://schemas.microsoft.com/office/drawing/2014/main" id="{44FF870C-CDA1-431A-B4C2-8431D4B31FD2}"/>
              </a:ext>
            </a:extLst>
          </p:cNvPr>
          <p:cNvSpPr/>
          <p:nvPr/>
        </p:nvSpPr>
        <p:spPr>
          <a:xfrm>
            <a:off x="6442890" y="4447760"/>
            <a:ext cx="2039258" cy="15222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7" name="Freeform: Shape 16">
            <a:extLst>
              <a:ext uri="{FF2B5EF4-FFF2-40B4-BE49-F238E27FC236}">
                <a16:creationId xmlns:a16="http://schemas.microsoft.com/office/drawing/2014/main" id="{1016BEE0-4137-4B36-A181-98393434D22E}"/>
              </a:ext>
            </a:extLst>
          </p:cNvPr>
          <p:cNvSpPr/>
          <p:nvPr/>
        </p:nvSpPr>
        <p:spPr>
          <a:xfrm rot="5400000">
            <a:off x="-431795" y="431794"/>
            <a:ext cx="6620447" cy="5756857"/>
          </a:xfrm>
          <a:custGeom>
            <a:avLst/>
            <a:gdLst>
              <a:gd name="connsiteX0" fmla="*/ 0 w 5412178"/>
              <a:gd name="connsiteY0" fmla="*/ 4706198 h 4706198"/>
              <a:gd name="connsiteX1" fmla="*/ 0 w 5412178"/>
              <a:gd name="connsiteY1" fmla="*/ 1137799 h 4706198"/>
              <a:gd name="connsiteX2" fmla="*/ 1966507 w 5412178"/>
              <a:gd name="connsiteY2" fmla="*/ 115784 h 4706198"/>
              <a:gd name="connsiteX3" fmla="*/ 3349604 w 5412178"/>
              <a:gd name="connsiteY3" fmla="*/ 552898 h 4706198"/>
              <a:gd name="connsiteX4" fmla="*/ 5299272 w 5412178"/>
              <a:gd name="connsiteY4" fmla="*/ 4304343 h 4706198"/>
              <a:gd name="connsiteX5" fmla="*/ 5411861 w 5412178"/>
              <a:gd name="connsiteY5" fmla="*/ 4695767 h 4706198"/>
              <a:gd name="connsiteX6" fmla="*/ 5412178 w 5412178"/>
              <a:gd name="connsiteY6" fmla="*/ 4706198 h 4706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2178" h="4706198">
                <a:moveTo>
                  <a:pt x="0" y="4706198"/>
                </a:moveTo>
                <a:lnTo>
                  <a:pt x="0" y="1137799"/>
                </a:lnTo>
                <a:lnTo>
                  <a:pt x="1966507" y="115784"/>
                </a:lnTo>
                <a:cubicBezTo>
                  <a:pt x="2469144" y="-145442"/>
                  <a:pt x="3088378" y="50260"/>
                  <a:pt x="3349604" y="552898"/>
                </a:cubicBezTo>
                <a:lnTo>
                  <a:pt x="5299272" y="4304343"/>
                </a:lnTo>
                <a:cubicBezTo>
                  <a:pt x="5364578" y="4430002"/>
                  <a:pt x="5401327" y="4562949"/>
                  <a:pt x="5411861" y="4695767"/>
                </a:cubicBezTo>
                <a:lnTo>
                  <a:pt x="5412178" y="4706198"/>
                </a:lnTo>
                <a:close/>
              </a:path>
            </a:pathLst>
          </a:cu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20" name="TextBox 19">
            <a:extLst>
              <a:ext uri="{FF2B5EF4-FFF2-40B4-BE49-F238E27FC236}">
                <a16:creationId xmlns:a16="http://schemas.microsoft.com/office/drawing/2014/main" id="{5AE2AB61-27F2-47D5-87C3-CB5A423EBAF6}"/>
              </a:ext>
            </a:extLst>
          </p:cNvPr>
          <p:cNvSpPr txBox="1"/>
          <p:nvPr/>
        </p:nvSpPr>
        <p:spPr>
          <a:xfrm>
            <a:off x="6442890" y="3067035"/>
            <a:ext cx="4312949" cy="894732"/>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 Ut enim ad</a:t>
            </a:r>
            <a:r>
              <a:rPr lang="en-US" sz="1200" b="0" dirty="0">
                <a:solidFill>
                  <a:schemeClr val="bg1">
                    <a:lumMod val="50000"/>
                  </a:schemeClr>
                </a:solidFill>
                <a:effectLst/>
                <a:latin typeface="Open Sans" pitchFamily="2" charset="0"/>
                <a:ea typeface="Open Sans" pitchFamily="2" charset="0"/>
                <a:cs typeface="Open Sans" pitchFamily="2" charset="0"/>
              </a:rPr>
              <a: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1" name="TextBox 20">
            <a:extLst>
              <a:ext uri="{FF2B5EF4-FFF2-40B4-BE49-F238E27FC236}">
                <a16:creationId xmlns:a16="http://schemas.microsoft.com/office/drawing/2014/main" id="{B151E661-90AC-49B5-8C58-F01D30C72845}"/>
              </a:ext>
            </a:extLst>
          </p:cNvPr>
          <p:cNvSpPr txBox="1"/>
          <p:nvPr/>
        </p:nvSpPr>
        <p:spPr>
          <a:xfrm>
            <a:off x="6585398" y="4727862"/>
            <a:ext cx="2039258" cy="307777"/>
          </a:xfrm>
          <a:prstGeom prst="rect">
            <a:avLst/>
          </a:prstGeom>
          <a:noFill/>
        </p:spPr>
        <p:txBody>
          <a:bodyPr wrap="square">
            <a:spAutoFit/>
          </a:bodyPr>
          <a:lstStyle/>
          <a:p>
            <a:r>
              <a:rPr lang="en-IN" sz="1400" b="1" dirty="0">
                <a:solidFill>
                  <a:schemeClr val="bg1"/>
                </a:solidFill>
                <a:latin typeface="Open Sans" pitchFamily="2" charset="0"/>
                <a:ea typeface="Open Sans" pitchFamily="2" charset="0"/>
                <a:cs typeface="Open Sans" pitchFamily="2" charset="0"/>
              </a:rPr>
              <a:t>Our activities </a:t>
            </a:r>
            <a:endParaRPr lang="id-ID" sz="1400" b="1" dirty="0">
              <a:solidFill>
                <a:schemeClr val="bg1"/>
              </a:solidFill>
              <a:latin typeface="Open Sans" pitchFamily="2" charset="0"/>
              <a:ea typeface="Open Sans" pitchFamily="2" charset="0"/>
              <a:cs typeface="Open Sans" pitchFamily="2" charset="0"/>
            </a:endParaRPr>
          </a:p>
        </p:txBody>
      </p:sp>
      <p:sp>
        <p:nvSpPr>
          <p:cNvPr id="22" name="TextBox 21">
            <a:extLst>
              <a:ext uri="{FF2B5EF4-FFF2-40B4-BE49-F238E27FC236}">
                <a16:creationId xmlns:a16="http://schemas.microsoft.com/office/drawing/2014/main" id="{157B6CEA-11DE-4B97-B572-8BE888CD78A1}"/>
              </a:ext>
            </a:extLst>
          </p:cNvPr>
          <p:cNvSpPr txBox="1"/>
          <p:nvPr/>
        </p:nvSpPr>
        <p:spPr>
          <a:xfrm>
            <a:off x="6585399" y="5066416"/>
            <a:ext cx="1785869"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a:t>
            </a:r>
            <a:endParaRPr lang="id-ID" sz="1200" dirty="0">
              <a:solidFill>
                <a:schemeClr val="bg1"/>
              </a:solidFill>
              <a:latin typeface="Open Sans" pitchFamily="2" charset="0"/>
              <a:ea typeface="Open Sans" pitchFamily="2" charset="0"/>
              <a:cs typeface="Open Sans" pitchFamily="2" charset="0"/>
            </a:endParaRPr>
          </a:p>
        </p:txBody>
      </p:sp>
      <p:sp>
        <p:nvSpPr>
          <p:cNvPr id="23" name="TextBox 22">
            <a:extLst>
              <a:ext uri="{FF2B5EF4-FFF2-40B4-BE49-F238E27FC236}">
                <a16:creationId xmlns:a16="http://schemas.microsoft.com/office/drawing/2014/main" id="{6E6871EE-BC1C-4A95-90D5-6C1639DC1B89}"/>
              </a:ext>
            </a:extLst>
          </p:cNvPr>
          <p:cNvSpPr txBox="1"/>
          <p:nvPr/>
        </p:nvSpPr>
        <p:spPr>
          <a:xfrm>
            <a:off x="8971546" y="4727862"/>
            <a:ext cx="2039258" cy="307777"/>
          </a:xfrm>
          <a:prstGeom prst="rect">
            <a:avLst/>
          </a:prstGeom>
          <a:noFill/>
        </p:spPr>
        <p:txBody>
          <a:bodyPr wrap="square">
            <a:spAutoFit/>
          </a:bodyPr>
          <a:lstStyle/>
          <a:p>
            <a:r>
              <a:rPr lang="en-IN" sz="1400" b="1" dirty="0">
                <a:solidFill>
                  <a:schemeClr val="accent1"/>
                </a:solidFill>
                <a:latin typeface="Open Sans" pitchFamily="2" charset="0"/>
                <a:ea typeface="Open Sans" pitchFamily="2" charset="0"/>
                <a:cs typeface="Open Sans" pitchFamily="2" charset="0"/>
              </a:rPr>
              <a:t>Become famous</a:t>
            </a:r>
            <a:endParaRPr lang="id-ID" sz="1400" b="1" dirty="0">
              <a:solidFill>
                <a:schemeClr val="accent1"/>
              </a:solidFill>
              <a:latin typeface="Open Sans" pitchFamily="2" charset="0"/>
              <a:ea typeface="Open Sans" pitchFamily="2" charset="0"/>
              <a:cs typeface="Open Sans" pitchFamily="2" charset="0"/>
            </a:endParaRPr>
          </a:p>
        </p:txBody>
      </p:sp>
      <p:sp>
        <p:nvSpPr>
          <p:cNvPr id="24" name="TextBox 23">
            <a:extLst>
              <a:ext uri="{FF2B5EF4-FFF2-40B4-BE49-F238E27FC236}">
                <a16:creationId xmlns:a16="http://schemas.microsoft.com/office/drawing/2014/main" id="{0759F9D6-38E8-4BAB-8C5F-0AE21D3DDF5A}"/>
              </a:ext>
            </a:extLst>
          </p:cNvPr>
          <p:cNvSpPr txBox="1"/>
          <p:nvPr/>
        </p:nvSpPr>
        <p:spPr>
          <a:xfrm>
            <a:off x="8971547" y="5066416"/>
            <a:ext cx="2039258"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6" name="TextBox 25">
            <a:extLst>
              <a:ext uri="{FF2B5EF4-FFF2-40B4-BE49-F238E27FC236}">
                <a16:creationId xmlns:a16="http://schemas.microsoft.com/office/drawing/2014/main" id="{AA0B8933-066C-4F34-953A-8F034551EA2B}"/>
              </a:ext>
            </a:extLst>
          </p:cNvPr>
          <p:cNvSpPr txBox="1"/>
          <p:nvPr/>
        </p:nvSpPr>
        <p:spPr>
          <a:xfrm>
            <a:off x="6442890" y="1529973"/>
            <a:ext cx="4542622" cy="1200329"/>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How Does Everyone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Know Us</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27" name="Rectangle: Top Corners Rounded 26">
            <a:extLst>
              <a:ext uri="{FF2B5EF4-FFF2-40B4-BE49-F238E27FC236}">
                <a16:creationId xmlns:a16="http://schemas.microsoft.com/office/drawing/2014/main" id="{3635763D-5201-4A7B-BF78-98E733CCBF82}"/>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8" name="TextBox 27">
            <a:extLst>
              <a:ext uri="{FF2B5EF4-FFF2-40B4-BE49-F238E27FC236}">
                <a16:creationId xmlns:a16="http://schemas.microsoft.com/office/drawing/2014/main" id="{B42191B5-204D-413A-A24C-830874BB29A4}"/>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4F0552D3-3B27-CAE6-1FA5-9F42DABA2C1A}"/>
              </a:ext>
            </a:extLst>
          </p:cNvPr>
          <p:cNvSpPr>
            <a:spLocks noGrp="1"/>
          </p:cNvSpPr>
          <p:nvPr>
            <p:ph type="pic" sz="quarter" idx="11"/>
          </p:nvPr>
        </p:nvSpPr>
        <p:spPr/>
      </p:sp>
    </p:spTree>
    <p:extLst>
      <p:ext uri="{BB962C8B-B14F-4D97-AF65-F5344CB8AC3E}">
        <p14:creationId xmlns:p14="http://schemas.microsoft.com/office/powerpoint/2010/main" val="3830249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B482FA7-8FAD-4AF7-0349-08E2A7AB8A69}"/>
              </a:ext>
            </a:extLst>
          </p:cNvPr>
          <p:cNvSpPr>
            <a:spLocks noGrp="1"/>
          </p:cNvSpPr>
          <p:nvPr>
            <p:ph type="pic" sz="quarter" idx="10"/>
          </p:nvPr>
        </p:nvSpPr>
        <p:spPr/>
      </p:sp>
      <p:sp>
        <p:nvSpPr>
          <p:cNvPr id="29" name="Freeform: Shape 28">
            <a:extLst>
              <a:ext uri="{FF2B5EF4-FFF2-40B4-BE49-F238E27FC236}">
                <a16:creationId xmlns:a16="http://schemas.microsoft.com/office/drawing/2014/main" id="{18F6E845-4BEA-43C0-9B7F-B355883B1EE3}"/>
              </a:ext>
            </a:extLst>
          </p:cNvPr>
          <p:cNvSpPr/>
          <p:nvPr/>
        </p:nvSpPr>
        <p:spPr>
          <a:xfrm>
            <a:off x="5278582" y="1211814"/>
            <a:ext cx="6913418" cy="2737941"/>
          </a:xfrm>
          <a:custGeom>
            <a:avLst/>
            <a:gdLst>
              <a:gd name="connsiteX0" fmla="*/ 791184 w 8286360"/>
              <a:gd name="connsiteY0" fmla="*/ 0 h 2737941"/>
              <a:gd name="connsiteX1" fmla="*/ 8152802 w 8286360"/>
              <a:gd name="connsiteY1" fmla="*/ 0 h 2737941"/>
              <a:gd name="connsiteX2" fmla="*/ 8233696 w 8286360"/>
              <a:gd name="connsiteY2" fmla="*/ 4085 h 2737941"/>
              <a:gd name="connsiteX3" fmla="*/ 8286360 w 8286360"/>
              <a:gd name="connsiteY3" fmla="*/ 12122 h 2737941"/>
              <a:gd name="connsiteX4" fmla="*/ 8286360 w 8286360"/>
              <a:gd name="connsiteY4" fmla="*/ 2725819 h 2737941"/>
              <a:gd name="connsiteX5" fmla="*/ 8233696 w 8286360"/>
              <a:gd name="connsiteY5" fmla="*/ 2733856 h 2737941"/>
              <a:gd name="connsiteX6" fmla="*/ 8152802 w 8286360"/>
              <a:gd name="connsiteY6" fmla="*/ 2737941 h 2737941"/>
              <a:gd name="connsiteX7" fmla="*/ 791184 w 8286360"/>
              <a:gd name="connsiteY7" fmla="*/ 2737941 h 2737941"/>
              <a:gd name="connsiteX8" fmla="*/ 0 w 8286360"/>
              <a:gd name="connsiteY8" fmla="*/ 1946758 h 2737941"/>
              <a:gd name="connsiteX9" fmla="*/ 0 w 8286360"/>
              <a:gd name="connsiteY9" fmla="*/ 791183 h 2737941"/>
              <a:gd name="connsiteX10" fmla="*/ 791184 w 8286360"/>
              <a:gd name="connsiteY10" fmla="*/ 0 h 2737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86360" h="2737941">
                <a:moveTo>
                  <a:pt x="791184" y="0"/>
                </a:moveTo>
                <a:lnTo>
                  <a:pt x="8152802" y="0"/>
                </a:lnTo>
                <a:cubicBezTo>
                  <a:pt x="8180112" y="0"/>
                  <a:pt x="8207099" y="1384"/>
                  <a:pt x="8233696" y="4085"/>
                </a:cubicBezTo>
                <a:lnTo>
                  <a:pt x="8286360" y="12122"/>
                </a:lnTo>
                <a:lnTo>
                  <a:pt x="8286360" y="2725819"/>
                </a:lnTo>
                <a:lnTo>
                  <a:pt x="8233696" y="2733856"/>
                </a:lnTo>
                <a:cubicBezTo>
                  <a:pt x="8207099" y="2736557"/>
                  <a:pt x="8180112" y="2737941"/>
                  <a:pt x="8152802" y="2737941"/>
                </a:cubicBezTo>
                <a:lnTo>
                  <a:pt x="791184" y="2737941"/>
                </a:lnTo>
                <a:cubicBezTo>
                  <a:pt x="354226" y="2737941"/>
                  <a:pt x="0" y="2383716"/>
                  <a:pt x="0" y="1946758"/>
                </a:cubicBezTo>
                <a:lnTo>
                  <a:pt x="0" y="791183"/>
                </a:lnTo>
                <a:cubicBezTo>
                  <a:pt x="0" y="354225"/>
                  <a:pt x="354226" y="0"/>
                  <a:pt x="791184" y="0"/>
                </a:cubicBezTo>
                <a:close/>
              </a:path>
            </a:pathLst>
          </a:cu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pic>
        <p:nvPicPr>
          <p:cNvPr id="15" name="Graphic 14">
            <a:extLst>
              <a:ext uri="{FF2B5EF4-FFF2-40B4-BE49-F238E27FC236}">
                <a16:creationId xmlns:a16="http://schemas.microsoft.com/office/drawing/2014/main" id="{627D84D0-BDAC-4470-AD74-7AF81D0A3EF6}"/>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084670" y="1835890"/>
            <a:ext cx="326424" cy="373056"/>
          </a:xfrm>
          <a:prstGeom prst="rect">
            <a:avLst/>
          </a:prstGeom>
        </p:spPr>
      </p:pic>
      <p:pic>
        <p:nvPicPr>
          <p:cNvPr id="16" name="Graphic 15">
            <a:extLst>
              <a:ext uri="{FF2B5EF4-FFF2-40B4-BE49-F238E27FC236}">
                <a16:creationId xmlns:a16="http://schemas.microsoft.com/office/drawing/2014/main" id="{1A6CD131-6002-43EE-8815-DD8AF5D619C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090213" y="1841651"/>
            <a:ext cx="373057" cy="373057"/>
          </a:xfrm>
          <a:prstGeom prst="rect">
            <a:avLst/>
          </a:prstGeom>
        </p:spPr>
      </p:pic>
      <p:sp>
        <p:nvSpPr>
          <p:cNvPr id="18" name="TextBox 17">
            <a:extLst>
              <a:ext uri="{FF2B5EF4-FFF2-40B4-BE49-F238E27FC236}">
                <a16:creationId xmlns:a16="http://schemas.microsoft.com/office/drawing/2014/main" id="{706C1545-F826-47BA-8A7E-AF92CA2F9200}"/>
              </a:ext>
            </a:extLst>
          </p:cNvPr>
          <p:cNvSpPr txBox="1"/>
          <p:nvPr/>
        </p:nvSpPr>
        <p:spPr>
          <a:xfrm>
            <a:off x="6294791" y="2395223"/>
            <a:ext cx="2039258" cy="276999"/>
          </a:xfrm>
          <a:prstGeom prst="rect">
            <a:avLst/>
          </a:prstGeom>
          <a:noFill/>
        </p:spPr>
        <p:txBody>
          <a:bodyPr wrap="square">
            <a:spAutoFit/>
          </a:bodyPr>
          <a:lstStyle/>
          <a:p>
            <a:pPr algn="ctr"/>
            <a:r>
              <a:rPr lang="en-US" sz="1200" b="1" dirty="0">
                <a:solidFill>
                  <a:schemeClr val="bg1"/>
                </a:solidFill>
                <a:latin typeface="Open Sans" pitchFamily="2" charset="0"/>
                <a:ea typeface="Open Sans" pitchFamily="2" charset="0"/>
                <a:cs typeface="Open Sans" pitchFamily="2" charset="0"/>
              </a:rPr>
              <a:t>Analytic Data</a:t>
            </a:r>
            <a:endParaRPr lang="id-ID" sz="1200" b="1" dirty="0">
              <a:solidFill>
                <a:schemeClr val="bg1"/>
              </a:solidFill>
              <a:latin typeface="Open Sans" pitchFamily="2" charset="0"/>
              <a:ea typeface="Open Sans" pitchFamily="2" charset="0"/>
              <a:cs typeface="Open Sans" pitchFamily="2" charset="0"/>
            </a:endParaRPr>
          </a:p>
        </p:txBody>
      </p:sp>
      <p:sp>
        <p:nvSpPr>
          <p:cNvPr id="19" name="TextBox 18">
            <a:extLst>
              <a:ext uri="{FF2B5EF4-FFF2-40B4-BE49-F238E27FC236}">
                <a16:creationId xmlns:a16="http://schemas.microsoft.com/office/drawing/2014/main" id="{96E35315-996A-485E-8A87-F2C5EAF5201E}"/>
              </a:ext>
            </a:extLst>
          </p:cNvPr>
          <p:cNvSpPr txBox="1"/>
          <p:nvPr/>
        </p:nvSpPr>
        <p:spPr>
          <a:xfrm>
            <a:off x="6130025" y="2657086"/>
            <a:ext cx="2368792" cy="616836"/>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68C152E9-6C59-451D-91F6-6B74117F55F1}"/>
              </a:ext>
            </a:extLst>
          </p:cNvPr>
          <p:cNvSpPr txBox="1"/>
          <p:nvPr/>
        </p:nvSpPr>
        <p:spPr>
          <a:xfrm>
            <a:off x="9257112" y="2400984"/>
            <a:ext cx="2039258" cy="276999"/>
          </a:xfrm>
          <a:prstGeom prst="rect">
            <a:avLst/>
          </a:prstGeom>
          <a:noFill/>
        </p:spPr>
        <p:txBody>
          <a:bodyPr wrap="square">
            <a:spAutoFit/>
          </a:bodyPr>
          <a:lstStyle/>
          <a:p>
            <a:pPr algn="ctr"/>
            <a:r>
              <a:rPr lang="en-US" sz="1200" b="1" dirty="0">
                <a:solidFill>
                  <a:schemeClr val="bg1"/>
                </a:solidFill>
                <a:latin typeface="Open Sans" pitchFamily="2" charset="0"/>
                <a:ea typeface="Open Sans" pitchFamily="2" charset="0"/>
                <a:cs typeface="Open Sans" pitchFamily="2" charset="0"/>
              </a:rPr>
              <a:t>Building Description</a:t>
            </a:r>
            <a:endParaRPr lang="id-ID" sz="1200" b="1" dirty="0">
              <a:solidFill>
                <a:schemeClr val="bg1"/>
              </a:solidFill>
              <a:latin typeface="Open Sans" pitchFamily="2" charset="0"/>
              <a:ea typeface="Open Sans" pitchFamily="2" charset="0"/>
              <a:cs typeface="Open Sans" pitchFamily="2" charset="0"/>
            </a:endParaRPr>
          </a:p>
        </p:txBody>
      </p:sp>
      <p:sp>
        <p:nvSpPr>
          <p:cNvPr id="21" name="TextBox 20">
            <a:extLst>
              <a:ext uri="{FF2B5EF4-FFF2-40B4-BE49-F238E27FC236}">
                <a16:creationId xmlns:a16="http://schemas.microsoft.com/office/drawing/2014/main" id="{18EB2E54-1340-4FA1-8F4F-ABDCE865777F}"/>
              </a:ext>
            </a:extLst>
          </p:cNvPr>
          <p:cNvSpPr txBox="1"/>
          <p:nvPr/>
        </p:nvSpPr>
        <p:spPr>
          <a:xfrm>
            <a:off x="9092345" y="2662847"/>
            <a:ext cx="2368792" cy="616836"/>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a:t>
            </a:r>
            <a:endParaRPr lang="id-ID" sz="1200" dirty="0">
              <a:solidFill>
                <a:schemeClr val="bg1"/>
              </a:solidFill>
              <a:latin typeface="Open Sans" pitchFamily="2" charset="0"/>
              <a:ea typeface="Open Sans" pitchFamily="2" charset="0"/>
              <a:cs typeface="Open Sans" pitchFamily="2" charset="0"/>
            </a:endParaRPr>
          </a:p>
        </p:txBody>
      </p:sp>
      <p:sp>
        <p:nvSpPr>
          <p:cNvPr id="25" name="TextBox 24">
            <a:extLst>
              <a:ext uri="{FF2B5EF4-FFF2-40B4-BE49-F238E27FC236}">
                <a16:creationId xmlns:a16="http://schemas.microsoft.com/office/drawing/2014/main" id="{B098411A-3AFE-493C-A3F6-D7D49F63D6A6}"/>
              </a:ext>
            </a:extLst>
          </p:cNvPr>
          <p:cNvSpPr txBox="1"/>
          <p:nvPr/>
        </p:nvSpPr>
        <p:spPr>
          <a:xfrm>
            <a:off x="990952" y="1698124"/>
            <a:ext cx="4283668"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Our Marketing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Creative</a:t>
            </a:r>
            <a:r>
              <a:rPr lang="en-IN" sz="3600" b="1" dirty="0">
                <a:latin typeface="Poppins" panose="00000500000000000000" pitchFamily="2" charset="0"/>
                <a:ea typeface="Open Sans ExtraBold" panose="020B0906030804020204" pitchFamily="34" charset="0"/>
                <a:cs typeface="Poppins" panose="00000500000000000000" pitchFamily="2" charset="0"/>
              </a:rPr>
              <a:t> Planning </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7" name="Freeform: Shape 26">
            <a:extLst>
              <a:ext uri="{FF2B5EF4-FFF2-40B4-BE49-F238E27FC236}">
                <a16:creationId xmlns:a16="http://schemas.microsoft.com/office/drawing/2014/main" id="{1346EC23-04BB-4F92-993E-9EB0D2CCB532}"/>
              </a:ext>
            </a:extLst>
          </p:cNvPr>
          <p:cNvSpPr/>
          <p:nvPr/>
        </p:nvSpPr>
        <p:spPr>
          <a:xfrm rot="16200000" flipV="1">
            <a:off x="-62515" y="40516"/>
            <a:ext cx="1490191" cy="1365161"/>
          </a:xfrm>
          <a:custGeom>
            <a:avLst/>
            <a:gdLst>
              <a:gd name="connsiteX0" fmla="*/ 1262743 w 1932907"/>
              <a:gd name="connsiteY0" fmla="*/ 0 h 1659354"/>
              <a:gd name="connsiteX1" fmla="*/ 1864641 w 1932907"/>
              <a:gd name="connsiteY1" fmla="*/ 155455 h 1659354"/>
              <a:gd name="connsiteX2" fmla="*/ 1932907 w 1932907"/>
              <a:gd name="connsiteY2" fmla="*/ 197756 h 1659354"/>
              <a:gd name="connsiteX3" fmla="*/ 1932907 w 1932907"/>
              <a:gd name="connsiteY3" fmla="*/ 1659354 h 1659354"/>
              <a:gd name="connsiteX4" fmla="*/ 53832 w 1932907"/>
              <a:gd name="connsiteY4" fmla="*/ 1659354 h 1659354"/>
              <a:gd name="connsiteX5" fmla="*/ 25654 w 1932907"/>
              <a:gd name="connsiteY5" fmla="*/ 1547575 h 1659354"/>
              <a:gd name="connsiteX6" fmla="*/ 0 w 1932907"/>
              <a:gd name="connsiteY6" fmla="*/ 1287998 h 1659354"/>
              <a:gd name="connsiteX7" fmla="*/ 1262743 w 1932907"/>
              <a:gd name="connsiteY7" fmla="*/ 0 h 165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2907" h="1659354">
                <a:moveTo>
                  <a:pt x="1262743" y="0"/>
                </a:moveTo>
                <a:cubicBezTo>
                  <a:pt x="1480679" y="0"/>
                  <a:pt x="1685719" y="56314"/>
                  <a:pt x="1864641" y="155455"/>
                </a:cubicBezTo>
                <a:lnTo>
                  <a:pt x="1932907" y="197756"/>
                </a:lnTo>
                <a:lnTo>
                  <a:pt x="1932907" y="1659354"/>
                </a:lnTo>
                <a:lnTo>
                  <a:pt x="53832" y="1659354"/>
                </a:lnTo>
                <a:lnTo>
                  <a:pt x="25654" y="1547575"/>
                </a:lnTo>
                <a:cubicBezTo>
                  <a:pt x="8834" y="1463729"/>
                  <a:pt x="0" y="1376916"/>
                  <a:pt x="0" y="1287998"/>
                </a:cubicBezTo>
                <a:cubicBezTo>
                  <a:pt x="0" y="576656"/>
                  <a:pt x="565349" y="0"/>
                  <a:pt x="1262743" y="0"/>
                </a:cubicBezTo>
                <a:close/>
              </a:path>
            </a:pathLst>
          </a:cu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32" name="Rectangle: Top Corners Rounded 31">
            <a:extLst>
              <a:ext uri="{FF2B5EF4-FFF2-40B4-BE49-F238E27FC236}">
                <a16:creationId xmlns:a16="http://schemas.microsoft.com/office/drawing/2014/main" id="{FAC2B212-DDE9-4DD5-AE6D-39E0390A86B8}"/>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3" name="TextBox 32">
            <a:extLst>
              <a:ext uri="{FF2B5EF4-FFF2-40B4-BE49-F238E27FC236}">
                <a16:creationId xmlns:a16="http://schemas.microsoft.com/office/drawing/2014/main" id="{27B3D57B-281C-4F18-A71D-E4040BA4E896}"/>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19</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58864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1777FA4-A46A-81BF-3BC8-AD1D4C320258}"/>
              </a:ext>
            </a:extLst>
          </p:cNvPr>
          <p:cNvSpPr>
            <a:spLocks noGrp="1"/>
          </p:cNvSpPr>
          <p:nvPr>
            <p:ph type="pic" sz="quarter" idx="12"/>
          </p:nvPr>
        </p:nvSpPr>
        <p:spPr/>
      </p:sp>
      <p:sp>
        <p:nvSpPr>
          <p:cNvPr id="13" name="Freeform: Shape 12">
            <a:extLst>
              <a:ext uri="{FF2B5EF4-FFF2-40B4-BE49-F238E27FC236}">
                <a16:creationId xmlns:a16="http://schemas.microsoft.com/office/drawing/2014/main" id="{37E9B9CB-2A23-4817-9875-556A0BED848F}"/>
              </a:ext>
            </a:extLst>
          </p:cNvPr>
          <p:cNvSpPr/>
          <p:nvPr/>
        </p:nvSpPr>
        <p:spPr>
          <a:xfrm>
            <a:off x="1" y="0"/>
            <a:ext cx="6137649" cy="6858000"/>
          </a:xfrm>
          <a:custGeom>
            <a:avLst/>
            <a:gdLst>
              <a:gd name="connsiteX0" fmla="*/ 0 w 6137649"/>
              <a:gd name="connsiteY0" fmla="*/ 0 h 6858000"/>
              <a:gd name="connsiteX1" fmla="*/ 1172482 w 6137649"/>
              <a:gd name="connsiteY1" fmla="*/ 0 h 6858000"/>
              <a:gd name="connsiteX2" fmla="*/ 6137649 w 6137649"/>
              <a:gd name="connsiteY2" fmla="*/ 6858000 h 6858000"/>
              <a:gd name="connsiteX3" fmla="*/ 0 w 61376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37649" h="6858000">
                <a:moveTo>
                  <a:pt x="0" y="0"/>
                </a:moveTo>
                <a:lnTo>
                  <a:pt x="1172482" y="0"/>
                </a:lnTo>
                <a:lnTo>
                  <a:pt x="6137649" y="6858000"/>
                </a:lnTo>
                <a:lnTo>
                  <a:pt x="0" y="6858000"/>
                </a:lnTo>
                <a:close/>
              </a:path>
            </a:pathLst>
          </a:custGeom>
          <a:gradFill>
            <a:gsLst>
              <a:gs pos="7000">
                <a:srgbClr val="88B1C3">
                  <a:alpha val="25000"/>
                </a:srgbClr>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200" dirty="0">
              <a:solidFill>
                <a:schemeClr val="bg1"/>
              </a:solidFill>
              <a:latin typeface="Open Sans" pitchFamily="2" charset="0"/>
            </a:endParaRPr>
          </a:p>
        </p:txBody>
      </p:sp>
      <p:sp>
        <p:nvSpPr>
          <p:cNvPr id="3" name="Picture Placeholder 2">
            <a:extLst>
              <a:ext uri="{FF2B5EF4-FFF2-40B4-BE49-F238E27FC236}">
                <a16:creationId xmlns:a16="http://schemas.microsoft.com/office/drawing/2014/main" id="{6D5D487B-DEF6-A279-BCDD-EA6E431A952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248CC524-3E2D-30B7-13EE-0B99B9BA2A8C}"/>
              </a:ext>
            </a:extLst>
          </p:cNvPr>
          <p:cNvSpPr>
            <a:spLocks noGrp="1"/>
          </p:cNvSpPr>
          <p:nvPr>
            <p:ph type="pic" sz="quarter" idx="11"/>
          </p:nvPr>
        </p:nvSpPr>
        <p:spPr/>
      </p:sp>
      <p:sp>
        <p:nvSpPr>
          <p:cNvPr id="10" name="TextBox 9">
            <a:extLst>
              <a:ext uri="{FF2B5EF4-FFF2-40B4-BE49-F238E27FC236}">
                <a16:creationId xmlns:a16="http://schemas.microsoft.com/office/drawing/2014/main" id="{4FFAF24A-9097-4CD5-B6A6-23327BF88D12}"/>
              </a:ext>
            </a:extLst>
          </p:cNvPr>
          <p:cNvSpPr txBox="1"/>
          <p:nvPr/>
        </p:nvSpPr>
        <p:spPr>
          <a:xfrm>
            <a:off x="8549980" y="1318567"/>
            <a:ext cx="2883141" cy="1754326"/>
          </a:xfrm>
          <a:prstGeom prst="rect">
            <a:avLst/>
          </a:prstGeom>
          <a:noFill/>
        </p:spPr>
        <p:txBody>
          <a:bodyPr wrap="square" rtlCol="0">
            <a:spAutoFit/>
          </a:bodyPr>
          <a:lstStyle/>
          <a:p>
            <a:r>
              <a:rPr lang="id-ID" sz="3600" b="1" dirty="0">
                <a:latin typeface="Poppins" panose="00000500000000000000" pitchFamily="2" charset="0"/>
                <a:ea typeface="Open Sans ExtraBold" panose="020B0906030804020204" pitchFamily="34" charset="0"/>
                <a:cs typeface="Poppins" panose="00000500000000000000" pitchFamily="2" charset="0"/>
              </a:rPr>
              <a:t>Tips From </a:t>
            </a:r>
            <a:r>
              <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Marketing </a:t>
            </a:r>
            <a:r>
              <a:rPr lang="id-ID" sz="3600" b="1" dirty="0">
                <a:latin typeface="Poppins" panose="00000500000000000000" pitchFamily="2" charset="0"/>
                <a:ea typeface="Open Sans ExtraBold" panose="020B0906030804020204" pitchFamily="34" charset="0"/>
                <a:cs typeface="Poppins" panose="00000500000000000000" pitchFamily="2" charset="0"/>
              </a:rPr>
              <a:t>Experts</a:t>
            </a:r>
          </a:p>
        </p:txBody>
      </p:sp>
      <p:sp>
        <p:nvSpPr>
          <p:cNvPr id="33" name="Rectangle: Rounded Corners 32">
            <a:extLst>
              <a:ext uri="{FF2B5EF4-FFF2-40B4-BE49-F238E27FC236}">
                <a16:creationId xmlns:a16="http://schemas.microsoft.com/office/drawing/2014/main" id="{3973C956-3D89-4F41-8216-73EB2F8250B0}"/>
              </a:ext>
            </a:extLst>
          </p:cNvPr>
          <p:cNvSpPr/>
          <p:nvPr/>
        </p:nvSpPr>
        <p:spPr>
          <a:xfrm>
            <a:off x="1116080" y="3616268"/>
            <a:ext cx="3185962" cy="1960703"/>
          </a:xfrm>
          <a:prstGeom prst="roundRect">
            <a:avLst>
              <a:gd name="adj" fmla="val 17026"/>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itchFamily="2" charset="0"/>
              </a:rPr>
              <a:t> </a:t>
            </a:r>
            <a:endParaRPr lang="id-ID" dirty="0">
              <a:latin typeface="Open Sans" pitchFamily="2" charset="0"/>
            </a:endParaRPr>
          </a:p>
        </p:txBody>
      </p:sp>
      <p:sp>
        <p:nvSpPr>
          <p:cNvPr id="35" name="TextBox 34">
            <a:extLst>
              <a:ext uri="{FF2B5EF4-FFF2-40B4-BE49-F238E27FC236}">
                <a16:creationId xmlns:a16="http://schemas.microsoft.com/office/drawing/2014/main" id="{1FEA67A4-4223-45E7-8C45-8A0BF0E01633}"/>
              </a:ext>
            </a:extLst>
          </p:cNvPr>
          <p:cNvSpPr txBox="1"/>
          <p:nvPr/>
        </p:nvSpPr>
        <p:spPr>
          <a:xfrm>
            <a:off x="1385586" y="3815863"/>
            <a:ext cx="1745956" cy="307777"/>
          </a:xfrm>
          <a:prstGeom prst="rect">
            <a:avLst/>
          </a:prstGeom>
          <a:noFill/>
        </p:spPr>
        <p:txBody>
          <a:bodyPr wrap="square" rtlCol="0">
            <a:spAutoFit/>
          </a:bodyPr>
          <a:lstStyle/>
          <a:p>
            <a:r>
              <a:rPr lang="en-US" sz="1400" b="1" dirty="0">
                <a:latin typeface="Open Sans" pitchFamily="2" charset="0"/>
                <a:ea typeface="Open Sans" pitchFamily="2" charset="0"/>
                <a:cs typeface="Open Sans" pitchFamily="2" charset="0"/>
              </a:rPr>
              <a:t>Andrew Lemons</a:t>
            </a:r>
            <a:endParaRPr lang="id-ID" sz="1400" b="1" dirty="0">
              <a:latin typeface="Open Sans" pitchFamily="2" charset="0"/>
              <a:ea typeface="Open Sans" pitchFamily="2" charset="0"/>
              <a:cs typeface="Open Sans" pitchFamily="2" charset="0"/>
            </a:endParaRPr>
          </a:p>
        </p:txBody>
      </p:sp>
      <p:sp>
        <p:nvSpPr>
          <p:cNvPr id="36" name="TextBox 35">
            <a:extLst>
              <a:ext uri="{FF2B5EF4-FFF2-40B4-BE49-F238E27FC236}">
                <a16:creationId xmlns:a16="http://schemas.microsoft.com/office/drawing/2014/main" id="{C0EC72E4-8F28-4233-923E-4AE460127E6B}"/>
              </a:ext>
            </a:extLst>
          </p:cNvPr>
          <p:cNvSpPr txBox="1"/>
          <p:nvPr/>
        </p:nvSpPr>
        <p:spPr>
          <a:xfrm>
            <a:off x="1398372" y="4383322"/>
            <a:ext cx="2708369"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conseu</a:t>
            </a:r>
            <a:r>
              <a:rPr lang="en-US" sz="1200" b="0" dirty="0" err="1">
                <a:solidFill>
                  <a:schemeClr val="bg1">
                    <a:lumMod val="50000"/>
                  </a:schemeClr>
                </a:solidFill>
                <a:effectLst/>
                <a:latin typeface="Open Sans" pitchFamily="2" charset="0"/>
                <a:ea typeface="Open Sans" pitchFamily="2" charset="0"/>
                <a:cs typeface="Open Sans" pitchFamily="2" charset="0"/>
              </a:rPr>
              <a:t>dore</a:t>
            </a:r>
            <a:r>
              <a:rPr lang="id-ID" sz="1200" b="0" dirty="0">
                <a:solidFill>
                  <a:schemeClr val="bg1">
                    <a:lumMod val="50000"/>
                  </a:schemeClr>
                </a:solidFill>
                <a:effectLst/>
                <a:latin typeface="Open Sans" pitchFamily="2" charset="0"/>
                <a:ea typeface="Open Sans" pitchFamily="2" charset="0"/>
                <a:cs typeface="Open Sans" pitchFamily="2" charset="0"/>
              </a:rPr>
              <a:t> adipisicing elit, sed do eiusmod</a:t>
            </a:r>
            <a:r>
              <a:rPr lang="en-US" sz="1200" b="0" dirty="0">
                <a:solidFill>
                  <a:schemeClr val="bg1">
                    <a:lumMod val="50000"/>
                  </a:schemeClr>
                </a:solidFill>
                <a:effectLst/>
                <a:latin typeface="Open Sans" pitchFamily="2" charset="0"/>
                <a:ea typeface="Open Sans" pitchFamily="2" charset="0"/>
                <a:cs typeface="Open Sans" pitchFamily="2" charset="0"/>
              </a:rPr>
              <a:t> </a:t>
            </a:r>
            <a:r>
              <a:rPr lang="id-ID" sz="1200" b="0" dirty="0">
                <a:solidFill>
                  <a:schemeClr val="bg1">
                    <a:lumMod val="50000"/>
                  </a:schemeClr>
                </a:solidFill>
                <a:effectLst/>
                <a:latin typeface="Open Sans" pitchFamily="2" charset="0"/>
                <a:ea typeface="Open Sans" pitchFamily="2" charset="0"/>
                <a:cs typeface="Open Sans" pitchFamily="2" charset="0"/>
              </a:rPr>
              <a:t>dolor sit amet, </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37" name="TextBox 36">
            <a:extLst>
              <a:ext uri="{FF2B5EF4-FFF2-40B4-BE49-F238E27FC236}">
                <a16:creationId xmlns:a16="http://schemas.microsoft.com/office/drawing/2014/main" id="{E8465521-1FD7-4DC6-9809-D33FCFF14261}"/>
              </a:ext>
            </a:extLst>
          </p:cNvPr>
          <p:cNvSpPr txBox="1"/>
          <p:nvPr/>
        </p:nvSpPr>
        <p:spPr>
          <a:xfrm>
            <a:off x="1385586" y="4114048"/>
            <a:ext cx="1745956" cy="276999"/>
          </a:xfrm>
          <a:prstGeom prst="rect">
            <a:avLst/>
          </a:prstGeom>
          <a:noFill/>
        </p:spPr>
        <p:txBody>
          <a:bodyPr wrap="square" rtlCol="0">
            <a:spAutoFit/>
          </a:bodyPr>
          <a:lstStyle/>
          <a:p>
            <a:r>
              <a:rPr lang="en-US" sz="1200" dirty="0">
                <a:solidFill>
                  <a:schemeClr val="bg1">
                    <a:lumMod val="75000"/>
                  </a:schemeClr>
                </a:solidFill>
                <a:latin typeface="Open Sans" pitchFamily="2" charset="0"/>
              </a:rPr>
              <a:t>@andrewmon</a:t>
            </a:r>
            <a:endParaRPr lang="id-ID" sz="1200" dirty="0">
              <a:solidFill>
                <a:schemeClr val="bg1">
                  <a:lumMod val="75000"/>
                </a:schemeClr>
              </a:solidFill>
              <a:latin typeface="Open Sans" pitchFamily="2" charset="0"/>
            </a:endParaRPr>
          </a:p>
        </p:txBody>
      </p:sp>
      <p:pic>
        <p:nvPicPr>
          <p:cNvPr id="38" name="Graphic 37">
            <a:extLst>
              <a:ext uri="{FF2B5EF4-FFF2-40B4-BE49-F238E27FC236}">
                <a16:creationId xmlns:a16="http://schemas.microsoft.com/office/drawing/2014/main" id="{2AF1CA00-B386-4C5D-959E-46CD67D2AA7E}"/>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23814" y="3833063"/>
            <a:ext cx="175616" cy="280985"/>
          </a:xfrm>
          <a:prstGeom prst="rect">
            <a:avLst/>
          </a:prstGeom>
        </p:spPr>
      </p:pic>
      <p:sp>
        <p:nvSpPr>
          <p:cNvPr id="53" name="Rectangle: Rounded Corners 52">
            <a:extLst>
              <a:ext uri="{FF2B5EF4-FFF2-40B4-BE49-F238E27FC236}">
                <a16:creationId xmlns:a16="http://schemas.microsoft.com/office/drawing/2014/main" id="{BAF8DE11-AE27-4DC4-B98F-89572336C27A}"/>
              </a:ext>
            </a:extLst>
          </p:cNvPr>
          <p:cNvSpPr/>
          <p:nvPr/>
        </p:nvSpPr>
        <p:spPr>
          <a:xfrm>
            <a:off x="5053706" y="4348022"/>
            <a:ext cx="3185962" cy="1960703"/>
          </a:xfrm>
          <a:prstGeom prst="roundRect">
            <a:avLst>
              <a:gd name="adj" fmla="val 17766"/>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itchFamily="2" charset="0"/>
              </a:rPr>
              <a:t> </a:t>
            </a:r>
            <a:endParaRPr lang="id-ID" dirty="0">
              <a:latin typeface="Open Sans" pitchFamily="2" charset="0"/>
            </a:endParaRPr>
          </a:p>
        </p:txBody>
      </p:sp>
      <p:sp>
        <p:nvSpPr>
          <p:cNvPr id="55" name="TextBox 54">
            <a:extLst>
              <a:ext uri="{FF2B5EF4-FFF2-40B4-BE49-F238E27FC236}">
                <a16:creationId xmlns:a16="http://schemas.microsoft.com/office/drawing/2014/main" id="{9072561B-5920-4965-B7B5-EF2E00C5CBF1}"/>
              </a:ext>
            </a:extLst>
          </p:cNvPr>
          <p:cNvSpPr txBox="1"/>
          <p:nvPr/>
        </p:nvSpPr>
        <p:spPr>
          <a:xfrm>
            <a:off x="5323212" y="4563463"/>
            <a:ext cx="1745956" cy="307777"/>
          </a:xfrm>
          <a:prstGeom prst="rect">
            <a:avLst/>
          </a:prstGeom>
          <a:noFill/>
        </p:spPr>
        <p:txBody>
          <a:bodyPr wrap="square" rtlCol="0">
            <a:spAutoFit/>
          </a:bodyPr>
          <a:lstStyle/>
          <a:p>
            <a:r>
              <a:rPr lang="en-US" sz="1400" b="1" dirty="0" err="1">
                <a:latin typeface="Open Sans" pitchFamily="2" charset="0"/>
                <a:ea typeface="Open Sans" pitchFamily="2" charset="0"/>
                <a:cs typeface="Open Sans" pitchFamily="2" charset="0"/>
              </a:rPr>
              <a:t>monica</a:t>
            </a:r>
            <a:r>
              <a:rPr lang="en-US" sz="1400" b="1" dirty="0">
                <a:latin typeface="Open Sans" pitchFamily="2" charset="0"/>
                <a:ea typeface="Open Sans" pitchFamily="2" charset="0"/>
                <a:cs typeface="Open Sans" pitchFamily="2" charset="0"/>
              </a:rPr>
              <a:t> Lemons</a:t>
            </a:r>
            <a:endParaRPr lang="id-ID" sz="1400" b="1" dirty="0">
              <a:latin typeface="Open Sans" pitchFamily="2" charset="0"/>
              <a:ea typeface="Open Sans" pitchFamily="2" charset="0"/>
              <a:cs typeface="Open Sans" pitchFamily="2" charset="0"/>
            </a:endParaRPr>
          </a:p>
        </p:txBody>
      </p:sp>
      <p:sp>
        <p:nvSpPr>
          <p:cNvPr id="56" name="TextBox 55">
            <a:extLst>
              <a:ext uri="{FF2B5EF4-FFF2-40B4-BE49-F238E27FC236}">
                <a16:creationId xmlns:a16="http://schemas.microsoft.com/office/drawing/2014/main" id="{002CBF2F-4396-487A-862E-A83524CDB65C}"/>
              </a:ext>
            </a:extLst>
          </p:cNvPr>
          <p:cNvSpPr txBox="1"/>
          <p:nvPr/>
        </p:nvSpPr>
        <p:spPr>
          <a:xfrm>
            <a:off x="5323212" y="5163685"/>
            <a:ext cx="2708369"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conseu</a:t>
            </a:r>
            <a:r>
              <a:rPr lang="en-US" sz="1200" b="0" dirty="0" err="1">
                <a:solidFill>
                  <a:schemeClr val="bg1">
                    <a:lumMod val="50000"/>
                  </a:schemeClr>
                </a:solidFill>
                <a:effectLst/>
                <a:latin typeface="Open Sans" pitchFamily="2" charset="0"/>
                <a:ea typeface="Open Sans" pitchFamily="2" charset="0"/>
                <a:cs typeface="Open Sans" pitchFamily="2" charset="0"/>
              </a:rPr>
              <a:t>dore</a:t>
            </a:r>
            <a:r>
              <a:rPr lang="id-ID" sz="1200" b="0" dirty="0">
                <a:solidFill>
                  <a:schemeClr val="bg1">
                    <a:lumMod val="50000"/>
                  </a:schemeClr>
                </a:solidFill>
                <a:effectLst/>
                <a:latin typeface="Open Sans" pitchFamily="2" charset="0"/>
                <a:ea typeface="Open Sans" pitchFamily="2" charset="0"/>
                <a:cs typeface="Open Sans" pitchFamily="2" charset="0"/>
              </a:rPr>
              <a:t> adipisicing elit, sed do</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57" name="TextBox 56">
            <a:extLst>
              <a:ext uri="{FF2B5EF4-FFF2-40B4-BE49-F238E27FC236}">
                <a16:creationId xmlns:a16="http://schemas.microsoft.com/office/drawing/2014/main" id="{BF54DE55-8F23-452C-B1DA-FA2E835E905B}"/>
              </a:ext>
            </a:extLst>
          </p:cNvPr>
          <p:cNvSpPr txBox="1"/>
          <p:nvPr/>
        </p:nvSpPr>
        <p:spPr>
          <a:xfrm>
            <a:off x="5306761" y="4850248"/>
            <a:ext cx="1745956" cy="276999"/>
          </a:xfrm>
          <a:prstGeom prst="rect">
            <a:avLst/>
          </a:prstGeom>
          <a:noFill/>
        </p:spPr>
        <p:txBody>
          <a:bodyPr wrap="square" rtlCol="0">
            <a:spAutoFit/>
          </a:bodyPr>
          <a:lstStyle/>
          <a:p>
            <a:r>
              <a:rPr lang="en-US" sz="1200" dirty="0">
                <a:solidFill>
                  <a:schemeClr val="bg1">
                    <a:lumMod val="75000"/>
                  </a:schemeClr>
                </a:solidFill>
                <a:latin typeface="Open Sans" pitchFamily="2" charset="0"/>
              </a:rPr>
              <a:t>@</a:t>
            </a:r>
            <a:r>
              <a:rPr lang="en-US" sz="1200" dirty="0" err="1">
                <a:solidFill>
                  <a:schemeClr val="bg1">
                    <a:lumMod val="75000"/>
                  </a:schemeClr>
                </a:solidFill>
                <a:latin typeface="Open Sans" pitchFamily="2" charset="0"/>
              </a:rPr>
              <a:t>monicmon</a:t>
            </a:r>
            <a:endParaRPr lang="id-ID" sz="1200" dirty="0">
              <a:solidFill>
                <a:schemeClr val="bg1">
                  <a:lumMod val="75000"/>
                </a:schemeClr>
              </a:solidFill>
              <a:latin typeface="Open Sans" pitchFamily="2" charset="0"/>
            </a:endParaRPr>
          </a:p>
        </p:txBody>
      </p:sp>
      <p:pic>
        <p:nvPicPr>
          <p:cNvPr id="58" name="Graphic 57">
            <a:extLst>
              <a:ext uri="{FF2B5EF4-FFF2-40B4-BE49-F238E27FC236}">
                <a16:creationId xmlns:a16="http://schemas.microsoft.com/office/drawing/2014/main" id="{2275F4C6-09DD-42C2-A4C5-364DB7F933E6}"/>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809645" y="4566792"/>
            <a:ext cx="221937" cy="221937"/>
          </a:xfrm>
          <a:prstGeom prst="rect">
            <a:avLst/>
          </a:prstGeom>
        </p:spPr>
      </p:pic>
      <p:sp>
        <p:nvSpPr>
          <p:cNvPr id="59" name="TextBox 58">
            <a:extLst>
              <a:ext uri="{FF2B5EF4-FFF2-40B4-BE49-F238E27FC236}">
                <a16:creationId xmlns:a16="http://schemas.microsoft.com/office/drawing/2014/main" id="{4A35975B-07A8-4D6C-9D83-B0D71764C173}"/>
              </a:ext>
            </a:extLst>
          </p:cNvPr>
          <p:cNvSpPr txBox="1"/>
          <p:nvPr/>
        </p:nvSpPr>
        <p:spPr>
          <a:xfrm>
            <a:off x="5338659" y="5888705"/>
            <a:ext cx="1745956" cy="276999"/>
          </a:xfrm>
          <a:prstGeom prst="rect">
            <a:avLst/>
          </a:prstGeom>
          <a:noFill/>
        </p:spPr>
        <p:txBody>
          <a:bodyPr wrap="square" rtlCol="0">
            <a:spAutoFit/>
          </a:bodyPr>
          <a:lstStyle/>
          <a:p>
            <a:r>
              <a:rPr lang="en-US" sz="1200" i="1" dirty="0">
                <a:solidFill>
                  <a:schemeClr val="accent1"/>
                </a:solidFill>
                <a:latin typeface="Open Sans" pitchFamily="2" charset="0"/>
                <a:ea typeface="Open Sans" pitchFamily="2" charset="0"/>
                <a:cs typeface="Open Sans" pitchFamily="2" charset="0"/>
              </a:rPr>
              <a:t>25 August, 2022 </a:t>
            </a:r>
            <a:endParaRPr lang="id-ID" sz="1200" i="1" dirty="0">
              <a:solidFill>
                <a:schemeClr val="accent1"/>
              </a:solidFill>
              <a:latin typeface="Open Sans" pitchFamily="2" charset="0"/>
              <a:ea typeface="Open Sans" pitchFamily="2" charset="0"/>
              <a:cs typeface="Open Sans" pitchFamily="2" charset="0"/>
            </a:endParaRPr>
          </a:p>
        </p:txBody>
      </p:sp>
      <p:sp>
        <p:nvSpPr>
          <p:cNvPr id="60" name="TextBox 59">
            <a:extLst>
              <a:ext uri="{FF2B5EF4-FFF2-40B4-BE49-F238E27FC236}">
                <a16:creationId xmlns:a16="http://schemas.microsoft.com/office/drawing/2014/main" id="{91A5B648-C310-45D2-B56A-53756DE5B26A}"/>
              </a:ext>
            </a:extLst>
          </p:cNvPr>
          <p:cNvSpPr txBox="1"/>
          <p:nvPr/>
        </p:nvSpPr>
        <p:spPr>
          <a:xfrm>
            <a:off x="8562766" y="3616268"/>
            <a:ext cx="2243648" cy="1724831"/>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a:t>
            </a:r>
            <a:r>
              <a:rPr lang="id-ID" sz="1200" dirty="0">
                <a:solidFill>
                  <a:schemeClr val="bg1">
                    <a:lumMod val="50000"/>
                  </a:schemeClr>
                </a:solidFill>
                <a:latin typeface="Open Sans" pitchFamily="2" charset="0"/>
                <a:ea typeface="Open Sans" pitchFamily="2" charset="0"/>
                <a:cs typeface="Open Sans" pitchFamily="2" charset="0"/>
              </a:rPr>
              <a:t>ipsum dolor sit amet, consectetur adipisicing elit, ipsum dolor sit amet, consectetur, </a:t>
            </a:r>
          </a:p>
        </p:txBody>
      </p:sp>
      <p:sp>
        <p:nvSpPr>
          <p:cNvPr id="21" name="Rectangle: Top Corners Rounded 20">
            <a:extLst>
              <a:ext uri="{FF2B5EF4-FFF2-40B4-BE49-F238E27FC236}">
                <a16:creationId xmlns:a16="http://schemas.microsoft.com/office/drawing/2014/main" id="{C3E97B62-173A-4A34-AC1C-B48D76CB3C8D}"/>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2" name="TextBox 21">
            <a:extLst>
              <a:ext uri="{FF2B5EF4-FFF2-40B4-BE49-F238E27FC236}">
                <a16:creationId xmlns:a16="http://schemas.microsoft.com/office/drawing/2014/main" id="{4A947DE7-084D-402A-B8B9-16C172C4418D}"/>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91438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7A49E1E-B3E0-3186-EF0D-25D4FCF0D976}"/>
              </a:ext>
            </a:extLst>
          </p:cNvPr>
          <p:cNvSpPr>
            <a:spLocks noGrp="1"/>
          </p:cNvSpPr>
          <p:nvPr>
            <p:ph type="pic" sz="quarter" idx="10"/>
          </p:nvPr>
        </p:nvSpPr>
        <p:spPr/>
      </p:sp>
      <p:sp>
        <p:nvSpPr>
          <p:cNvPr id="6" name="Oval 5">
            <a:extLst>
              <a:ext uri="{FF2B5EF4-FFF2-40B4-BE49-F238E27FC236}">
                <a16:creationId xmlns:a16="http://schemas.microsoft.com/office/drawing/2014/main" id="{04EBBAA4-7DE9-45C4-8EED-2C2D99A5974F}"/>
              </a:ext>
            </a:extLst>
          </p:cNvPr>
          <p:cNvSpPr/>
          <p:nvPr/>
        </p:nvSpPr>
        <p:spPr>
          <a:xfrm>
            <a:off x="3511363" y="732953"/>
            <a:ext cx="5212224" cy="5239605"/>
          </a:xfrm>
          <a:prstGeom prst="ellipse">
            <a:avLst/>
          </a:prstGeom>
          <a:gradFill>
            <a:gsLst>
              <a:gs pos="0">
                <a:srgbClr val="88B1C3">
                  <a:alpha val="20000"/>
                </a:srgbClr>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9" name="TextBox 8">
            <a:extLst>
              <a:ext uri="{FF2B5EF4-FFF2-40B4-BE49-F238E27FC236}">
                <a16:creationId xmlns:a16="http://schemas.microsoft.com/office/drawing/2014/main" id="{395235F3-21C7-48D3-B4B6-51666075EBD9}"/>
              </a:ext>
            </a:extLst>
          </p:cNvPr>
          <p:cNvSpPr txBox="1"/>
          <p:nvPr/>
        </p:nvSpPr>
        <p:spPr>
          <a:xfrm>
            <a:off x="4298013" y="2095723"/>
            <a:ext cx="3595973" cy="2308324"/>
          </a:xfrm>
          <a:prstGeom prst="rect">
            <a:avLst/>
          </a:prstGeom>
          <a:noFill/>
        </p:spPr>
        <p:txBody>
          <a:bodyPr wrap="square" rtlCol="0">
            <a:spAutoFit/>
          </a:bodyPr>
          <a:lstStyle/>
          <a:p>
            <a:pPr algn="ctr"/>
            <a:r>
              <a:rPr lang="en-IN"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How To Attract Fans To Us</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a:p>
            <a:pPr algn="ct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0" name="TextBox 9">
            <a:extLst>
              <a:ext uri="{FF2B5EF4-FFF2-40B4-BE49-F238E27FC236}">
                <a16:creationId xmlns:a16="http://schemas.microsoft.com/office/drawing/2014/main" id="{B3FD1F64-445B-4756-B160-6A790544DC2E}"/>
              </a:ext>
            </a:extLst>
          </p:cNvPr>
          <p:cNvSpPr txBox="1"/>
          <p:nvPr/>
        </p:nvSpPr>
        <p:spPr>
          <a:xfrm>
            <a:off x="4175240" y="3794353"/>
            <a:ext cx="3841519"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 incididunt ut labore et dolore</a:t>
            </a:r>
          </a:p>
        </p:txBody>
      </p:sp>
      <p:sp>
        <p:nvSpPr>
          <p:cNvPr id="11" name="Rectangle: Rounded Corners 10">
            <a:extLst>
              <a:ext uri="{FF2B5EF4-FFF2-40B4-BE49-F238E27FC236}">
                <a16:creationId xmlns:a16="http://schemas.microsoft.com/office/drawing/2014/main" id="{72235114-853E-4622-A307-E3B3F82801BF}"/>
              </a:ext>
            </a:extLst>
          </p:cNvPr>
          <p:cNvSpPr/>
          <p:nvPr/>
        </p:nvSpPr>
        <p:spPr>
          <a:xfrm>
            <a:off x="1734976" y="3794353"/>
            <a:ext cx="2373945" cy="25143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2" name="Rectangle: Rounded Corners 11">
            <a:extLst>
              <a:ext uri="{FF2B5EF4-FFF2-40B4-BE49-F238E27FC236}">
                <a16:creationId xmlns:a16="http://schemas.microsoft.com/office/drawing/2014/main" id="{8F2A5BEE-D0B8-49F0-9292-2B0D9C6E606F}"/>
              </a:ext>
            </a:extLst>
          </p:cNvPr>
          <p:cNvSpPr/>
          <p:nvPr/>
        </p:nvSpPr>
        <p:spPr>
          <a:xfrm>
            <a:off x="8205851" y="3789779"/>
            <a:ext cx="2373945" cy="25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9" name="TextBox 18">
            <a:extLst>
              <a:ext uri="{FF2B5EF4-FFF2-40B4-BE49-F238E27FC236}">
                <a16:creationId xmlns:a16="http://schemas.microsoft.com/office/drawing/2014/main" id="{8151CD5A-8E06-44D8-BDB0-3B993F473B0E}"/>
              </a:ext>
            </a:extLst>
          </p:cNvPr>
          <p:cNvSpPr txBox="1"/>
          <p:nvPr/>
        </p:nvSpPr>
        <p:spPr>
          <a:xfrm>
            <a:off x="1584014" y="4739658"/>
            <a:ext cx="2752128" cy="307777"/>
          </a:xfrm>
          <a:prstGeom prst="rect">
            <a:avLst/>
          </a:prstGeom>
          <a:noFill/>
        </p:spPr>
        <p:txBody>
          <a:bodyPr wrap="square">
            <a:spAutoFit/>
          </a:bodyPr>
          <a:lstStyle/>
          <a:p>
            <a:pPr algn="ctr"/>
            <a:r>
              <a:rPr lang="en-US" sz="1400" b="1" dirty="0">
                <a:solidFill>
                  <a:schemeClr val="bg1"/>
                </a:solidFill>
                <a:effectLst/>
                <a:latin typeface="Open Sans" pitchFamily="2" charset="0"/>
                <a:ea typeface="Open Sans" pitchFamily="2" charset="0"/>
                <a:cs typeface="Open Sans" pitchFamily="2" charset="0"/>
              </a:rPr>
              <a:t>Description 1</a:t>
            </a:r>
            <a:endParaRPr lang="id-ID" sz="1400" b="1" dirty="0">
              <a:solidFill>
                <a:schemeClr val="bg1"/>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8A6C2D14-B51D-4D88-9161-B1C8126993B5}"/>
              </a:ext>
            </a:extLst>
          </p:cNvPr>
          <p:cNvSpPr txBox="1"/>
          <p:nvPr/>
        </p:nvSpPr>
        <p:spPr>
          <a:xfrm>
            <a:off x="8016759" y="4740637"/>
            <a:ext cx="2752128" cy="307777"/>
          </a:xfrm>
          <a:prstGeom prst="rect">
            <a:avLst/>
          </a:prstGeom>
          <a:noFill/>
        </p:spPr>
        <p:txBody>
          <a:bodyPr wrap="square">
            <a:spAutoFit/>
          </a:bodyPr>
          <a:lstStyle/>
          <a:p>
            <a:pPr algn="ctr"/>
            <a:r>
              <a:rPr lang="en-US" sz="1400" b="1" dirty="0">
                <a:solidFill>
                  <a:schemeClr val="bg1"/>
                </a:solidFill>
                <a:effectLst/>
                <a:latin typeface="Open Sans" pitchFamily="2" charset="0"/>
                <a:ea typeface="Open Sans" pitchFamily="2" charset="0"/>
                <a:cs typeface="Open Sans" pitchFamily="2" charset="0"/>
              </a:rPr>
              <a:t>Description 2</a:t>
            </a:r>
            <a:endParaRPr lang="id-ID" sz="1400" b="1" dirty="0">
              <a:solidFill>
                <a:schemeClr val="bg1"/>
              </a:solidFill>
              <a:latin typeface="Open Sans" pitchFamily="2" charset="0"/>
              <a:ea typeface="Open Sans" pitchFamily="2" charset="0"/>
              <a:cs typeface="Open Sans" pitchFamily="2" charset="0"/>
            </a:endParaRPr>
          </a:p>
        </p:txBody>
      </p:sp>
      <p:sp>
        <p:nvSpPr>
          <p:cNvPr id="21" name="TextBox 20">
            <a:extLst>
              <a:ext uri="{FF2B5EF4-FFF2-40B4-BE49-F238E27FC236}">
                <a16:creationId xmlns:a16="http://schemas.microsoft.com/office/drawing/2014/main" id="{DAAAF669-6612-4F5C-A662-181392751B34}"/>
              </a:ext>
            </a:extLst>
          </p:cNvPr>
          <p:cNvSpPr txBox="1"/>
          <p:nvPr/>
        </p:nvSpPr>
        <p:spPr>
          <a:xfrm>
            <a:off x="8350935" y="4995470"/>
            <a:ext cx="2083775"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a:t>
            </a:r>
            <a:endParaRPr lang="id-ID" sz="1200" dirty="0">
              <a:solidFill>
                <a:schemeClr val="bg1"/>
              </a:solidFill>
              <a:latin typeface="Open Sans" pitchFamily="2" charset="0"/>
              <a:ea typeface="Open Sans" pitchFamily="2" charset="0"/>
              <a:cs typeface="Open Sans" pitchFamily="2" charset="0"/>
            </a:endParaRPr>
          </a:p>
        </p:txBody>
      </p:sp>
      <p:sp>
        <p:nvSpPr>
          <p:cNvPr id="22" name="TextBox 21">
            <a:extLst>
              <a:ext uri="{FF2B5EF4-FFF2-40B4-BE49-F238E27FC236}">
                <a16:creationId xmlns:a16="http://schemas.microsoft.com/office/drawing/2014/main" id="{9EAAF9D0-191A-476C-A685-C9E842855E3A}"/>
              </a:ext>
            </a:extLst>
          </p:cNvPr>
          <p:cNvSpPr txBox="1"/>
          <p:nvPr/>
        </p:nvSpPr>
        <p:spPr>
          <a:xfrm>
            <a:off x="1941921" y="5046965"/>
            <a:ext cx="2083775"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a:t>
            </a:r>
            <a:endParaRPr lang="id-ID" sz="1200" dirty="0">
              <a:solidFill>
                <a:schemeClr val="bg1"/>
              </a:solidFill>
              <a:latin typeface="Open Sans" pitchFamily="2" charset="0"/>
              <a:ea typeface="Open Sans" pitchFamily="2" charset="0"/>
              <a:cs typeface="Open Sans" pitchFamily="2" charset="0"/>
            </a:endParaRPr>
          </a:p>
        </p:txBody>
      </p:sp>
      <p:sp>
        <p:nvSpPr>
          <p:cNvPr id="29" name="Rectangle: Top Corners Rounded 28">
            <a:extLst>
              <a:ext uri="{FF2B5EF4-FFF2-40B4-BE49-F238E27FC236}">
                <a16:creationId xmlns:a16="http://schemas.microsoft.com/office/drawing/2014/main" id="{814C8E56-74CF-45C5-AA9D-3A8DD4BD3131}"/>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0" name="TextBox 29">
            <a:extLst>
              <a:ext uri="{FF2B5EF4-FFF2-40B4-BE49-F238E27FC236}">
                <a16:creationId xmlns:a16="http://schemas.microsoft.com/office/drawing/2014/main" id="{7C803A69-46E9-47A8-B5DF-81152A3A8BBF}"/>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21</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Rounded Corners 25">
            <a:extLst>
              <a:ext uri="{FF2B5EF4-FFF2-40B4-BE49-F238E27FC236}">
                <a16:creationId xmlns:a16="http://schemas.microsoft.com/office/drawing/2014/main" id="{5E06C8AC-9227-487E-A409-B9C87B604B90}"/>
              </a:ext>
            </a:extLst>
          </p:cNvPr>
          <p:cNvSpPr/>
          <p:nvPr/>
        </p:nvSpPr>
        <p:spPr>
          <a:xfrm>
            <a:off x="1734975" y="549275"/>
            <a:ext cx="2373945" cy="25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7" name="Rectangle: Rounded Corners 26">
            <a:extLst>
              <a:ext uri="{FF2B5EF4-FFF2-40B4-BE49-F238E27FC236}">
                <a16:creationId xmlns:a16="http://schemas.microsoft.com/office/drawing/2014/main" id="{41422167-770E-487E-B7A5-E7652694F84A}"/>
              </a:ext>
            </a:extLst>
          </p:cNvPr>
          <p:cNvSpPr/>
          <p:nvPr/>
        </p:nvSpPr>
        <p:spPr>
          <a:xfrm>
            <a:off x="8158565" y="549275"/>
            <a:ext cx="2373945" cy="25143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pic>
        <p:nvPicPr>
          <p:cNvPr id="37" name="Graphic 36">
            <a:extLst>
              <a:ext uri="{FF2B5EF4-FFF2-40B4-BE49-F238E27FC236}">
                <a16:creationId xmlns:a16="http://schemas.microsoft.com/office/drawing/2014/main" id="{F637F9D4-EAEF-4ADA-9E17-724D0D53154E}"/>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61107" y="924464"/>
            <a:ext cx="463430" cy="370744"/>
          </a:xfrm>
          <a:prstGeom prst="rect">
            <a:avLst/>
          </a:prstGeom>
        </p:spPr>
      </p:pic>
      <p:pic>
        <p:nvPicPr>
          <p:cNvPr id="38" name="Graphic 37">
            <a:extLst>
              <a:ext uri="{FF2B5EF4-FFF2-40B4-BE49-F238E27FC236}">
                <a16:creationId xmlns:a16="http://schemas.microsoft.com/office/drawing/2014/main" id="{2D01998F-8CCA-4655-8411-CB6DCAD7830F}"/>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703410" y="881687"/>
            <a:ext cx="513336" cy="456299"/>
          </a:xfrm>
          <a:prstGeom prst="rect">
            <a:avLst/>
          </a:prstGeom>
        </p:spPr>
      </p:pic>
      <p:sp>
        <p:nvSpPr>
          <p:cNvPr id="39" name="TextBox 38">
            <a:extLst>
              <a:ext uri="{FF2B5EF4-FFF2-40B4-BE49-F238E27FC236}">
                <a16:creationId xmlns:a16="http://schemas.microsoft.com/office/drawing/2014/main" id="{5A900553-4C3E-4A10-A855-D58C376A0BC7}"/>
              </a:ext>
            </a:extLst>
          </p:cNvPr>
          <p:cNvSpPr txBox="1"/>
          <p:nvPr/>
        </p:nvSpPr>
        <p:spPr>
          <a:xfrm>
            <a:off x="1584014" y="1530545"/>
            <a:ext cx="2752128" cy="307777"/>
          </a:xfrm>
          <a:prstGeom prst="rect">
            <a:avLst/>
          </a:prstGeom>
          <a:noFill/>
        </p:spPr>
        <p:txBody>
          <a:bodyPr wrap="square">
            <a:spAutoFit/>
          </a:bodyPr>
          <a:lstStyle/>
          <a:p>
            <a:pPr algn="ctr"/>
            <a:r>
              <a:rPr lang="en-US" sz="1400" b="1" dirty="0">
                <a:solidFill>
                  <a:schemeClr val="bg1"/>
                </a:solidFill>
                <a:effectLst/>
                <a:latin typeface="Open Sans" pitchFamily="2" charset="0"/>
                <a:ea typeface="Open Sans" pitchFamily="2" charset="0"/>
                <a:cs typeface="Open Sans" pitchFamily="2" charset="0"/>
              </a:rPr>
              <a:t>Description 1</a:t>
            </a:r>
            <a:endParaRPr lang="id-ID" sz="1400" b="1" dirty="0">
              <a:solidFill>
                <a:schemeClr val="bg1"/>
              </a:solidFill>
              <a:latin typeface="Open Sans" pitchFamily="2" charset="0"/>
              <a:ea typeface="Open Sans" pitchFamily="2" charset="0"/>
              <a:cs typeface="Open Sans" pitchFamily="2" charset="0"/>
            </a:endParaRPr>
          </a:p>
        </p:txBody>
      </p:sp>
      <p:sp>
        <p:nvSpPr>
          <p:cNvPr id="40" name="TextBox 39">
            <a:extLst>
              <a:ext uri="{FF2B5EF4-FFF2-40B4-BE49-F238E27FC236}">
                <a16:creationId xmlns:a16="http://schemas.microsoft.com/office/drawing/2014/main" id="{DCE2A960-14E2-4FB1-B419-99B8068EF3A6}"/>
              </a:ext>
            </a:extLst>
          </p:cNvPr>
          <p:cNvSpPr txBox="1"/>
          <p:nvPr/>
        </p:nvSpPr>
        <p:spPr>
          <a:xfrm>
            <a:off x="8016759" y="1530545"/>
            <a:ext cx="2752128" cy="307777"/>
          </a:xfrm>
          <a:prstGeom prst="rect">
            <a:avLst/>
          </a:prstGeom>
          <a:noFill/>
        </p:spPr>
        <p:txBody>
          <a:bodyPr wrap="square">
            <a:spAutoFit/>
          </a:bodyPr>
          <a:lstStyle/>
          <a:p>
            <a:pPr algn="ctr"/>
            <a:r>
              <a:rPr lang="en-US" sz="1400" b="1" dirty="0">
                <a:solidFill>
                  <a:schemeClr val="bg1"/>
                </a:solidFill>
                <a:effectLst/>
                <a:latin typeface="Open Sans" pitchFamily="2" charset="0"/>
                <a:ea typeface="Open Sans" pitchFamily="2" charset="0"/>
                <a:cs typeface="Open Sans" pitchFamily="2" charset="0"/>
              </a:rPr>
              <a:t>Description 2</a:t>
            </a:r>
            <a:endParaRPr lang="id-ID" sz="1400" b="1" dirty="0">
              <a:solidFill>
                <a:schemeClr val="bg1"/>
              </a:solidFill>
              <a:latin typeface="Open Sans" pitchFamily="2" charset="0"/>
              <a:ea typeface="Open Sans" pitchFamily="2" charset="0"/>
              <a:cs typeface="Open Sans" pitchFamily="2" charset="0"/>
            </a:endParaRPr>
          </a:p>
        </p:txBody>
      </p:sp>
      <p:sp>
        <p:nvSpPr>
          <p:cNvPr id="41" name="TextBox 40">
            <a:extLst>
              <a:ext uri="{FF2B5EF4-FFF2-40B4-BE49-F238E27FC236}">
                <a16:creationId xmlns:a16="http://schemas.microsoft.com/office/drawing/2014/main" id="{E2C8AA62-6D53-4D1C-A09D-75D1F797144F}"/>
              </a:ext>
            </a:extLst>
          </p:cNvPr>
          <p:cNvSpPr txBox="1"/>
          <p:nvPr/>
        </p:nvSpPr>
        <p:spPr>
          <a:xfrm>
            <a:off x="8350935" y="1786357"/>
            <a:ext cx="2083775"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a:t>
            </a:r>
            <a:endParaRPr lang="id-ID" sz="1200" dirty="0">
              <a:solidFill>
                <a:schemeClr val="bg1"/>
              </a:solidFill>
              <a:latin typeface="Open Sans" pitchFamily="2" charset="0"/>
              <a:ea typeface="Open Sans" pitchFamily="2" charset="0"/>
              <a:cs typeface="Open Sans" pitchFamily="2" charset="0"/>
            </a:endParaRPr>
          </a:p>
        </p:txBody>
      </p:sp>
      <p:sp>
        <p:nvSpPr>
          <p:cNvPr id="42" name="TextBox 41">
            <a:extLst>
              <a:ext uri="{FF2B5EF4-FFF2-40B4-BE49-F238E27FC236}">
                <a16:creationId xmlns:a16="http://schemas.microsoft.com/office/drawing/2014/main" id="{9751A176-386E-4484-BE30-9B81D89BA8AB}"/>
              </a:ext>
            </a:extLst>
          </p:cNvPr>
          <p:cNvSpPr txBox="1"/>
          <p:nvPr/>
        </p:nvSpPr>
        <p:spPr>
          <a:xfrm>
            <a:off x="1941921" y="1837852"/>
            <a:ext cx="2083775"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a:t>
            </a:r>
            <a:endParaRPr lang="id-ID" sz="1200" dirty="0">
              <a:solidFill>
                <a:schemeClr val="bg1"/>
              </a:solidFill>
              <a:latin typeface="Open Sans" pitchFamily="2" charset="0"/>
              <a:ea typeface="Open Sans" pitchFamily="2" charset="0"/>
              <a:cs typeface="Open Sans" pitchFamily="2" charset="0"/>
            </a:endParaRPr>
          </a:p>
        </p:txBody>
      </p:sp>
      <p:pic>
        <p:nvPicPr>
          <p:cNvPr id="43" name="Graphic 42">
            <a:extLst>
              <a:ext uri="{FF2B5EF4-FFF2-40B4-BE49-F238E27FC236}">
                <a16:creationId xmlns:a16="http://schemas.microsoft.com/office/drawing/2014/main" id="{F521A65E-EBAE-4E33-BCEA-590CC702DB50}"/>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649435" y="4104075"/>
            <a:ext cx="535314" cy="535314"/>
          </a:xfrm>
          <a:prstGeom prst="rect">
            <a:avLst/>
          </a:prstGeom>
        </p:spPr>
      </p:pic>
      <p:pic>
        <p:nvPicPr>
          <p:cNvPr id="44" name="Graphic 43">
            <a:extLst>
              <a:ext uri="{FF2B5EF4-FFF2-40B4-BE49-F238E27FC236}">
                <a16:creationId xmlns:a16="http://schemas.microsoft.com/office/drawing/2014/main" id="{757C2D5C-E6D8-4622-A7F6-B5C6AA4FC4D1}"/>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225192" y="4103147"/>
            <a:ext cx="399701" cy="532934"/>
          </a:xfrm>
          <a:prstGeom prst="rect">
            <a:avLst/>
          </a:prstGeom>
        </p:spPr>
      </p:pic>
    </p:spTree>
    <p:extLst>
      <p:ext uri="{BB962C8B-B14F-4D97-AF65-F5344CB8AC3E}">
        <p14:creationId xmlns:p14="http://schemas.microsoft.com/office/powerpoint/2010/main" val="102281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A2A5FE3-2816-D702-88B4-D2ABE3AD1B27}"/>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8D785717-82A9-098A-0D38-BD8A047717DE}"/>
              </a:ext>
            </a:extLst>
          </p:cNvPr>
          <p:cNvSpPr>
            <a:spLocks noGrp="1"/>
          </p:cNvSpPr>
          <p:nvPr>
            <p:ph type="pic" sz="quarter" idx="10"/>
          </p:nvPr>
        </p:nvSpPr>
        <p:spPr/>
      </p:sp>
      <p:sp>
        <p:nvSpPr>
          <p:cNvPr id="26" name="Picture Placeholder 25">
            <a:extLst>
              <a:ext uri="{FF2B5EF4-FFF2-40B4-BE49-F238E27FC236}">
                <a16:creationId xmlns:a16="http://schemas.microsoft.com/office/drawing/2014/main" id="{6F2EB1D8-90EB-EFA3-9B79-13519C34B421}"/>
              </a:ext>
            </a:extLst>
          </p:cNvPr>
          <p:cNvSpPr>
            <a:spLocks noGrp="1"/>
          </p:cNvSpPr>
          <p:nvPr>
            <p:ph type="pic" sz="quarter" idx="11"/>
          </p:nvPr>
        </p:nvSpPr>
        <p:spPr/>
      </p:sp>
      <p:sp>
        <p:nvSpPr>
          <p:cNvPr id="28" name="Picture Placeholder 27">
            <a:extLst>
              <a:ext uri="{FF2B5EF4-FFF2-40B4-BE49-F238E27FC236}">
                <a16:creationId xmlns:a16="http://schemas.microsoft.com/office/drawing/2014/main" id="{669C177D-2A84-84FA-7B37-57851032F549}"/>
              </a:ext>
            </a:extLst>
          </p:cNvPr>
          <p:cNvSpPr>
            <a:spLocks noGrp="1"/>
          </p:cNvSpPr>
          <p:nvPr>
            <p:ph type="pic" sz="quarter" idx="13"/>
          </p:nvPr>
        </p:nvSpPr>
        <p:spPr/>
      </p:sp>
      <p:sp>
        <p:nvSpPr>
          <p:cNvPr id="4" name="TextBox 3">
            <a:extLst>
              <a:ext uri="{FF2B5EF4-FFF2-40B4-BE49-F238E27FC236}">
                <a16:creationId xmlns:a16="http://schemas.microsoft.com/office/drawing/2014/main" id="{80C88D2B-F813-4C70-904F-EDDF84A4F5F8}"/>
              </a:ext>
            </a:extLst>
          </p:cNvPr>
          <p:cNvSpPr txBox="1"/>
          <p:nvPr/>
        </p:nvSpPr>
        <p:spPr>
          <a:xfrm>
            <a:off x="1055688" y="659067"/>
            <a:ext cx="3690465"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Portfolio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Marketing</a:t>
            </a:r>
            <a:r>
              <a:rPr lang="en-IN" sz="3600" b="1" dirty="0">
                <a:latin typeface="Poppins" panose="00000500000000000000" pitchFamily="2" charset="0"/>
                <a:ea typeface="Open Sans ExtraBold" panose="020B0906030804020204" pitchFamily="34" charset="0"/>
                <a:cs typeface="Poppins" panose="00000500000000000000" pitchFamily="2" charset="0"/>
              </a:rPr>
              <a:t> Creative</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9" name="Rectangle: Top Corners Rounded 8">
            <a:extLst>
              <a:ext uri="{FF2B5EF4-FFF2-40B4-BE49-F238E27FC236}">
                <a16:creationId xmlns:a16="http://schemas.microsoft.com/office/drawing/2014/main" id="{5B35FAD9-B0F7-48E5-8C01-0D7515DB6273}"/>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0" name="TextBox 9">
            <a:extLst>
              <a:ext uri="{FF2B5EF4-FFF2-40B4-BE49-F238E27FC236}">
                <a16:creationId xmlns:a16="http://schemas.microsoft.com/office/drawing/2014/main" id="{5F058CF0-36E9-4A43-9F72-C6D84E41FE38}"/>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22</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Group 1">
            <a:extLst>
              <a:ext uri="{FF2B5EF4-FFF2-40B4-BE49-F238E27FC236}">
                <a16:creationId xmlns:a16="http://schemas.microsoft.com/office/drawing/2014/main" id="{054CEA07-47F5-4102-8795-E19EB717499D}"/>
              </a:ext>
            </a:extLst>
          </p:cNvPr>
          <p:cNvGrpSpPr/>
          <p:nvPr/>
        </p:nvGrpSpPr>
        <p:grpSpPr>
          <a:xfrm>
            <a:off x="3436697" y="5341141"/>
            <a:ext cx="1562264" cy="857792"/>
            <a:chOff x="4643169" y="2296244"/>
            <a:chExt cx="1562264" cy="857792"/>
          </a:xfrm>
        </p:grpSpPr>
        <p:sp>
          <p:nvSpPr>
            <p:cNvPr id="11" name="Rectangle: Rounded Corners 10">
              <a:extLst>
                <a:ext uri="{FF2B5EF4-FFF2-40B4-BE49-F238E27FC236}">
                  <a16:creationId xmlns:a16="http://schemas.microsoft.com/office/drawing/2014/main" id="{385F9311-B330-4C29-9043-6C8FC8B6FE8D}"/>
                </a:ext>
              </a:extLst>
            </p:cNvPr>
            <p:cNvSpPr/>
            <p:nvPr/>
          </p:nvSpPr>
          <p:spPr>
            <a:xfrm>
              <a:off x="4643169" y="2296244"/>
              <a:ext cx="1562263" cy="857792"/>
            </a:xfrm>
            <a:prstGeom prst="roundRect">
              <a:avLst>
                <a:gd name="adj" fmla="val 10726"/>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a typeface="Open Sans" pitchFamily="2" charset="0"/>
                <a:cs typeface="Open Sans" pitchFamily="2" charset="0"/>
              </a:endParaRPr>
            </a:p>
          </p:txBody>
        </p:sp>
        <p:sp>
          <p:nvSpPr>
            <p:cNvPr id="12" name="TextBox 11">
              <a:extLst>
                <a:ext uri="{FF2B5EF4-FFF2-40B4-BE49-F238E27FC236}">
                  <a16:creationId xmlns:a16="http://schemas.microsoft.com/office/drawing/2014/main" id="{E0F8F008-580F-4D93-B1DB-F7386664A9B4}"/>
                </a:ext>
              </a:extLst>
            </p:cNvPr>
            <p:cNvSpPr txBox="1"/>
            <p:nvPr/>
          </p:nvSpPr>
          <p:spPr>
            <a:xfrm>
              <a:off x="4814929" y="2413393"/>
              <a:ext cx="1137696" cy="276999"/>
            </a:xfrm>
            <a:prstGeom prst="rect">
              <a:avLst/>
            </a:prstGeom>
            <a:noFill/>
          </p:spPr>
          <p:txBody>
            <a:bodyPr wrap="square" rtlCol="0">
              <a:spAutoFit/>
            </a:bodyPr>
            <a:lstStyle/>
            <a:p>
              <a:r>
                <a:rPr lang="id-ID" sz="1200" dirty="0">
                  <a:latin typeface="Open Sans" pitchFamily="2" charset="0"/>
                  <a:ea typeface="Open Sans" pitchFamily="2" charset="0"/>
                  <a:cs typeface="Open Sans" pitchFamily="2" charset="0"/>
                </a:rPr>
                <a:t>Revenue</a:t>
              </a:r>
            </a:p>
          </p:txBody>
        </p:sp>
        <p:sp>
          <p:nvSpPr>
            <p:cNvPr id="13" name="TextBox 12">
              <a:extLst>
                <a:ext uri="{FF2B5EF4-FFF2-40B4-BE49-F238E27FC236}">
                  <a16:creationId xmlns:a16="http://schemas.microsoft.com/office/drawing/2014/main" id="{F7EB55BE-19F6-4ABC-B8A4-4DDEDF484B9B}"/>
                </a:ext>
              </a:extLst>
            </p:cNvPr>
            <p:cNvSpPr txBox="1"/>
            <p:nvPr/>
          </p:nvSpPr>
          <p:spPr>
            <a:xfrm>
              <a:off x="4814929" y="2636777"/>
              <a:ext cx="1390504" cy="400110"/>
            </a:xfrm>
            <a:prstGeom prst="rect">
              <a:avLst/>
            </a:prstGeom>
            <a:noFill/>
          </p:spPr>
          <p:txBody>
            <a:bodyPr wrap="square" rtlCol="0">
              <a:spAutoFit/>
            </a:bodyPr>
            <a:lstStyle/>
            <a:p>
              <a:r>
                <a:rPr lang="id-ID" sz="2000" b="1" dirty="0">
                  <a:solidFill>
                    <a:schemeClr val="accent1"/>
                  </a:solidFill>
                  <a:effectLst/>
                  <a:latin typeface="Open Sans" pitchFamily="2" charset="0"/>
                  <a:ea typeface="Open Sans" pitchFamily="2" charset="0"/>
                  <a:cs typeface="Open Sans" pitchFamily="2" charset="0"/>
                </a:rPr>
                <a:t>$872,00</a:t>
              </a:r>
              <a:endParaRPr lang="id-ID" sz="2000" b="1" dirty="0">
                <a:solidFill>
                  <a:schemeClr val="accent1"/>
                </a:solidFill>
                <a:latin typeface="Open Sans" pitchFamily="2" charset="0"/>
                <a:ea typeface="Open Sans" pitchFamily="2" charset="0"/>
                <a:cs typeface="Open Sans" pitchFamily="2" charset="0"/>
              </a:endParaRPr>
            </a:p>
          </p:txBody>
        </p:sp>
      </p:grpSp>
      <p:grpSp>
        <p:nvGrpSpPr>
          <p:cNvPr id="5" name="Group 4">
            <a:extLst>
              <a:ext uri="{FF2B5EF4-FFF2-40B4-BE49-F238E27FC236}">
                <a16:creationId xmlns:a16="http://schemas.microsoft.com/office/drawing/2014/main" id="{2A58E753-29ED-4CFF-9E3E-93A1B91D5C4C}"/>
              </a:ext>
            </a:extLst>
          </p:cNvPr>
          <p:cNvGrpSpPr/>
          <p:nvPr/>
        </p:nvGrpSpPr>
        <p:grpSpPr>
          <a:xfrm>
            <a:off x="8096520" y="2244263"/>
            <a:ext cx="1957541" cy="855134"/>
            <a:chOff x="9788462" y="1668052"/>
            <a:chExt cx="1977274" cy="855134"/>
          </a:xfrm>
        </p:grpSpPr>
        <p:sp>
          <p:nvSpPr>
            <p:cNvPr id="14" name="Rectangle: Rounded Corners 13">
              <a:extLst>
                <a:ext uri="{FF2B5EF4-FFF2-40B4-BE49-F238E27FC236}">
                  <a16:creationId xmlns:a16="http://schemas.microsoft.com/office/drawing/2014/main" id="{36F10B12-C9C0-40D4-B8DB-CE0F9CB3AB28}"/>
                </a:ext>
              </a:extLst>
            </p:cNvPr>
            <p:cNvSpPr/>
            <p:nvPr/>
          </p:nvSpPr>
          <p:spPr>
            <a:xfrm>
              <a:off x="9788462" y="1668052"/>
              <a:ext cx="1967662" cy="855134"/>
            </a:xfrm>
            <a:prstGeom prst="roundRect">
              <a:avLst>
                <a:gd name="adj" fmla="val 10726"/>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a typeface="Open Sans" pitchFamily="2" charset="0"/>
                <a:cs typeface="Open Sans" pitchFamily="2" charset="0"/>
              </a:endParaRPr>
            </a:p>
          </p:txBody>
        </p:sp>
        <p:pic>
          <p:nvPicPr>
            <p:cNvPr id="15" name="Graphic 14">
              <a:extLst>
                <a:ext uri="{FF2B5EF4-FFF2-40B4-BE49-F238E27FC236}">
                  <a16:creationId xmlns:a16="http://schemas.microsoft.com/office/drawing/2014/main" id="{03CE8D8C-AF8F-465C-B0D3-F25E1D27B882}"/>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081477" y="1901228"/>
              <a:ext cx="388782" cy="388782"/>
            </a:xfrm>
            <a:prstGeom prst="rect">
              <a:avLst/>
            </a:prstGeom>
          </p:spPr>
        </p:pic>
        <p:grpSp>
          <p:nvGrpSpPr>
            <p:cNvPr id="17" name="Group 16">
              <a:extLst>
                <a:ext uri="{FF2B5EF4-FFF2-40B4-BE49-F238E27FC236}">
                  <a16:creationId xmlns:a16="http://schemas.microsoft.com/office/drawing/2014/main" id="{2E89444B-5F16-4266-999A-B7AF3E14CE65}"/>
                </a:ext>
              </a:extLst>
            </p:cNvPr>
            <p:cNvGrpSpPr/>
            <p:nvPr/>
          </p:nvGrpSpPr>
          <p:grpSpPr>
            <a:xfrm>
              <a:off x="10628039" y="1844154"/>
              <a:ext cx="1137697" cy="582166"/>
              <a:chOff x="4282116" y="2960178"/>
              <a:chExt cx="1137697" cy="582166"/>
            </a:xfrm>
          </p:grpSpPr>
          <p:sp>
            <p:nvSpPr>
              <p:cNvPr id="19" name="TextBox 18">
                <a:extLst>
                  <a:ext uri="{FF2B5EF4-FFF2-40B4-BE49-F238E27FC236}">
                    <a16:creationId xmlns:a16="http://schemas.microsoft.com/office/drawing/2014/main" id="{8E7C606C-61EF-4F1F-B282-BB58F45CC0C9}"/>
                  </a:ext>
                </a:extLst>
              </p:cNvPr>
              <p:cNvSpPr txBox="1"/>
              <p:nvPr/>
            </p:nvSpPr>
            <p:spPr>
              <a:xfrm>
                <a:off x="4282117" y="2960178"/>
                <a:ext cx="1137696" cy="338554"/>
              </a:xfrm>
              <a:prstGeom prst="rect">
                <a:avLst/>
              </a:prstGeom>
              <a:noFill/>
            </p:spPr>
            <p:txBody>
              <a:bodyPr wrap="square" rtlCol="0">
                <a:spAutoFit/>
              </a:bodyPr>
              <a:lstStyle/>
              <a:p>
                <a:r>
                  <a:rPr lang="id-ID" sz="1600" b="1" dirty="0">
                    <a:latin typeface="Open Sans" pitchFamily="2" charset="0"/>
                    <a:ea typeface="Open Sans" pitchFamily="2" charset="0"/>
                    <a:cs typeface="Open Sans" pitchFamily="2" charset="0"/>
                  </a:rPr>
                  <a:t>3432</a:t>
                </a:r>
                <a:endParaRPr lang="id-ID" sz="2000" b="1" dirty="0">
                  <a:latin typeface="Open Sans" pitchFamily="2" charset="0"/>
                  <a:ea typeface="Open Sans" pitchFamily="2" charset="0"/>
                  <a:cs typeface="Open Sans" pitchFamily="2" charset="0"/>
                </a:endParaRPr>
              </a:p>
            </p:txBody>
          </p:sp>
          <p:sp>
            <p:nvSpPr>
              <p:cNvPr id="21" name="TextBox 20">
                <a:extLst>
                  <a:ext uri="{FF2B5EF4-FFF2-40B4-BE49-F238E27FC236}">
                    <a16:creationId xmlns:a16="http://schemas.microsoft.com/office/drawing/2014/main" id="{0FC4EDD6-0127-40B2-ADBB-21323791AB13}"/>
                  </a:ext>
                </a:extLst>
              </p:cNvPr>
              <p:cNvSpPr txBox="1"/>
              <p:nvPr/>
            </p:nvSpPr>
            <p:spPr>
              <a:xfrm>
                <a:off x="4282116" y="3234567"/>
                <a:ext cx="1068266" cy="307777"/>
              </a:xfrm>
              <a:prstGeom prst="rect">
                <a:avLst/>
              </a:prstGeom>
              <a:noFill/>
            </p:spPr>
            <p:txBody>
              <a:bodyPr wrap="square" rtlCol="0">
                <a:spAutoFit/>
              </a:bodyPr>
              <a:lstStyle/>
              <a:p>
                <a:r>
                  <a:rPr lang="id-ID" sz="1400" b="0" dirty="0">
                    <a:solidFill>
                      <a:srgbClr val="202122"/>
                    </a:solidFill>
                    <a:effectLst/>
                    <a:latin typeface="Open Sans" pitchFamily="2" charset="0"/>
                    <a:ea typeface="Open Sans" pitchFamily="2" charset="0"/>
                    <a:cs typeface="Open Sans" pitchFamily="2" charset="0"/>
                  </a:rPr>
                  <a:t>Likes</a:t>
                </a:r>
                <a:endParaRPr lang="id-ID" sz="1400" b="1" dirty="0">
                  <a:latin typeface="Open Sans" pitchFamily="2" charset="0"/>
                  <a:ea typeface="Open Sans" pitchFamily="2" charset="0"/>
                  <a:cs typeface="Open Sans" pitchFamily="2" charset="0"/>
                </a:endParaRPr>
              </a:p>
            </p:txBody>
          </p:sp>
        </p:grpSp>
      </p:grpSp>
    </p:spTree>
    <p:extLst>
      <p:ext uri="{BB962C8B-B14F-4D97-AF65-F5344CB8AC3E}">
        <p14:creationId xmlns:p14="http://schemas.microsoft.com/office/powerpoint/2010/main" val="2526547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7598F4D-CAE9-9981-FC3B-FB221D15FD23}"/>
              </a:ext>
            </a:extLst>
          </p:cNvPr>
          <p:cNvSpPr>
            <a:spLocks noGrp="1"/>
          </p:cNvSpPr>
          <p:nvPr>
            <p:ph type="pic" sz="quarter" idx="10"/>
          </p:nvPr>
        </p:nvSpPr>
        <p:spPr/>
      </p:sp>
      <p:sp>
        <p:nvSpPr>
          <p:cNvPr id="7" name="Flowchart: Delay 6">
            <a:extLst>
              <a:ext uri="{FF2B5EF4-FFF2-40B4-BE49-F238E27FC236}">
                <a16:creationId xmlns:a16="http://schemas.microsoft.com/office/drawing/2014/main" id="{8AE1B53B-322B-4586-A348-FA4D0EC4062B}"/>
              </a:ext>
            </a:extLst>
          </p:cNvPr>
          <p:cNvSpPr/>
          <p:nvPr/>
        </p:nvSpPr>
        <p:spPr>
          <a:xfrm flipH="1">
            <a:off x="7574263" y="6350"/>
            <a:ext cx="4624752" cy="6858000"/>
          </a:xfrm>
          <a:prstGeom prst="flowChartDelay">
            <a:avLst/>
          </a:prstGeom>
          <a:gradFill>
            <a:gsLst>
              <a:gs pos="0">
                <a:srgbClr val="B169D6">
                  <a:alpha val="20000"/>
                </a:srgbClr>
              </a:gs>
              <a:gs pos="100000">
                <a:srgbClr val="88B1C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3" name="Rectangle: Rounded Corners 12">
            <a:extLst>
              <a:ext uri="{FF2B5EF4-FFF2-40B4-BE49-F238E27FC236}">
                <a16:creationId xmlns:a16="http://schemas.microsoft.com/office/drawing/2014/main" id="{D4D8784A-1F73-441F-8E8C-7F1465D4584A}"/>
              </a:ext>
            </a:extLst>
          </p:cNvPr>
          <p:cNvSpPr/>
          <p:nvPr/>
        </p:nvSpPr>
        <p:spPr>
          <a:xfrm>
            <a:off x="4452031" y="549275"/>
            <a:ext cx="4459741" cy="12214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4" name="Rectangle: Rounded Corners 13">
            <a:extLst>
              <a:ext uri="{FF2B5EF4-FFF2-40B4-BE49-F238E27FC236}">
                <a16:creationId xmlns:a16="http://schemas.microsoft.com/office/drawing/2014/main" id="{B7845AF0-C219-4F01-B8AF-C8EA132D2B53}"/>
              </a:ext>
            </a:extLst>
          </p:cNvPr>
          <p:cNvSpPr/>
          <p:nvPr/>
        </p:nvSpPr>
        <p:spPr>
          <a:xfrm>
            <a:off x="5504317" y="2007961"/>
            <a:ext cx="4459741" cy="122146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5" name="Rectangle: Rounded Corners 14">
            <a:extLst>
              <a:ext uri="{FF2B5EF4-FFF2-40B4-BE49-F238E27FC236}">
                <a16:creationId xmlns:a16="http://schemas.microsoft.com/office/drawing/2014/main" id="{DB9E2632-1CF5-4EDA-A9FC-41EB272A67D7}"/>
              </a:ext>
            </a:extLst>
          </p:cNvPr>
          <p:cNvSpPr/>
          <p:nvPr/>
        </p:nvSpPr>
        <p:spPr>
          <a:xfrm>
            <a:off x="6201003" y="3628572"/>
            <a:ext cx="4459741" cy="12214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6" name="Rectangle: Rounded Corners 15">
            <a:extLst>
              <a:ext uri="{FF2B5EF4-FFF2-40B4-BE49-F238E27FC236}">
                <a16:creationId xmlns:a16="http://schemas.microsoft.com/office/drawing/2014/main" id="{153ECBDF-39CB-43CF-9404-6407F5DF4183}"/>
              </a:ext>
            </a:extLst>
          </p:cNvPr>
          <p:cNvSpPr/>
          <p:nvPr/>
        </p:nvSpPr>
        <p:spPr>
          <a:xfrm>
            <a:off x="4954474" y="5087257"/>
            <a:ext cx="4459741" cy="122146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7" name="TextBox 16">
            <a:extLst>
              <a:ext uri="{FF2B5EF4-FFF2-40B4-BE49-F238E27FC236}">
                <a16:creationId xmlns:a16="http://schemas.microsoft.com/office/drawing/2014/main" id="{77236780-E7F4-4816-93D5-2D35C89C0556}"/>
              </a:ext>
            </a:extLst>
          </p:cNvPr>
          <p:cNvSpPr txBox="1"/>
          <p:nvPr/>
        </p:nvSpPr>
        <p:spPr>
          <a:xfrm>
            <a:off x="1055688" y="1520894"/>
            <a:ext cx="3396343"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How Marketing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Can Go On</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8" name="TextBox 17">
            <a:extLst>
              <a:ext uri="{FF2B5EF4-FFF2-40B4-BE49-F238E27FC236}">
                <a16:creationId xmlns:a16="http://schemas.microsoft.com/office/drawing/2014/main" id="{9897A4A3-85E5-43F7-A705-38534E87C565}"/>
              </a:ext>
            </a:extLst>
          </p:cNvPr>
          <p:cNvSpPr txBox="1"/>
          <p:nvPr/>
        </p:nvSpPr>
        <p:spPr>
          <a:xfrm>
            <a:off x="1055688" y="3595373"/>
            <a:ext cx="3396343" cy="1171731"/>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 Ut enim ad minim</a:t>
            </a:r>
            <a:endParaRPr lang="id-ID" sz="1200" dirty="0">
              <a:solidFill>
                <a:schemeClr val="bg1">
                  <a:lumMod val="50000"/>
                </a:schemeClr>
              </a:solidFill>
              <a:latin typeface="Open Sans" pitchFamily="2" charset="0"/>
              <a:ea typeface="Open Sans" pitchFamily="2" charset="0"/>
              <a:cs typeface="Open Sans" pitchFamily="2" charset="0"/>
            </a:endParaRPr>
          </a:p>
        </p:txBody>
      </p:sp>
      <p:pic>
        <p:nvPicPr>
          <p:cNvPr id="19" name="Graphic 18">
            <a:extLst>
              <a:ext uri="{FF2B5EF4-FFF2-40B4-BE49-F238E27FC236}">
                <a16:creationId xmlns:a16="http://schemas.microsoft.com/office/drawing/2014/main" id="{393BC3D6-8982-4CC4-888F-5A9CA0698E30}"/>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944488" y="2439795"/>
            <a:ext cx="489970" cy="435529"/>
          </a:xfrm>
          <a:prstGeom prst="rect">
            <a:avLst/>
          </a:prstGeom>
        </p:spPr>
      </p:pic>
      <p:pic>
        <p:nvPicPr>
          <p:cNvPr id="20" name="Graphic 19">
            <a:extLst>
              <a:ext uri="{FF2B5EF4-FFF2-40B4-BE49-F238E27FC236}">
                <a16:creationId xmlns:a16="http://schemas.microsoft.com/office/drawing/2014/main" id="{527246A6-C820-4667-8DD8-5FA80D303DBC}"/>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00501" y="939233"/>
            <a:ext cx="441552" cy="441552"/>
          </a:xfrm>
          <a:prstGeom prst="rect">
            <a:avLst/>
          </a:prstGeom>
        </p:spPr>
      </p:pic>
      <p:pic>
        <p:nvPicPr>
          <p:cNvPr id="22" name="Graphic 21">
            <a:extLst>
              <a:ext uri="{FF2B5EF4-FFF2-40B4-BE49-F238E27FC236}">
                <a16:creationId xmlns:a16="http://schemas.microsoft.com/office/drawing/2014/main" id="{4BB848D2-F0D3-4ECE-B1AB-C17735A02D48}"/>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758129" y="4008396"/>
            <a:ext cx="281265" cy="450025"/>
          </a:xfrm>
          <a:prstGeom prst="rect">
            <a:avLst/>
          </a:prstGeom>
        </p:spPr>
      </p:pic>
      <p:pic>
        <p:nvPicPr>
          <p:cNvPr id="23" name="Graphic 22">
            <a:extLst>
              <a:ext uri="{FF2B5EF4-FFF2-40B4-BE49-F238E27FC236}">
                <a16:creationId xmlns:a16="http://schemas.microsoft.com/office/drawing/2014/main" id="{272154D3-B960-4FBA-A352-58F597336283}"/>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356679" y="5514929"/>
            <a:ext cx="403838" cy="403838"/>
          </a:xfrm>
          <a:prstGeom prst="rect">
            <a:avLst/>
          </a:prstGeom>
        </p:spPr>
      </p:pic>
      <p:sp>
        <p:nvSpPr>
          <p:cNvPr id="24" name="TextBox 23">
            <a:extLst>
              <a:ext uri="{FF2B5EF4-FFF2-40B4-BE49-F238E27FC236}">
                <a16:creationId xmlns:a16="http://schemas.microsoft.com/office/drawing/2014/main" id="{99D23D9A-74C6-4B60-91C2-382382D99EFF}"/>
              </a:ext>
            </a:extLst>
          </p:cNvPr>
          <p:cNvSpPr txBox="1"/>
          <p:nvPr/>
        </p:nvSpPr>
        <p:spPr>
          <a:xfrm>
            <a:off x="5544811" y="832840"/>
            <a:ext cx="3077674"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a:t>
            </a:r>
            <a:endParaRPr lang="id-ID" sz="1200" dirty="0">
              <a:solidFill>
                <a:schemeClr val="bg1"/>
              </a:solidFill>
              <a:latin typeface="Open Sans" pitchFamily="2" charset="0"/>
              <a:ea typeface="Open Sans" pitchFamily="2" charset="0"/>
              <a:cs typeface="Open Sans" pitchFamily="2" charset="0"/>
            </a:endParaRPr>
          </a:p>
        </p:txBody>
      </p:sp>
      <p:sp>
        <p:nvSpPr>
          <p:cNvPr id="25" name="TextBox 24">
            <a:extLst>
              <a:ext uri="{FF2B5EF4-FFF2-40B4-BE49-F238E27FC236}">
                <a16:creationId xmlns:a16="http://schemas.microsoft.com/office/drawing/2014/main" id="{FB3750D9-1391-4C00-83ED-2D43F64317E7}"/>
              </a:ext>
            </a:extLst>
          </p:cNvPr>
          <p:cNvSpPr txBox="1"/>
          <p:nvPr/>
        </p:nvSpPr>
        <p:spPr>
          <a:xfrm>
            <a:off x="6637107" y="2309828"/>
            <a:ext cx="3077674"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a:t>
            </a:r>
            <a:endParaRPr lang="id-ID" sz="1200" dirty="0">
              <a:solidFill>
                <a:schemeClr val="bg1"/>
              </a:solidFill>
              <a:latin typeface="Open Sans" pitchFamily="2" charset="0"/>
              <a:ea typeface="Open Sans" pitchFamily="2" charset="0"/>
              <a:cs typeface="Open Sans" pitchFamily="2" charset="0"/>
            </a:endParaRPr>
          </a:p>
        </p:txBody>
      </p:sp>
      <p:sp>
        <p:nvSpPr>
          <p:cNvPr id="26" name="TextBox 25">
            <a:extLst>
              <a:ext uri="{FF2B5EF4-FFF2-40B4-BE49-F238E27FC236}">
                <a16:creationId xmlns:a16="http://schemas.microsoft.com/office/drawing/2014/main" id="{F7153042-7B83-4CFC-A82C-DEC1D83A92FE}"/>
              </a:ext>
            </a:extLst>
          </p:cNvPr>
          <p:cNvSpPr txBox="1"/>
          <p:nvPr/>
        </p:nvSpPr>
        <p:spPr>
          <a:xfrm>
            <a:off x="7211252" y="3861595"/>
            <a:ext cx="3077674"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a:t>
            </a:r>
            <a:endParaRPr lang="id-ID" sz="1200" dirty="0">
              <a:solidFill>
                <a:schemeClr val="bg1"/>
              </a:solidFill>
              <a:latin typeface="Open Sans" pitchFamily="2" charset="0"/>
              <a:ea typeface="Open Sans" pitchFamily="2" charset="0"/>
              <a:cs typeface="Open Sans" pitchFamily="2" charset="0"/>
            </a:endParaRPr>
          </a:p>
        </p:txBody>
      </p:sp>
      <p:sp>
        <p:nvSpPr>
          <p:cNvPr id="27" name="TextBox 26">
            <a:extLst>
              <a:ext uri="{FF2B5EF4-FFF2-40B4-BE49-F238E27FC236}">
                <a16:creationId xmlns:a16="http://schemas.microsoft.com/office/drawing/2014/main" id="{1E066B3E-0677-449E-9004-A4E657618F93}"/>
              </a:ext>
            </a:extLst>
          </p:cNvPr>
          <p:cNvSpPr txBox="1"/>
          <p:nvPr/>
        </p:nvSpPr>
        <p:spPr>
          <a:xfrm>
            <a:off x="5988077" y="5389124"/>
            <a:ext cx="3077674" cy="616836"/>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do eiusmod</a:t>
            </a:r>
            <a:endParaRPr lang="id-ID" sz="1200" dirty="0">
              <a:solidFill>
                <a:schemeClr val="bg1"/>
              </a:solidFill>
              <a:latin typeface="Open Sans" pitchFamily="2" charset="0"/>
              <a:ea typeface="Open Sans" pitchFamily="2" charset="0"/>
              <a:cs typeface="Open Sans" pitchFamily="2" charset="0"/>
            </a:endParaRPr>
          </a:p>
        </p:txBody>
      </p:sp>
      <p:sp>
        <p:nvSpPr>
          <p:cNvPr id="28" name="Rectangle: Rounded Corners 27">
            <a:extLst>
              <a:ext uri="{FF2B5EF4-FFF2-40B4-BE49-F238E27FC236}">
                <a16:creationId xmlns:a16="http://schemas.microsoft.com/office/drawing/2014/main" id="{E991A8F4-E7A2-4F71-8694-D791CF5544DD}"/>
              </a:ext>
            </a:extLst>
          </p:cNvPr>
          <p:cNvSpPr/>
          <p:nvPr/>
        </p:nvSpPr>
        <p:spPr>
          <a:xfrm>
            <a:off x="1058585" y="5374110"/>
            <a:ext cx="1090324" cy="43250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9" name="TextBox 28">
            <a:extLst>
              <a:ext uri="{FF2B5EF4-FFF2-40B4-BE49-F238E27FC236}">
                <a16:creationId xmlns:a16="http://schemas.microsoft.com/office/drawing/2014/main" id="{84EA6737-2BA0-4A42-A8C8-42658D0A01C1}"/>
              </a:ext>
            </a:extLst>
          </p:cNvPr>
          <p:cNvSpPr txBox="1"/>
          <p:nvPr/>
        </p:nvSpPr>
        <p:spPr>
          <a:xfrm>
            <a:off x="1045706" y="5451860"/>
            <a:ext cx="1090324" cy="261610"/>
          </a:xfrm>
          <a:prstGeom prst="rect">
            <a:avLst/>
          </a:prstGeom>
          <a:noFill/>
        </p:spPr>
        <p:txBody>
          <a:bodyPr wrap="square">
            <a:spAutoFit/>
          </a:bodyPr>
          <a:lstStyle/>
          <a:p>
            <a:pPr algn="ctr"/>
            <a:r>
              <a:rPr lang="en-US" sz="1100" b="1" i="0" dirty="0">
                <a:solidFill>
                  <a:schemeClr val="accent1"/>
                </a:solidFill>
                <a:effectLst/>
                <a:latin typeface="Open Sans" pitchFamily="2" charset="0"/>
                <a:ea typeface="Open Sans" pitchFamily="2" charset="0"/>
                <a:cs typeface="Open Sans" pitchFamily="2" charset="0"/>
              </a:rPr>
              <a:t>See Project</a:t>
            </a:r>
            <a:endParaRPr lang="id-ID" sz="1100" b="1" dirty="0">
              <a:solidFill>
                <a:schemeClr val="accent1"/>
              </a:solidFill>
              <a:latin typeface="Open Sans" pitchFamily="2" charset="0"/>
              <a:ea typeface="Open Sans" pitchFamily="2" charset="0"/>
              <a:cs typeface="Open Sans" pitchFamily="2" charset="0"/>
            </a:endParaRPr>
          </a:p>
        </p:txBody>
      </p:sp>
      <p:sp>
        <p:nvSpPr>
          <p:cNvPr id="30" name="Rectangle: Rounded Corners 29">
            <a:extLst>
              <a:ext uri="{FF2B5EF4-FFF2-40B4-BE49-F238E27FC236}">
                <a16:creationId xmlns:a16="http://schemas.microsoft.com/office/drawing/2014/main" id="{96C480A0-F651-4E1D-8B30-A5F38C8D369A}"/>
              </a:ext>
            </a:extLst>
          </p:cNvPr>
          <p:cNvSpPr/>
          <p:nvPr/>
        </p:nvSpPr>
        <p:spPr>
          <a:xfrm>
            <a:off x="2323084" y="5377213"/>
            <a:ext cx="1090324" cy="432500"/>
          </a:xfrm>
          <a:prstGeom prst="roundRect">
            <a:avLst>
              <a:gd name="adj" fmla="val 50000"/>
            </a:avLst>
          </a:prstGeom>
          <a:gradFill>
            <a:gsLst>
              <a:gs pos="0">
                <a:srgbClr val="B169D6"/>
              </a:gs>
              <a:gs pos="100000">
                <a:srgbClr val="88B1C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34" name="Rectangle: Top Corners Rounded 33">
            <a:extLst>
              <a:ext uri="{FF2B5EF4-FFF2-40B4-BE49-F238E27FC236}">
                <a16:creationId xmlns:a16="http://schemas.microsoft.com/office/drawing/2014/main" id="{7BCF671C-DB05-4B4C-8DB8-9D38A8989BA9}"/>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5" name="TextBox 34">
            <a:extLst>
              <a:ext uri="{FF2B5EF4-FFF2-40B4-BE49-F238E27FC236}">
                <a16:creationId xmlns:a16="http://schemas.microsoft.com/office/drawing/2014/main" id="{694A41AC-7C3F-4862-B040-CC45CC3A67E8}"/>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23</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AFF3EF91-712B-4372-9BD9-C6AC1846A64E}"/>
              </a:ext>
            </a:extLst>
          </p:cNvPr>
          <p:cNvSpPr txBox="1"/>
          <p:nvPr/>
        </p:nvSpPr>
        <p:spPr>
          <a:xfrm>
            <a:off x="2133060" y="5464839"/>
            <a:ext cx="1482290" cy="261610"/>
          </a:xfrm>
          <a:prstGeom prst="rect">
            <a:avLst/>
          </a:prstGeom>
          <a:noFill/>
        </p:spPr>
        <p:txBody>
          <a:bodyPr wrap="square">
            <a:spAutoFit/>
          </a:bodyPr>
          <a:lstStyle/>
          <a:p>
            <a:pPr algn="ctr"/>
            <a:r>
              <a:rPr lang="en-US" sz="1100" b="1" i="0" dirty="0">
                <a:solidFill>
                  <a:schemeClr val="bg1"/>
                </a:solidFill>
                <a:effectLst/>
                <a:latin typeface="Open Sans" pitchFamily="2" charset="0"/>
                <a:ea typeface="Open Sans" pitchFamily="2" charset="0"/>
                <a:cs typeface="Open Sans" pitchFamily="2" charset="0"/>
              </a:rPr>
              <a:t>Get Started</a:t>
            </a:r>
            <a:endParaRPr lang="id-ID" sz="1100" b="1"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908740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Single Corner Rounded 3">
            <a:extLst>
              <a:ext uri="{FF2B5EF4-FFF2-40B4-BE49-F238E27FC236}">
                <a16:creationId xmlns:a16="http://schemas.microsoft.com/office/drawing/2014/main" id="{9C45F19D-998C-4CB5-B3DF-36D0FC09D469}"/>
              </a:ext>
            </a:extLst>
          </p:cNvPr>
          <p:cNvSpPr/>
          <p:nvPr/>
        </p:nvSpPr>
        <p:spPr>
          <a:xfrm flipV="1">
            <a:off x="1" y="-2"/>
            <a:ext cx="5890284" cy="3428999"/>
          </a:xfrm>
          <a:prstGeom prst="round1Rect">
            <a:avLst>
              <a:gd name="adj" fmla="val 5000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5" name="TextBox 4">
            <a:extLst>
              <a:ext uri="{FF2B5EF4-FFF2-40B4-BE49-F238E27FC236}">
                <a16:creationId xmlns:a16="http://schemas.microsoft.com/office/drawing/2014/main" id="{F6D835D2-F983-4DAA-9A8D-F25A9A82219A}"/>
              </a:ext>
            </a:extLst>
          </p:cNvPr>
          <p:cNvSpPr txBox="1"/>
          <p:nvPr/>
        </p:nvSpPr>
        <p:spPr>
          <a:xfrm>
            <a:off x="1365342" y="904094"/>
            <a:ext cx="4215286" cy="1200329"/>
          </a:xfrm>
          <a:prstGeom prst="rect">
            <a:avLst/>
          </a:prstGeom>
          <a:noFill/>
        </p:spPr>
        <p:txBody>
          <a:bodyPr wrap="square" rtlCol="0">
            <a:spAutoFit/>
          </a:bodyPr>
          <a:lstStyle/>
          <a:p>
            <a:r>
              <a:rPr lang="en-IN"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Rule The World Of Marketing</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6" name="TextBox 5">
            <a:extLst>
              <a:ext uri="{FF2B5EF4-FFF2-40B4-BE49-F238E27FC236}">
                <a16:creationId xmlns:a16="http://schemas.microsoft.com/office/drawing/2014/main" id="{FD4DDF34-D367-4E55-A407-7D91DC07DA09}"/>
              </a:ext>
            </a:extLst>
          </p:cNvPr>
          <p:cNvSpPr txBox="1"/>
          <p:nvPr/>
        </p:nvSpPr>
        <p:spPr>
          <a:xfrm>
            <a:off x="1365342" y="2149876"/>
            <a:ext cx="3546360"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 incididunt ut labore et dolore</a:t>
            </a:r>
          </a:p>
        </p:txBody>
      </p:sp>
      <p:sp>
        <p:nvSpPr>
          <p:cNvPr id="7" name="Rectangle: Rounded Corners 6">
            <a:extLst>
              <a:ext uri="{FF2B5EF4-FFF2-40B4-BE49-F238E27FC236}">
                <a16:creationId xmlns:a16="http://schemas.microsoft.com/office/drawing/2014/main" id="{655EA02F-36D0-4DF9-9F5D-223EF881FD20}"/>
              </a:ext>
            </a:extLst>
          </p:cNvPr>
          <p:cNvSpPr/>
          <p:nvPr/>
        </p:nvSpPr>
        <p:spPr>
          <a:xfrm>
            <a:off x="362857" y="3783819"/>
            <a:ext cx="5527427" cy="2524906"/>
          </a:xfrm>
          <a:prstGeom prst="roundRect">
            <a:avLst>
              <a:gd name="adj" fmla="val 9769"/>
            </a:avLst>
          </a:prstGeom>
          <a:solidFill>
            <a:srgbClr val="B16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8" name="TextBox 7">
            <a:extLst>
              <a:ext uri="{FF2B5EF4-FFF2-40B4-BE49-F238E27FC236}">
                <a16:creationId xmlns:a16="http://schemas.microsoft.com/office/drawing/2014/main" id="{E21B48F3-C141-4B8A-85E1-EECCDE0C33D7}"/>
              </a:ext>
            </a:extLst>
          </p:cNvPr>
          <p:cNvSpPr txBox="1"/>
          <p:nvPr/>
        </p:nvSpPr>
        <p:spPr>
          <a:xfrm>
            <a:off x="884535" y="4521994"/>
            <a:ext cx="2012929" cy="1170833"/>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elit, sed do </a:t>
            </a:r>
            <a:r>
              <a:rPr lang="id-ID" sz="1200" dirty="0">
                <a:solidFill>
                  <a:schemeClr val="bg1"/>
                </a:solidFill>
                <a:latin typeface="Open Sans" pitchFamily="2" charset="0"/>
                <a:ea typeface="Open Sans" pitchFamily="2" charset="0"/>
                <a:cs typeface="Open Sans" pitchFamily="2" charset="0"/>
              </a:rPr>
              <a:t>eiusmod consectetur elit, sed do</a:t>
            </a:r>
          </a:p>
        </p:txBody>
      </p:sp>
      <p:sp>
        <p:nvSpPr>
          <p:cNvPr id="9" name="TextBox 8">
            <a:extLst>
              <a:ext uri="{FF2B5EF4-FFF2-40B4-BE49-F238E27FC236}">
                <a16:creationId xmlns:a16="http://schemas.microsoft.com/office/drawing/2014/main" id="{084574C9-04B0-48B0-B193-D6F7A20D98D6}"/>
              </a:ext>
            </a:extLst>
          </p:cNvPr>
          <p:cNvSpPr txBox="1"/>
          <p:nvPr/>
        </p:nvSpPr>
        <p:spPr>
          <a:xfrm>
            <a:off x="882942" y="4214217"/>
            <a:ext cx="4327336" cy="307777"/>
          </a:xfrm>
          <a:prstGeom prst="rect">
            <a:avLst/>
          </a:prstGeom>
          <a:noFill/>
        </p:spPr>
        <p:txBody>
          <a:bodyPr wrap="square">
            <a:spAutoFit/>
          </a:bodyPr>
          <a:lstStyle/>
          <a:p>
            <a:r>
              <a:rPr lang="en-IN" sz="1400" b="1" dirty="0">
                <a:solidFill>
                  <a:schemeClr val="bg1"/>
                </a:solidFill>
                <a:latin typeface="Open Sans" pitchFamily="2" charset="0"/>
                <a:ea typeface="Open Sans" pitchFamily="2" charset="0"/>
                <a:cs typeface="Open Sans" pitchFamily="2" charset="0"/>
              </a:rPr>
              <a:t>Important point</a:t>
            </a:r>
            <a:endParaRPr lang="id-ID" sz="1400" b="1" dirty="0">
              <a:solidFill>
                <a:schemeClr val="bg1"/>
              </a:solidFill>
              <a:latin typeface="Open Sans" pitchFamily="2" charset="0"/>
              <a:ea typeface="Open Sans" pitchFamily="2" charset="0"/>
              <a:cs typeface="Open Sans" pitchFamily="2" charset="0"/>
            </a:endParaRPr>
          </a:p>
        </p:txBody>
      </p:sp>
      <p:sp>
        <p:nvSpPr>
          <p:cNvPr id="11" name="Rectangle: Rounded Corners 10">
            <a:extLst>
              <a:ext uri="{FF2B5EF4-FFF2-40B4-BE49-F238E27FC236}">
                <a16:creationId xmlns:a16="http://schemas.microsoft.com/office/drawing/2014/main" id="{78165CA0-01F3-4421-A8E6-B2008C501074}"/>
              </a:ext>
            </a:extLst>
          </p:cNvPr>
          <p:cNvSpPr/>
          <p:nvPr/>
        </p:nvSpPr>
        <p:spPr>
          <a:xfrm>
            <a:off x="3109698" y="4018429"/>
            <a:ext cx="2164029" cy="2055685"/>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3" name="TextBox 12">
            <a:extLst>
              <a:ext uri="{FF2B5EF4-FFF2-40B4-BE49-F238E27FC236}">
                <a16:creationId xmlns:a16="http://schemas.microsoft.com/office/drawing/2014/main" id="{64906585-0273-4B4A-90D7-0415CE84816D}"/>
              </a:ext>
            </a:extLst>
          </p:cNvPr>
          <p:cNvSpPr txBox="1"/>
          <p:nvPr/>
        </p:nvSpPr>
        <p:spPr>
          <a:xfrm>
            <a:off x="3298923" y="5006527"/>
            <a:ext cx="1717956" cy="307777"/>
          </a:xfrm>
          <a:prstGeom prst="rect">
            <a:avLst/>
          </a:prstGeom>
          <a:noFill/>
        </p:spPr>
        <p:txBody>
          <a:bodyPr wrap="square">
            <a:spAutoFit/>
          </a:bodyPr>
          <a:lstStyle/>
          <a:p>
            <a:pPr algn="ctr"/>
            <a:r>
              <a:rPr lang="en-US" sz="1400" b="1" dirty="0">
                <a:solidFill>
                  <a:schemeClr val="tx1">
                    <a:lumMod val="85000"/>
                    <a:lumOff val="15000"/>
                  </a:schemeClr>
                </a:solidFill>
                <a:effectLst/>
                <a:latin typeface="Open Sans" pitchFamily="2" charset="0"/>
                <a:ea typeface="Open Sans" pitchFamily="2" charset="0"/>
                <a:cs typeface="Open Sans" pitchFamily="2" charset="0"/>
              </a:rPr>
              <a:t>Progress </a:t>
            </a:r>
            <a:endParaRPr lang="id-ID" sz="1400" b="1" dirty="0">
              <a:solidFill>
                <a:schemeClr val="tx1">
                  <a:lumMod val="85000"/>
                  <a:lumOff val="15000"/>
                </a:schemeClr>
              </a:solidFill>
              <a:latin typeface="Open Sans" pitchFamily="2" charset="0"/>
              <a:ea typeface="Open Sans" pitchFamily="2" charset="0"/>
              <a:cs typeface="Open Sans" pitchFamily="2" charset="0"/>
            </a:endParaRPr>
          </a:p>
        </p:txBody>
      </p:sp>
      <p:sp>
        <p:nvSpPr>
          <p:cNvPr id="15" name="Oval 14">
            <a:extLst>
              <a:ext uri="{FF2B5EF4-FFF2-40B4-BE49-F238E27FC236}">
                <a16:creationId xmlns:a16="http://schemas.microsoft.com/office/drawing/2014/main" id="{084414B0-998C-4C07-9A01-5638D7F732E9}"/>
              </a:ext>
            </a:extLst>
          </p:cNvPr>
          <p:cNvSpPr/>
          <p:nvPr/>
        </p:nvSpPr>
        <p:spPr>
          <a:xfrm>
            <a:off x="3815855" y="4255223"/>
            <a:ext cx="684091" cy="684091"/>
          </a:xfrm>
          <a:prstGeom prst="ellipse">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4" name="TextBox 13">
            <a:extLst>
              <a:ext uri="{FF2B5EF4-FFF2-40B4-BE49-F238E27FC236}">
                <a16:creationId xmlns:a16="http://schemas.microsoft.com/office/drawing/2014/main" id="{E026931B-D65F-4687-BCC4-E32253D99361}"/>
              </a:ext>
            </a:extLst>
          </p:cNvPr>
          <p:cNvSpPr txBox="1"/>
          <p:nvPr/>
        </p:nvSpPr>
        <p:spPr>
          <a:xfrm>
            <a:off x="3199960" y="5239984"/>
            <a:ext cx="1915883" cy="616836"/>
          </a:xfrm>
          <a:prstGeom prst="rect">
            <a:avLst/>
          </a:prstGeom>
          <a:noFill/>
        </p:spPr>
        <p:txBody>
          <a:bodyPr wrap="square">
            <a:spAutoFit/>
          </a:bodyPr>
          <a:lstStyle/>
          <a:p>
            <a:pPr algn="ctr">
              <a:lnSpc>
                <a:spcPct val="150000"/>
              </a:lnSpc>
            </a:pPr>
            <a:r>
              <a:rPr lang="id-ID" sz="1200" b="0" dirty="0">
                <a:solidFill>
                  <a:srgbClr val="202122"/>
                </a:solidFill>
                <a:effectLst/>
                <a:latin typeface="Open Sans" pitchFamily="2" charset="0"/>
                <a:ea typeface="Open Sans" pitchFamily="2" charset="0"/>
                <a:cs typeface="Open Sans" pitchFamily="2" charset="0"/>
              </a:rPr>
              <a:t>Lorem ipsum dolor sit amet, consectetur</a:t>
            </a:r>
            <a:endParaRPr lang="id-ID" sz="1200" dirty="0">
              <a:latin typeface="Open Sans" pitchFamily="2" charset="0"/>
              <a:ea typeface="Open Sans" pitchFamily="2" charset="0"/>
              <a:cs typeface="Open Sans" pitchFamily="2" charset="0"/>
            </a:endParaRPr>
          </a:p>
        </p:txBody>
      </p:sp>
      <p:sp>
        <p:nvSpPr>
          <p:cNvPr id="12" name="TextBox 11">
            <a:extLst>
              <a:ext uri="{FF2B5EF4-FFF2-40B4-BE49-F238E27FC236}">
                <a16:creationId xmlns:a16="http://schemas.microsoft.com/office/drawing/2014/main" id="{AFCFC4E0-50B7-4D57-A6AE-ABA1889F0C30}"/>
              </a:ext>
            </a:extLst>
          </p:cNvPr>
          <p:cNvSpPr txBox="1"/>
          <p:nvPr/>
        </p:nvSpPr>
        <p:spPr>
          <a:xfrm>
            <a:off x="3687922" y="4422573"/>
            <a:ext cx="978551" cy="307777"/>
          </a:xfrm>
          <a:prstGeom prst="rect">
            <a:avLst/>
          </a:prstGeom>
          <a:noFill/>
        </p:spPr>
        <p:txBody>
          <a:bodyPr wrap="square" rtlCol="0">
            <a:spAutoFit/>
          </a:bodyPr>
          <a:lstStyle/>
          <a:p>
            <a:pPr algn="ctr"/>
            <a:r>
              <a:rPr lang="en-US" sz="1400" b="1" dirty="0">
                <a:solidFill>
                  <a:schemeClr val="bg1"/>
                </a:solidFill>
                <a:latin typeface="Open Sans" pitchFamily="2" charset="0"/>
                <a:ea typeface="Adobe Fan Heiti Std B" panose="020B0700000000000000" pitchFamily="34" charset="-128"/>
              </a:rPr>
              <a:t>80%</a:t>
            </a:r>
          </a:p>
        </p:txBody>
      </p:sp>
      <p:sp>
        <p:nvSpPr>
          <p:cNvPr id="16" name="Rectangle: Top Corners Rounded 15">
            <a:extLst>
              <a:ext uri="{FF2B5EF4-FFF2-40B4-BE49-F238E27FC236}">
                <a16:creationId xmlns:a16="http://schemas.microsoft.com/office/drawing/2014/main" id="{99F79879-0CBA-4729-95B0-A8CBE4628FDE}"/>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7" name="TextBox 16">
            <a:extLst>
              <a:ext uri="{FF2B5EF4-FFF2-40B4-BE49-F238E27FC236}">
                <a16:creationId xmlns:a16="http://schemas.microsoft.com/office/drawing/2014/main" id="{5B924A11-66BF-42CC-B212-5D2E913C7999}"/>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24</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008F3B25-7CD0-E87D-416B-22BDFEF3D114}"/>
              </a:ext>
            </a:extLst>
          </p:cNvPr>
          <p:cNvSpPr>
            <a:spLocks noGrp="1"/>
          </p:cNvSpPr>
          <p:nvPr>
            <p:ph type="pic" sz="quarter" idx="10"/>
          </p:nvPr>
        </p:nvSpPr>
        <p:spPr/>
      </p:sp>
    </p:spTree>
    <p:extLst>
      <p:ext uri="{BB962C8B-B14F-4D97-AF65-F5344CB8AC3E}">
        <p14:creationId xmlns:p14="http://schemas.microsoft.com/office/powerpoint/2010/main" val="4020063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B42CB42-C09D-74A0-B722-F0E08F40A8D0}"/>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C32E8840-EF40-447B-856E-9F9BEDAC2B46}"/>
              </a:ext>
            </a:extLst>
          </p:cNvPr>
          <p:cNvSpPr/>
          <p:nvPr/>
        </p:nvSpPr>
        <p:spPr>
          <a:xfrm rot="16200000">
            <a:off x="6605703" y="1185457"/>
            <a:ext cx="902606" cy="415580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42" name="Rectangle: Rounded Corners 41">
            <a:extLst>
              <a:ext uri="{FF2B5EF4-FFF2-40B4-BE49-F238E27FC236}">
                <a16:creationId xmlns:a16="http://schemas.microsoft.com/office/drawing/2014/main" id="{AA49CF84-E6C4-4962-82AC-81C79DEBAA29}"/>
              </a:ext>
            </a:extLst>
          </p:cNvPr>
          <p:cNvSpPr/>
          <p:nvPr/>
        </p:nvSpPr>
        <p:spPr>
          <a:xfrm>
            <a:off x="5306517" y="3195847"/>
            <a:ext cx="3365737" cy="312704"/>
          </a:xfrm>
          <a:prstGeom prst="roundRect">
            <a:avLst>
              <a:gd name="adj" fmla="val 50000"/>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4" name="Rectangle: Rounded Corners 13">
            <a:extLst>
              <a:ext uri="{FF2B5EF4-FFF2-40B4-BE49-F238E27FC236}">
                <a16:creationId xmlns:a16="http://schemas.microsoft.com/office/drawing/2014/main" id="{7E2EB01F-8C22-446B-A7E8-C4EB9E54DAC3}"/>
              </a:ext>
            </a:extLst>
          </p:cNvPr>
          <p:cNvSpPr/>
          <p:nvPr/>
        </p:nvSpPr>
        <p:spPr>
          <a:xfrm rot="16200000">
            <a:off x="5853564" y="2352176"/>
            <a:ext cx="902606" cy="415580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0" name="TextBox 9">
            <a:extLst>
              <a:ext uri="{FF2B5EF4-FFF2-40B4-BE49-F238E27FC236}">
                <a16:creationId xmlns:a16="http://schemas.microsoft.com/office/drawing/2014/main" id="{F4D3AE7E-5F2F-4BF2-A24C-C3FBBA10E545}"/>
              </a:ext>
            </a:extLst>
          </p:cNvPr>
          <p:cNvSpPr txBox="1"/>
          <p:nvPr/>
        </p:nvSpPr>
        <p:spPr>
          <a:xfrm>
            <a:off x="7405203" y="3993328"/>
            <a:ext cx="609600" cy="307776"/>
          </a:xfrm>
          <a:prstGeom prst="rect">
            <a:avLst/>
          </a:prstGeom>
          <a:noFill/>
        </p:spPr>
        <p:txBody>
          <a:bodyPr wrap="square">
            <a:spAutoFit/>
          </a:bodyPr>
          <a:lstStyle/>
          <a:p>
            <a:pPr algn="r"/>
            <a:r>
              <a:rPr lang="en-US" sz="1400" b="1" dirty="0">
                <a:solidFill>
                  <a:schemeClr val="accent1"/>
                </a:solidFill>
                <a:latin typeface="Open Sans" pitchFamily="2" charset="0"/>
              </a:rPr>
              <a:t>45%</a:t>
            </a:r>
            <a:endParaRPr lang="id-ID" sz="1400" b="1" dirty="0">
              <a:solidFill>
                <a:schemeClr val="accent1"/>
              </a:solidFill>
              <a:latin typeface="Open Sans" pitchFamily="2" charset="0"/>
            </a:endParaRPr>
          </a:p>
        </p:txBody>
      </p:sp>
      <p:sp>
        <p:nvSpPr>
          <p:cNvPr id="16" name="TextBox 15">
            <a:extLst>
              <a:ext uri="{FF2B5EF4-FFF2-40B4-BE49-F238E27FC236}">
                <a16:creationId xmlns:a16="http://schemas.microsoft.com/office/drawing/2014/main" id="{36CB440B-6CE3-417E-B655-12E242333234}"/>
              </a:ext>
            </a:extLst>
          </p:cNvPr>
          <p:cNvSpPr txBox="1"/>
          <p:nvPr/>
        </p:nvSpPr>
        <p:spPr>
          <a:xfrm>
            <a:off x="4533099" y="4017309"/>
            <a:ext cx="2039258" cy="307777"/>
          </a:xfrm>
          <a:prstGeom prst="rect">
            <a:avLst/>
          </a:prstGeom>
          <a:noFill/>
        </p:spPr>
        <p:txBody>
          <a:bodyPr wrap="square">
            <a:spAutoFit/>
          </a:bodyPr>
          <a:lstStyle/>
          <a:p>
            <a:r>
              <a:rPr lang="en-US" sz="1400" b="1" dirty="0">
                <a:solidFill>
                  <a:schemeClr val="accent1"/>
                </a:solidFill>
                <a:latin typeface="Open Sans" pitchFamily="2" charset="0"/>
              </a:rPr>
              <a:t>Progress C</a:t>
            </a:r>
            <a:endParaRPr lang="id-ID" sz="1400" b="1" dirty="0">
              <a:solidFill>
                <a:schemeClr val="accent1"/>
              </a:solidFill>
              <a:latin typeface="Open Sans" pitchFamily="2" charset="0"/>
            </a:endParaRPr>
          </a:p>
        </p:txBody>
      </p:sp>
      <p:sp>
        <p:nvSpPr>
          <p:cNvPr id="41" name="Rectangle: Rounded Corners 40">
            <a:extLst>
              <a:ext uri="{FF2B5EF4-FFF2-40B4-BE49-F238E27FC236}">
                <a16:creationId xmlns:a16="http://schemas.microsoft.com/office/drawing/2014/main" id="{CDA2C836-01A6-4F70-8B2C-C3F21E4BFA4A}"/>
              </a:ext>
            </a:extLst>
          </p:cNvPr>
          <p:cNvSpPr/>
          <p:nvPr/>
        </p:nvSpPr>
        <p:spPr>
          <a:xfrm>
            <a:off x="4559215" y="4345256"/>
            <a:ext cx="3365737" cy="312704"/>
          </a:xfrm>
          <a:prstGeom prst="roundRect">
            <a:avLst>
              <a:gd name="adj" fmla="val 50000"/>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7" name="TextBox 6">
            <a:extLst>
              <a:ext uri="{FF2B5EF4-FFF2-40B4-BE49-F238E27FC236}">
                <a16:creationId xmlns:a16="http://schemas.microsoft.com/office/drawing/2014/main" id="{45870EFD-295C-40EF-8798-44BBE8ABFCAF}"/>
              </a:ext>
            </a:extLst>
          </p:cNvPr>
          <p:cNvSpPr txBox="1"/>
          <p:nvPr/>
        </p:nvSpPr>
        <p:spPr>
          <a:xfrm>
            <a:off x="5285238" y="2839509"/>
            <a:ext cx="2039258" cy="307777"/>
          </a:xfrm>
          <a:prstGeom prst="rect">
            <a:avLst/>
          </a:prstGeom>
          <a:noFill/>
        </p:spPr>
        <p:txBody>
          <a:bodyPr wrap="square">
            <a:spAutoFit/>
          </a:bodyPr>
          <a:lstStyle/>
          <a:p>
            <a:r>
              <a:rPr lang="en-US" sz="1400" b="1" dirty="0">
                <a:solidFill>
                  <a:schemeClr val="accent1"/>
                </a:solidFill>
                <a:latin typeface="Open Sans" pitchFamily="2" charset="0"/>
              </a:rPr>
              <a:t>Progress B</a:t>
            </a:r>
            <a:endParaRPr lang="id-ID" sz="1400" b="1" dirty="0">
              <a:solidFill>
                <a:schemeClr val="accent1"/>
              </a:solidFill>
              <a:latin typeface="Open Sans" pitchFamily="2" charset="0"/>
            </a:endParaRPr>
          </a:p>
        </p:txBody>
      </p:sp>
      <p:sp>
        <p:nvSpPr>
          <p:cNvPr id="11" name="TextBox 10">
            <a:extLst>
              <a:ext uri="{FF2B5EF4-FFF2-40B4-BE49-F238E27FC236}">
                <a16:creationId xmlns:a16="http://schemas.microsoft.com/office/drawing/2014/main" id="{BA0D7DAC-0393-4620-BA04-8805A64B1C2D}"/>
              </a:ext>
            </a:extLst>
          </p:cNvPr>
          <p:cNvSpPr txBox="1"/>
          <p:nvPr/>
        </p:nvSpPr>
        <p:spPr>
          <a:xfrm>
            <a:off x="8157342" y="2839509"/>
            <a:ext cx="609600" cy="307776"/>
          </a:xfrm>
          <a:prstGeom prst="rect">
            <a:avLst/>
          </a:prstGeom>
          <a:noFill/>
        </p:spPr>
        <p:txBody>
          <a:bodyPr wrap="square">
            <a:spAutoFit/>
          </a:bodyPr>
          <a:lstStyle/>
          <a:p>
            <a:pPr algn="r"/>
            <a:r>
              <a:rPr lang="en-US" sz="1400" b="1" dirty="0">
                <a:solidFill>
                  <a:schemeClr val="accent1"/>
                </a:solidFill>
                <a:latin typeface="Open Sans" pitchFamily="2" charset="0"/>
              </a:rPr>
              <a:t>70%</a:t>
            </a:r>
            <a:endParaRPr lang="id-ID" sz="1400" b="1" dirty="0">
              <a:solidFill>
                <a:schemeClr val="accent1"/>
              </a:solidFill>
              <a:latin typeface="Open Sans" pitchFamily="2" charset="0"/>
            </a:endParaRPr>
          </a:p>
        </p:txBody>
      </p:sp>
      <p:sp>
        <p:nvSpPr>
          <p:cNvPr id="13" name="Rectangle: Rounded Corners 12">
            <a:extLst>
              <a:ext uri="{FF2B5EF4-FFF2-40B4-BE49-F238E27FC236}">
                <a16:creationId xmlns:a16="http://schemas.microsoft.com/office/drawing/2014/main" id="{7841922B-163F-4959-9D97-00BDCB0D573A}"/>
              </a:ext>
            </a:extLst>
          </p:cNvPr>
          <p:cNvSpPr/>
          <p:nvPr/>
        </p:nvSpPr>
        <p:spPr>
          <a:xfrm>
            <a:off x="5306517" y="3215745"/>
            <a:ext cx="2527626" cy="30777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7" name="Rectangle: Rounded Corners 16">
            <a:extLst>
              <a:ext uri="{FF2B5EF4-FFF2-40B4-BE49-F238E27FC236}">
                <a16:creationId xmlns:a16="http://schemas.microsoft.com/office/drawing/2014/main" id="{06FB769D-C928-4C3E-AF32-C8A1F2C0913C}"/>
              </a:ext>
            </a:extLst>
          </p:cNvPr>
          <p:cNvSpPr/>
          <p:nvPr/>
        </p:nvSpPr>
        <p:spPr>
          <a:xfrm rot="16200000">
            <a:off x="5339720" y="3507596"/>
            <a:ext cx="902606" cy="415580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34" name="Rectangle: Rounded Corners 33">
            <a:extLst>
              <a:ext uri="{FF2B5EF4-FFF2-40B4-BE49-F238E27FC236}">
                <a16:creationId xmlns:a16="http://schemas.microsoft.com/office/drawing/2014/main" id="{E23C7E64-D507-48EF-AA6E-365BF76F8B97}"/>
              </a:ext>
            </a:extLst>
          </p:cNvPr>
          <p:cNvSpPr/>
          <p:nvPr/>
        </p:nvSpPr>
        <p:spPr>
          <a:xfrm>
            <a:off x="4039466" y="5518759"/>
            <a:ext cx="3365737" cy="286310"/>
          </a:xfrm>
          <a:prstGeom prst="roundRect">
            <a:avLst>
              <a:gd name="adj" fmla="val 50000"/>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8" name="TextBox 17">
            <a:extLst>
              <a:ext uri="{FF2B5EF4-FFF2-40B4-BE49-F238E27FC236}">
                <a16:creationId xmlns:a16="http://schemas.microsoft.com/office/drawing/2014/main" id="{8E60F2F1-E59B-4C8B-A19B-E5B477ED3E57}"/>
              </a:ext>
            </a:extLst>
          </p:cNvPr>
          <p:cNvSpPr txBox="1"/>
          <p:nvPr/>
        </p:nvSpPr>
        <p:spPr>
          <a:xfrm>
            <a:off x="6891359" y="5148748"/>
            <a:ext cx="609600" cy="307776"/>
          </a:xfrm>
          <a:prstGeom prst="rect">
            <a:avLst/>
          </a:prstGeom>
          <a:noFill/>
        </p:spPr>
        <p:txBody>
          <a:bodyPr wrap="square">
            <a:spAutoFit/>
          </a:bodyPr>
          <a:lstStyle/>
          <a:p>
            <a:pPr algn="r"/>
            <a:r>
              <a:rPr lang="en-US" sz="1400" b="1" dirty="0">
                <a:solidFill>
                  <a:schemeClr val="accent1"/>
                </a:solidFill>
                <a:latin typeface="Open Sans" pitchFamily="2" charset="0"/>
              </a:rPr>
              <a:t>10%</a:t>
            </a:r>
            <a:endParaRPr lang="id-ID" sz="1400" b="1" dirty="0">
              <a:solidFill>
                <a:schemeClr val="accent1"/>
              </a:solidFill>
              <a:latin typeface="Open Sans" pitchFamily="2" charset="0"/>
            </a:endParaRPr>
          </a:p>
        </p:txBody>
      </p:sp>
      <p:sp>
        <p:nvSpPr>
          <p:cNvPr id="19" name="Rectangle: Rounded Corners 18">
            <a:extLst>
              <a:ext uri="{FF2B5EF4-FFF2-40B4-BE49-F238E27FC236}">
                <a16:creationId xmlns:a16="http://schemas.microsoft.com/office/drawing/2014/main" id="{130FD278-12DF-4311-8A77-6195209B5133}"/>
              </a:ext>
            </a:extLst>
          </p:cNvPr>
          <p:cNvSpPr/>
          <p:nvPr/>
        </p:nvSpPr>
        <p:spPr>
          <a:xfrm>
            <a:off x="4050223" y="5511807"/>
            <a:ext cx="1185442" cy="31534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0" name="TextBox 19">
            <a:extLst>
              <a:ext uri="{FF2B5EF4-FFF2-40B4-BE49-F238E27FC236}">
                <a16:creationId xmlns:a16="http://schemas.microsoft.com/office/drawing/2014/main" id="{7AA58B4D-F968-4678-8D44-72C0E496A6E2}"/>
              </a:ext>
            </a:extLst>
          </p:cNvPr>
          <p:cNvSpPr txBox="1"/>
          <p:nvPr/>
        </p:nvSpPr>
        <p:spPr>
          <a:xfrm>
            <a:off x="4019255" y="5172729"/>
            <a:ext cx="2039258" cy="307777"/>
          </a:xfrm>
          <a:prstGeom prst="rect">
            <a:avLst/>
          </a:prstGeom>
          <a:noFill/>
        </p:spPr>
        <p:txBody>
          <a:bodyPr wrap="square">
            <a:spAutoFit/>
          </a:bodyPr>
          <a:lstStyle/>
          <a:p>
            <a:r>
              <a:rPr lang="en-US" sz="1400" b="1" dirty="0">
                <a:solidFill>
                  <a:schemeClr val="accent1"/>
                </a:solidFill>
                <a:latin typeface="Open Sans" pitchFamily="2" charset="0"/>
              </a:rPr>
              <a:t>Progress D</a:t>
            </a:r>
            <a:endParaRPr lang="id-ID" sz="1400" b="1" dirty="0">
              <a:solidFill>
                <a:schemeClr val="accent1"/>
              </a:solidFill>
              <a:latin typeface="Open Sans" pitchFamily="2" charset="0"/>
            </a:endParaRPr>
          </a:p>
        </p:txBody>
      </p:sp>
      <p:sp>
        <p:nvSpPr>
          <p:cNvPr id="21" name="Rectangle: Rounded Corners 20">
            <a:extLst>
              <a:ext uri="{FF2B5EF4-FFF2-40B4-BE49-F238E27FC236}">
                <a16:creationId xmlns:a16="http://schemas.microsoft.com/office/drawing/2014/main" id="{577DF021-CE3C-4693-B5AA-10E5A397D48A}"/>
              </a:ext>
            </a:extLst>
          </p:cNvPr>
          <p:cNvSpPr/>
          <p:nvPr/>
        </p:nvSpPr>
        <p:spPr>
          <a:xfrm rot="16200000">
            <a:off x="7357842" y="54753"/>
            <a:ext cx="902606" cy="415580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2" name="TextBox 21">
            <a:extLst>
              <a:ext uri="{FF2B5EF4-FFF2-40B4-BE49-F238E27FC236}">
                <a16:creationId xmlns:a16="http://schemas.microsoft.com/office/drawing/2014/main" id="{1154E626-0B1B-4B5F-8EBC-B9907F017247}"/>
              </a:ext>
            </a:extLst>
          </p:cNvPr>
          <p:cNvSpPr txBox="1"/>
          <p:nvPr/>
        </p:nvSpPr>
        <p:spPr>
          <a:xfrm>
            <a:off x="8909481" y="1695905"/>
            <a:ext cx="609600" cy="307776"/>
          </a:xfrm>
          <a:prstGeom prst="rect">
            <a:avLst/>
          </a:prstGeom>
          <a:noFill/>
        </p:spPr>
        <p:txBody>
          <a:bodyPr wrap="square">
            <a:spAutoFit/>
          </a:bodyPr>
          <a:lstStyle/>
          <a:p>
            <a:pPr algn="r"/>
            <a:r>
              <a:rPr lang="en-US" sz="1400" b="1" dirty="0">
                <a:solidFill>
                  <a:schemeClr val="accent1"/>
                </a:solidFill>
                <a:latin typeface="Open Sans" pitchFamily="2" charset="0"/>
              </a:rPr>
              <a:t>95%</a:t>
            </a:r>
            <a:endParaRPr lang="id-ID" sz="1400" b="1" dirty="0">
              <a:solidFill>
                <a:schemeClr val="accent1"/>
              </a:solidFill>
              <a:latin typeface="Open Sans" pitchFamily="2" charset="0"/>
            </a:endParaRPr>
          </a:p>
        </p:txBody>
      </p:sp>
      <p:sp>
        <p:nvSpPr>
          <p:cNvPr id="24" name="TextBox 23">
            <a:extLst>
              <a:ext uri="{FF2B5EF4-FFF2-40B4-BE49-F238E27FC236}">
                <a16:creationId xmlns:a16="http://schemas.microsoft.com/office/drawing/2014/main" id="{F0E12EAE-9847-44A6-85D2-7BEF82894EC5}"/>
              </a:ext>
            </a:extLst>
          </p:cNvPr>
          <p:cNvSpPr txBox="1"/>
          <p:nvPr/>
        </p:nvSpPr>
        <p:spPr>
          <a:xfrm>
            <a:off x="6037377" y="1719886"/>
            <a:ext cx="2039258" cy="307777"/>
          </a:xfrm>
          <a:prstGeom prst="rect">
            <a:avLst/>
          </a:prstGeom>
          <a:noFill/>
        </p:spPr>
        <p:txBody>
          <a:bodyPr wrap="square">
            <a:spAutoFit/>
          </a:bodyPr>
          <a:lstStyle/>
          <a:p>
            <a:r>
              <a:rPr lang="en-US" sz="1400" b="1" dirty="0">
                <a:solidFill>
                  <a:schemeClr val="accent1"/>
                </a:solidFill>
                <a:latin typeface="Open Sans" pitchFamily="2" charset="0"/>
              </a:rPr>
              <a:t>Progress A</a:t>
            </a:r>
            <a:endParaRPr lang="id-ID" sz="1400" b="1" dirty="0">
              <a:solidFill>
                <a:schemeClr val="accent1"/>
              </a:solidFill>
              <a:latin typeface="Open Sans" pitchFamily="2" charset="0"/>
            </a:endParaRPr>
          </a:p>
        </p:txBody>
      </p:sp>
      <p:sp>
        <p:nvSpPr>
          <p:cNvPr id="31" name="TextBox 30">
            <a:extLst>
              <a:ext uri="{FF2B5EF4-FFF2-40B4-BE49-F238E27FC236}">
                <a16:creationId xmlns:a16="http://schemas.microsoft.com/office/drawing/2014/main" id="{5230C74E-C1A3-4C05-9580-8582C44883F9}"/>
              </a:ext>
            </a:extLst>
          </p:cNvPr>
          <p:cNvSpPr txBox="1"/>
          <p:nvPr/>
        </p:nvSpPr>
        <p:spPr>
          <a:xfrm>
            <a:off x="994184" y="3032176"/>
            <a:ext cx="3546360"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 incididunt ut labore</a:t>
            </a:r>
          </a:p>
        </p:txBody>
      </p:sp>
      <p:sp>
        <p:nvSpPr>
          <p:cNvPr id="32" name="TextBox 31">
            <a:extLst>
              <a:ext uri="{FF2B5EF4-FFF2-40B4-BE49-F238E27FC236}">
                <a16:creationId xmlns:a16="http://schemas.microsoft.com/office/drawing/2014/main" id="{E4B4042A-635F-4B0D-BC47-043C4FE9AA12}"/>
              </a:ext>
            </a:extLst>
          </p:cNvPr>
          <p:cNvSpPr txBox="1"/>
          <p:nvPr/>
        </p:nvSpPr>
        <p:spPr>
          <a:xfrm>
            <a:off x="986444" y="4155628"/>
            <a:ext cx="2800435"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a:t>
            </a:r>
            <a:r>
              <a:rPr lang="id-ID" sz="1200" dirty="0">
                <a:solidFill>
                  <a:schemeClr val="bg1"/>
                </a:solidFill>
                <a:latin typeface="Open Sans" pitchFamily="2" charset="0"/>
                <a:ea typeface="Open Sans" pitchFamily="2" charset="0"/>
                <a:cs typeface="Open Sans" pitchFamily="2" charset="0"/>
              </a:rPr>
              <a:t>tempor incididunt ut</a:t>
            </a:r>
          </a:p>
        </p:txBody>
      </p:sp>
      <p:sp>
        <p:nvSpPr>
          <p:cNvPr id="35" name="Rectangle: Rounded Corners 34">
            <a:extLst>
              <a:ext uri="{FF2B5EF4-FFF2-40B4-BE49-F238E27FC236}">
                <a16:creationId xmlns:a16="http://schemas.microsoft.com/office/drawing/2014/main" id="{BADFE9F7-7C05-469D-944C-5AE0D7D819BB}"/>
              </a:ext>
            </a:extLst>
          </p:cNvPr>
          <p:cNvSpPr/>
          <p:nvPr/>
        </p:nvSpPr>
        <p:spPr>
          <a:xfrm>
            <a:off x="1055320" y="5421177"/>
            <a:ext cx="1090324" cy="432500"/>
          </a:xfrm>
          <a:prstGeom prst="roundRect">
            <a:avLst>
              <a:gd name="adj" fmla="val 5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latin typeface="Open Sans" pitchFamily="2" charset="0"/>
            </a:endParaRPr>
          </a:p>
        </p:txBody>
      </p:sp>
      <p:sp>
        <p:nvSpPr>
          <p:cNvPr id="36" name="TextBox 35">
            <a:extLst>
              <a:ext uri="{FF2B5EF4-FFF2-40B4-BE49-F238E27FC236}">
                <a16:creationId xmlns:a16="http://schemas.microsoft.com/office/drawing/2014/main" id="{BE56DC42-D712-4C5D-9245-6391674CB43C}"/>
              </a:ext>
            </a:extLst>
          </p:cNvPr>
          <p:cNvSpPr txBox="1"/>
          <p:nvPr/>
        </p:nvSpPr>
        <p:spPr>
          <a:xfrm>
            <a:off x="1068199" y="5511806"/>
            <a:ext cx="1090324" cy="261610"/>
          </a:xfrm>
          <a:prstGeom prst="rect">
            <a:avLst/>
          </a:prstGeom>
          <a:noFill/>
          <a:ln>
            <a:noFill/>
          </a:ln>
        </p:spPr>
        <p:txBody>
          <a:bodyPr wrap="square">
            <a:spAutoFit/>
          </a:bodyPr>
          <a:lstStyle/>
          <a:p>
            <a:pPr algn="ctr"/>
            <a:r>
              <a:rPr lang="en-US" sz="1100" b="1" dirty="0">
                <a:solidFill>
                  <a:schemeClr val="accent2"/>
                </a:solidFill>
                <a:latin typeface="Open Sans" pitchFamily="2" charset="0"/>
                <a:ea typeface="Open Sans" pitchFamily="2" charset="0"/>
                <a:cs typeface="Open Sans" pitchFamily="2" charset="0"/>
              </a:rPr>
              <a:t>next</a:t>
            </a:r>
            <a:r>
              <a:rPr lang="en-US" sz="1100" b="1" i="0" dirty="0">
                <a:solidFill>
                  <a:schemeClr val="accent2"/>
                </a:solidFill>
                <a:effectLst/>
                <a:latin typeface="Open Sans" pitchFamily="2" charset="0"/>
                <a:ea typeface="Open Sans" pitchFamily="2" charset="0"/>
                <a:cs typeface="Open Sans" pitchFamily="2" charset="0"/>
              </a:rPr>
              <a:t> Project</a:t>
            </a:r>
            <a:endParaRPr lang="id-ID" sz="1100" b="1" dirty="0">
              <a:solidFill>
                <a:schemeClr val="accent2"/>
              </a:solidFill>
              <a:latin typeface="Open Sans" pitchFamily="2" charset="0"/>
              <a:ea typeface="Open Sans" pitchFamily="2" charset="0"/>
              <a:cs typeface="Open Sans" pitchFamily="2" charset="0"/>
            </a:endParaRPr>
          </a:p>
        </p:txBody>
      </p:sp>
      <p:sp>
        <p:nvSpPr>
          <p:cNvPr id="29" name="TextBox 28">
            <a:extLst>
              <a:ext uri="{FF2B5EF4-FFF2-40B4-BE49-F238E27FC236}">
                <a16:creationId xmlns:a16="http://schemas.microsoft.com/office/drawing/2014/main" id="{375D8F9F-93D4-4FCD-B257-82BFB5BA74AC}"/>
              </a:ext>
            </a:extLst>
          </p:cNvPr>
          <p:cNvSpPr txBox="1"/>
          <p:nvPr/>
        </p:nvSpPr>
        <p:spPr>
          <a:xfrm>
            <a:off x="981299" y="1528205"/>
            <a:ext cx="4012731" cy="1200329"/>
          </a:xfrm>
          <a:prstGeom prst="rect">
            <a:avLst/>
          </a:prstGeom>
          <a:noFill/>
        </p:spPr>
        <p:txBody>
          <a:bodyPr wrap="square" rtlCol="0">
            <a:spAutoFit/>
          </a:bodyPr>
          <a:lstStyle/>
          <a:p>
            <a:r>
              <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Marketing Work Progress</a:t>
            </a:r>
          </a:p>
        </p:txBody>
      </p:sp>
      <p:sp>
        <p:nvSpPr>
          <p:cNvPr id="33" name="Rectangle: Top Corners Rounded 32">
            <a:extLst>
              <a:ext uri="{FF2B5EF4-FFF2-40B4-BE49-F238E27FC236}">
                <a16:creationId xmlns:a16="http://schemas.microsoft.com/office/drawing/2014/main" id="{928BB3F2-0DE3-491A-8B07-A7C91C69CE70}"/>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37" name="TextBox 36">
            <a:extLst>
              <a:ext uri="{FF2B5EF4-FFF2-40B4-BE49-F238E27FC236}">
                <a16:creationId xmlns:a16="http://schemas.microsoft.com/office/drawing/2014/main" id="{BDF7F4AA-19C8-41F4-96BF-4350C9DCA46A}"/>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Rounded Corners 14">
            <a:extLst>
              <a:ext uri="{FF2B5EF4-FFF2-40B4-BE49-F238E27FC236}">
                <a16:creationId xmlns:a16="http://schemas.microsoft.com/office/drawing/2014/main" id="{26394F39-8FE1-4DA1-BCEF-EA8450CCFD94}"/>
              </a:ext>
            </a:extLst>
          </p:cNvPr>
          <p:cNvSpPr/>
          <p:nvPr/>
        </p:nvSpPr>
        <p:spPr>
          <a:xfrm>
            <a:off x="4564067" y="4363957"/>
            <a:ext cx="1770963" cy="30777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43" name="Rectangle: Rounded Corners 42">
            <a:extLst>
              <a:ext uri="{FF2B5EF4-FFF2-40B4-BE49-F238E27FC236}">
                <a16:creationId xmlns:a16="http://schemas.microsoft.com/office/drawing/2014/main" id="{ABB28172-55BC-4C46-8FDA-9FD7BBBAEEEB}"/>
              </a:ext>
            </a:extLst>
          </p:cNvPr>
          <p:cNvSpPr/>
          <p:nvPr/>
        </p:nvSpPr>
        <p:spPr>
          <a:xfrm>
            <a:off x="6027134" y="2047056"/>
            <a:ext cx="3365737" cy="312704"/>
          </a:xfrm>
          <a:prstGeom prst="roundRect">
            <a:avLst>
              <a:gd name="adj" fmla="val 50000"/>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23" name="Rectangle: Rounded Corners 22">
            <a:extLst>
              <a:ext uri="{FF2B5EF4-FFF2-40B4-BE49-F238E27FC236}">
                <a16:creationId xmlns:a16="http://schemas.microsoft.com/office/drawing/2014/main" id="{87197B62-5217-498A-B739-DA7C02F3FD3A}"/>
              </a:ext>
            </a:extLst>
          </p:cNvPr>
          <p:cNvSpPr/>
          <p:nvPr/>
        </p:nvSpPr>
        <p:spPr>
          <a:xfrm>
            <a:off x="6037377" y="2051983"/>
            <a:ext cx="3213397" cy="30777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Tree>
    <p:extLst>
      <p:ext uri="{BB962C8B-B14F-4D97-AF65-F5344CB8AC3E}">
        <p14:creationId xmlns:p14="http://schemas.microsoft.com/office/powerpoint/2010/main" val="3104575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C3CC9E0E-8B41-4D93-AC3C-45E7D9381408}"/>
              </a:ext>
            </a:extLst>
          </p:cNvPr>
          <p:cNvSpPr/>
          <p:nvPr/>
        </p:nvSpPr>
        <p:spPr>
          <a:xfrm rot="16200000" flipV="1">
            <a:off x="1739899" y="1689102"/>
            <a:ext cx="3428999" cy="6908796"/>
          </a:xfrm>
          <a:prstGeom prst="round1Rect">
            <a:avLst>
              <a:gd name="adj" fmla="val 50000"/>
            </a:avLst>
          </a:prstGeom>
          <a:gradFill>
            <a:gsLst>
              <a:gs pos="0">
                <a:schemeClr val="accent4">
                  <a:alpha val="20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8" name="Rectangle: Rounded Corners 7">
            <a:extLst>
              <a:ext uri="{FF2B5EF4-FFF2-40B4-BE49-F238E27FC236}">
                <a16:creationId xmlns:a16="http://schemas.microsoft.com/office/drawing/2014/main" id="{890AC9EE-87FB-4708-A2A9-34954031F17F}"/>
              </a:ext>
            </a:extLst>
          </p:cNvPr>
          <p:cNvSpPr/>
          <p:nvPr/>
        </p:nvSpPr>
        <p:spPr>
          <a:xfrm>
            <a:off x="7505104" y="4122057"/>
            <a:ext cx="4193410" cy="218666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4" name="TextBox 3">
            <a:extLst>
              <a:ext uri="{FF2B5EF4-FFF2-40B4-BE49-F238E27FC236}">
                <a16:creationId xmlns:a16="http://schemas.microsoft.com/office/drawing/2014/main" id="{1B0778CA-5F2E-49D1-8965-38D7BD66840B}"/>
              </a:ext>
            </a:extLst>
          </p:cNvPr>
          <p:cNvSpPr txBox="1"/>
          <p:nvPr/>
        </p:nvSpPr>
        <p:spPr>
          <a:xfrm>
            <a:off x="1157379" y="854099"/>
            <a:ext cx="4125824" cy="1200329"/>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The Mind Of A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Creative</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TextBox 4">
            <a:extLst>
              <a:ext uri="{FF2B5EF4-FFF2-40B4-BE49-F238E27FC236}">
                <a16:creationId xmlns:a16="http://schemas.microsoft.com/office/drawing/2014/main" id="{6418DD84-29A9-4ED1-9255-8A3CC5EBFFA8}"/>
              </a:ext>
            </a:extLst>
          </p:cNvPr>
          <p:cNvSpPr txBox="1"/>
          <p:nvPr/>
        </p:nvSpPr>
        <p:spPr>
          <a:xfrm>
            <a:off x="1157379" y="2291689"/>
            <a:ext cx="3835535"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lumMod val="50000"/>
                  </a:schemeClr>
                </a:solidFill>
                <a:latin typeface="Open Sans" pitchFamily="2" charset="0"/>
                <a:ea typeface="Open Sans" pitchFamily="2" charset="0"/>
                <a:cs typeface="Open Sans" pitchFamily="2" charset="0"/>
              </a:rPr>
              <a:t>do eiusmod</a:t>
            </a:r>
          </a:p>
        </p:txBody>
      </p:sp>
      <p:sp>
        <p:nvSpPr>
          <p:cNvPr id="6" name="TextBox 5">
            <a:extLst>
              <a:ext uri="{FF2B5EF4-FFF2-40B4-BE49-F238E27FC236}">
                <a16:creationId xmlns:a16="http://schemas.microsoft.com/office/drawing/2014/main" id="{6A81F51A-A773-4501-ACD9-625463A36C42}"/>
              </a:ext>
            </a:extLst>
          </p:cNvPr>
          <p:cNvSpPr txBox="1"/>
          <p:nvPr/>
        </p:nvSpPr>
        <p:spPr>
          <a:xfrm>
            <a:off x="7903047" y="4850472"/>
            <a:ext cx="3397524"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a:t>
            </a:r>
            <a:r>
              <a:rPr lang="id-ID" sz="1200" dirty="0">
                <a:solidFill>
                  <a:schemeClr val="bg1"/>
                </a:solidFill>
                <a:latin typeface="Open Sans" pitchFamily="2" charset="0"/>
                <a:ea typeface="Open Sans" pitchFamily="2" charset="0"/>
                <a:cs typeface="Open Sans" pitchFamily="2" charset="0"/>
              </a:rPr>
              <a:t>, sed </a:t>
            </a:r>
            <a:r>
              <a:rPr lang="id-ID" sz="1200" b="0" dirty="0">
                <a:solidFill>
                  <a:schemeClr val="bg1"/>
                </a:solidFill>
                <a:effectLst/>
                <a:latin typeface="Open Sans" pitchFamily="2" charset="0"/>
                <a:ea typeface="Open Sans" pitchFamily="2" charset="0"/>
                <a:cs typeface="Open Sans" pitchFamily="2" charset="0"/>
              </a:rPr>
              <a:t>consectetur elit, sed do </a:t>
            </a:r>
            <a:r>
              <a:rPr lang="id-ID" sz="1200" dirty="0">
                <a:solidFill>
                  <a:schemeClr val="bg1"/>
                </a:solidFill>
                <a:latin typeface="Open Sans" pitchFamily="2" charset="0"/>
                <a:ea typeface="Open Sans" pitchFamily="2" charset="0"/>
                <a:cs typeface="Open Sans" pitchFamily="2" charset="0"/>
              </a:rPr>
              <a:t>eiusmod consectetur elit, sed do eiusmod</a:t>
            </a:r>
            <a:r>
              <a:rPr lang="en-IN" sz="1200" dirty="0">
                <a:solidFill>
                  <a:schemeClr val="bg1"/>
                </a:solidFill>
                <a:latin typeface="Open Sans" pitchFamily="2" charset="0"/>
                <a:ea typeface="Open Sans" pitchFamily="2" charset="0"/>
                <a:cs typeface="Open Sans" pitchFamily="2" charset="0"/>
              </a:rPr>
              <a:t> </a:t>
            </a:r>
            <a:r>
              <a:rPr lang="id-ID" sz="1200" dirty="0">
                <a:solidFill>
                  <a:schemeClr val="bg1"/>
                </a:solidFill>
                <a:latin typeface="Open Sans" pitchFamily="2" charset="0"/>
                <a:ea typeface="Open Sans" pitchFamily="2" charset="0"/>
                <a:cs typeface="Open Sans" pitchFamily="2" charset="0"/>
              </a:rPr>
              <a:t>eiusmod consectetur </a:t>
            </a:r>
          </a:p>
        </p:txBody>
      </p:sp>
      <p:sp>
        <p:nvSpPr>
          <p:cNvPr id="7" name="TextBox 6">
            <a:extLst>
              <a:ext uri="{FF2B5EF4-FFF2-40B4-BE49-F238E27FC236}">
                <a16:creationId xmlns:a16="http://schemas.microsoft.com/office/drawing/2014/main" id="{915D178F-E343-47E6-8F9D-C06CB66B6F4A}"/>
              </a:ext>
            </a:extLst>
          </p:cNvPr>
          <p:cNvSpPr txBox="1"/>
          <p:nvPr/>
        </p:nvSpPr>
        <p:spPr>
          <a:xfrm>
            <a:off x="7903047" y="4451654"/>
            <a:ext cx="2039258" cy="307777"/>
          </a:xfrm>
          <a:prstGeom prst="rect">
            <a:avLst/>
          </a:prstGeom>
          <a:noFill/>
        </p:spPr>
        <p:txBody>
          <a:bodyPr wrap="square">
            <a:spAutoFit/>
          </a:bodyPr>
          <a:lstStyle/>
          <a:p>
            <a:r>
              <a:rPr lang="en-US" sz="1400" b="1" dirty="0">
                <a:solidFill>
                  <a:schemeClr val="bg1"/>
                </a:solidFill>
                <a:latin typeface="Open Sans" pitchFamily="2" charset="0"/>
                <a:ea typeface="Open Sans" pitchFamily="2" charset="0"/>
                <a:cs typeface="Open Sans" pitchFamily="2" charset="0"/>
              </a:rPr>
              <a:t>Marketing Point</a:t>
            </a:r>
            <a:endParaRPr lang="id-ID" sz="1400" b="1" dirty="0">
              <a:solidFill>
                <a:schemeClr val="bg1"/>
              </a:solidFill>
              <a:latin typeface="Open Sans" pitchFamily="2" charset="0"/>
              <a:ea typeface="Open Sans" pitchFamily="2" charset="0"/>
              <a:cs typeface="Open Sans" pitchFamily="2" charset="0"/>
            </a:endParaRPr>
          </a:p>
        </p:txBody>
      </p:sp>
      <p:sp>
        <p:nvSpPr>
          <p:cNvPr id="9" name="Rectangle: Top Corners Rounded 8">
            <a:extLst>
              <a:ext uri="{FF2B5EF4-FFF2-40B4-BE49-F238E27FC236}">
                <a16:creationId xmlns:a16="http://schemas.microsoft.com/office/drawing/2014/main" id="{782AA1F5-86C5-42AA-A6A9-FEE33A758CB2}"/>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0" name="TextBox 9">
            <a:extLst>
              <a:ext uri="{FF2B5EF4-FFF2-40B4-BE49-F238E27FC236}">
                <a16:creationId xmlns:a16="http://schemas.microsoft.com/office/drawing/2014/main" id="{2F526CBC-211F-4867-90DA-062C1791E644}"/>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27</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a:extLst>
              <a:ext uri="{FF2B5EF4-FFF2-40B4-BE49-F238E27FC236}">
                <a16:creationId xmlns:a16="http://schemas.microsoft.com/office/drawing/2014/main" id="{24211AA3-C796-F770-DFE4-5B1BA6D922C0}"/>
              </a:ext>
            </a:extLst>
          </p:cNvPr>
          <p:cNvSpPr>
            <a:spLocks noGrp="1"/>
          </p:cNvSpPr>
          <p:nvPr>
            <p:ph type="pic" sz="quarter" idx="11"/>
          </p:nvPr>
        </p:nvSpPr>
        <p:spPr/>
      </p:sp>
      <p:sp>
        <p:nvSpPr>
          <p:cNvPr id="19" name="Picture Placeholder 18">
            <a:extLst>
              <a:ext uri="{FF2B5EF4-FFF2-40B4-BE49-F238E27FC236}">
                <a16:creationId xmlns:a16="http://schemas.microsoft.com/office/drawing/2014/main" id="{BC3E4E8A-F061-BC30-9BBF-C9DEBF4C01FB}"/>
              </a:ext>
            </a:extLst>
          </p:cNvPr>
          <p:cNvSpPr>
            <a:spLocks noGrp="1"/>
          </p:cNvSpPr>
          <p:nvPr>
            <p:ph type="pic" sz="quarter" idx="10"/>
          </p:nvPr>
        </p:nvSpPr>
        <p:spPr/>
      </p:sp>
    </p:spTree>
    <p:extLst>
      <p:ext uri="{BB962C8B-B14F-4D97-AF65-F5344CB8AC3E}">
        <p14:creationId xmlns:p14="http://schemas.microsoft.com/office/powerpoint/2010/main" val="3040127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E0EA1E7F-079F-43F0-ABF7-3E89F9BC7AF0}"/>
              </a:ext>
            </a:extLst>
          </p:cNvPr>
          <p:cNvSpPr/>
          <p:nvPr/>
        </p:nvSpPr>
        <p:spPr>
          <a:xfrm rot="16200000">
            <a:off x="6171663" y="837664"/>
            <a:ext cx="3429002" cy="8611672"/>
          </a:xfrm>
          <a:prstGeom prst="round1Rect">
            <a:avLst>
              <a:gd name="adj" fmla="val 5000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6" name="TextBox 5">
            <a:extLst>
              <a:ext uri="{FF2B5EF4-FFF2-40B4-BE49-F238E27FC236}">
                <a16:creationId xmlns:a16="http://schemas.microsoft.com/office/drawing/2014/main" id="{D6CD7B51-4E61-482F-8246-2B3715C0CDC4}"/>
              </a:ext>
            </a:extLst>
          </p:cNvPr>
          <p:cNvSpPr txBox="1"/>
          <p:nvPr/>
        </p:nvSpPr>
        <p:spPr>
          <a:xfrm>
            <a:off x="958449" y="1417586"/>
            <a:ext cx="3599037" cy="1754326"/>
          </a:xfrm>
          <a:prstGeom prst="rect">
            <a:avLst/>
          </a:prstGeom>
          <a:noFill/>
        </p:spPr>
        <p:txBody>
          <a:bodyPr wrap="square" rtlCol="0">
            <a:spAutoFit/>
          </a:bodyPr>
          <a:lstStyle/>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Owner Of A </a:t>
            </a:r>
            <a:r>
              <a:rPr lang="en-IN" sz="3600" b="1" dirty="0">
                <a:latin typeface="Poppins" panose="00000500000000000000" pitchFamily="2" charset="0"/>
                <a:ea typeface="Open Sans ExtraBold" panose="020B0906030804020204" pitchFamily="34" charset="0"/>
                <a:cs typeface="Poppins" panose="00000500000000000000" pitchFamily="2" charset="0"/>
              </a:rPr>
              <a:t>Marketing Company</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TextBox 6">
            <a:extLst>
              <a:ext uri="{FF2B5EF4-FFF2-40B4-BE49-F238E27FC236}">
                <a16:creationId xmlns:a16="http://schemas.microsoft.com/office/drawing/2014/main" id="{CF27AFA8-FA00-4E63-9BC7-782E179741A8}"/>
              </a:ext>
            </a:extLst>
          </p:cNvPr>
          <p:cNvSpPr txBox="1"/>
          <p:nvPr/>
        </p:nvSpPr>
        <p:spPr>
          <a:xfrm>
            <a:off x="952471" y="4354384"/>
            <a:ext cx="2320054" cy="1170833"/>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lumMod val="50000"/>
                  </a:schemeClr>
                </a:solidFill>
                <a:latin typeface="Open Sans" pitchFamily="2" charset="0"/>
                <a:ea typeface="Open Sans" pitchFamily="2" charset="0"/>
                <a:cs typeface="Open Sans" pitchFamily="2" charset="0"/>
              </a:rPr>
              <a:t>do eiusmod tempor incididunt ut labore</a:t>
            </a:r>
          </a:p>
        </p:txBody>
      </p:sp>
      <p:sp>
        <p:nvSpPr>
          <p:cNvPr id="11" name="Rectangle: Top Corners Rounded 10">
            <a:extLst>
              <a:ext uri="{FF2B5EF4-FFF2-40B4-BE49-F238E27FC236}">
                <a16:creationId xmlns:a16="http://schemas.microsoft.com/office/drawing/2014/main" id="{F9658C0B-5067-4BFC-85AB-A0F75C3EA3B9}"/>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2" name="TextBox 11">
            <a:extLst>
              <a:ext uri="{FF2B5EF4-FFF2-40B4-BE49-F238E27FC236}">
                <a16:creationId xmlns:a16="http://schemas.microsoft.com/office/drawing/2014/main" id="{A808B5E9-8A8D-4BC8-9689-AE66406CF8D4}"/>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28</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Picture Placeholder 32">
            <a:extLst>
              <a:ext uri="{FF2B5EF4-FFF2-40B4-BE49-F238E27FC236}">
                <a16:creationId xmlns:a16="http://schemas.microsoft.com/office/drawing/2014/main" id="{19A461F3-09A9-3B6C-539C-3BA6C8720154}"/>
              </a:ext>
            </a:extLst>
          </p:cNvPr>
          <p:cNvSpPr>
            <a:spLocks noGrp="1"/>
          </p:cNvSpPr>
          <p:nvPr>
            <p:ph type="pic" sz="quarter" idx="10"/>
          </p:nvPr>
        </p:nvSpPr>
        <p:spPr/>
      </p:sp>
      <p:sp>
        <p:nvSpPr>
          <p:cNvPr id="35" name="Picture Placeholder 34">
            <a:extLst>
              <a:ext uri="{FF2B5EF4-FFF2-40B4-BE49-F238E27FC236}">
                <a16:creationId xmlns:a16="http://schemas.microsoft.com/office/drawing/2014/main" id="{CD04A39A-5732-EA4A-D5EB-C0D79CF39D23}"/>
              </a:ext>
            </a:extLst>
          </p:cNvPr>
          <p:cNvSpPr>
            <a:spLocks noGrp="1"/>
          </p:cNvSpPr>
          <p:nvPr>
            <p:ph type="pic" sz="quarter" idx="11"/>
          </p:nvPr>
        </p:nvSpPr>
        <p:spPr/>
      </p:sp>
      <p:sp>
        <p:nvSpPr>
          <p:cNvPr id="37" name="Picture Placeholder 36">
            <a:extLst>
              <a:ext uri="{FF2B5EF4-FFF2-40B4-BE49-F238E27FC236}">
                <a16:creationId xmlns:a16="http://schemas.microsoft.com/office/drawing/2014/main" id="{DC51F490-A05F-562A-4F67-284C5B898CBE}"/>
              </a:ext>
            </a:extLst>
          </p:cNvPr>
          <p:cNvSpPr>
            <a:spLocks noGrp="1"/>
          </p:cNvSpPr>
          <p:nvPr>
            <p:ph type="pic" sz="quarter" idx="12"/>
          </p:nvPr>
        </p:nvSpPr>
        <p:spPr/>
      </p:sp>
    </p:spTree>
    <p:extLst>
      <p:ext uri="{BB962C8B-B14F-4D97-AF65-F5344CB8AC3E}">
        <p14:creationId xmlns:p14="http://schemas.microsoft.com/office/powerpoint/2010/main" val="173992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F4126A74-93F2-4A3F-8C00-FC2289688A48}"/>
              </a:ext>
            </a:extLst>
          </p:cNvPr>
          <p:cNvSpPr/>
          <p:nvPr/>
        </p:nvSpPr>
        <p:spPr>
          <a:xfrm>
            <a:off x="1055688" y="3686578"/>
            <a:ext cx="5562826" cy="2635026"/>
          </a:xfrm>
          <a:prstGeom prst="roundRect">
            <a:avLst>
              <a:gd name="adj" fmla="val 13362"/>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6" name="TextBox 5">
            <a:extLst>
              <a:ext uri="{FF2B5EF4-FFF2-40B4-BE49-F238E27FC236}">
                <a16:creationId xmlns:a16="http://schemas.microsoft.com/office/drawing/2014/main" id="{449C33DA-D833-4367-95E7-9FE39333D81B}"/>
              </a:ext>
            </a:extLst>
          </p:cNvPr>
          <p:cNvSpPr txBox="1"/>
          <p:nvPr/>
        </p:nvSpPr>
        <p:spPr>
          <a:xfrm>
            <a:off x="1344194" y="3958313"/>
            <a:ext cx="4857262" cy="1200329"/>
          </a:xfrm>
          <a:prstGeom prst="rect">
            <a:avLst/>
          </a:prstGeom>
          <a:noFill/>
        </p:spPr>
        <p:txBody>
          <a:bodyPr wrap="square" rtlCol="0">
            <a:spAutoFit/>
          </a:bodyPr>
          <a:lstStyle/>
          <a:p>
            <a:r>
              <a:rPr lang="id-ID" sz="3600" b="1" dirty="0">
                <a:latin typeface="Poppins" panose="00000500000000000000" pitchFamily="2" charset="0"/>
                <a:ea typeface="Open Sans ExtraBold" panose="020B0906030804020204" pitchFamily="34" charset="0"/>
                <a:cs typeface="Poppins" panose="00000500000000000000" pitchFamily="2" charset="0"/>
              </a:rPr>
              <a:t>Analysis In Creative </a:t>
            </a:r>
            <a:r>
              <a:rPr lang="id-ID" sz="3600" b="1" dirty="0">
                <a:solidFill>
                  <a:schemeClr val="accent1"/>
                </a:solidFill>
                <a:latin typeface="Poppins" panose="00000500000000000000" pitchFamily="2" charset="0"/>
                <a:ea typeface="Open Sans ExtraBold" panose="020B0906030804020204" pitchFamily="34" charset="0"/>
                <a:cs typeface="Poppins" panose="00000500000000000000" pitchFamily="2" charset="0"/>
              </a:rPr>
              <a:t>Marketing</a:t>
            </a:r>
          </a:p>
        </p:txBody>
      </p:sp>
      <p:sp>
        <p:nvSpPr>
          <p:cNvPr id="7" name="TextBox 6">
            <a:extLst>
              <a:ext uri="{FF2B5EF4-FFF2-40B4-BE49-F238E27FC236}">
                <a16:creationId xmlns:a16="http://schemas.microsoft.com/office/drawing/2014/main" id="{3A661D8B-137E-49DB-ACD1-491D9AD501FE}"/>
              </a:ext>
            </a:extLst>
          </p:cNvPr>
          <p:cNvSpPr txBox="1"/>
          <p:nvPr/>
        </p:nvSpPr>
        <p:spPr>
          <a:xfrm>
            <a:off x="1360542" y="5161773"/>
            <a:ext cx="4009987"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 consectetur adipisicing consectetur adipisicing </a:t>
            </a:r>
          </a:p>
        </p:txBody>
      </p:sp>
      <p:sp>
        <p:nvSpPr>
          <p:cNvPr id="8" name="Rectangle: Top Corners Rounded 7">
            <a:extLst>
              <a:ext uri="{FF2B5EF4-FFF2-40B4-BE49-F238E27FC236}">
                <a16:creationId xmlns:a16="http://schemas.microsoft.com/office/drawing/2014/main" id="{CEBF12C7-799E-4838-BAF0-E4120E224108}"/>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9" name="TextBox 8">
            <a:extLst>
              <a:ext uri="{FF2B5EF4-FFF2-40B4-BE49-F238E27FC236}">
                <a16:creationId xmlns:a16="http://schemas.microsoft.com/office/drawing/2014/main" id="{1BD9AB49-38C3-4F81-B8CA-7CCABCA0A613}"/>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29</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92FBFFCF-3228-C4FA-2B61-FFE1F347782E}"/>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9BE8D79-506D-49CC-8068-1AF539F7F779}"/>
              </a:ext>
            </a:extLst>
          </p:cNvPr>
          <p:cNvSpPr>
            <a:spLocks noGrp="1"/>
          </p:cNvSpPr>
          <p:nvPr>
            <p:ph type="pic" sz="quarter" idx="11"/>
          </p:nvPr>
        </p:nvSpPr>
        <p:spPr/>
      </p:sp>
    </p:spTree>
    <p:extLst>
      <p:ext uri="{BB962C8B-B14F-4D97-AF65-F5344CB8AC3E}">
        <p14:creationId xmlns:p14="http://schemas.microsoft.com/office/powerpoint/2010/main" val="2009219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21E575-92DE-EB85-AA19-D679382C2E59}"/>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CD27AE33-71D0-34E7-AC82-0313B31C83FF}"/>
              </a:ext>
            </a:extLst>
          </p:cNvPr>
          <p:cNvSpPr>
            <a:spLocks noGrp="1"/>
          </p:cNvSpPr>
          <p:nvPr>
            <p:ph type="pic" sz="quarter" idx="11"/>
          </p:nvPr>
        </p:nvSpPr>
        <p:spPr/>
      </p:sp>
      <p:sp>
        <p:nvSpPr>
          <p:cNvPr id="24" name="Freeform: Shape 23">
            <a:extLst>
              <a:ext uri="{FF2B5EF4-FFF2-40B4-BE49-F238E27FC236}">
                <a16:creationId xmlns:a16="http://schemas.microsoft.com/office/drawing/2014/main" id="{80148CFF-FBB4-4CFB-B086-1C4BF27E4483}"/>
              </a:ext>
            </a:extLst>
          </p:cNvPr>
          <p:cNvSpPr/>
          <p:nvPr/>
        </p:nvSpPr>
        <p:spPr>
          <a:xfrm rot="10800000" flipH="1" flipV="1">
            <a:off x="-11287" y="4793876"/>
            <a:ext cx="12203287" cy="2058072"/>
          </a:xfrm>
          <a:custGeom>
            <a:avLst/>
            <a:gdLst>
              <a:gd name="connsiteX0" fmla="*/ 436110 w 12203287"/>
              <a:gd name="connsiteY0" fmla="*/ 0 h 2960196"/>
              <a:gd name="connsiteX1" fmla="*/ 11778464 w 12203287"/>
              <a:gd name="connsiteY1" fmla="*/ 0 h 2960196"/>
              <a:gd name="connsiteX2" fmla="*/ 12172590 w 12203287"/>
              <a:gd name="connsiteY2" fmla="*/ 163253 h 2960196"/>
              <a:gd name="connsiteX3" fmla="*/ 12193392 w 12203287"/>
              <a:gd name="connsiteY3" fmla="*/ 188465 h 2960196"/>
              <a:gd name="connsiteX4" fmla="*/ 12203287 w 12203287"/>
              <a:gd name="connsiteY4" fmla="*/ 384419 h 2960196"/>
              <a:gd name="connsiteX5" fmla="*/ 12203287 w 12203287"/>
              <a:gd name="connsiteY5" fmla="*/ 2960196 h 2960196"/>
              <a:gd name="connsiteX6" fmla="*/ 0 w 12203287"/>
              <a:gd name="connsiteY6" fmla="*/ 2960196 h 2960196"/>
              <a:gd name="connsiteX7" fmla="*/ 0 w 12203287"/>
              <a:gd name="connsiteY7" fmla="*/ 214137 h 2960196"/>
              <a:gd name="connsiteX8" fmla="*/ 41984 w 12203287"/>
              <a:gd name="connsiteY8" fmla="*/ 163252 h 2960196"/>
              <a:gd name="connsiteX9" fmla="*/ 436110 w 12203287"/>
              <a:gd name="connsiteY9" fmla="*/ 0 h 29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3287" h="2960196">
                <a:moveTo>
                  <a:pt x="436110" y="0"/>
                </a:moveTo>
                <a:lnTo>
                  <a:pt x="11778464" y="0"/>
                </a:lnTo>
                <a:cubicBezTo>
                  <a:pt x="11932380" y="0"/>
                  <a:pt x="12071725" y="62387"/>
                  <a:pt x="12172590" y="163253"/>
                </a:cubicBezTo>
                <a:lnTo>
                  <a:pt x="12193392" y="188465"/>
                </a:lnTo>
                <a:lnTo>
                  <a:pt x="12203287" y="384419"/>
                </a:lnTo>
                <a:lnTo>
                  <a:pt x="12203287" y="2960196"/>
                </a:lnTo>
                <a:lnTo>
                  <a:pt x="0" y="2960196"/>
                </a:lnTo>
                <a:lnTo>
                  <a:pt x="0" y="214137"/>
                </a:lnTo>
                <a:lnTo>
                  <a:pt x="41984" y="163252"/>
                </a:lnTo>
                <a:cubicBezTo>
                  <a:pt x="142849" y="62387"/>
                  <a:pt x="282194" y="0"/>
                  <a:pt x="436110" y="0"/>
                </a:cubicBezTo>
                <a:close/>
              </a:path>
            </a:pathLst>
          </a:custGeom>
          <a:gradFill>
            <a:gsLst>
              <a:gs pos="0">
                <a:schemeClr val="accent4">
                  <a:alpha val="20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19" name="Rectangle: Rounded Corners 18">
            <a:extLst>
              <a:ext uri="{FF2B5EF4-FFF2-40B4-BE49-F238E27FC236}">
                <a16:creationId xmlns:a16="http://schemas.microsoft.com/office/drawing/2014/main" id="{C917F5F9-C150-4865-A2D4-C3B79610F0FB}"/>
              </a:ext>
            </a:extLst>
          </p:cNvPr>
          <p:cNvSpPr/>
          <p:nvPr/>
        </p:nvSpPr>
        <p:spPr>
          <a:xfrm>
            <a:off x="8888168" y="3538845"/>
            <a:ext cx="2260487" cy="2201062"/>
          </a:xfrm>
          <a:prstGeom prst="roundRect">
            <a:avLst>
              <a:gd name="adj" fmla="val 20405"/>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0" name="Rectangle: Rounded Corners 19">
            <a:extLst>
              <a:ext uri="{FF2B5EF4-FFF2-40B4-BE49-F238E27FC236}">
                <a16:creationId xmlns:a16="http://schemas.microsoft.com/office/drawing/2014/main" id="{BB05EEC1-6EBE-40BE-A612-BB62D7DB8880}"/>
              </a:ext>
            </a:extLst>
          </p:cNvPr>
          <p:cNvSpPr/>
          <p:nvPr/>
        </p:nvSpPr>
        <p:spPr>
          <a:xfrm>
            <a:off x="6324372" y="4038161"/>
            <a:ext cx="2260487" cy="2201062"/>
          </a:xfrm>
          <a:prstGeom prst="roundRect">
            <a:avLst>
              <a:gd name="adj" fmla="val 20405"/>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6" name="Rectangle: Rounded Corners 25">
            <a:extLst>
              <a:ext uri="{FF2B5EF4-FFF2-40B4-BE49-F238E27FC236}">
                <a16:creationId xmlns:a16="http://schemas.microsoft.com/office/drawing/2014/main" id="{31A5D23C-EA96-49B9-99D6-7D1FC28B1C23}"/>
              </a:ext>
            </a:extLst>
          </p:cNvPr>
          <p:cNvSpPr/>
          <p:nvPr/>
        </p:nvSpPr>
        <p:spPr>
          <a:xfrm>
            <a:off x="3743140" y="3195021"/>
            <a:ext cx="2260487" cy="2201062"/>
          </a:xfrm>
          <a:prstGeom prst="roundRect">
            <a:avLst>
              <a:gd name="adj" fmla="val 20405"/>
            </a:avLst>
          </a:prstGeom>
          <a:solidFill>
            <a:schemeClr val="accent2"/>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5" name="Rectangle: Rounded Corners 54">
            <a:extLst>
              <a:ext uri="{FF2B5EF4-FFF2-40B4-BE49-F238E27FC236}">
                <a16:creationId xmlns:a16="http://schemas.microsoft.com/office/drawing/2014/main" id="{25EDE29E-BE3F-470F-B677-685AAF3C4D2A}"/>
              </a:ext>
            </a:extLst>
          </p:cNvPr>
          <p:cNvSpPr/>
          <p:nvPr/>
        </p:nvSpPr>
        <p:spPr>
          <a:xfrm>
            <a:off x="1086311" y="3803956"/>
            <a:ext cx="2260487" cy="2201062"/>
          </a:xfrm>
          <a:prstGeom prst="roundRect">
            <a:avLst>
              <a:gd name="adj" fmla="val 20405"/>
            </a:avLst>
          </a:prstGeom>
          <a:solidFill>
            <a:schemeClr val="bg1"/>
          </a:solidFill>
          <a:ln>
            <a:noFill/>
          </a:ln>
          <a:effectLst>
            <a:outerShdw blurRad="1270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6" name="TextBox 55">
            <a:extLst>
              <a:ext uri="{FF2B5EF4-FFF2-40B4-BE49-F238E27FC236}">
                <a16:creationId xmlns:a16="http://schemas.microsoft.com/office/drawing/2014/main" id="{71317A64-1B04-4C06-A21F-5D6BCAFD8DB3}"/>
              </a:ext>
            </a:extLst>
          </p:cNvPr>
          <p:cNvSpPr txBox="1"/>
          <p:nvPr/>
        </p:nvSpPr>
        <p:spPr>
          <a:xfrm>
            <a:off x="1423678" y="4286409"/>
            <a:ext cx="1585753" cy="307777"/>
          </a:xfrm>
          <a:prstGeom prst="rect">
            <a:avLst/>
          </a:prstGeom>
          <a:noFill/>
        </p:spPr>
        <p:txBody>
          <a:bodyPr wrap="square" rtlCol="0">
            <a:spAutoFit/>
          </a:bodyPr>
          <a:lstStyle/>
          <a:p>
            <a:pPr algn="ctr"/>
            <a:r>
              <a:rPr lang="en-US" sz="1400" b="1" dirty="0">
                <a:solidFill>
                  <a:schemeClr val="accent1"/>
                </a:solidFill>
                <a:latin typeface="Open Sans" pitchFamily="2" charset="0"/>
                <a:ea typeface="Open Sans" pitchFamily="2" charset="0"/>
                <a:cs typeface="Open Sans" pitchFamily="2" charset="0"/>
              </a:rPr>
              <a:t>Step 01</a:t>
            </a:r>
            <a:endParaRPr lang="id-ID" sz="1400" b="1" dirty="0">
              <a:solidFill>
                <a:schemeClr val="accent1"/>
              </a:solidFill>
              <a:latin typeface="Open Sans" pitchFamily="2" charset="0"/>
              <a:ea typeface="Open Sans" pitchFamily="2" charset="0"/>
              <a:cs typeface="Open Sans" pitchFamily="2" charset="0"/>
            </a:endParaRPr>
          </a:p>
        </p:txBody>
      </p:sp>
      <p:sp>
        <p:nvSpPr>
          <p:cNvPr id="58" name="TextBox 57">
            <a:extLst>
              <a:ext uri="{FF2B5EF4-FFF2-40B4-BE49-F238E27FC236}">
                <a16:creationId xmlns:a16="http://schemas.microsoft.com/office/drawing/2014/main" id="{082BEEB7-8A3D-41B0-9B5E-3040B94E4497}"/>
              </a:ext>
            </a:extLst>
          </p:cNvPr>
          <p:cNvSpPr txBox="1"/>
          <p:nvPr/>
        </p:nvSpPr>
        <p:spPr>
          <a:xfrm>
            <a:off x="1300900" y="4639376"/>
            <a:ext cx="1831308"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conseur adipisicing elit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60" name="Rectangle: Top Corners Rounded 59">
            <a:extLst>
              <a:ext uri="{FF2B5EF4-FFF2-40B4-BE49-F238E27FC236}">
                <a16:creationId xmlns:a16="http://schemas.microsoft.com/office/drawing/2014/main" id="{FF30547F-D488-4A9A-B52D-A04F4E37073A}"/>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61" name="TextBox 60">
            <a:extLst>
              <a:ext uri="{FF2B5EF4-FFF2-40B4-BE49-F238E27FC236}">
                <a16:creationId xmlns:a16="http://schemas.microsoft.com/office/drawing/2014/main" id="{6D491DF2-B507-46FA-B3F7-F72BB820B2E0}"/>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TextBox 61">
            <a:extLst>
              <a:ext uri="{FF2B5EF4-FFF2-40B4-BE49-F238E27FC236}">
                <a16:creationId xmlns:a16="http://schemas.microsoft.com/office/drawing/2014/main" id="{3498D330-E885-4750-8730-7B87AF47D620}"/>
              </a:ext>
            </a:extLst>
          </p:cNvPr>
          <p:cNvSpPr txBox="1"/>
          <p:nvPr/>
        </p:nvSpPr>
        <p:spPr>
          <a:xfrm>
            <a:off x="1055688" y="1196649"/>
            <a:ext cx="2916997" cy="1754326"/>
          </a:xfrm>
          <a:prstGeom prst="rect">
            <a:avLst/>
          </a:prstGeom>
          <a:noFill/>
        </p:spPr>
        <p:txBody>
          <a:bodyPr wrap="square" rtlCol="0">
            <a:spAutoFit/>
          </a:bodyPr>
          <a:lstStyle/>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The First </a:t>
            </a:r>
            <a:r>
              <a:rPr lang="en-IN" sz="3600" b="1" dirty="0">
                <a:latin typeface="Poppins" panose="00000500000000000000" pitchFamily="2" charset="0"/>
                <a:ea typeface="Open Sans ExtraBold" panose="020B0906030804020204" pitchFamily="34" charset="0"/>
                <a:cs typeface="Poppins" panose="00000500000000000000" pitchFamily="2" charset="0"/>
              </a:rPr>
              <a:t>Step In Marketing</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1" name="TextBox 20">
            <a:extLst>
              <a:ext uri="{FF2B5EF4-FFF2-40B4-BE49-F238E27FC236}">
                <a16:creationId xmlns:a16="http://schemas.microsoft.com/office/drawing/2014/main" id="{E9B40972-65F5-461B-9E5C-1EFEEBB329E9}"/>
              </a:ext>
            </a:extLst>
          </p:cNvPr>
          <p:cNvSpPr txBox="1"/>
          <p:nvPr/>
        </p:nvSpPr>
        <p:spPr>
          <a:xfrm>
            <a:off x="6653021" y="4472978"/>
            <a:ext cx="1585753" cy="307777"/>
          </a:xfrm>
          <a:prstGeom prst="rect">
            <a:avLst/>
          </a:prstGeom>
          <a:noFill/>
        </p:spPr>
        <p:txBody>
          <a:bodyPr wrap="square" rtlCol="0">
            <a:spAutoFit/>
          </a:bodyPr>
          <a:lstStyle/>
          <a:p>
            <a:pPr algn="ctr"/>
            <a:r>
              <a:rPr lang="en-US" sz="1400" b="1" dirty="0">
                <a:solidFill>
                  <a:schemeClr val="accent1"/>
                </a:solidFill>
                <a:latin typeface="Open Sans" pitchFamily="2" charset="0"/>
                <a:ea typeface="Open Sans" pitchFamily="2" charset="0"/>
                <a:cs typeface="Open Sans" pitchFamily="2" charset="0"/>
              </a:rPr>
              <a:t>Step 03</a:t>
            </a:r>
            <a:endParaRPr lang="id-ID" sz="1400" b="1" dirty="0">
              <a:solidFill>
                <a:schemeClr val="accent1"/>
              </a:solidFill>
              <a:latin typeface="Open Sans" pitchFamily="2" charset="0"/>
              <a:ea typeface="Open Sans" pitchFamily="2" charset="0"/>
              <a:cs typeface="Open Sans" pitchFamily="2" charset="0"/>
            </a:endParaRPr>
          </a:p>
        </p:txBody>
      </p:sp>
      <p:sp>
        <p:nvSpPr>
          <p:cNvPr id="22" name="TextBox 21">
            <a:extLst>
              <a:ext uri="{FF2B5EF4-FFF2-40B4-BE49-F238E27FC236}">
                <a16:creationId xmlns:a16="http://schemas.microsoft.com/office/drawing/2014/main" id="{CF7D7529-D604-4E19-A18A-A1885C3FDD4E}"/>
              </a:ext>
            </a:extLst>
          </p:cNvPr>
          <p:cNvSpPr txBox="1"/>
          <p:nvPr/>
        </p:nvSpPr>
        <p:spPr>
          <a:xfrm>
            <a:off x="6547507" y="4798721"/>
            <a:ext cx="1796781"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conseur adipisicing elit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3" name="TextBox 22">
            <a:extLst>
              <a:ext uri="{FF2B5EF4-FFF2-40B4-BE49-F238E27FC236}">
                <a16:creationId xmlns:a16="http://schemas.microsoft.com/office/drawing/2014/main" id="{85962D19-B1E5-4AD1-940D-FF9624E657F6}"/>
              </a:ext>
            </a:extLst>
          </p:cNvPr>
          <p:cNvSpPr txBox="1"/>
          <p:nvPr/>
        </p:nvSpPr>
        <p:spPr>
          <a:xfrm>
            <a:off x="9225535" y="4063324"/>
            <a:ext cx="1585753" cy="307777"/>
          </a:xfrm>
          <a:prstGeom prst="rect">
            <a:avLst/>
          </a:prstGeom>
          <a:noFill/>
        </p:spPr>
        <p:txBody>
          <a:bodyPr wrap="square" rtlCol="0">
            <a:spAutoFit/>
          </a:bodyPr>
          <a:lstStyle/>
          <a:p>
            <a:pPr algn="ctr"/>
            <a:r>
              <a:rPr lang="en-US" sz="1400" b="1" dirty="0">
                <a:solidFill>
                  <a:schemeClr val="accent1"/>
                </a:solidFill>
                <a:latin typeface="Open Sans" pitchFamily="2" charset="0"/>
                <a:ea typeface="Open Sans" pitchFamily="2" charset="0"/>
                <a:cs typeface="Open Sans" pitchFamily="2" charset="0"/>
              </a:rPr>
              <a:t>Step 04</a:t>
            </a:r>
            <a:endParaRPr lang="id-ID" sz="1400" b="1" dirty="0">
              <a:solidFill>
                <a:schemeClr val="accent1"/>
              </a:solidFill>
              <a:latin typeface="Open Sans" pitchFamily="2" charset="0"/>
              <a:ea typeface="Open Sans" pitchFamily="2" charset="0"/>
              <a:cs typeface="Open Sans" pitchFamily="2" charset="0"/>
            </a:endParaRPr>
          </a:p>
        </p:txBody>
      </p:sp>
      <p:sp>
        <p:nvSpPr>
          <p:cNvPr id="25" name="TextBox 24">
            <a:extLst>
              <a:ext uri="{FF2B5EF4-FFF2-40B4-BE49-F238E27FC236}">
                <a16:creationId xmlns:a16="http://schemas.microsoft.com/office/drawing/2014/main" id="{0CBCA3FB-02B8-49F1-9245-F4C96EC7DDE1}"/>
              </a:ext>
            </a:extLst>
          </p:cNvPr>
          <p:cNvSpPr txBox="1"/>
          <p:nvPr/>
        </p:nvSpPr>
        <p:spPr>
          <a:xfrm>
            <a:off x="9118211" y="4401878"/>
            <a:ext cx="1800400"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conseur adipisicing elit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8" name="TextBox 27">
            <a:extLst>
              <a:ext uri="{FF2B5EF4-FFF2-40B4-BE49-F238E27FC236}">
                <a16:creationId xmlns:a16="http://schemas.microsoft.com/office/drawing/2014/main" id="{C5A26A84-BDA9-4B79-8F1B-ECD21D8BEBE8}"/>
              </a:ext>
            </a:extLst>
          </p:cNvPr>
          <p:cNvSpPr txBox="1"/>
          <p:nvPr/>
        </p:nvSpPr>
        <p:spPr>
          <a:xfrm>
            <a:off x="4065725" y="3621850"/>
            <a:ext cx="1585753" cy="307777"/>
          </a:xfrm>
          <a:prstGeom prst="rect">
            <a:avLst/>
          </a:prstGeom>
          <a:noFill/>
        </p:spPr>
        <p:txBody>
          <a:bodyPr wrap="square" rtlCol="0">
            <a:spAutoFit/>
          </a:bodyPr>
          <a:lstStyle/>
          <a:p>
            <a:pPr algn="ctr"/>
            <a:r>
              <a:rPr lang="en-US" sz="1400" b="1" dirty="0">
                <a:solidFill>
                  <a:schemeClr val="bg1"/>
                </a:solidFill>
                <a:latin typeface="Open Sans" pitchFamily="2" charset="0"/>
                <a:ea typeface="Open Sans" pitchFamily="2" charset="0"/>
                <a:cs typeface="Open Sans" pitchFamily="2" charset="0"/>
              </a:rPr>
              <a:t>Step 02</a:t>
            </a:r>
            <a:endParaRPr lang="id-ID" sz="1400" b="1" dirty="0">
              <a:solidFill>
                <a:schemeClr val="bg1"/>
              </a:solidFill>
              <a:latin typeface="Open Sans" pitchFamily="2" charset="0"/>
              <a:ea typeface="Open Sans" pitchFamily="2" charset="0"/>
              <a:cs typeface="Open Sans" pitchFamily="2" charset="0"/>
            </a:endParaRPr>
          </a:p>
        </p:txBody>
      </p:sp>
      <p:sp>
        <p:nvSpPr>
          <p:cNvPr id="29" name="TextBox 28">
            <a:extLst>
              <a:ext uri="{FF2B5EF4-FFF2-40B4-BE49-F238E27FC236}">
                <a16:creationId xmlns:a16="http://schemas.microsoft.com/office/drawing/2014/main" id="{0413CF7B-B89D-4351-96CD-DDC445E8E525}"/>
              </a:ext>
            </a:extLst>
          </p:cNvPr>
          <p:cNvSpPr txBox="1"/>
          <p:nvPr/>
        </p:nvSpPr>
        <p:spPr>
          <a:xfrm>
            <a:off x="3942947" y="3960404"/>
            <a:ext cx="1831308"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conseur adipisicing elit</a:t>
            </a:r>
            <a:endParaRPr lang="id-ID" sz="1200" dirty="0">
              <a:solidFill>
                <a:schemeClr val="bg1"/>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9103562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59C398E-08BE-7BF7-AD10-2C1F09CB744D}"/>
              </a:ext>
            </a:extLst>
          </p:cNvPr>
          <p:cNvSpPr>
            <a:spLocks noGrp="1"/>
          </p:cNvSpPr>
          <p:nvPr>
            <p:ph type="pic" sz="quarter" idx="10"/>
          </p:nvPr>
        </p:nvSpPr>
        <p:spPr/>
      </p:sp>
      <p:sp>
        <p:nvSpPr>
          <p:cNvPr id="8" name="Rectangle 7">
            <a:extLst>
              <a:ext uri="{FF2B5EF4-FFF2-40B4-BE49-F238E27FC236}">
                <a16:creationId xmlns:a16="http://schemas.microsoft.com/office/drawing/2014/main" id="{7DE98BD2-EE35-401B-B831-B2F33F255F77}"/>
              </a:ext>
            </a:extLst>
          </p:cNvPr>
          <p:cNvSpPr/>
          <p:nvPr/>
        </p:nvSpPr>
        <p:spPr>
          <a:xfrm>
            <a:off x="0" y="0"/>
            <a:ext cx="12192000" cy="6858000"/>
          </a:xfrm>
          <a:prstGeom prst="rect">
            <a:avLst/>
          </a:prstGeom>
          <a:gradFill>
            <a:gsLst>
              <a:gs pos="0">
                <a:srgbClr val="88B1C3">
                  <a:alpha val="40000"/>
                </a:srgbClr>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bg1"/>
              </a:solidFill>
              <a:latin typeface="Open Sans" pitchFamily="2" charset="0"/>
            </a:endParaRPr>
          </a:p>
        </p:txBody>
      </p:sp>
      <p:sp>
        <p:nvSpPr>
          <p:cNvPr id="4" name="TextBox 3">
            <a:extLst>
              <a:ext uri="{FF2B5EF4-FFF2-40B4-BE49-F238E27FC236}">
                <a16:creationId xmlns:a16="http://schemas.microsoft.com/office/drawing/2014/main" id="{53D45E00-F1EB-4457-9E8E-6875800534A3}"/>
              </a:ext>
            </a:extLst>
          </p:cNvPr>
          <p:cNvSpPr txBox="1"/>
          <p:nvPr/>
        </p:nvSpPr>
        <p:spPr>
          <a:xfrm>
            <a:off x="2209529" y="2468884"/>
            <a:ext cx="7772943" cy="1323439"/>
          </a:xfrm>
          <a:prstGeom prst="rect">
            <a:avLst/>
          </a:prstGeom>
          <a:noFill/>
        </p:spPr>
        <p:txBody>
          <a:bodyPr wrap="square" rtlCol="0">
            <a:spAutoFit/>
          </a:bodyPr>
          <a:lstStyle/>
          <a:p>
            <a:pPr algn="ctr"/>
            <a:r>
              <a:rPr lang="en-IN" sz="8000" b="1" dirty="0">
                <a:solidFill>
                  <a:schemeClr val="accent2">
                    <a:lumMod val="75000"/>
                  </a:schemeClr>
                </a:solidFill>
                <a:latin typeface="Poppins" panose="00000500000000000000" pitchFamily="2" charset="0"/>
                <a:ea typeface="Open Sans ExtraBold" panose="020B0906030804020204" pitchFamily="34" charset="0"/>
                <a:cs typeface="Poppins" panose="00000500000000000000" pitchFamily="2" charset="0"/>
              </a:rPr>
              <a:t>THANK YOU </a:t>
            </a:r>
            <a:endParaRPr lang="id-ID" sz="8000" b="1" dirty="0">
              <a:solidFill>
                <a:schemeClr val="accent2">
                  <a:lumMod val="75000"/>
                </a:schemeClr>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6" name="TextBox 5">
            <a:extLst>
              <a:ext uri="{FF2B5EF4-FFF2-40B4-BE49-F238E27FC236}">
                <a16:creationId xmlns:a16="http://schemas.microsoft.com/office/drawing/2014/main" id="{E9B96206-31E3-4071-A611-8C02CB170C1F}"/>
              </a:ext>
            </a:extLst>
          </p:cNvPr>
          <p:cNvSpPr txBox="1"/>
          <p:nvPr/>
        </p:nvSpPr>
        <p:spPr>
          <a:xfrm>
            <a:off x="3047067" y="2007219"/>
            <a:ext cx="6096622" cy="461665"/>
          </a:xfrm>
          <a:prstGeom prst="rect">
            <a:avLst/>
          </a:prstGeom>
          <a:noFill/>
        </p:spPr>
        <p:txBody>
          <a:bodyPr wrap="square" rtlCol="0">
            <a:spAutoFit/>
          </a:bodyPr>
          <a:lstStyle/>
          <a:p>
            <a:pPr algn="ct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Marketing </a:t>
            </a:r>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id-ID"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B5B019DB-D79A-465F-B445-10A208631A9E}"/>
              </a:ext>
            </a:extLst>
          </p:cNvPr>
          <p:cNvSpPr/>
          <p:nvPr/>
        </p:nvSpPr>
        <p:spPr>
          <a:xfrm>
            <a:off x="2209529" y="3858562"/>
            <a:ext cx="7772943" cy="617541"/>
          </a:xfrm>
          <a:prstGeom prst="rect">
            <a:avLst/>
          </a:prstGeom>
        </p:spPr>
        <p:txBody>
          <a:bodyPr wrap="square">
            <a:spAutoFit/>
          </a:bodyPr>
          <a:lstStyle/>
          <a:p>
            <a:pPr algn="ctr">
              <a:lnSpc>
                <a:spcPct val="150000"/>
              </a:lnSpc>
            </a:pPr>
            <a:r>
              <a:rPr lang="en-US" sz="1200" dirty="0">
                <a:solidFill>
                  <a:schemeClr val="bg1"/>
                </a:solidFill>
                <a:latin typeface="Open Sans" panose="020B0606030504020204" pitchFamily="34" charset="0"/>
              </a:rPr>
              <a:t>Lorem Ipsum is simply dummy text of the printing simply dummy text of the printing simply dummy text of the project printing simply printing simply dummy simply dummy text</a:t>
            </a:r>
            <a:endParaRPr lang="en-US" sz="1200" dirty="0">
              <a:solidFill>
                <a:schemeClr val="bg1"/>
              </a:solidFill>
              <a:latin typeface="DauphinPlain"/>
            </a:endParaRPr>
          </a:p>
        </p:txBody>
      </p:sp>
      <p:sp>
        <p:nvSpPr>
          <p:cNvPr id="9" name="Rectangle: Top Corners Rounded 8">
            <a:extLst>
              <a:ext uri="{FF2B5EF4-FFF2-40B4-BE49-F238E27FC236}">
                <a16:creationId xmlns:a16="http://schemas.microsoft.com/office/drawing/2014/main" id="{8A328779-8EDF-46F0-AF93-BAF440C883C4}"/>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0" name="TextBox 9">
            <a:extLst>
              <a:ext uri="{FF2B5EF4-FFF2-40B4-BE49-F238E27FC236}">
                <a16:creationId xmlns:a16="http://schemas.microsoft.com/office/drawing/2014/main" id="{DB2ADA7C-8A2A-4791-8538-BD4CAA1539FD}"/>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0485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2548C4B-1BD4-C4F5-07EC-173C50274E7D}"/>
              </a:ext>
            </a:extLst>
          </p:cNvPr>
          <p:cNvSpPr>
            <a:spLocks noGrp="1"/>
          </p:cNvSpPr>
          <p:nvPr>
            <p:ph type="pic" sz="quarter" idx="10"/>
          </p:nvPr>
        </p:nvSpPr>
        <p:spPr/>
      </p:sp>
      <p:sp>
        <p:nvSpPr>
          <p:cNvPr id="12" name="Freeform: Shape 11">
            <a:extLst>
              <a:ext uri="{FF2B5EF4-FFF2-40B4-BE49-F238E27FC236}">
                <a16:creationId xmlns:a16="http://schemas.microsoft.com/office/drawing/2014/main" id="{058FEC77-563B-41DF-B377-C81C9FF690B0}"/>
              </a:ext>
            </a:extLst>
          </p:cNvPr>
          <p:cNvSpPr/>
          <p:nvPr/>
        </p:nvSpPr>
        <p:spPr>
          <a:xfrm rot="16200000" flipH="1" flipV="1">
            <a:off x="-633547" y="633776"/>
            <a:ext cx="5979885" cy="4712113"/>
          </a:xfrm>
          <a:custGeom>
            <a:avLst/>
            <a:gdLst>
              <a:gd name="connsiteX0" fmla="*/ 0 w 6308725"/>
              <a:gd name="connsiteY0" fmla="*/ 4712113 h 4712113"/>
              <a:gd name="connsiteX1" fmla="*/ 0 w 6308725"/>
              <a:gd name="connsiteY1" fmla="*/ 1535001 h 4712113"/>
              <a:gd name="connsiteX2" fmla="*/ 56349 w 6308725"/>
              <a:gd name="connsiteY2" fmla="*/ 1446002 h 4712113"/>
              <a:gd name="connsiteX3" fmla="*/ 2890661 w 6308725"/>
              <a:gd name="connsiteY3" fmla="*/ 0 h 4712113"/>
              <a:gd name="connsiteX4" fmla="*/ 6308725 w 6308725"/>
              <a:gd name="connsiteY4" fmla="*/ 3279730 h 4712113"/>
              <a:gd name="connsiteX5" fmla="*/ 6040116 w 6308725"/>
              <a:gd name="connsiteY5" fmla="*/ 4556349 h 4712113"/>
              <a:gd name="connsiteX6" fmla="*/ 5961916 w 6308725"/>
              <a:gd name="connsiteY6" fmla="*/ 4712113 h 471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8725" h="4712113">
                <a:moveTo>
                  <a:pt x="0" y="4712113"/>
                </a:moveTo>
                <a:lnTo>
                  <a:pt x="0" y="1535001"/>
                </a:lnTo>
                <a:lnTo>
                  <a:pt x="56349" y="1446002"/>
                </a:lnTo>
                <a:cubicBezTo>
                  <a:pt x="670599" y="573588"/>
                  <a:pt x="1710821" y="0"/>
                  <a:pt x="2890661" y="0"/>
                </a:cubicBezTo>
                <a:cubicBezTo>
                  <a:pt x="4778406" y="0"/>
                  <a:pt x="6308725" y="1468385"/>
                  <a:pt x="6308725" y="3279730"/>
                </a:cubicBezTo>
                <a:cubicBezTo>
                  <a:pt x="6308725" y="3732566"/>
                  <a:pt x="6213080" y="4163967"/>
                  <a:pt x="6040116" y="4556349"/>
                </a:cubicBezTo>
                <a:lnTo>
                  <a:pt x="5961916" y="4712113"/>
                </a:lnTo>
                <a:close/>
              </a:path>
            </a:pathLst>
          </a:cu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3" name="Picture Placeholder 2">
            <a:extLst>
              <a:ext uri="{FF2B5EF4-FFF2-40B4-BE49-F238E27FC236}">
                <a16:creationId xmlns:a16="http://schemas.microsoft.com/office/drawing/2014/main" id="{75A6A1DB-4ADF-FEE4-13D1-8929EF4BCDD7}"/>
              </a:ext>
            </a:extLst>
          </p:cNvPr>
          <p:cNvSpPr>
            <a:spLocks noGrp="1"/>
          </p:cNvSpPr>
          <p:nvPr>
            <p:ph type="pic" sz="quarter" idx="11"/>
          </p:nvPr>
        </p:nvSpPr>
        <p:spPr/>
      </p:sp>
      <p:sp>
        <p:nvSpPr>
          <p:cNvPr id="14" name="TextBox 13">
            <a:extLst>
              <a:ext uri="{FF2B5EF4-FFF2-40B4-BE49-F238E27FC236}">
                <a16:creationId xmlns:a16="http://schemas.microsoft.com/office/drawing/2014/main" id="{95B6C701-1F5C-483A-8282-E73FBCF4D8E1}"/>
              </a:ext>
            </a:extLst>
          </p:cNvPr>
          <p:cNvSpPr txBox="1"/>
          <p:nvPr/>
        </p:nvSpPr>
        <p:spPr>
          <a:xfrm>
            <a:off x="6836865" y="1095238"/>
            <a:ext cx="3907858"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The Reason We Are Chosen By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Many People</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15" name="TextBox 14">
            <a:extLst>
              <a:ext uri="{FF2B5EF4-FFF2-40B4-BE49-F238E27FC236}">
                <a16:creationId xmlns:a16="http://schemas.microsoft.com/office/drawing/2014/main" id="{28F7C3C1-7757-4078-96EB-02C2E5F01722}"/>
              </a:ext>
            </a:extLst>
          </p:cNvPr>
          <p:cNvSpPr txBox="1"/>
          <p:nvPr/>
        </p:nvSpPr>
        <p:spPr>
          <a:xfrm>
            <a:off x="6836865" y="3235041"/>
            <a:ext cx="4327141" cy="894732"/>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a:t>
            </a:r>
            <a:r>
              <a:rPr lang="en-US" sz="1200" b="0" dirty="0">
                <a:solidFill>
                  <a:schemeClr val="bg1">
                    <a:lumMod val="50000"/>
                  </a:schemeClr>
                </a:solidFill>
                <a:effectLst/>
                <a:latin typeface="Open Sans" pitchFamily="2" charset="0"/>
                <a:ea typeface="Open Sans" pitchFamily="2" charset="0"/>
                <a:cs typeface="Open Sans" pitchFamily="2" charset="0"/>
              </a:rPr>
              <a: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8" name="Rectangle: Top Corners Rounded 27">
            <a:extLst>
              <a:ext uri="{FF2B5EF4-FFF2-40B4-BE49-F238E27FC236}">
                <a16:creationId xmlns:a16="http://schemas.microsoft.com/office/drawing/2014/main" id="{048177B2-29BE-4AF7-A64B-0536C0B011C4}"/>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9" name="TextBox 28">
            <a:extLst>
              <a:ext uri="{FF2B5EF4-FFF2-40B4-BE49-F238E27FC236}">
                <a16:creationId xmlns:a16="http://schemas.microsoft.com/office/drawing/2014/main" id="{F98F2FCA-733A-40A6-B9E0-2776B1F34448}"/>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a:extLst>
              <a:ext uri="{FF2B5EF4-FFF2-40B4-BE49-F238E27FC236}">
                <a16:creationId xmlns:a16="http://schemas.microsoft.com/office/drawing/2014/main" id="{1D4A2655-789C-44DD-AE88-550D2C847769}"/>
              </a:ext>
            </a:extLst>
          </p:cNvPr>
          <p:cNvSpPr/>
          <p:nvPr/>
        </p:nvSpPr>
        <p:spPr>
          <a:xfrm>
            <a:off x="4176242" y="4458257"/>
            <a:ext cx="1825313" cy="1854034"/>
          </a:xfrm>
          <a:prstGeom prst="ellipse">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pic>
        <p:nvPicPr>
          <p:cNvPr id="13" name="Graphic 12">
            <a:extLst>
              <a:ext uri="{FF2B5EF4-FFF2-40B4-BE49-F238E27FC236}">
                <a16:creationId xmlns:a16="http://schemas.microsoft.com/office/drawing/2014/main" id="{1464F591-2629-4323-A9B1-47F553AAC219}"/>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8139" y="4766896"/>
            <a:ext cx="568525" cy="568524"/>
          </a:xfrm>
          <a:prstGeom prst="rect">
            <a:avLst/>
          </a:prstGeom>
        </p:spPr>
      </p:pic>
      <p:sp>
        <p:nvSpPr>
          <p:cNvPr id="16" name="TextBox 15">
            <a:extLst>
              <a:ext uri="{FF2B5EF4-FFF2-40B4-BE49-F238E27FC236}">
                <a16:creationId xmlns:a16="http://schemas.microsoft.com/office/drawing/2014/main" id="{69EF67B3-9B82-4402-BA6F-5CB5C843D41A}"/>
              </a:ext>
            </a:extLst>
          </p:cNvPr>
          <p:cNvSpPr txBox="1"/>
          <p:nvPr/>
        </p:nvSpPr>
        <p:spPr>
          <a:xfrm>
            <a:off x="4423835" y="5335420"/>
            <a:ext cx="1330123" cy="616836"/>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a:t>
            </a:r>
            <a:endParaRPr lang="id-ID" sz="1200" dirty="0">
              <a:solidFill>
                <a:schemeClr val="bg1"/>
              </a:solidFill>
              <a:latin typeface="Open Sans" pitchFamily="2" charset="0"/>
              <a:ea typeface="Open Sans" pitchFamily="2" charset="0"/>
              <a:cs typeface="Open Sans" pitchFamily="2" charset="0"/>
            </a:endParaRPr>
          </a:p>
        </p:txBody>
      </p:sp>
      <p:sp>
        <p:nvSpPr>
          <p:cNvPr id="17" name="TextBox 16">
            <a:extLst>
              <a:ext uri="{FF2B5EF4-FFF2-40B4-BE49-F238E27FC236}">
                <a16:creationId xmlns:a16="http://schemas.microsoft.com/office/drawing/2014/main" id="{C9D9DD18-25B7-4600-8F4A-305D2D035BC4}"/>
              </a:ext>
            </a:extLst>
          </p:cNvPr>
          <p:cNvSpPr txBox="1"/>
          <p:nvPr/>
        </p:nvSpPr>
        <p:spPr>
          <a:xfrm>
            <a:off x="6836865" y="4419387"/>
            <a:ext cx="4327141" cy="894732"/>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 Ut enim ad</a:t>
            </a:r>
            <a:r>
              <a:rPr lang="en-US" sz="1200" b="0" dirty="0">
                <a:solidFill>
                  <a:schemeClr val="bg1">
                    <a:lumMod val="50000"/>
                  </a:schemeClr>
                </a:solidFill>
                <a:effectLst/>
                <a:latin typeface="Open Sans" pitchFamily="2" charset="0"/>
                <a:ea typeface="Open Sans" pitchFamily="2" charset="0"/>
                <a:cs typeface="Open Sans" pitchFamily="2" charset="0"/>
              </a:rPr>
              <a:t>.</a:t>
            </a:r>
            <a:endParaRPr lang="id-ID" sz="1200" dirty="0">
              <a:solidFill>
                <a:schemeClr val="bg1">
                  <a:lumMod val="50000"/>
                </a:schemeClr>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455119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671CF6-35E7-6E7C-4911-1F1E57ADCF13}"/>
              </a:ext>
            </a:extLst>
          </p:cNvPr>
          <p:cNvSpPr>
            <a:spLocks noGrp="1"/>
          </p:cNvSpPr>
          <p:nvPr>
            <p:ph type="pic" sz="quarter" idx="10"/>
          </p:nvPr>
        </p:nvSpPr>
        <p:spPr/>
      </p:sp>
      <p:sp>
        <p:nvSpPr>
          <p:cNvPr id="6" name="Rectangle: Rounded Corners 5">
            <a:extLst>
              <a:ext uri="{FF2B5EF4-FFF2-40B4-BE49-F238E27FC236}">
                <a16:creationId xmlns:a16="http://schemas.microsoft.com/office/drawing/2014/main" id="{7EB40594-C013-46E0-BA83-7D4FE083BDB8}"/>
              </a:ext>
            </a:extLst>
          </p:cNvPr>
          <p:cNvSpPr/>
          <p:nvPr/>
        </p:nvSpPr>
        <p:spPr>
          <a:xfrm>
            <a:off x="4097606" y="2859109"/>
            <a:ext cx="1998394" cy="3181082"/>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4" name="Rectangle: Rounded Corners 13">
            <a:extLst>
              <a:ext uri="{FF2B5EF4-FFF2-40B4-BE49-F238E27FC236}">
                <a16:creationId xmlns:a16="http://schemas.microsoft.com/office/drawing/2014/main" id="{AF34EE4C-F8CF-45A5-B803-F2190E0C0A4D}"/>
              </a:ext>
            </a:extLst>
          </p:cNvPr>
          <p:cNvSpPr/>
          <p:nvPr/>
        </p:nvSpPr>
        <p:spPr>
          <a:xfrm>
            <a:off x="6617762" y="2859109"/>
            <a:ext cx="1998394" cy="3181082"/>
          </a:xfrm>
          <a:prstGeom prst="roundRect">
            <a:avLst>
              <a:gd name="adj" fmla="val 50000"/>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6" name="Rectangle: Rounded Corners 15">
            <a:extLst>
              <a:ext uri="{FF2B5EF4-FFF2-40B4-BE49-F238E27FC236}">
                <a16:creationId xmlns:a16="http://schemas.microsoft.com/office/drawing/2014/main" id="{F9388CBC-28AC-4841-9D13-586255D9F054}"/>
              </a:ext>
            </a:extLst>
          </p:cNvPr>
          <p:cNvSpPr/>
          <p:nvPr/>
        </p:nvSpPr>
        <p:spPr>
          <a:xfrm>
            <a:off x="9137919" y="2859109"/>
            <a:ext cx="1998394" cy="3181082"/>
          </a:xfrm>
          <a:prstGeom prst="roundRect">
            <a:avLst>
              <a:gd name="adj" fmla="val 50000"/>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17" name="TextBox 16">
            <a:extLst>
              <a:ext uri="{FF2B5EF4-FFF2-40B4-BE49-F238E27FC236}">
                <a16:creationId xmlns:a16="http://schemas.microsoft.com/office/drawing/2014/main" id="{A911147D-DFA4-4B91-91B1-7675EFD7F4F3}"/>
              </a:ext>
            </a:extLst>
          </p:cNvPr>
          <p:cNvSpPr txBox="1"/>
          <p:nvPr/>
        </p:nvSpPr>
        <p:spPr>
          <a:xfrm>
            <a:off x="4930108" y="827887"/>
            <a:ext cx="3064801" cy="1754326"/>
          </a:xfrm>
          <a:prstGeom prst="rect">
            <a:avLst/>
          </a:prstGeom>
          <a:noFill/>
        </p:spPr>
        <p:txBody>
          <a:bodyPr wrap="square" rtlCol="0">
            <a:spAutoFit/>
          </a:bodyPr>
          <a:lstStyle/>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How To </a:t>
            </a:r>
            <a:r>
              <a:rPr lang="en-IN" sz="3600" b="1" dirty="0">
                <a:latin typeface="Poppins" panose="00000500000000000000" pitchFamily="2" charset="0"/>
                <a:ea typeface="Open Sans ExtraBold" panose="020B0906030804020204" pitchFamily="34" charset="0"/>
                <a:cs typeface="Poppins" panose="00000500000000000000" pitchFamily="2" charset="0"/>
              </a:rPr>
              <a:t>Compete In Marketing</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8" name="TextBox 17">
            <a:extLst>
              <a:ext uri="{FF2B5EF4-FFF2-40B4-BE49-F238E27FC236}">
                <a16:creationId xmlns:a16="http://schemas.microsoft.com/office/drawing/2014/main" id="{7972A32F-E492-4365-BE49-D2A850426D14}"/>
              </a:ext>
            </a:extLst>
          </p:cNvPr>
          <p:cNvSpPr txBox="1"/>
          <p:nvPr/>
        </p:nvSpPr>
        <p:spPr>
          <a:xfrm>
            <a:off x="8372276" y="1562990"/>
            <a:ext cx="2810740" cy="893834"/>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et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61654F82-52F0-4B4B-B9B1-6228E6037233}"/>
              </a:ext>
            </a:extLst>
          </p:cNvPr>
          <p:cNvSpPr txBox="1"/>
          <p:nvPr/>
        </p:nvSpPr>
        <p:spPr>
          <a:xfrm>
            <a:off x="8402018" y="1255213"/>
            <a:ext cx="2039258" cy="307777"/>
          </a:xfrm>
          <a:prstGeom prst="rect">
            <a:avLst/>
          </a:prstGeom>
          <a:noFill/>
        </p:spPr>
        <p:txBody>
          <a:bodyPr wrap="square">
            <a:spAutoFit/>
          </a:bodyPr>
          <a:lstStyle/>
          <a:p>
            <a:r>
              <a:rPr lang="en-IN" sz="1400" b="1" dirty="0">
                <a:latin typeface="Open Sans" pitchFamily="2" charset="0"/>
                <a:ea typeface="Open Sans" pitchFamily="2" charset="0"/>
                <a:cs typeface="Open Sans" pitchFamily="2" charset="0"/>
              </a:rPr>
              <a:t>Be a winner </a:t>
            </a:r>
            <a:endParaRPr lang="id-ID" sz="1400" b="1" dirty="0">
              <a:latin typeface="Open Sans" pitchFamily="2" charset="0"/>
              <a:ea typeface="Open Sans" pitchFamily="2" charset="0"/>
              <a:cs typeface="Open Sans" pitchFamily="2" charset="0"/>
            </a:endParaRPr>
          </a:p>
        </p:txBody>
      </p:sp>
      <p:pic>
        <p:nvPicPr>
          <p:cNvPr id="22" name="Graphic 21">
            <a:extLst>
              <a:ext uri="{FF2B5EF4-FFF2-40B4-BE49-F238E27FC236}">
                <a16:creationId xmlns:a16="http://schemas.microsoft.com/office/drawing/2014/main" id="{8E95B280-D0AA-45DB-8C4A-8FB066E39BD3}"/>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427482" y="3533015"/>
            <a:ext cx="395465" cy="451960"/>
          </a:xfrm>
          <a:prstGeom prst="rect">
            <a:avLst/>
          </a:prstGeom>
        </p:spPr>
      </p:pic>
      <p:pic>
        <p:nvPicPr>
          <p:cNvPr id="23" name="Graphic 22">
            <a:extLst>
              <a:ext uri="{FF2B5EF4-FFF2-40B4-BE49-F238E27FC236}">
                <a16:creationId xmlns:a16="http://schemas.microsoft.com/office/drawing/2014/main" id="{F46201BC-58C7-4BE8-B30C-B2A64E4D9DDC}"/>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931771" y="3529494"/>
            <a:ext cx="455482" cy="455481"/>
          </a:xfrm>
          <a:prstGeom prst="rect">
            <a:avLst/>
          </a:prstGeom>
        </p:spPr>
      </p:pic>
      <p:sp>
        <p:nvSpPr>
          <p:cNvPr id="28" name="TextBox 27">
            <a:extLst>
              <a:ext uri="{FF2B5EF4-FFF2-40B4-BE49-F238E27FC236}">
                <a16:creationId xmlns:a16="http://schemas.microsoft.com/office/drawing/2014/main" id="{D95B64F8-2B6D-4248-8082-EA19C0296537}"/>
              </a:ext>
            </a:extLst>
          </p:cNvPr>
          <p:cNvSpPr txBox="1"/>
          <p:nvPr/>
        </p:nvSpPr>
        <p:spPr>
          <a:xfrm>
            <a:off x="6842839" y="4049234"/>
            <a:ext cx="1559179" cy="307777"/>
          </a:xfrm>
          <a:prstGeom prst="rect">
            <a:avLst/>
          </a:prstGeom>
          <a:noFill/>
        </p:spPr>
        <p:txBody>
          <a:bodyPr wrap="square">
            <a:spAutoFit/>
          </a:bodyPr>
          <a:lstStyle/>
          <a:p>
            <a:pPr algn="ctr"/>
            <a:r>
              <a:rPr lang="en-IN" sz="1400" b="1" dirty="0">
                <a:solidFill>
                  <a:schemeClr val="bg1"/>
                </a:solidFill>
                <a:latin typeface="Open Sans" pitchFamily="2" charset="0"/>
                <a:ea typeface="Open Sans" pitchFamily="2" charset="0"/>
                <a:cs typeface="Open Sans" pitchFamily="2" charset="0"/>
              </a:rPr>
              <a:t>Step two</a:t>
            </a:r>
            <a:endParaRPr lang="id-ID" sz="1400" b="1" dirty="0">
              <a:solidFill>
                <a:schemeClr val="bg1"/>
              </a:solidFill>
              <a:latin typeface="Open Sans" pitchFamily="2" charset="0"/>
              <a:ea typeface="Open Sans" pitchFamily="2" charset="0"/>
              <a:cs typeface="Open Sans" pitchFamily="2" charset="0"/>
            </a:endParaRPr>
          </a:p>
        </p:txBody>
      </p:sp>
      <p:sp>
        <p:nvSpPr>
          <p:cNvPr id="29" name="TextBox 28">
            <a:extLst>
              <a:ext uri="{FF2B5EF4-FFF2-40B4-BE49-F238E27FC236}">
                <a16:creationId xmlns:a16="http://schemas.microsoft.com/office/drawing/2014/main" id="{0DE0D2AD-DAD0-4501-A1D0-68EACE927DDD}"/>
              </a:ext>
            </a:extLst>
          </p:cNvPr>
          <p:cNvSpPr txBox="1"/>
          <p:nvPr/>
        </p:nvSpPr>
        <p:spPr>
          <a:xfrm>
            <a:off x="4209275" y="4301809"/>
            <a:ext cx="1819550" cy="893834"/>
          </a:xfrm>
          <a:prstGeom prst="rect">
            <a:avLst/>
          </a:prstGeom>
          <a:noFill/>
        </p:spPr>
        <p:txBody>
          <a:bodyPr wrap="square">
            <a:spAutoFit/>
          </a:bodyPr>
          <a:lstStyle/>
          <a:p>
            <a:pPr algn="ct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30" name="TextBox 29">
            <a:extLst>
              <a:ext uri="{FF2B5EF4-FFF2-40B4-BE49-F238E27FC236}">
                <a16:creationId xmlns:a16="http://schemas.microsoft.com/office/drawing/2014/main" id="{3E2202A7-701E-4531-AF17-F99D264EFFD3}"/>
              </a:ext>
            </a:extLst>
          </p:cNvPr>
          <p:cNvSpPr txBox="1"/>
          <p:nvPr/>
        </p:nvSpPr>
        <p:spPr>
          <a:xfrm>
            <a:off x="4348735" y="4049234"/>
            <a:ext cx="1559179" cy="307777"/>
          </a:xfrm>
          <a:prstGeom prst="rect">
            <a:avLst/>
          </a:prstGeom>
          <a:noFill/>
        </p:spPr>
        <p:txBody>
          <a:bodyPr wrap="square">
            <a:spAutoFit/>
          </a:bodyPr>
          <a:lstStyle/>
          <a:p>
            <a:pPr algn="ctr"/>
            <a:r>
              <a:rPr lang="en-IN" sz="1400" b="1" dirty="0">
                <a:latin typeface="Open Sans" pitchFamily="2" charset="0"/>
                <a:ea typeface="Open Sans" pitchFamily="2" charset="0"/>
                <a:cs typeface="Open Sans" pitchFamily="2" charset="0"/>
              </a:rPr>
              <a:t>Step one</a:t>
            </a:r>
            <a:endParaRPr lang="id-ID" sz="1400" b="1" dirty="0">
              <a:latin typeface="Open Sans" pitchFamily="2" charset="0"/>
              <a:ea typeface="Open Sans" pitchFamily="2" charset="0"/>
              <a:cs typeface="Open Sans" pitchFamily="2" charset="0"/>
            </a:endParaRPr>
          </a:p>
        </p:txBody>
      </p:sp>
      <p:sp>
        <p:nvSpPr>
          <p:cNvPr id="32" name="TextBox 31">
            <a:extLst>
              <a:ext uri="{FF2B5EF4-FFF2-40B4-BE49-F238E27FC236}">
                <a16:creationId xmlns:a16="http://schemas.microsoft.com/office/drawing/2014/main" id="{9C9E4CF3-4D0F-4044-81DD-FDA83CCFB8A5}"/>
              </a:ext>
            </a:extLst>
          </p:cNvPr>
          <p:cNvSpPr txBox="1"/>
          <p:nvPr/>
        </p:nvSpPr>
        <p:spPr>
          <a:xfrm>
            <a:off x="9416754" y="4049234"/>
            <a:ext cx="1559179" cy="307777"/>
          </a:xfrm>
          <a:prstGeom prst="rect">
            <a:avLst/>
          </a:prstGeom>
          <a:noFill/>
        </p:spPr>
        <p:txBody>
          <a:bodyPr wrap="square">
            <a:spAutoFit/>
          </a:bodyPr>
          <a:lstStyle/>
          <a:p>
            <a:pPr algn="ctr"/>
            <a:r>
              <a:rPr lang="en-IN" sz="1400" b="1" dirty="0">
                <a:solidFill>
                  <a:schemeClr val="bg1"/>
                </a:solidFill>
                <a:latin typeface="Open Sans" pitchFamily="2" charset="0"/>
                <a:ea typeface="Open Sans" pitchFamily="2" charset="0"/>
                <a:cs typeface="Open Sans" pitchFamily="2" charset="0"/>
              </a:rPr>
              <a:t>Step three</a:t>
            </a:r>
            <a:endParaRPr lang="id-ID" sz="1400" b="1" dirty="0">
              <a:solidFill>
                <a:schemeClr val="bg1"/>
              </a:solidFill>
              <a:latin typeface="Open Sans" pitchFamily="2" charset="0"/>
              <a:ea typeface="Open Sans" pitchFamily="2" charset="0"/>
              <a:cs typeface="Open Sans" pitchFamily="2" charset="0"/>
            </a:endParaRPr>
          </a:p>
        </p:txBody>
      </p:sp>
      <p:pic>
        <p:nvPicPr>
          <p:cNvPr id="37" name="Graphic 36">
            <a:extLst>
              <a:ext uri="{FF2B5EF4-FFF2-40B4-BE49-F238E27FC236}">
                <a16:creationId xmlns:a16="http://schemas.microsoft.com/office/drawing/2014/main" id="{54991AE7-C4F3-47BE-AA27-270A1089E55C}"/>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844445" y="3519153"/>
            <a:ext cx="487193" cy="433060"/>
          </a:xfrm>
          <a:prstGeom prst="rect">
            <a:avLst/>
          </a:prstGeom>
        </p:spPr>
      </p:pic>
      <p:sp>
        <p:nvSpPr>
          <p:cNvPr id="38" name="TextBox 37">
            <a:extLst>
              <a:ext uri="{FF2B5EF4-FFF2-40B4-BE49-F238E27FC236}">
                <a16:creationId xmlns:a16="http://schemas.microsoft.com/office/drawing/2014/main" id="{46B27057-6515-4BCA-BBCB-CC409CD8F43A}"/>
              </a:ext>
            </a:extLst>
          </p:cNvPr>
          <p:cNvSpPr txBox="1"/>
          <p:nvPr/>
        </p:nvSpPr>
        <p:spPr>
          <a:xfrm>
            <a:off x="6707183" y="4297155"/>
            <a:ext cx="1819550"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a:t>
            </a:r>
            <a:endParaRPr lang="id-ID" sz="1200" dirty="0">
              <a:solidFill>
                <a:schemeClr val="bg1"/>
              </a:solidFill>
              <a:latin typeface="Open Sans" pitchFamily="2" charset="0"/>
              <a:ea typeface="Open Sans" pitchFamily="2" charset="0"/>
              <a:cs typeface="Open Sans" pitchFamily="2" charset="0"/>
            </a:endParaRPr>
          </a:p>
        </p:txBody>
      </p:sp>
      <p:sp>
        <p:nvSpPr>
          <p:cNvPr id="39" name="TextBox 38">
            <a:extLst>
              <a:ext uri="{FF2B5EF4-FFF2-40B4-BE49-F238E27FC236}">
                <a16:creationId xmlns:a16="http://schemas.microsoft.com/office/drawing/2014/main" id="{63090C68-24A7-4668-BFF7-D559DBC195EA}"/>
              </a:ext>
            </a:extLst>
          </p:cNvPr>
          <p:cNvSpPr txBox="1"/>
          <p:nvPr/>
        </p:nvSpPr>
        <p:spPr>
          <a:xfrm>
            <a:off x="9259401" y="4297155"/>
            <a:ext cx="1819550"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a:t>
            </a:r>
            <a:endParaRPr lang="id-ID" sz="1200" dirty="0">
              <a:solidFill>
                <a:schemeClr val="bg1"/>
              </a:solidFill>
              <a:latin typeface="Open Sans" pitchFamily="2" charset="0"/>
              <a:ea typeface="Open Sans" pitchFamily="2" charset="0"/>
              <a:cs typeface="Open Sans" pitchFamily="2" charset="0"/>
            </a:endParaRPr>
          </a:p>
        </p:txBody>
      </p:sp>
      <p:sp>
        <p:nvSpPr>
          <p:cNvPr id="40" name="Rectangle: Top Corners Rounded 39">
            <a:extLst>
              <a:ext uri="{FF2B5EF4-FFF2-40B4-BE49-F238E27FC236}">
                <a16:creationId xmlns:a16="http://schemas.microsoft.com/office/drawing/2014/main" id="{425251B4-5F53-4DD0-B1C1-B4142420232E}"/>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41" name="TextBox 40">
            <a:extLst>
              <a:ext uri="{FF2B5EF4-FFF2-40B4-BE49-F238E27FC236}">
                <a16:creationId xmlns:a16="http://schemas.microsoft.com/office/drawing/2014/main" id="{084B501C-8503-46D1-8A1F-475774AF864D}"/>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05</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67100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1B03A03-E34E-0839-8388-B1A1068EA873}"/>
              </a:ext>
            </a:extLst>
          </p:cNvPr>
          <p:cNvSpPr>
            <a:spLocks noGrp="1"/>
          </p:cNvSpPr>
          <p:nvPr>
            <p:ph type="pic" sz="quarter" idx="12"/>
          </p:nvPr>
        </p:nvSpPr>
        <p:spPr/>
      </p:sp>
      <p:sp>
        <p:nvSpPr>
          <p:cNvPr id="16" name="Rectangle: Single Corner Rounded 15">
            <a:extLst>
              <a:ext uri="{FF2B5EF4-FFF2-40B4-BE49-F238E27FC236}">
                <a16:creationId xmlns:a16="http://schemas.microsoft.com/office/drawing/2014/main" id="{07D41A3D-C0AE-4215-B4FB-BF60CEDE1D3F}"/>
              </a:ext>
            </a:extLst>
          </p:cNvPr>
          <p:cNvSpPr/>
          <p:nvPr/>
        </p:nvSpPr>
        <p:spPr>
          <a:xfrm flipH="1" flipV="1">
            <a:off x="4451789" y="3944"/>
            <a:ext cx="7740210" cy="5151554"/>
          </a:xfrm>
          <a:prstGeom prst="round1Rect">
            <a:avLst>
              <a:gd name="adj" fmla="val 50000"/>
            </a:avLst>
          </a:pr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12" name="TextBox 11">
            <a:extLst>
              <a:ext uri="{FF2B5EF4-FFF2-40B4-BE49-F238E27FC236}">
                <a16:creationId xmlns:a16="http://schemas.microsoft.com/office/drawing/2014/main" id="{15EFEF4E-9CB2-4417-B7A3-0632931AA5D8}"/>
              </a:ext>
            </a:extLst>
          </p:cNvPr>
          <p:cNvSpPr txBox="1"/>
          <p:nvPr/>
        </p:nvSpPr>
        <p:spPr>
          <a:xfrm>
            <a:off x="1022656" y="1274778"/>
            <a:ext cx="2916997" cy="646331"/>
          </a:xfrm>
          <a:prstGeom prst="rect">
            <a:avLst/>
          </a:prstGeom>
          <a:noFill/>
        </p:spPr>
        <p:txBody>
          <a:bodyPr wrap="square" rtlCol="0">
            <a:spAutoFit/>
          </a:bodyPr>
          <a:lstStyle/>
          <a:p>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3" name="TextBox 12">
            <a:extLst>
              <a:ext uri="{FF2B5EF4-FFF2-40B4-BE49-F238E27FC236}">
                <a16:creationId xmlns:a16="http://schemas.microsoft.com/office/drawing/2014/main" id="{F4CD6421-AE63-407D-825A-8DB09204E3B2}"/>
              </a:ext>
            </a:extLst>
          </p:cNvPr>
          <p:cNvSpPr txBox="1"/>
          <p:nvPr/>
        </p:nvSpPr>
        <p:spPr>
          <a:xfrm>
            <a:off x="996053" y="3259081"/>
            <a:ext cx="2769337" cy="1447832"/>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 ut labore et dolore magna aliqua. Ut enim ad minim veniam</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14" name="Rectangle: Rounded Corners 13">
            <a:extLst>
              <a:ext uri="{FF2B5EF4-FFF2-40B4-BE49-F238E27FC236}">
                <a16:creationId xmlns:a16="http://schemas.microsoft.com/office/drawing/2014/main" id="{041A5D7D-2B55-4DEC-8878-F494314952A0}"/>
              </a:ext>
            </a:extLst>
          </p:cNvPr>
          <p:cNvSpPr/>
          <p:nvPr/>
        </p:nvSpPr>
        <p:spPr>
          <a:xfrm>
            <a:off x="1073328" y="5155498"/>
            <a:ext cx="1090324" cy="43250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15" name="TextBox 14">
            <a:extLst>
              <a:ext uri="{FF2B5EF4-FFF2-40B4-BE49-F238E27FC236}">
                <a16:creationId xmlns:a16="http://schemas.microsoft.com/office/drawing/2014/main" id="{6581F023-0AA0-4C07-B2A3-DE836EFCDBE1}"/>
              </a:ext>
            </a:extLst>
          </p:cNvPr>
          <p:cNvSpPr txBox="1"/>
          <p:nvPr/>
        </p:nvSpPr>
        <p:spPr>
          <a:xfrm>
            <a:off x="1060449" y="5259006"/>
            <a:ext cx="1090324" cy="261610"/>
          </a:xfrm>
          <a:prstGeom prst="rect">
            <a:avLst/>
          </a:prstGeom>
          <a:noFill/>
        </p:spPr>
        <p:txBody>
          <a:bodyPr wrap="square">
            <a:spAutoFit/>
          </a:bodyPr>
          <a:lstStyle/>
          <a:p>
            <a:pPr algn="ctr"/>
            <a:r>
              <a:rPr lang="en-US" sz="1100" b="1" i="0" dirty="0">
                <a:solidFill>
                  <a:schemeClr val="accent1"/>
                </a:solidFill>
                <a:effectLst/>
                <a:latin typeface="Open Sans" pitchFamily="2" charset="0"/>
                <a:ea typeface="Open Sans" pitchFamily="2" charset="0"/>
                <a:cs typeface="Open Sans" pitchFamily="2" charset="0"/>
              </a:rPr>
              <a:t>See Project</a:t>
            </a:r>
            <a:endParaRPr lang="id-ID" sz="1100" b="1" dirty="0">
              <a:solidFill>
                <a:schemeClr val="accent1"/>
              </a:solidFill>
              <a:latin typeface="Open Sans" pitchFamily="2" charset="0"/>
              <a:ea typeface="Open Sans" pitchFamily="2" charset="0"/>
              <a:cs typeface="Open Sans" pitchFamily="2" charset="0"/>
            </a:endParaRPr>
          </a:p>
        </p:txBody>
      </p:sp>
      <p:sp>
        <p:nvSpPr>
          <p:cNvPr id="17" name="Rectangle: Rounded Corners 16">
            <a:extLst>
              <a:ext uri="{FF2B5EF4-FFF2-40B4-BE49-F238E27FC236}">
                <a16:creationId xmlns:a16="http://schemas.microsoft.com/office/drawing/2014/main" id="{4BCE9A66-0BBA-45F8-9BA9-A52AB993D884}"/>
              </a:ext>
            </a:extLst>
          </p:cNvPr>
          <p:cNvSpPr/>
          <p:nvPr/>
        </p:nvSpPr>
        <p:spPr>
          <a:xfrm>
            <a:off x="2310117" y="5158601"/>
            <a:ext cx="1090324" cy="432500"/>
          </a:xfrm>
          <a:prstGeom prst="roundRect">
            <a:avLst>
              <a:gd name="adj" fmla="val 50000"/>
            </a:avLst>
          </a:prstGeom>
          <a:gradFill>
            <a:gsLst>
              <a:gs pos="0">
                <a:srgbClr val="88B1C3"/>
              </a:gs>
              <a:gs pos="100000">
                <a:srgbClr val="B169D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18" name="TextBox 17">
            <a:extLst>
              <a:ext uri="{FF2B5EF4-FFF2-40B4-BE49-F238E27FC236}">
                <a16:creationId xmlns:a16="http://schemas.microsoft.com/office/drawing/2014/main" id="{63B1CB00-2D34-4FEE-81AF-1B078A5E5929}"/>
              </a:ext>
            </a:extLst>
          </p:cNvPr>
          <p:cNvSpPr txBox="1"/>
          <p:nvPr/>
        </p:nvSpPr>
        <p:spPr>
          <a:xfrm>
            <a:off x="2297238" y="5251585"/>
            <a:ext cx="1090324" cy="261610"/>
          </a:xfrm>
          <a:prstGeom prst="rect">
            <a:avLst/>
          </a:prstGeom>
          <a:noFill/>
        </p:spPr>
        <p:txBody>
          <a:bodyPr wrap="square">
            <a:spAutoFit/>
          </a:bodyPr>
          <a:lstStyle/>
          <a:p>
            <a:pPr algn="ctr"/>
            <a:r>
              <a:rPr lang="en-US" sz="1100" b="1" dirty="0">
                <a:solidFill>
                  <a:schemeClr val="bg1"/>
                </a:solidFill>
                <a:latin typeface="Open Sans" pitchFamily="2" charset="0"/>
                <a:ea typeface="Open Sans" pitchFamily="2" charset="0"/>
                <a:cs typeface="Open Sans" pitchFamily="2" charset="0"/>
              </a:rPr>
              <a:t>Next </a:t>
            </a:r>
            <a:r>
              <a:rPr lang="en-US" sz="1100" b="1" i="0" dirty="0">
                <a:solidFill>
                  <a:schemeClr val="bg1"/>
                </a:solidFill>
                <a:effectLst/>
                <a:latin typeface="Open Sans" pitchFamily="2" charset="0"/>
                <a:ea typeface="Open Sans" pitchFamily="2" charset="0"/>
                <a:cs typeface="Open Sans" pitchFamily="2" charset="0"/>
              </a:rPr>
              <a:t>Project</a:t>
            </a:r>
            <a:endParaRPr lang="id-ID" sz="1100" b="1" dirty="0">
              <a:solidFill>
                <a:schemeClr val="bg1"/>
              </a:solidFill>
              <a:latin typeface="Open Sans" pitchFamily="2" charset="0"/>
              <a:ea typeface="Open Sans" pitchFamily="2" charset="0"/>
              <a:cs typeface="Open Sans" pitchFamily="2" charset="0"/>
            </a:endParaRPr>
          </a:p>
        </p:txBody>
      </p:sp>
      <p:sp>
        <p:nvSpPr>
          <p:cNvPr id="21" name="Rectangle: Top Corners Rounded 20">
            <a:extLst>
              <a:ext uri="{FF2B5EF4-FFF2-40B4-BE49-F238E27FC236}">
                <a16:creationId xmlns:a16="http://schemas.microsoft.com/office/drawing/2014/main" id="{702D3CDC-35F6-4181-9202-87CDD9237875}"/>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2" name="TextBox 21">
            <a:extLst>
              <a:ext uri="{FF2B5EF4-FFF2-40B4-BE49-F238E27FC236}">
                <a16:creationId xmlns:a16="http://schemas.microsoft.com/office/drawing/2014/main" id="{D878C594-D701-4317-9D50-FB7969657D9C}"/>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06</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0EA1F992-288E-453A-8B5C-18118D8C32E1}"/>
              </a:ext>
            </a:extLst>
          </p:cNvPr>
          <p:cNvSpPr txBox="1"/>
          <p:nvPr/>
        </p:nvSpPr>
        <p:spPr>
          <a:xfrm>
            <a:off x="965350" y="1067059"/>
            <a:ext cx="3534109" cy="1754326"/>
          </a:xfrm>
          <a:prstGeom prst="rect">
            <a:avLst/>
          </a:prstGeom>
          <a:noFill/>
        </p:spPr>
        <p:txBody>
          <a:bodyPr wrap="square" rtlCol="0">
            <a:spAutoFit/>
          </a:bodyPr>
          <a:lstStyle/>
          <a:p>
            <a:r>
              <a:rPr lang="en-IN" sz="3600" b="1" dirty="0">
                <a:latin typeface="Poppins" panose="00000500000000000000" pitchFamily="2" charset="0"/>
                <a:ea typeface="Open Sans ExtraBold" panose="020B0906030804020204" pitchFamily="34" charset="0"/>
                <a:cs typeface="Poppins" panose="00000500000000000000" pitchFamily="2" charset="0"/>
              </a:rPr>
              <a:t>How To Do Creative </a:t>
            </a:r>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Marketing</a:t>
            </a:r>
            <a:endPar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 name="Picture Placeholder 2">
            <a:extLst>
              <a:ext uri="{FF2B5EF4-FFF2-40B4-BE49-F238E27FC236}">
                <a16:creationId xmlns:a16="http://schemas.microsoft.com/office/drawing/2014/main" id="{F85E264F-B58B-E28E-9CAB-3650F7BFB33C}"/>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596141ED-29D9-96D2-E47B-3A837D7450E6}"/>
              </a:ext>
            </a:extLst>
          </p:cNvPr>
          <p:cNvSpPr>
            <a:spLocks noGrp="1"/>
          </p:cNvSpPr>
          <p:nvPr>
            <p:ph type="pic" sz="quarter" idx="11"/>
          </p:nvPr>
        </p:nvSpPr>
        <p:spPr/>
      </p:sp>
    </p:spTree>
    <p:extLst>
      <p:ext uri="{BB962C8B-B14F-4D97-AF65-F5344CB8AC3E}">
        <p14:creationId xmlns:p14="http://schemas.microsoft.com/office/powerpoint/2010/main" val="3740367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D7ACB26-6671-DFBD-5FC3-1919DB9A8AD4}"/>
              </a:ext>
            </a:extLst>
          </p:cNvPr>
          <p:cNvSpPr>
            <a:spLocks noGrp="1"/>
          </p:cNvSpPr>
          <p:nvPr>
            <p:ph type="pic" sz="quarter" idx="10"/>
          </p:nvPr>
        </p:nvSpPr>
        <p:spPr/>
      </p:sp>
      <p:sp>
        <p:nvSpPr>
          <p:cNvPr id="11" name="Freeform: Shape 10">
            <a:extLst>
              <a:ext uri="{FF2B5EF4-FFF2-40B4-BE49-F238E27FC236}">
                <a16:creationId xmlns:a16="http://schemas.microsoft.com/office/drawing/2014/main" id="{4C6728C3-1280-4EA3-A38C-2672044F152F}"/>
              </a:ext>
            </a:extLst>
          </p:cNvPr>
          <p:cNvSpPr/>
          <p:nvPr/>
        </p:nvSpPr>
        <p:spPr>
          <a:xfrm rot="10800000" flipH="1" flipV="1">
            <a:off x="0" y="2649464"/>
            <a:ext cx="4847772" cy="4208536"/>
          </a:xfrm>
          <a:custGeom>
            <a:avLst/>
            <a:gdLst>
              <a:gd name="connsiteX0" fmla="*/ 2405644 w 5685374"/>
              <a:gd name="connsiteY0" fmla="*/ 0 h 5496910"/>
              <a:gd name="connsiteX1" fmla="*/ 5685374 w 5685374"/>
              <a:gd name="connsiteY1" fmla="*/ 3418064 h 5496910"/>
              <a:gd name="connsiteX2" fmla="*/ 5125248 w 5685374"/>
              <a:gd name="connsiteY2" fmla="*/ 5329136 h 5496910"/>
              <a:gd name="connsiteX3" fmla="*/ 5004867 w 5685374"/>
              <a:gd name="connsiteY3" fmla="*/ 5496910 h 5496910"/>
              <a:gd name="connsiteX4" fmla="*/ 0 w 5685374"/>
              <a:gd name="connsiteY4" fmla="*/ 5496910 h 5496910"/>
              <a:gd name="connsiteX5" fmla="*/ 0 w 5685374"/>
              <a:gd name="connsiteY5" fmla="*/ 1100344 h 5496910"/>
              <a:gd name="connsiteX6" fmla="*/ 86525 w 5685374"/>
              <a:gd name="connsiteY6" fmla="*/ 1001128 h 5496910"/>
              <a:gd name="connsiteX7" fmla="*/ 2405644 w 5685374"/>
              <a:gd name="connsiteY7" fmla="*/ 0 h 5496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85374" h="5496910">
                <a:moveTo>
                  <a:pt x="2405644" y="0"/>
                </a:moveTo>
                <a:cubicBezTo>
                  <a:pt x="4216989" y="0"/>
                  <a:pt x="5685374" y="1530319"/>
                  <a:pt x="5685374" y="3418064"/>
                </a:cubicBezTo>
                <a:cubicBezTo>
                  <a:pt x="5685374" y="4125969"/>
                  <a:pt x="5478883" y="4783610"/>
                  <a:pt x="5125248" y="5329136"/>
                </a:cubicBezTo>
                <a:lnTo>
                  <a:pt x="5004867" y="5496910"/>
                </a:lnTo>
                <a:lnTo>
                  <a:pt x="0" y="5496910"/>
                </a:lnTo>
                <a:lnTo>
                  <a:pt x="0" y="1100344"/>
                </a:lnTo>
                <a:lnTo>
                  <a:pt x="86525" y="1001128"/>
                </a:lnTo>
                <a:cubicBezTo>
                  <a:pt x="680039" y="382580"/>
                  <a:pt x="1499972" y="0"/>
                  <a:pt x="2405644" y="0"/>
                </a:cubicBezTo>
                <a:close/>
              </a:path>
            </a:pathLst>
          </a:custGeom>
          <a:gradFill>
            <a:gsLst>
              <a:gs pos="0">
                <a:schemeClr val="accent4">
                  <a:alpha val="25000"/>
                </a:schemeClr>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13" name="TextBox 12">
            <a:extLst>
              <a:ext uri="{FF2B5EF4-FFF2-40B4-BE49-F238E27FC236}">
                <a16:creationId xmlns:a16="http://schemas.microsoft.com/office/drawing/2014/main" id="{443BE41C-32F9-45A7-9FB7-AE069FED311C}"/>
              </a:ext>
            </a:extLst>
          </p:cNvPr>
          <p:cNvSpPr txBox="1"/>
          <p:nvPr/>
        </p:nvSpPr>
        <p:spPr>
          <a:xfrm>
            <a:off x="6045200" y="1128747"/>
            <a:ext cx="4746171" cy="1200329"/>
          </a:xfrm>
          <a:prstGeom prst="rect">
            <a:avLst/>
          </a:prstGeom>
          <a:noFill/>
        </p:spPr>
        <p:txBody>
          <a:bodyPr wrap="square" rtlCol="0">
            <a:spAutoFit/>
          </a:bodyPr>
          <a:lstStyle/>
          <a:p>
            <a:r>
              <a:rPr lang="en-IN"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Steps To Build</a:t>
            </a:r>
            <a:r>
              <a:rPr lang="en-IN" sz="3600" b="1" dirty="0">
                <a:latin typeface="Poppins" panose="00000500000000000000" pitchFamily="2" charset="0"/>
                <a:ea typeface="Open Sans ExtraBold" panose="020B0906030804020204" pitchFamily="34" charset="0"/>
                <a:cs typeface="Poppins" panose="00000500000000000000" pitchFamily="2" charset="0"/>
              </a:rPr>
              <a:t> Creative Marketing</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9" name="Rectangle: Top Corners Rounded 48">
            <a:extLst>
              <a:ext uri="{FF2B5EF4-FFF2-40B4-BE49-F238E27FC236}">
                <a16:creationId xmlns:a16="http://schemas.microsoft.com/office/drawing/2014/main" id="{227FB6FB-3B6B-4CFE-8C2C-9E49ECE8032B}"/>
              </a:ext>
            </a:extLst>
          </p:cNvPr>
          <p:cNvSpPr/>
          <p:nvPr/>
        </p:nvSpPr>
        <p:spPr>
          <a:xfrm rot="16200000">
            <a:off x="11689819" y="209020"/>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50" name="TextBox 49">
            <a:extLst>
              <a:ext uri="{FF2B5EF4-FFF2-40B4-BE49-F238E27FC236}">
                <a16:creationId xmlns:a16="http://schemas.microsoft.com/office/drawing/2014/main" id="{AEB8F672-1C38-4E91-9977-2BDBF6C0AFE1}"/>
              </a:ext>
            </a:extLst>
          </p:cNvPr>
          <p:cNvSpPr txBox="1"/>
          <p:nvPr/>
        </p:nvSpPr>
        <p:spPr>
          <a:xfrm>
            <a:off x="11247912" y="338375"/>
            <a:ext cx="888941" cy="276999"/>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07</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Rectangle: Rounded Corners 50">
            <a:extLst>
              <a:ext uri="{FF2B5EF4-FFF2-40B4-BE49-F238E27FC236}">
                <a16:creationId xmlns:a16="http://schemas.microsoft.com/office/drawing/2014/main" id="{07D3BDAB-E456-4041-AE7C-A5C8BC7FAF1C}"/>
              </a:ext>
            </a:extLst>
          </p:cNvPr>
          <p:cNvSpPr/>
          <p:nvPr/>
        </p:nvSpPr>
        <p:spPr>
          <a:xfrm>
            <a:off x="6096000" y="3817527"/>
            <a:ext cx="2322286" cy="1754327"/>
          </a:xfrm>
          <a:prstGeom prst="roundRect">
            <a:avLst/>
          </a:prstGeom>
          <a:solidFill>
            <a:srgbClr val="B16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53" name="TextBox 52">
            <a:extLst>
              <a:ext uri="{FF2B5EF4-FFF2-40B4-BE49-F238E27FC236}">
                <a16:creationId xmlns:a16="http://schemas.microsoft.com/office/drawing/2014/main" id="{D12F6F3B-CB28-4EB2-9D05-77BD29C28E51}"/>
              </a:ext>
            </a:extLst>
          </p:cNvPr>
          <p:cNvSpPr txBox="1"/>
          <p:nvPr/>
        </p:nvSpPr>
        <p:spPr>
          <a:xfrm>
            <a:off x="6243095" y="4357633"/>
            <a:ext cx="2086151"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a:t>
            </a:r>
            <a:endParaRPr lang="id-ID" sz="1200" dirty="0">
              <a:solidFill>
                <a:schemeClr val="bg1"/>
              </a:solidFill>
              <a:latin typeface="Open Sans" pitchFamily="2" charset="0"/>
              <a:ea typeface="Open Sans" pitchFamily="2" charset="0"/>
              <a:cs typeface="Open Sans" pitchFamily="2" charset="0"/>
            </a:endParaRPr>
          </a:p>
        </p:txBody>
      </p:sp>
      <p:sp>
        <p:nvSpPr>
          <p:cNvPr id="54" name="Rectangle: Rounded Corners 53">
            <a:extLst>
              <a:ext uri="{FF2B5EF4-FFF2-40B4-BE49-F238E27FC236}">
                <a16:creationId xmlns:a16="http://schemas.microsoft.com/office/drawing/2014/main" id="{10EE54FD-93DF-4B59-BDFA-3AD7BB81D386}"/>
              </a:ext>
            </a:extLst>
          </p:cNvPr>
          <p:cNvSpPr/>
          <p:nvPr/>
        </p:nvSpPr>
        <p:spPr>
          <a:xfrm>
            <a:off x="8828913" y="3817527"/>
            <a:ext cx="2322286" cy="1754328"/>
          </a:xfrm>
          <a:prstGeom prst="roundRect">
            <a:avLst/>
          </a:prstGeom>
          <a:solidFill>
            <a:srgbClr val="B16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Open Sans" pitchFamily="2" charset="0"/>
            </a:endParaRPr>
          </a:p>
        </p:txBody>
      </p:sp>
      <p:sp>
        <p:nvSpPr>
          <p:cNvPr id="55" name="TextBox 54">
            <a:extLst>
              <a:ext uri="{FF2B5EF4-FFF2-40B4-BE49-F238E27FC236}">
                <a16:creationId xmlns:a16="http://schemas.microsoft.com/office/drawing/2014/main" id="{0C3350C5-1E10-461E-8D14-721041E951D7}"/>
              </a:ext>
            </a:extLst>
          </p:cNvPr>
          <p:cNvSpPr txBox="1"/>
          <p:nvPr/>
        </p:nvSpPr>
        <p:spPr>
          <a:xfrm>
            <a:off x="8976008" y="4357633"/>
            <a:ext cx="2086151" cy="893834"/>
          </a:xfrm>
          <a:prstGeom prst="rect">
            <a:avLst/>
          </a:prstGeom>
          <a:noFill/>
        </p:spPr>
        <p:txBody>
          <a:bodyPr wrap="square">
            <a:spAutoFit/>
          </a:bodyPr>
          <a:lstStyle/>
          <a:p>
            <a:pPr algn="ct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a:t>
            </a:r>
            <a:endParaRPr lang="id-ID" sz="1200" dirty="0">
              <a:solidFill>
                <a:schemeClr val="bg1"/>
              </a:solidFill>
              <a:latin typeface="Open Sans" pitchFamily="2" charset="0"/>
              <a:ea typeface="Open Sans" pitchFamily="2" charset="0"/>
              <a:cs typeface="Open Sans" pitchFamily="2" charset="0"/>
            </a:endParaRPr>
          </a:p>
        </p:txBody>
      </p:sp>
      <p:sp>
        <p:nvSpPr>
          <p:cNvPr id="58" name="TextBox 57">
            <a:extLst>
              <a:ext uri="{FF2B5EF4-FFF2-40B4-BE49-F238E27FC236}">
                <a16:creationId xmlns:a16="http://schemas.microsoft.com/office/drawing/2014/main" id="{8810BD12-C1B0-46B9-ADA4-4171B7D3B10F}"/>
              </a:ext>
            </a:extLst>
          </p:cNvPr>
          <p:cNvSpPr txBox="1"/>
          <p:nvPr/>
        </p:nvSpPr>
        <p:spPr>
          <a:xfrm>
            <a:off x="6266541" y="4049855"/>
            <a:ext cx="2039258" cy="307777"/>
          </a:xfrm>
          <a:prstGeom prst="rect">
            <a:avLst/>
          </a:prstGeom>
          <a:noFill/>
        </p:spPr>
        <p:txBody>
          <a:bodyPr wrap="square">
            <a:spAutoFit/>
          </a:bodyPr>
          <a:lstStyle/>
          <a:p>
            <a:pPr algn="ctr"/>
            <a:r>
              <a:rPr lang="en-IN" sz="1400" b="1" dirty="0">
                <a:solidFill>
                  <a:schemeClr val="bg1"/>
                </a:solidFill>
                <a:latin typeface="Open Sans" pitchFamily="2" charset="0"/>
                <a:ea typeface="Open Sans" pitchFamily="2" charset="0"/>
                <a:cs typeface="Open Sans" pitchFamily="2" charset="0"/>
              </a:rPr>
              <a:t>Step one </a:t>
            </a:r>
            <a:endParaRPr lang="id-ID" sz="1400" b="1" dirty="0">
              <a:solidFill>
                <a:schemeClr val="bg1"/>
              </a:solidFill>
              <a:latin typeface="Open Sans" pitchFamily="2" charset="0"/>
              <a:ea typeface="Open Sans" pitchFamily="2" charset="0"/>
              <a:cs typeface="Open Sans" pitchFamily="2" charset="0"/>
            </a:endParaRPr>
          </a:p>
        </p:txBody>
      </p:sp>
      <p:sp>
        <p:nvSpPr>
          <p:cNvPr id="59" name="TextBox 58">
            <a:extLst>
              <a:ext uri="{FF2B5EF4-FFF2-40B4-BE49-F238E27FC236}">
                <a16:creationId xmlns:a16="http://schemas.microsoft.com/office/drawing/2014/main" id="{7483EF50-E393-4D25-9659-B8413016A7BD}"/>
              </a:ext>
            </a:extLst>
          </p:cNvPr>
          <p:cNvSpPr txBox="1"/>
          <p:nvPr/>
        </p:nvSpPr>
        <p:spPr>
          <a:xfrm>
            <a:off x="8976008" y="4049856"/>
            <a:ext cx="2039258" cy="307777"/>
          </a:xfrm>
          <a:prstGeom prst="rect">
            <a:avLst/>
          </a:prstGeom>
          <a:noFill/>
        </p:spPr>
        <p:txBody>
          <a:bodyPr wrap="square">
            <a:spAutoFit/>
          </a:bodyPr>
          <a:lstStyle/>
          <a:p>
            <a:pPr algn="ctr"/>
            <a:r>
              <a:rPr lang="en-IN" sz="1400" b="1" dirty="0">
                <a:solidFill>
                  <a:schemeClr val="bg1"/>
                </a:solidFill>
                <a:latin typeface="Open Sans" pitchFamily="2" charset="0"/>
                <a:ea typeface="Open Sans" pitchFamily="2" charset="0"/>
                <a:cs typeface="Open Sans" pitchFamily="2" charset="0"/>
              </a:rPr>
              <a:t>Step two</a:t>
            </a:r>
            <a:endParaRPr lang="id-ID" sz="1400" b="1" dirty="0">
              <a:solidFill>
                <a:schemeClr val="bg1"/>
              </a:solidFill>
              <a:latin typeface="Open Sans" pitchFamily="2" charset="0"/>
              <a:ea typeface="Open Sans" pitchFamily="2" charset="0"/>
              <a:cs typeface="Open Sans" pitchFamily="2" charset="0"/>
            </a:endParaRPr>
          </a:p>
        </p:txBody>
      </p:sp>
      <p:sp>
        <p:nvSpPr>
          <p:cNvPr id="16" name="TextBox 15">
            <a:extLst>
              <a:ext uri="{FF2B5EF4-FFF2-40B4-BE49-F238E27FC236}">
                <a16:creationId xmlns:a16="http://schemas.microsoft.com/office/drawing/2014/main" id="{49645098-B50D-4678-BD3B-F0632201FC9C}"/>
              </a:ext>
            </a:extLst>
          </p:cNvPr>
          <p:cNvSpPr txBox="1"/>
          <p:nvPr/>
        </p:nvSpPr>
        <p:spPr>
          <a:xfrm>
            <a:off x="6058198" y="2649464"/>
            <a:ext cx="4495201" cy="616836"/>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sed do eiusmod tempor incididunt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3" name="Picture Placeholder 2">
            <a:extLst>
              <a:ext uri="{FF2B5EF4-FFF2-40B4-BE49-F238E27FC236}">
                <a16:creationId xmlns:a16="http://schemas.microsoft.com/office/drawing/2014/main" id="{AAD668F5-1076-156B-C5CC-C2D72F6EBCAB}"/>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11A07ABA-0744-B873-13AE-829353DD95C1}"/>
              </a:ext>
            </a:extLst>
          </p:cNvPr>
          <p:cNvSpPr>
            <a:spLocks noGrp="1"/>
          </p:cNvSpPr>
          <p:nvPr>
            <p:ph type="pic" sz="quarter" idx="12"/>
          </p:nvPr>
        </p:nvSpPr>
        <p:spPr/>
      </p:sp>
    </p:spTree>
    <p:extLst>
      <p:ext uri="{BB962C8B-B14F-4D97-AF65-F5344CB8AC3E}">
        <p14:creationId xmlns:p14="http://schemas.microsoft.com/office/powerpoint/2010/main" val="1835287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7AC010D-A48C-AD69-A328-E3D00E9C551B}"/>
              </a:ext>
            </a:extLst>
          </p:cNvPr>
          <p:cNvSpPr>
            <a:spLocks noGrp="1"/>
          </p:cNvSpPr>
          <p:nvPr>
            <p:ph type="pic" sz="quarter" idx="11"/>
          </p:nvPr>
        </p:nvSpPr>
        <p:spPr/>
      </p:sp>
      <p:grpSp>
        <p:nvGrpSpPr>
          <p:cNvPr id="6" name="Group 5">
            <a:extLst>
              <a:ext uri="{FF2B5EF4-FFF2-40B4-BE49-F238E27FC236}">
                <a16:creationId xmlns:a16="http://schemas.microsoft.com/office/drawing/2014/main" id="{F9C554A9-D49D-400D-9240-C725172942AA}"/>
              </a:ext>
            </a:extLst>
          </p:cNvPr>
          <p:cNvGrpSpPr/>
          <p:nvPr/>
        </p:nvGrpSpPr>
        <p:grpSpPr>
          <a:xfrm>
            <a:off x="4220517" y="2573988"/>
            <a:ext cx="3695700" cy="1816100"/>
            <a:chOff x="3326479" y="4492625"/>
            <a:chExt cx="3695700" cy="1816100"/>
          </a:xfrm>
        </p:grpSpPr>
        <p:sp>
          <p:nvSpPr>
            <p:cNvPr id="17" name="Rectangle: Rounded Corners 16">
              <a:extLst>
                <a:ext uri="{FF2B5EF4-FFF2-40B4-BE49-F238E27FC236}">
                  <a16:creationId xmlns:a16="http://schemas.microsoft.com/office/drawing/2014/main" id="{149B85A2-A3DC-4D18-ADA4-5496E0F98671}"/>
                </a:ext>
              </a:extLst>
            </p:cNvPr>
            <p:cNvSpPr/>
            <p:nvPr/>
          </p:nvSpPr>
          <p:spPr>
            <a:xfrm>
              <a:off x="3326479" y="4492625"/>
              <a:ext cx="3695700" cy="1816100"/>
            </a:xfrm>
            <a:prstGeom prst="roundRect">
              <a:avLst>
                <a:gd name="adj" fmla="val 19517"/>
              </a:avLst>
            </a:prstGeom>
            <a:solidFill>
              <a:schemeClr val="bg1"/>
            </a:solidFill>
            <a:ln>
              <a:noFill/>
            </a:ln>
            <a:effectLst>
              <a:outerShdw blurRad="127000" dist="38100" dir="5400000" sx="102000" sy="102000" algn="t"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19" name="TextBox 18">
              <a:extLst>
                <a:ext uri="{FF2B5EF4-FFF2-40B4-BE49-F238E27FC236}">
                  <a16:creationId xmlns:a16="http://schemas.microsoft.com/office/drawing/2014/main" id="{AE255EB4-8792-445D-B544-EC838B2F287E}"/>
                </a:ext>
              </a:extLst>
            </p:cNvPr>
            <p:cNvSpPr txBox="1"/>
            <p:nvPr/>
          </p:nvSpPr>
          <p:spPr>
            <a:xfrm>
              <a:off x="3522413" y="4678728"/>
              <a:ext cx="2070100" cy="307777"/>
            </a:xfrm>
            <a:prstGeom prst="rect">
              <a:avLst/>
            </a:prstGeom>
            <a:noFill/>
          </p:spPr>
          <p:txBody>
            <a:bodyPr wrap="square" rtlCol="0">
              <a:spAutoFit/>
            </a:bodyPr>
            <a:lstStyle/>
            <a:p>
              <a:r>
                <a:rPr lang="en-US" sz="1400" b="1" dirty="0">
                  <a:latin typeface="Open Sans" pitchFamily="2" charset="0"/>
                  <a:ea typeface="Open Sans" pitchFamily="2" charset="0"/>
                  <a:cs typeface="Open Sans" pitchFamily="2" charset="0"/>
                </a:rPr>
                <a:t>Social Account</a:t>
              </a:r>
              <a:endParaRPr lang="id-ID" sz="1400" b="1" dirty="0">
                <a:latin typeface="Open Sans" pitchFamily="2" charset="0"/>
                <a:ea typeface="Open Sans" pitchFamily="2" charset="0"/>
                <a:cs typeface="Open Sans" pitchFamily="2" charset="0"/>
              </a:endParaRPr>
            </a:p>
          </p:txBody>
        </p:sp>
        <p:sp>
          <p:nvSpPr>
            <p:cNvPr id="20" name="TextBox 19">
              <a:extLst>
                <a:ext uri="{FF2B5EF4-FFF2-40B4-BE49-F238E27FC236}">
                  <a16:creationId xmlns:a16="http://schemas.microsoft.com/office/drawing/2014/main" id="{67961193-E180-4CA2-884B-C0CA0B53E42E}"/>
                </a:ext>
              </a:extLst>
            </p:cNvPr>
            <p:cNvSpPr txBox="1"/>
            <p:nvPr/>
          </p:nvSpPr>
          <p:spPr>
            <a:xfrm>
              <a:off x="3522413" y="5038286"/>
              <a:ext cx="2070100" cy="307777"/>
            </a:xfrm>
            <a:prstGeom prst="rect">
              <a:avLst/>
            </a:prstGeom>
            <a:noFill/>
          </p:spPr>
          <p:txBody>
            <a:bodyPr wrap="square" rtlCol="0">
              <a:spAutoFit/>
            </a:bodyPr>
            <a:lstStyle/>
            <a:p>
              <a:r>
                <a:rPr lang="en-US" sz="1400" dirty="0">
                  <a:solidFill>
                    <a:schemeClr val="bg1">
                      <a:lumMod val="50000"/>
                    </a:schemeClr>
                  </a:solidFill>
                  <a:latin typeface="Open Sans" pitchFamily="2" charset="0"/>
                  <a:ea typeface="Open Sans" pitchFamily="2" charset="0"/>
                  <a:cs typeface="Open Sans" pitchFamily="2" charset="0"/>
                </a:rPr>
                <a:t>Following Us</a:t>
              </a:r>
              <a:endParaRPr lang="id-ID" sz="1400" dirty="0">
                <a:solidFill>
                  <a:schemeClr val="bg1">
                    <a:lumMod val="50000"/>
                  </a:schemeClr>
                </a:solidFill>
                <a:latin typeface="Open Sans" pitchFamily="2" charset="0"/>
                <a:ea typeface="Open Sans" pitchFamily="2" charset="0"/>
                <a:cs typeface="Open Sans" pitchFamily="2" charset="0"/>
              </a:endParaRPr>
            </a:p>
          </p:txBody>
        </p:sp>
        <p:sp>
          <p:nvSpPr>
            <p:cNvPr id="21" name="Rectangle: Rounded Corners 20">
              <a:extLst>
                <a:ext uri="{FF2B5EF4-FFF2-40B4-BE49-F238E27FC236}">
                  <a16:creationId xmlns:a16="http://schemas.microsoft.com/office/drawing/2014/main" id="{6617350C-CF13-43A8-94E5-D64AF52DF5DF}"/>
                </a:ext>
              </a:extLst>
            </p:cNvPr>
            <p:cNvSpPr/>
            <p:nvPr/>
          </p:nvSpPr>
          <p:spPr>
            <a:xfrm>
              <a:off x="5592513" y="5674845"/>
              <a:ext cx="1117600" cy="400111"/>
            </a:xfrm>
            <a:prstGeom prst="roundRect">
              <a:avLst>
                <a:gd name="adj" fmla="val 50000"/>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2" name="TextBox 21">
              <a:extLst>
                <a:ext uri="{FF2B5EF4-FFF2-40B4-BE49-F238E27FC236}">
                  <a16:creationId xmlns:a16="http://schemas.microsoft.com/office/drawing/2014/main" id="{AAF87350-72E7-4402-8E66-6486534728E5}"/>
                </a:ext>
              </a:extLst>
            </p:cNvPr>
            <p:cNvSpPr txBox="1"/>
            <p:nvPr/>
          </p:nvSpPr>
          <p:spPr>
            <a:xfrm>
              <a:off x="5592513" y="5721012"/>
              <a:ext cx="1117600" cy="307777"/>
            </a:xfrm>
            <a:prstGeom prst="rect">
              <a:avLst/>
            </a:prstGeom>
            <a:noFill/>
          </p:spPr>
          <p:txBody>
            <a:bodyPr wrap="square" rtlCol="0">
              <a:spAutoFit/>
            </a:bodyPr>
            <a:lstStyle/>
            <a:p>
              <a:pPr algn="ctr"/>
              <a:r>
                <a:rPr lang="en-US" sz="1400" dirty="0">
                  <a:solidFill>
                    <a:schemeClr val="accent1"/>
                  </a:solidFill>
                  <a:latin typeface="Open Sans" pitchFamily="2" charset="0"/>
                </a:rPr>
                <a:t>Designer</a:t>
              </a:r>
              <a:endParaRPr lang="id-ID" sz="1400" dirty="0">
                <a:solidFill>
                  <a:schemeClr val="accent1"/>
                </a:solidFill>
                <a:latin typeface="Open Sans" pitchFamily="2" charset="0"/>
              </a:endParaRPr>
            </a:p>
          </p:txBody>
        </p:sp>
        <p:sp>
          <p:nvSpPr>
            <p:cNvPr id="23" name="Oval 22">
              <a:extLst>
                <a:ext uri="{FF2B5EF4-FFF2-40B4-BE49-F238E27FC236}">
                  <a16:creationId xmlns:a16="http://schemas.microsoft.com/office/drawing/2014/main" id="{D651D4D6-B198-4020-8ACD-24D69CF2B8C0}"/>
                </a:ext>
              </a:extLst>
            </p:cNvPr>
            <p:cNvSpPr/>
            <p:nvPr/>
          </p:nvSpPr>
          <p:spPr>
            <a:xfrm>
              <a:off x="3574129" y="5627322"/>
              <a:ext cx="495300" cy="495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4" name="Oval 23">
              <a:extLst>
                <a:ext uri="{FF2B5EF4-FFF2-40B4-BE49-F238E27FC236}">
                  <a16:creationId xmlns:a16="http://schemas.microsoft.com/office/drawing/2014/main" id="{690504F7-590A-4945-97BC-C26796E983CC}"/>
                </a:ext>
              </a:extLst>
            </p:cNvPr>
            <p:cNvSpPr/>
            <p:nvPr/>
          </p:nvSpPr>
          <p:spPr>
            <a:xfrm>
              <a:off x="3819662" y="5627322"/>
              <a:ext cx="495300" cy="495300"/>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5" name="Oval 24">
              <a:extLst>
                <a:ext uri="{FF2B5EF4-FFF2-40B4-BE49-F238E27FC236}">
                  <a16:creationId xmlns:a16="http://schemas.microsoft.com/office/drawing/2014/main" id="{6B15C054-75E3-4126-A432-57F34A17DC8F}"/>
                </a:ext>
              </a:extLst>
            </p:cNvPr>
            <p:cNvSpPr/>
            <p:nvPr/>
          </p:nvSpPr>
          <p:spPr>
            <a:xfrm>
              <a:off x="4065195" y="5627322"/>
              <a:ext cx="495300" cy="4953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26" name="Oval 25">
              <a:extLst>
                <a:ext uri="{FF2B5EF4-FFF2-40B4-BE49-F238E27FC236}">
                  <a16:creationId xmlns:a16="http://schemas.microsoft.com/office/drawing/2014/main" id="{1385CEC8-B586-4D05-9200-2FD31EAAFF08}"/>
                </a:ext>
              </a:extLst>
            </p:cNvPr>
            <p:cNvSpPr/>
            <p:nvPr/>
          </p:nvSpPr>
          <p:spPr>
            <a:xfrm>
              <a:off x="4310729" y="5627322"/>
              <a:ext cx="495300" cy="495300"/>
            </a:xfrm>
            <a:prstGeom prst="ellips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pic>
          <p:nvPicPr>
            <p:cNvPr id="27" name="Graphic 26">
              <a:extLst>
                <a:ext uri="{FF2B5EF4-FFF2-40B4-BE49-F238E27FC236}">
                  <a16:creationId xmlns:a16="http://schemas.microsoft.com/office/drawing/2014/main" id="{3824DB54-7D85-49B6-BAF1-CDED4FEAEFB1}"/>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380929" y="4792605"/>
              <a:ext cx="329184" cy="329184"/>
            </a:xfrm>
            <a:prstGeom prst="rect">
              <a:avLst/>
            </a:prstGeom>
          </p:spPr>
        </p:pic>
      </p:grpSp>
      <p:grpSp>
        <p:nvGrpSpPr>
          <p:cNvPr id="5" name="Group 4">
            <a:extLst>
              <a:ext uri="{FF2B5EF4-FFF2-40B4-BE49-F238E27FC236}">
                <a16:creationId xmlns:a16="http://schemas.microsoft.com/office/drawing/2014/main" id="{58CA5D67-D4B0-490A-A7A3-8EDC352A3AEA}"/>
              </a:ext>
            </a:extLst>
          </p:cNvPr>
          <p:cNvGrpSpPr/>
          <p:nvPr/>
        </p:nvGrpSpPr>
        <p:grpSpPr>
          <a:xfrm>
            <a:off x="5464166" y="595082"/>
            <a:ext cx="3695700" cy="1816100"/>
            <a:chOff x="4844169" y="2025584"/>
            <a:chExt cx="3695700" cy="1816100"/>
          </a:xfrm>
        </p:grpSpPr>
        <p:sp>
          <p:nvSpPr>
            <p:cNvPr id="45" name="Rectangle: Rounded Corners 44">
              <a:extLst>
                <a:ext uri="{FF2B5EF4-FFF2-40B4-BE49-F238E27FC236}">
                  <a16:creationId xmlns:a16="http://schemas.microsoft.com/office/drawing/2014/main" id="{91503B62-969A-470D-B662-D482988085F0}"/>
                </a:ext>
              </a:extLst>
            </p:cNvPr>
            <p:cNvSpPr/>
            <p:nvPr/>
          </p:nvSpPr>
          <p:spPr>
            <a:xfrm>
              <a:off x="4844169" y="2025584"/>
              <a:ext cx="3695700" cy="1816100"/>
            </a:xfrm>
            <a:prstGeom prst="roundRect">
              <a:avLst>
                <a:gd name="adj" fmla="val 19517"/>
              </a:avLst>
            </a:prstGeom>
            <a:solidFill>
              <a:schemeClr val="bg1"/>
            </a:solidFill>
            <a:ln>
              <a:noFill/>
            </a:ln>
            <a:effectLst>
              <a:outerShdw blurRad="127000" dist="38100" dir="5400000" sx="102000" sy="102000" algn="t"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48" name="TextBox 47">
              <a:extLst>
                <a:ext uri="{FF2B5EF4-FFF2-40B4-BE49-F238E27FC236}">
                  <a16:creationId xmlns:a16="http://schemas.microsoft.com/office/drawing/2014/main" id="{C003CE83-E4B2-41DB-9250-DE7A4B8A272A}"/>
                </a:ext>
              </a:extLst>
            </p:cNvPr>
            <p:cNvSpPr txBox="1"/>
            <p:nvPr/>
          </p:nvSpPr>
          <p:spPr>
            <a:xfrm>
              <a:off x="5040103" y="2604821"/>
              <a:ext cx="2070100" cy="307777"/>
            </a:xfrm>
            <a:prstGeom prst="rect">
              <a:avLst/>
            </a:prstGeom>
            <a:noFill/>
          </p:spPr>
          <p:txBody>
            <a:bodyPr wrap="square" rtlCol="0">
              <a:spAutoFit/>
            </a:bodyPr>
            <a:lstStyle/>
            <a:p>
              <a:r>
                <a:rPr lang="en-US" sz="1400" dirty="0">
                  <a:solidFill>
                    <a:schemeClr val="bg1">
                      <a:lumMod val="50000"/>
                    </a:schemeClr>
                  </a:solidFill>
                  <a:latin typeface="Open Sans" pitchFamily="2" charset="0"/>
                  <a:ea typeface="Open Sans" pitchFamily="2" charset="0"/>
                  <a:cs typeface="Open Sans" pitchFamily="2" charset="0"/>
                </a:rPr>
                <a:t>personality</a:t>
              </a:r>
              <a:endParaRPr lang="id-ID" sz="1400" dirty="0">
                <a:solidFill>
                  <a:schemeClr val="bg1">
                    <a:lumMod val="50000"/>
                  </a:schemeClr>
                </a:solidFill>
                <a:latin typeface="Open Sans" pitchFamily="2" charset="0"/>
                <a:ea typeface="Open Sans" pitchFamily="2" charset="0"/>
                <a:cs typeface="Open Sans" pitchFamily="2" charset="0"/>
              </a:endParaRPr>
            </a:p>
          </p:txBody>
        </p:sp>
        <p:sp>
          <p:nvSpPr>
            <p:cNvPr id="49" name="Rectangle: Rounded Corners 48">
              <a:extLst>
                <a:ext uri="{FF2B5EF4-FFF2-40B4-BE49-F238E27FC236}">
                  <a16:creationId xmlns:a16="http://schemas.microsoft.com/office/drawing/2014/main" id="{4F9FDE04-E0B9-4C13-8D31-78821BB70B0E}"/>
                </a:ext>
              </a:extLst>
            </p:cNvPr>
            <p:cNvSpPr/>
            <p:nvPr/>
          </p:nvSpPr>
          <p:spPr>
            <a:xfrm>
              <a:off x="7110203" y="3207804"/>
              <a:ext cx="1117600" cy="400111"/>
            </a:xfrm>
            <a:prstGeom prst="roundRect">
              <a:avLst>
                <a:gd name="adj" fmla="val 50000"/>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0" name="TextBox 49">
              <a:extLst>
                <a:ext uri="{FF2B5EF4-FFF2-40B4-BE49-F238E27FC236}">
                  <a16:creationId xmlns:a16="http://schemas.microsoft.com/office/drawing/2014/main" id="{ECF03709-DBFA-4E03-AF7E-B94A8668DAF9}"/>
                </a:ext>
              </a:extLst>
            </p:cNvPr>
            <p:cNvSpPr txBox="1"/>
            <p:nvPr/>
          </p:nvSpPr>
          <p:spPr>
            <a:xfrm>
              <a:off x="7110203" y="3253971"/>
              <a:ext cx="1117600" cy="307777"/>
            </a:xfrm>
            <a:prstGeom prst="rect">
              <a:avLst/>
            </a:prstGeom>
            <a:noFill/>
          </p:spPr>
          <p:txBody>
            <a:bodyPr wrap="square" rtlCol="0">
              <a:spAutoFit/>
            </a:bodyPr>
            <a:lstStyle/>
            <a:p>
              <a:pPr algn="ctr"/>
              <a:r>
                <a:rPr lang="en-US" sz="1400" dirty="0">
                  <a:solidFill>
                    <a:schemeClr val="accent1"/>
                  </a:solidFill>
                  <a:latin typeface="Open Sans" pitchFamily="2" charset="0"/>
                </a:rPr>
                <a:t>Designer</a:t>
              </a:r>
              <a:endParaRPr lang="id-ID" sz="1400" dirty="0">
                <a:solidFill>
                  <a:schemeClr val="accent1"/>
                </a:solidFill>
                <a:latin typeface="Open Sans" pitchFamily="2" charset="0"/>
              </a:endParaRPr>
            </a:p>
          </p:txBody>
        </p:sp>
        <p:sp>
          <p:nvSpPr>
            <p:cNvPr id="51" name="Oval 50">
              <a:extLst>
                <a:ext uri="{FF2B5EF4-FFF2-40B4-BE49-F238E27FC236}">
                  <a16:creationId xmlns:a16="http://schemas.microsoft.com/office/drawing/2014/main" id="{FAFCB521-F015-42F9-BEE3-47ADBFD06926}"/>
                </a:ext>
              </a:extLst>
            </p:cNvPr>
            <p:cNvSpPr/>
            <p:nvPr/>
          </p:nvSpPr>
          <p:spPr>
            <a:xfrm>
              <a:off x="5091819" y="3160281"/>
              <a:ext cx="495300" cy="495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2" name="Oval 51">
              <a:extLst>
                <a:ext uri="{FF2B5EF4-FFF2-40B4-BE49-F238E27FC236}">
                  <a16:creationId xmlns:a16="http://schemas.microsoft.com/office/drawing/2014/main" id="{1987A6BF-559C-4B09-88FC-66C24F7E5C47}"/>
                </a:ext>
              </a:extLst>
            </p:cNvPr>
            <p:cNvSpPr/>
            <p:nvPr/>
          </p:nvSpPr>
          <p:spPr>
            <a:xfrm>
              <a:off x="5337352" y="3160281"/>
              <a:ext cx="495300" cy="495300"/>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3" name="Oval 52">
              <a:extLst>
                <a:ext uri="{FF2B5EF4-FFF2-40B4-BE49-F238E27FC236}">
                  <a16:creationId xmlns:a16="http://schemas.microsoft.com/office/drawing/2014/main" id="{912E27DA-2812-4653-AFAE-759AB05A61F2}"/>
                </a:ext>
              </a:extLst>
            </p:cNvPr>
            <p:cNvSpPr/>
            <p:nvPr/>
          </p:nvSpPr>
          <p:spPr>
            <a:xfrm>
              <a:off x="5582885" y="3160281"/>
              <a:ext cx="495300" cy="4953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4" name="Oval 53">
              <a:extLst>
                <a:ext uri="{FF2B5EF4-FFF2-40B4-BE49-F238E27FC236}">
                  <a16:creationId xmlns:a16="http://schemas.microsoft.com/office/drawing/2014/main" id="{888FE817-9A1B-48E4-888A-5B4BD5B8E7C6}"/>
                </a:ext>
              </a:extLst>
            </p:cNvPr>
            <p:cNvSpPr/>
            <p:nvPr/>
          </p:nvSpPr>
          <p:spPr>
            <a:xfrm>
              <a:off x="5828419" y="3160281"/>
              <a:ext cx="495300" cy="495300"/>
            </a:xfrm>
            <a:prstGeom prst="ellips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8" name="TextBox 57">
              <a:extLst>
                <a:ext uri="{FF2B5EF4-FFF2-40B4-BE49-F238E27FC236}">
                  <a16:creationId xmlns:a16="http://schemas.microsoft.com/office/drawing/2014/main" id="{68C4F6E7-61F0-4A9D-A513-CF41D1FE749A}"/>
                </a:ext>
              </a:extLst>
            </p:cNvPr>
            <p:cNvSpPr txBox="1"/>
            <p:nvPr/>
          </p:nvSpPr>
          <p:spPr>
            <a:xfrm>
              <a:off x="5007234" y="2249441"/>
              <a:ext cx="1742730" cy="307777"/>
            </a:xfrm>
            <a:prstGeom prst="rect">
              <a:avLst/>
            </a:prstGeom>
            <a:noFill/>
          </p:spPr>
          <p:txBody>
            <a:bodyPr wrap="square">
              <a:spAutoFit/>
            </a:bodyPr>
            <a:lstStyle/>
            <a:p>
              <a:r>
                <a:rPr lang="en-US" sz="1400" b="1" dirty="0">
                  <a:latin typeface="Open Sans" pitchFamily="2" charset="0"/>
                  <a:ea typeface="Open Sans" pitchFamily="2" charset="0"/>
                  <a:cs typeface="Open Sans" pitchFamily="2" charset="0"/>
                </a:rPr>
                <a:t>Professional </a:t>
              </a:r>
              <a:endParaRPr lang="id-ID" sz="1400" b="1" dirty="0">
                <a:latin typeface="Open Sans" pitchFamily="2" charset="0"/>
                <a:ea typeface="Open Sans" pitchFamily="2" charset="0"/>
                <a:cs typeface="Open Sans" pitchFamily="2" charset="0"/>
              </a:endParaRPr>
            </a:p>
          </p:txBody>
        </p:sp>
        <p:pic>
          <p:nvPicPr>
            <p:cNvPr id="59" name="Graphic 58">
              <a:extLst>
                <a:ext uri="{FF2B5EF4-FFF2-40B4-BE49-F238E27FC236}">
                  <a16:creationId xmlns:a16="http://schemas.microsoft.com/office/drawing/2014/main" id="{0144A15A-C7C0-4AF0-8663-008EF60CC4DD}"/>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900429" y="2249441"/>
              <a:ext cx="250180" cy="333573"/>
            </a:xfrm>
            <a:prstGeom prst="rect">
              <a:avLst/>
            </a:prstGeom>
          </p:spPr>
        </p:pic>
      </p:grpSp>
      <p:sp>
        <p:nvSpPr>
          <p:cNvPr id="34" name="Rectangle: Rounded Corners 33">
            <a:extLst>
              <a:ext uri="{FF2B5EF4-FFF2-40B4-BE49-F238E27FC236}">
                <a16:creationId xmlns:a16="http://schemas.microsoft.com/office/drawing/2014/main" id="{87DC2118-96F8-4369-A478-18EB45F4DC29}"/>
              </a:ext>
            </a:extLst>
          </p:cNvPr>
          <p:cNvSpPr/>
          <p:nvPr/>
        </p:nvSpPr>
        <p:spPr>
          <a:xfrm>
            <a:off x="5504024" y="4558280"/>
            <a:ext cx="3695700" cy="1816100"/>
          </a:xfrm>
          <a:prstGeom prst="roundRect">
            <a:avLst>
              <a:gd name="adj" fmla="val 19517"/>
            </a:avLst>
          </a:prstGeom>
          <a:solidFill>
            <a:schemeClr val="bg1"/>
          </a:solidFill>
          <a:ln>
            <a:noFill/>
          </a:ln>
          <a:effectLst>
            <a:outerShdw blurRad="127000" dist="38100" dir="5400000" sx="102000" sy="102000" algn="t"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38" name="Rectangle: Rounded Corners 37">
            <a:extLst>
              <a:ext uri="{FF2B5EF4-FFF2-40B4-BE49-F238E27FC236}">
                <a16:creationId xmlns:a16="http://schemas.microsoft.com/office/drawing/2014/main" id="{49382802-D49A-4413-B07A-23E8612E955F}"/>
              </a:ext>
            </a:extLst>
          </p:cNvPr>
          <p:cNvSpPr/>
          <p:nvPr/>
        </p:nvSpPr>
        <p:spPr>
          <a:xfrm>
            <a:off x="7720119" y="5748213"/>
            <a:ext cx="1117600" cy="400111"/>
          </a:xfrm>
          <a:prstGeom prst="roundRect">
            <a:avLst>
              <a:gd name="adj" fmla="val 50000"/>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39" name="TextBox 38">
            <a:extLst>
              <a:ext uri="{FF2B5EF4-FFF2-40B4-BE49-F238E27FC236}">
                <a16:creationId xmlns:a16="http://schemas.microsoft.com/office/drawing/2014/main" id="{2B156F14-3980-4A5F-A59A-AB4A2358D522}"/>
              </a:ext>
            </a:extLst>
          </p:cNvPr>
          <p:cNvSpPr txBox="1"/>
          <p:nvPr/>
        </p:nvSpPr>
        <p:spPr>
          <a:xfrm>
            <a:off x="7720119" y="5794380"/>
            <a:ext cx="1117600" cy="307777"/>
          </a:xfrm>
          <a:prstGeom prst="rect">
            <a:avLst/>
          </a:prstGeom>
          <a:noFill/>
        </p:spPr>
        <p:txBody>
          <a:bodyPr wrap="square" rtlCol="0">
            <a:spAutoFit/>
          </a:bodyPr>
          <a:lstStyle/>
          <a:p>
            <a:pPr algn="ctr"/>
            <a:r>
              <a:rPr lang="en-US" sz="1400" dirty="0">
                <a:solidFill>
                  <a:schemeClr val="accent1"/>
                </a:solidFill>
                <a:latin typeface="Open Sans" pitchFamily="2" charset="0"/>
              </a:rPr>
              <a:t>Designer</a:t>
            </a:r>
            <a:endParaRPr lang="id-ID" sz="1400" dirty="0">
              <a:solidFill>
                <a:schemeClr val="accent1"/>
              </a:solidFill>
              <a:latin typeface="Open Sans" pitchFamily="2" charset="0"/>
            </a:endParaRPr>
          </a:p>
        </p:txBody>
      </p:sp>
      <p:sp>
        <p:nvSpPr>
          <p:cNvPr id="40" name="Oval 39">
            <a:extLst>
              <a:ext uri="{FF2B5EF4-FFF2-40B4-BE49-F238E27FC236}">
                <a16:creationId xmlns:a16="http://schemas.microsoft.com/office/drawing/2014/main" id="{13584C24-7E51-490B-865B-51A6BF434C2E}"/>
              </a:ext>
            </a:extLst>
          </p:cNvPr>
          <p:cNvSpPr/>
          <p:nvPr/>
        </p:nvSpPr>
        <p:spPr>
          <a:xfrm>
            <a:off x="5701735" y="5700690"/>
            <a:ext cx="495300" cy="495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41" name="Oval 40">
            <a:extLst>
              <a:ext uri="{FF2B5EF4-FFF2-40B4-BE49-F238E27FC236}">
                <a16:creationId xmlns:a16="http://schemas.microsoft.com/office/drawing/2014/main" id="{5107FA9F-1045-4352-920C-B5145B14E86E}"/>
              </a:ext>
            </a:extLst>
          </p:cNvPr>
          <p:cNvSpPr/>
          <p:nvPr/>
        </p:nvSpPr>
        <p:spPr>
          <a:xfrm>
            <a:off x="5947268" y="5700690"/>
            <a:ext cx="495300" cy="495300"/>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42" name="Oval 41">
            <a:extLst>
              <a:ext uri="{FF2B5EF4-FFF2-40B4-BE49-F238E27FC236}">
                <a16:creationId xmlns:a16="http://schemas.microsoft.com/office/drawing/2014/main" id="{1DDA5C96-ED4D-4EB2-802E-85F61CFD7E47}"/>
              </a:ext>
            </a:extLst>
          </p:cNvPr>
          <p:cNvSpPr/>
          <p:nvPr/>
        </p:nvSpPr>
        <p:spPr>
          <a:xfrm>
            <a:off x="6192801" y="5700690"/>
            <a:ext cx="495300" cy="4953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43" name="Oval 42">
            <a:extLst>
              <a:ext uri="{FF2B5EF4-FFF2-40B4-BE49-F238E27FC236}">
                <a16:creationId xmlns:a16="http://schemas.microsoft.com/office/drawing/2014/main" id="{841835A6-86D0-4DF3-B7B0-0E3D8FDCF3AE}"/>
              </a:ext>
            </a:extLst>
          </p:cNvPr>
          <p:cNvSpPr/>
          <p:nvPr/>
        </p:nvSpPr>
        <p:spPr>
          <a:xfrm>
            <a:off x="6438335" y="5700690"/>
            <a:ext cx="495300" cy="495300"/>
          </a:xfrm>
          <a:prstGeom prst="ellips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56" name="TextBox 55">
            <a:extLst>
              <a:ext uri="{FF2B5EF4-FFF2-40B4-BE49-F238E27FC236}">
                <a16:creationId xmlns:a16="http://schemas.microsoft.com/office/drawing/2014/main" id="{FBE585A6-EF2C-49A7-83A6-C87C84BF1176}"/>
              </a:ext>
            </a:extLst>
          </p:cNvPr>
          <p:cNvSpPr txBox="1"/>
          <p:nvPr/>
        </p:nvSpPr>
        <p:spPr>
          <a:xfrm>
            <a:off x="5690639" y="4759185"/>
            <a:ext cx="1351821" cy="307777"/>
          </a:xfrm>
          <a:prstGeom prst="rect">
            <a:avLst/>
          </a:prstGeom>
          <a:noFill/>
        </p:spPr>
        <p:txBody>
          <a:bodyPr wrap="square">
            <a:spAutoFit/>
          </a:bodyPr>
          <a:lstStyle/>
          <a:p>
            <a:r>
              <a:rPr lang="en-IN" sz="1400" b="1" dirty="0">
                <a:latin typeface="Open Sans" pitchFamily="2" charset="0"/>
                <a:ea typeface="Open Sans" pitchFamily="2" charset="0"/>
                <a:cs typeface="Open Sans" pitchFamily="2" charset="0"/>
              </a:rPr>
              <a:t>Calm down </a:t>
            </a:r>
            <a:endParaRPr lang="id-ID" sz="1400" b="1" dirty="0">
              <a:latin typeface="Open Sans" pitchFamily="2" charset="0"/>
              <a:ea typeface="Open Sans" pitchFamily="2" charset="0"/>
              <a:cs typeface="Open Sans" pitchFamily="2" charset="0"/>
            </a:endParaRPr>
          </a:p>
        </p:txBody>
      </p:sp>
      <p:sp>
        <p:nvSpPr>
          <p:cNvPr id="57" name="TextBox 56">
            <a:extLst>
              <a:ext uri="{FF2B5EF4-FFF2-40B4-BE49-F238E27FC236}">
                <a16:creationId xmlns:a16="http://schemas.microsoft.com/office/drawing/2014/main" id="{24EF2953-E084-4597-9712-FC4A1C984BAC}"/>
              </a:ext>
            </a:extLst>
          </p:cNvPr>
          <p:cNvSpPr txBox="1"/>
          <p:nvPr/>
        </p:nvSpPr>
        <p:spPr>
          <a:xfrm>
            <a:off x="5690640" y="5097739"/>
            <a:ext cx="1872011" cy="307777"/>
          </a:xfrm>
          <a:prstGeom prst="rect">
            <a:avLst/>
          </a:prstGeom>
          <a:noFill/>
        </p:spPr>
        <p:txBody>
          <a:bodyPr wrap="square">
            <a:spAutoFit/>
          </a:bodyPr>
          <a:lstStyle/>
          <a:p>
            <a:r>
              <a:rPr lang="en-US" sz="1400" b="1" dirty="0">
                <a:solidFill>
                  <a:schemeClr val="bg1">
                    <a:lumMod val="50000"/>
                  </a:schemeClr>
                </a:solidFill>
                <a:effectLst/>
                <a:latin typeface="Open Sans" pitchFamily="2" charset="0"/>
                <a:ea typeface="Open Sans" pitchFamily="2" charset="0"/>
                <a:cs typeface="Open Sans" pitchFamily="2" charset="0"/>
              </a:rPr>
              <a:t>Quality Control</a:t>
            </a:r>
            <a:endParaRPr lang="id-ID" sz="1400" b="1" dirty="0">
              <a:solidFill>
                <a:schemeClr val="bg1">
                  <a:lumMod val="50000"/>
                </a:schemeClr>
              </a:solidFill>
              <a:latin typeface="Open Sans" pitchFamily="2" charset="0"/>
              <a:ea typeface="Open Sans" pitchFamily="2" charset="0"/>
              <a:cs typeface="Open Sans" pitchFamily="2" charset="0"/>
            </a:endParaRPr>
          </a:p>
        </p:txBody>
      </p:sp>
      <p:pic>
        <p:nvPicPr>
          <p:cNvPr id="60" name="Graphic 59">
            <a:extLst>
              <a:ext uri="{FF2B5EF4-FFF2-40B4-BE49-F238E27FC236}">
                <a16:creationId xmlns:a16="http://schemas.microsoft.com/office/drawing/2014/main" id="{B6216602-0E81-4467-BB47-81865EFBD34F}"/>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445045" y="4865973"/>
            <a:ext cx="329184" cy="376210"/>
          </a:xfrm>
          <a:prstGeom prst="rect">
            <a:avLst/>
          </a:prstGeom>
        </p:spPr>
      </p:pic>
      <p:sp>
        <p:nvSpPr>
          <p:cNvPr id="64" name="TextBox 63">
            <a:extLst>
              <a:ext uri="{FF2B5EF4-FFF2-40B4-BE49-F238E27FC236}">
                <a16:creationId xmlns:a16="http://schemas.microsoft.com/office/drawing/2014/main" id="{6ABF7D42-4380-4C32-B4AD-8AF708A5BF18}"/>
              </a:ext>
            </a:extLst>
          </p:cNvPr>
          <p:cNvSpPr txBox="1"/>
          <p:nvPr/>
        </p:nvSpPr>
        <p:spPr>
          <a:xfrm>
            <a:off x="962536" y="1020235"/>
            <a:ext cx="3595973" cy="1754326"/>
          </a:xfrm>
          <a:prstGeom prst="rect">
            <a:avLst/>
          </a:prstGeom>
          <a:noFill/>
        </p:spPr>
        <p:txBody>
          <a:bodyPr wrap="square" rtlCol="0">
            <a:spAutoFit/>
          </a:bodyPr>
          <a:lstStyle/>
          <a:p>
            <a:r>
              <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Interesting Marketing Creatives</a:t>
            </a:r>
          </a:p>
        </p:txBody>
      </p:sp>
      <p:sp>
        <p:nvSpPr>
          <p:cNvPr id="65" name="TextBox 64">
            <a:extLst>
              <a:ext uri="{FF2B5EF4-FFF2-40B4-BE49-F238E27FC236}">
                <a16:creationId xmlns:a16="http://schemas.microsoft.com/office/drawing/2014/main" id="{D55276D4-79DA-4AC7-8710-AE5963805FBA}"/>
              </a:ext>
            </a:extLst>
          </p:cNvPr>
          <p:cNvSpPr txBox="1"/>
          <p:nvPr/>
        </p:nvSpPr>
        <p:spPr>
          <a:xfrm>
            <a:off x="985680" y="3169697"/>
            <a:ext cx="2213271"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a:t>
            </a:r>
          </a:p>
        </p:txBody>
      </p:sp>
      <p:sp>
        <p:nvSpPr>
          <p:cNvPr id="44" name="Rectangle: Top Corners Rounded 43">
            <a:extLst>
              <a:ext uri="{FF2B5EF4-FFF2-40B4-BE49-F238E27FC236}">
                <a16:creationId xmlns:a16="http://schemas.microsoft.com/office/drawing/2014/main" id="{EA8D73D2-21BA-467D-AF66-7581E4998E9C}"/>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46" name="TextBox 45">
            <a:extLst>
              <a:ext uri="{FF2B5EF4-FFF2-40B4-BE49-F238E27FC236}">
                <a16:creationId xmlns:a16="http://schemas.microsoft.com/office/drawing/2014/main" id="{5DF8B873-0D85-4619-BB89-A960D4AD83B7}"/>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26</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a:extLst>
              <a:ext uri="{FF2B5EF4-FFF2-40B4-BE49-F238E27FC236}">
                <a16:creationId xmlns:a16="http://schemas.microsoft.com/office/drawing/2014/main" id="{252CF954-4D96-413E-8D4E-DC2032C39B97}"/>
              </a:ext>
            </a:extLst>
          </p:cNvPr>
          <p:cNvSpPr txBox="1"/>
          <p:nvPr/>
        </p:nvSpPr>
        <p:spPr>
          <a:xfrm>
            <a:off x="962536" y="4238900"/>
            <a:ext cx="2286286" cy="893834"/>
          </a:xfrm>
          <a:prstGeom prst="rect">
            <a:avLst/>
          </a:prstGeom>
          <a:noFill/>
        </p:spPr>
        <p:txBody>
          <a:bodyPr wrap="square">
            <a:spAutoFit/>
          </a:bodyPr>
          <a:lstStyle/>
          <a:p>
            <a:pPr>
              <a:lnSpc>
                <a:spcPct val="150000"/>
              </a:lnSpc>
            </a:pPr>
            <a:r>
              <a:rPr lang="id-ID" sz="1200" b="0" dirty="0">
                <a:solidFill>
                  <a:schemeClr val="bg1"/>
                </a:solidFill>
                <a:effectLst/>
                <a:latin typeface="Open Sans" pitchFamily="2" charset="0"/>
                <a:ea typeface="Open Sans" pitchFamily="2" charset="0"/>
                <a:cs typeface="Open Sans" pitchFamily="2" charset="0"/>
              </a:rPr>
              <a:t>Lorem ipsum dolor sit amet, consectetur adipisicing elit, sed </a:t>
            </a:r>
            <a:r>
              <a:rPr lang="id-ID" sz="1200" dirty="0">
                <a:solidFill>
                  <a:schemeClr val="bg1"/>
                </a:solidFill>
                <a:latin typeface="Open Sans" pitchFamily="2" charset="0"/>
                <a:ea typeface="Open Sans" pitchFamily="2" charset="0"/>
                <a:cs typeface="Open Sans" pitchFamily="2" charset="0"/>
              </a:rPr>
              <a:t>do eiusmod tempor</a:t>
            </a:r>
          </a:p>
        </p:txBody>
      </p:sp>
      <p:sp>
        <p:nvSpPr>
          <p:cNvPr id="55" name="Rectangle: Rounded Corners 54">
            <a:extLst>
              <a:ext uri="{FF2B5EF4-FFF2-40B4-BE49-F238E27FC236}">
                <a16:creationId xmlns:a16="http://schemas.microsoft.com/office/drawing/2014/main" id="{C96DBE16-DA09-45E6-A950-99DFE3E11E65}"/>
              </a:ext>
            </a:extLst>
          </p:cNvPr>
          <p:cNvSpPr/>
          <p:nvPr/>
        </p:nvSpPr>
        <p:spPr>
          <a:xfrm>
            <a:off x="1056858" y="5596289"/>
            <a:ext cx="1090324" cy="432500"/>
          </a:xfrm>
          <a:prstGeom prst="roundRect">
            <a:avLst>
              <a:gd name="adj" fmla="val 5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latin typeface="Open Sans" pitchFamily="2" charset="0"/>
            </a:endParaRPr>
          </a:p>
        </p:txBody>
      </p:sp>
      <p:sp>
        <p:nvSpPr>
          <p:cNvPr id="61" name="TextBox 60">
            <a:extLst>
              <a:ext uri="{FF2B5EF4-FFF2-40B4-BE49-F238E27FC236}">
                <a16:creationId xmlns:a16="http://schemas.microsoft.com/office/drawing/2014/main" id="{9361285A-DE18-4B4D-B2B1-AE9B6D981015}"/>
              </a:ext>
            </a:extLst>
          </p:cNvPr>
          <p:cNvSpPr txBox="1"/>
          <p:nvPr/>
        </p:nvSpPr>
        <p:spPr>
          <a:xfrm>
            <a:off x="1069737" y="5686918"/>
            <a:ext cx="1090324" cy="261610"/>
          </a:xfrm>
          <a:prstGeom prst="rect">
            <a:avLst/>
          </a:prstGeom>
          <a:noFill/>
          <a:ln>
            <a:noFill/>
          </a:ln>
        </p:spPr>
        <p:txBody>
          <a:bodyPr wrap="square">
            <a:spAutoFit/>
          </a:bodyPr>
          <a:lstStyle/>
          <a:p>
            <a:pPr algn="ctr"/>
            <a:r>
              <a:rPr lang="en-US" sz="1100" b="1" dirty="0">
                <a:solidFill>
                  <a:schemeClr val="accent2"/>
                </a:solidFill>
                <a:latin typeface="Open Sans" pitchFamily="2" charset="0"/>
                <a:ea typeface="Open Sans" pitchFamily="2" charset="0"/>
                <a:cs typeface="Open Sans" pitchFamily="2" charset="0"/>
              </a:rPr>
              <a:t>next</a:t>
            </a:r>
            <a:r>
              <a:rPr lang="en-US" sz="1100" b="1" i="0" dirty="0">
                <a:solidFill>
                  <a:schemeClr val="accent2"/>
                </a:solidFill>
                <a:effectLst/>
                <a:latin typeface="Open Sans" pitchFamily="2" charset="0"/>
                <a:ea typeface="Open Sans" pitchFamily="2" charset="0"/>
                <a:cs typeface="Open Sans" pitchFamily="2" charset="0"/>
              </a:rPr>
              <a:t> Project</a:t>
            </a:r>
            <a:endParaRPr lang="id-ID" sz="1100" b="1" dirty="0">
              <a:solidFill>
                <a:schemeClr val="accent2"/>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572408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0865BB4-6543-44DC-822B-E0E4C2D77B97}"/>
              </a:ext>
            </a:extLst>
          </p:cNvPr>
          <p:cNvSpPr txBox="1"/>
          <p:nvPr/>
        </p:nvSpPr>
        <p:spPr>
          <a:xfrm>
            <a:off x="1827800" y="1351666"/>
            <a:ext cx="3534109" cy="1754326"/>
          </a:xfrm>
          <a:prstGeom prst="rect">
            <a:avLst/>
          </a:prstGeom>
          <a:noFill/>
        </p:spPr>
        <p:txBody>
          <a:bodyPr wrap="square" rtlCol="0">
            <a:spAutoFit/>
          </a:bodyPr>
          <a:lstStyle/>
          <a:p>
            <a:r>
              <a:rPr lang="id-ID" sz="3600" b="1" dirty="0">
                <a:solidFill>
                  <a:schemeClr val="accent2"/>
                </a:solidFill>
                <a:latin typeface="Poppins" panose="00000500000000000000" pitchFamily="2" charset="0"/>
                <a:ea typeface="Open Sans ExtraBold" panose="020B0906030804020204" pitchFamily="34" charset="0"/>
                <a:cs typeface="Poppins" panose="00000500000000000000" pitchFamily="2" charset="0"/>
              </a:rPr>
              <a:t>Creative </a:t>
            </a:r>
            <a:r>
              <a:rPr lang="id-ID" sz="3600" b="1" dirty="0">
                <a:latin typeface="Poppins" panose="00000500000000000000" pitchFamily="2" charset="0"/>
                <a:ea typeface="Open Sans ExtraBold" panose="020B0906030804020204" pitchFamily="34" charset="0"/>
                <a:cs typeface="Poppins" panose="00000500000000000000" pitchFamily="2" charset="0"/>
              </a:rPr>
              <a:t>Marketing Expert</a:t>
            </a:r>
          </a:p>
        </p:txBody>
      </p:sp>
      <p:sp>
        <p:nvSpPr>
          <p:cNvPr id="15" name="TextBox 14">
            <a:extLst>
              <a:ext uri="{FF2B5EF4-FFF2-40B4-BE49-F238E27FC236}">
                <a16:creationId xmlns:a16="http://schemas.microsoft.com/office/drawing/2014/main" id="{9169B5BA-38B6-45B6-AE9D-07916202F961}"/>
              </a:ext>
            </a:extLst>
          </p:cNvPr>
          <p:cNvSpPr txBox="1"/>
          <p:nvPr/>
        </p:nvSpPr>
        <p:spPr>
          <a:xfrm>
            <a:off x="1827800" y="3752008"/>
            <a:ext cx="2769337" cy="1170833"/>
          </a:xfrm>
          <a:prstGeom prst="rect">
            <a:avLst/>
          </a:prstGeom>
          <a:noFill/>
        </p:spPr>
        <p:txBody>
          <a:bodyPr wrap="square">
            <a:spAutoFit/>
          </a:bodyPr>
          <a:lstStyle/>
          <a:p>
            <a:pPr>
              <a:lnSpc>
                <a:spcPct val="150000"/>
              </a:lnSpc>
            </a:pPr>
            <a:r>
              <a:rPr lang="id-ID" sz="1200" b="0" dirty="0">
                <a:solidFill>
                  <a:schemeClr val="bg1">
                    <a:lumMod val="50000"/>
                  </a:schemeClr>
                </a:solidFill>
                <a:effectLst/>
                <a:latin typeface="Open Sans" pitchFamily="2" charset="0"/>
                <a:ea typeface="Open Sans" pitchFamily="2" charset="0"/>
                <a:cs typeface="Open Sans" pitchFamily="2" charset="0"/>
              </a:rPr>
              <a:t>Lorem ipsum dolor sit amet, consectetur adipisicing elit, tempor incididunt ut labore et dolore magna aliqua. Ut</a:t>
            </a:r>
            <a:endParaRPr lang="id-ID" sz="1200" dirty="0">
              <a:solidFill>
                <a:schemeClr val="bg1">
                  <a:lumMod val="50000"/>
                </a:schemeClr>
              </a:solidFill>
              <a:latin typeface="Open Sans" pitchFamily="2" charset="0"/>
              <a:ea typeface="Open Sans" pitchFamily="2" charset="0"/>
              <a:cs typeface="Open Sans" pitchFamily="2" charset="0"/>
            </a:endParaRPr>
          </a:p>
        </p:txBody>
      </p:sp>
      <p:sp>
        <p:nvSpPr>
          <p:cNvPr id="22" name="Freeform: Shape 21">
            <a:extLst>
              <a:ext uri="{FF2B5EF4-FFF2-40B4-BE49-F238E27FC236}">
                <a16:creationId xmlns:a16="http://schemas.microsoft.com/office/drawing/2014/main" id="{44C636A2-E936-4CA1-A9D2-E4754ED7C08F}"/>
              </a:ext>
            </a:extLst>
          </p:cNvPr>
          <p:cNvSpPr/>
          <p:nvPr/>
        </p:nvSpPr>
        <p:spPr>
          <a:xfrm rot="10800000" flipV="1">
            <a:off x="0" y="5198646"/>
            <a:ext cx="1827800" cy="1659354"/>
          </a:xfrm>
          <a:custGeom>
            <a:avLst/>
            <a:gdLst>
              <a:gd name="connsiteX0" fmla="*/ 1262743 w 1932907"/>
              <a:gd name="connsiteY0" fmla="*/ 0 h 1659354"/>
              <a:gd name="connsiteX1" fmla="*/ 1864641 w 1932907"/>
              <a:gd name="connsiteY1" fmla="*/ 155455 h 1659354"/>
              <a:gd name="connsiteX2" fmla="*/ 1932907 w 1932907"/>
              <a:gd name="connsiteY2" fmla="*/ 197756 h 1659354"/>
              <a:gd name="connsiteX3" fmla="*/ 1932907 w 1932907"/>
              <a:gd name="connsiteY3" fmla="*/ 1659354 h 1659354"/>
              <a:gd name="connsiteX4" fmla="*/ 53832 w 1932907"/>
              <a:gd name="connsiteY4" fmla="*/ 1659354 h 1659354"/>
              <a:gd name="connsiteX5" fmla="*/ 25654 w 1932907"/>
              <a:gd name="connsiteY5" fmla="*/ 1547575 h 1659354"/>
              <a:gd name="connsiteX6" fmla="*/ 0 w 1932907"/>
              <a:gd name="connsiteY6" fmla="*/ 1287998 h 1659354"/>
              <a:gd name="connsiteX7" fmla="*/ 1262743 w 1932907"/>
              <a:gd name="connsiteY7" fmla="*/ 0 h 165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2907" h="1659354">
                <a:moveTo>
                  <a:pt x="1262743" y="0"/>
                </a:moveTo>
                <a:cubicBezTo>
                  <a:pt x="1480679" y="0"/>
                  <a:pt x="1685719" y="56314"/>
                  <a:pt x="1864641" y="155455"/>
                </a:cubicBezTo>
                <a:lnTo>
                  <a:pt x="1932907" y="197756"/>
                </a:lnTo>
                <a:lnTo>
                  <a:pt x="1932907" y="1659354"/>
                </a:lnTo>
                <a:lnTo>
                  <a:pt x="53832" y="1659354"/>
                </a:lnTo>
                <a:lnTo>
                  <a:pt x="25654" y="1547575"/>
                </a:lnTo>
                <a:cubicBezTo>
                  <a:pt x="8834" y="1463729"/>
                  <a:pt x="0" y="1376916"/>
                  <a:pt x="0" y="1287998"/>
                </a:cubicBezTo>
                <a:cubicBezTo>
                  <a:pt x="0" y="576656"/>
                  <a:pt x="565349" y="0"/>
                  <a:pt x="1262743" y="0"/>
                </a:cubicBezTo>
                <a:close/>
              </a:path>
            </a:pathLst>
          </a:cu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latin typeface="Open Sans" pitchFamily="2" charset="0"/>
            </a:endParaRPr>
          </a:p>
        </p:txBody>
      </p:sp>
      <p:sp>
        <p:nvSpPr>
          <p:cNvPr id="23" name="Rectangle: Top Corners Rounded 22">
            <a:extLst>
              <a:ext uri="{FF2B5EF4-FFF2-40B4-BE49-F238E27FC236}">
                <a16:creationId xmlns:a16="http://schemas.microsoft.com/office/drawing/2014/main" id="{072FFD5C-CDA1-4F65-A9DB-6EE8CC09B13D}"/>
              </a:ext>
            </a:extLst>
          </p:cNvPr>
          <p:cNvSpPr/>
          <p:nvPr/>
        </p:nvSpPr>
        <p:spPr>
          <a:xfrm rot="5400000">
            <a:off x="5820" y="221265"/>
            <a:ext cx="496361" cy="508000"/>
          </a:xfrm>
          <a:prstGeom prst="round2SameRect">
            <a:avLst>
              <a:gd name="adj1" fmla="val 50000"/>
              <a:gd name="adj2" fmla="val 0"/>
            </a:avLst>
          </a:prstGeom>
          <a:gradFill>
            <a:gsLst>
              <a:gs pos="0">
                <a:schemeClr val="accent4"/>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Open Sans" pitchFamily="2" charset="0"/>
            </a:endParaRPr>
          </a:p>
        </p:txBody>
      </p:sp>
      <p:sp>
        <p:nvSpPr>
          <p:cNvPr id="24" name="TextBox 23">
            <a:extLst>
              <a:ext uri="{FF2B5EF4-FFF2-40B4-BE49-F238E27FC236}">
                <a16:creationId xmlns:a16="http://schemas.microsoft.com/office/drawing/2014/main" id="{995C7DFB-695D-4C38-ADAD-0EEB77057717}"/>
              </a:ext>
            </a:extLst>
          </p:cNvPr>
          <p:cNvSpPr txBox="1"/>
          <p:nvPr/>
        </p:nvSpPr>
        <p:spPr>
          <a:xfrm>
            <a:off x="63530" y="367233"/>
            <a:ext cx="888941"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08</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Rounded Corners 10">
            <a:extLst>
              <a:ext uri="{FF2B5EF4-FFF2-40B4-BE49-F238E27FC236}">
                <a16:creationId xmlns:a16="http://schemas.microsoft.com/office/drawing/2014/main" id="{7A2901BA-0552-4F6B-822B-94498B1BD7BC}"/>
              </a:ext>
            </a:extLst>
          </p:cNvPr>
          <p:cNvSpPr/>
          <p:nvPr/>
        </p:nvSpPr>
        <p:spPr>
          <a:xfrm>
            <a:off x="1853534" y="5323598"/>
            <a:ext cx="1090324" cy="43250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Open Sans" pitchFamily="2" charset="0"/>
            </a:endParaRPr>
          </a:p>
        </p:txBody>
      </p:sp>
      <p:sp>
        <p:nvSpPr>
          <p:cNvPr id="12" name="TextBox 11">
            <a:extLst>
              <a:ext uri="{FF2B5EF4-FFF2-40B4-BE49-F238E27FC236}">
                <a16:creationId xmlns:a16="http://schemas.microsoft.com/office/drawing/2014/main" id="{137A9E82-8C0C-40F1-8A31-F7D54CAA56B1}"/>
              </a:ext>
            </a:extLst>
          </p:cNvPr>
          <p:cNvSpPr txBox="1"/>
          <p:nvPr/>
        </p:nvSpPr>
        <p:spPr>
          <a:xfrm>
            <a:off x="1840655" y="5401348"/>
            <a:ext cx="1090324" cy="261610"/>
          </a:xfrm>
          <a:prstGeom prst="rect">
            <a:avLst/>
          </a:prstGeom>
          <a:noFill/>
        </p:spPr>
        <p:txBody>
          <a:bodyPr wrap="square">
            <a:spAutoFit/>
          </a:bodyPr>
          <a:lstStyle/>
          <a:p>
            <a:pPr algn="ctr"/>
            <a:r>
              <a:rPr lang="en-US" sz="1100" b="1" i="0" dirty="0">
                <a:solidFill>
                  <a:schemeClr val="accent1"/>
                </a:solidFill>
                <a:effectLst/>
                <a:latin typeface="Open Sans" pitchFamily="2" charset="0"/>
                <a:ea typeface="Open Sans" pitchFamily="2" charset="0"/>
                <a:cs typeface="Open Sans" pitchFamily="2" charset="0"/>
              </a:rPr>
              <a:t>See Project</a:t>
            </a:r>
            <a:endParaRPr lang="id-ID" sz="1100" b="1" dirty="0">
              <a:solidFill>
                <a:schemeClr val="accent1"/>
              </a:solidFill>
              <a:latin typeface="Open Sans" pitchFamily="2" charset="0"/>
              <a:ea typeface="Open Sans" pitchFamily="2" charset="0"/>
              <a:cs typeface="Open Sans" pitchFamily="2" charset="0"/>
            </a:endParaRPr>
          </a:p>
        </p:txBody>
      </p:sp>
      <p:sp>
        <p:nvSpPr>
          <p:cNvPr id="3" name="Picture Placeholder 2">
            <a:extLst>
              <a:ext uri="{FF2B5EF4-FFF2-40B4-BE49-F238E27FC236}">
                <a16:creationId xmlns:a16="http://schemas.microsoft.com/office/drawing/2014/main" id="{9157FF7E-066C-CB04-AF02-554C685A4A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BB86CA26-60F0-FDD1-427D-554409FCA348}"/>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9E24C7A6-3733-52A2-B69D-6ED4B18DC14F}"/>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8835F0C8-9239-989C-6B7C-423D243FA60E}"/>
              </a:ext>
            </a:extLst>
          </p:cNvPr>
          <p:cNvSpPr>
            <a:spLocks noGrp="1"/>
          </p:cNvSpPr>
          <p:nvPr>
            <p:ph type="pic" sz="quarter" idx="11"/>
          </p:nvPr>
        </p:nvSpPr>
        <p:spPr/>
      </p:sp>
    </p:spTree>
    <p:extLst>
      <p:ext uri="{BB962C8B-B14F-4D97-AF65-F5344CB8AC3E}">
        <p14:creationId xmlns:p14="http://schemas.microsoft.com/office/powerpoint/2010/main" val="1862397713"/>
      </p:ext>
    </p:extLst>
  </p:cSld>
  <p:clrMapOvr>
    <a:masterClrMapping/>
  </p:clrMapOvr>
</p:sld>
</file>

<file path=ppt/theme/theme1.xml><?xml version="1.0" encoding="utf-8"?>
<a:theme xmlns:a="http://schemas.openxmlformats.org/drawingml/2006/main" name="Office Theme">
  <a:themeElements>
    <a:clrScheme name="Custom 796">
      <a:dk1>
        <a:sysClr val="windowText" lastClr="000000"/>
      </a:dk1>
      <a:lt1>
        <a:sysClr val="window" lastClr="FFFFFF"/>
      </a:lt1>
      <a:dk2>
        <a:srgbClr val="373545"/>
      </a:dk2>
      <a:lt2>
        <a:srgbClr val="DCD8DC"/>
      </a:lt2>
      <a:accent1>
        <a:srgbClr val="5C3384"/>
      </a:accent1>
      <a:accent2>
        <a:srgbClr val="B258D6"/>
      </a:accent2>
      <a:accent3>
        <a:srgbClr val="E2BB16"/>
      </a:accent3>
      <a:accent4>
        <a:srgbClr val="67B9B5"/>
      </a:accent4>
      <a:accent5>
        <a:srgbClr val="8784C7"/>
      </a:accent5>
      <a:accent6>
        <a:srgbClr val="6F8183"/>
      </a:accent6>
      <a:hlink>
        <a:srgbClr val="69A020"/>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1077</TotalTime>
  <Words>1438</Words>
  <Application>Microsoft Office PowerPoint</Application>
  <PresentationFormat>Widescreen</PresentationFormat>
  <Paragraphs>224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 Light</vt:lpstr>
      <vt:lpstr>DauphinPlain</vt:lpstr>
      <vt:lpstr>Open Sans</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yehezkiel glori</cp:lastModifiedBy>
  <cp:revision>139</cp:revision>
  <dcterms:created xsi:type="dcterms:W3CDTF">2022-11-15T14:07:42Z</dcterms:created>
  <dcterms:modified xsi:type="dcterms:W3CDTF">2023-01-16T03:51:38Z</dcterms:modified>
</cp:coreProperties>
</file>