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214496"/>
        <c:axId val="-958213952"/>
      </c:barChart>
      <c:catAx>
        <c:axId val="-958214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958213952"/>
        <c:crosses val="autoZero"/>
        <c:auto val="1"/>
        <c:lblAlgn val="ctr"/>
        <c:lblOffset val="100"/>
        <c:noMultiLvlLbl val="0"/>
      </c:catAx>
      <c:valAx>
        <c:axId val="-95821395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-958214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958337440"/>
        <c:axId val="-958341792"/>
      </c:barChart>
      <c:catAx>
        <c:axId val="-958337440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958341792"/>
        <c:crosses val="autoZero"/>
        <c:auto val="1"/>
        <c:lblAlgn val="ctr"/>
        <c:lblOffset val="100"/>
        <c:noMultiLvlLbl val="0"/>
      </c:catAx>
      <c:valAx>
        <c:axId val="-95834179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9583374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-958333632"/>
        <c:axId val="-958344512"/>
      </c:barChart>
      <c:catAx>
        <c:axId val="-958333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44512"/>
        <c:crosses val="autoZero"/>
        <c:auto val="1"/>
        <c:lblAlgn val="ctr"/>
        <c:lblOffset val="100"/>
        <c:noMultiLvlLbl val="0"/>
      </c:catAx>
      <c:valAx>
        <c:axId val="-958344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33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-958335264"/>
        <c:axId val="-958337984"/>
      </c:barChart>
      <c:catAx>
        <c:axId val="-958335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-958337984"/>
        <c:crosses val="autoZero"/>
        <c:auto val="1"/>
        <c:lblAlgn val="ctr"/>
        <c:lblOffset val="100"/>
        <c:noMultiLvlLbl val="0"/>
      </c:catAx>
      <c:valAx>
        <c:axId val="-95833798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-9583352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958334720"/>
        <c:axId val="-958345056"/>
      </c:barChart>
      <c:catAx>
        <c:axId val="-9583347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345056"/>
        <c:crosses val="autoZero"/>
        <c:auto val="1"/>
        <c:lblAlgn val="ctr"/>
        <c:lblOffset val="100"/>
        <c:noMultiLvlLbl val="0"/>
      </c:catAx>
      <c:valAx>
        <c:axId val="-95834505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958334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326560"/>
        <c:axId val="-958342880"/>
      </c:barChart>
      <c:catAx>
        <c:axId val="-958326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42880"/>
        <c:crosses val="autoZero"/>
        <c:auto val="1"/>
        <c:lblAlgn val="ctr"/>
        <c:lblOffset val="100"/>
        <c:noMultiLvlLbl val="0"/>
      </c:catAx>
      <c:valAx>
        <c:axId val="-9583428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32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958314048"/>
        <c:axId val="-958315680"/>
      </c:barChart>
      <c:catAx>
        <c:axId val="-9583140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15680"/>
        <c:crosses val="autoZero"/>
        <c:auto val="1"/>
        <c:lblAlgn val="ctr"/>
        <c:lblOffset val="100"/>
        <c:tickLblSkip val="1"/>
        <c:noMultiLvlLbl val="0"/>
      </c:catAx>
      <c:valAx>
        <c:axId val="-958315680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-958314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-958236800"/>
        <c:axId val="-958221568"/>
      </c:barChart>
      <c:catAx>
        <c:axId val="-9582368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958221568"/>
        <c:crosses val="autoZero"/>
        <c:auto val="1"/>
        <c:lblAlgn val="ctr"/>
        <c:lblOffset val="100"/>
        <c:noMultiLvlLbl val="0"/>
      </c:catAx>
      <c:valAx>
        <c:axId val="-95822156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-958236800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958318944"/>
        <c:axId val="-958312960"/>
      </c:barChart>
      <c:catAx>
        <c:axId val="-95831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12960"/>
        <c:crosses val="autoZero"/>
        <c:auto val="1"/>
        <c:lblAlgn val="ctr"/>
        <c:lblOffset val="100"/>
        <c:noMultiLvlLbl val="0"/>
      </c:catAx>
      <c:valAx>
        <c:axId val="-958312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189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958321120"/>
        <c:axId val="-958320032"/>
      </c:barChart>
      <c:catAx>
        <c:axId val="-95832112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958320032"/>
        <c:crosses val="autoZero"/>
        <c:auto val="1"/>
        <c:lblAlgn val="ctr"/>
        <c:lblOffset val="100"/>
        <c:noMultiLvlLbl val="0"/>
      </c:catAx>
      <c:valAx>
        <c:axId val="-95832003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95832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958325472"/>
        <c:axId val="-958323296"/>
      </c:barChart>
      <c:catAx>
        <c:axId val="-958325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23296"/>
        <c:crosses val="autoZero"/>
        <c:auto val="1"/>
        <c:lblAlgn val="ctr"/>
        <c:lblOffset val="100"/>
        <c:noMultiLvlLbl val="0"/>
      </c:catAx>
      <c:valAx>
        <c:axId val="-9583232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325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-958319488"/>
        <c:axId val="-958316768"/>
      </c:barChart>
      <c:valAx>
        <c:axId val="-958316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19488"/>
        <c:crosses val="autoZero"/>
        <c:crossBetween val="between"/>
      </c:valAx>
      <c:catAx>
        <c:axId val="-9583194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95831676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958314592"/>
        <c:axId val="-958299360"/>
      </c:barChart>
      <c:catAx>
        <c:axId val="-958314592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99360"/>
        <c:crosses val="autoZero"/>
        <c:auto val="1"/>
        <c:lblAlgn val="ctr"/>
        <c:lblOffset val="100"/>
        <c:noMultiLvlLbl val="0"/>
      </c:catAx>
      <c:valAx>
        <c:axId val="-958299360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1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958296640"/>
        <c:axId val="-958307520"/>
      </c:lineChart>
      <c:catAx>
        <c:axId val="-958296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07520"/>
        <c:crosses val="autoZero"/>
        <c:auto val="1"/>
        <c:lblAlgn val="ctr"/>
        <c:lblOffset val="100"/>
        <c:noMultiLvlLbl val="0"/>
      </c:catAx>
      <c:valAx>
        <c:axId val="-9583075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2966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958219936"/>
        <c:axId val="-958219392"/>
      </c:barChart>
      <c:catAx>
        <c:axId val="-958219936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958219392"/>
        <c:crosses val="autoZero"/>
        <c:auto val="1"/>
        <c:lblAlgn val="ctr"/>
        <c:lblOffset val="100"/>
        <c:noMultiLvlLbl val="0"/>
      </c:catAx>
      <c:valAx>
        <c:axId val="-95821939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9582199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958308064"/>
        <c:axId val="-958303168"/>
      </c:barChart>
      <c:catAx>
        <c:axId val="-958308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03168"/>
        <c:crosses val="autoZero"/>
        <c:auto val="1"/>
        <c:lblAlgn val="ctr"/>
        <c:lblOffset val="100"/>
        <c:tickLblSkip val="1"/>
        <c:noMultiLvlLbl val="0"/>
      </c:catAx>
      <c:valAx>
        <c:axId val="-958303168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08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958295008"/>
        <c:axId val="-958306432"/>
      </c:areaChart>
      <c:catAx>
        <c:axId val="-958295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06432"/>
        <c:crosses val="autoZero"/>
        <c:auto val="1"/>
        <c:lblAlgn val="ctr"/>
        <c:lblOffset val="100"/>
        <c:noMultiLvlLbl val="0"/>
      </c:catAx>
      <c:valAx>
        <c:axId val="-9583064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29500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958305888"/>
        <c:axId val="-958308608"/>
      </c:barChart>
      <c:valAx>
        <c:axId val="-9583086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305888"/>
        <c:crosses val="autoZero"/>
        <c:crossBetween val="between"/>
      </c:valAx>
      <c:catAx>
        <c:axId val="-958305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95830860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-958282496"/>
        <c:axId val="-958287936"/>
      </c:lineChart>
      <c:catAx>
        <c:axId val="-9582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958287936"/>
        <c:crosses val="autoZero"/>
        <c:auto val="1"/>
        <c:lblAlgn val="ctr"/>
        <c:lblOffset val="100"/>
        <c:noMultiLvlLbl val="0"/>
      </c:catAx>
      <c:valAx>
        <c:axId val="-958287936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-958282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958279776"/>
        <c:axId val="-958279232"/>
      </c:lineChart>
      <c:catAx>
        <c:axId val="-958279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958279232"/>
        <c:crosses val="autoZero"/>
        <c:auto val="1"/>
        <c:lblAlgn val="ctr"/>
        <c:lblOffset val="100"/>
        <c:noMultiLvlLbl val="0"/>
      </c:catAx>
      <c:valAx>
        <c:axId val="-9582792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9582797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864914192"/>
        <c:axId val="-1864910928"/>
      </c:lineChart>
      <c:catAx>
        <c:axId val="-1864914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864910928"/>
        <c:crosses val="autoZero"/>
        <c:auto val="1"/>
        <c:lblAlgn val="ctr"/>
        <c:lblOffset val="100"/>
        <c:noMultiLvlLbl val="0"/>
      </c:catAx>
      <c:valAx>
        <c:axId val="-1864910928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864914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864913648"/>
        <c:axId val="-1864909840"/>
      </c:lineChart>
      <c:catAx>
        <c:axId val="-1864913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864909840"/>
        <c:crosses val="autoZero"/>
        <c:auto val="1"/>
        <c:lblAlgn val="ctr"/>
        <c:lblOffset val="100"/>
        <c:noMultiLvlLbl val="0"/>
      </c:catAx>
      <c:valAx>
        <c:axId val="-1864909840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864913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864897872"/>
        <c:axId val="-1864902768"/>
      </c:barChart>
      <c:catAx>
        <c:axId val="-1864897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864902768"/>
        <c:crosses val="autoZero"/>
        <c:auto val="1"/>
        <c:lblAlgn val="ctr"/>
        <c:lblOffset val="100"/>
        <c:noMultiLvlLbl val="0"/>
      </c:catAx>
      <c:valAx>
        <c:axId val="-1864902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864897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864890800"/>
        <c:axId val="-1864894064"/>
      </c:barChart>
      <c:catAx>
        <c:axId val="-186489080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864894064"/>
        <c:crosses val="autoZero"/>
        <c:auto val="1"/>
        <c:lblAlgn val="ctr"/>
        <c:lblOffset val="100"/>
        <c:noMultiLvlLbl val="0"/>
      </c:catAx>
      <c:valAx>
        <c:axId val="-186489406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18648908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-1864894608"/>
        <c:axId val="-1864867408"/>
      </c:barChart>
      <c:catAx>
        <c:axId val="-18648946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864867408"/>
        <c:crosses val="autoZero"/>
        <c:auto val="1"/>
        <c:lblAlgn val="ctr"/>
        <c:lblOffset val="100"/>
        <c:noMultiLvlLbl val="0"/>
      </c:catAx>
      <c:valAx>
        <c:axId val="-186486740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864894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269317360"/>
        <c:axId val="-269315728"/>
      </c:barChart>
      <c:catAx>
        <c:axId val="-26931736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269315728"/>
        <c:crosses val="autoZero"/>
        <c:auto val="1"/>
        <c:lblAlgn val="ctr"/>
        <c:lblOffset val="100"/>
        <c:noMultiLvlLbl val="0"/>
      </c:catAx>
      <c:valAx>
        <c:axId val="-26931572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269317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69316816"/>
        <c:axId val="-269314640"/>
      </c:barChart>
      <c:catAx>
        <c:axId val="-26931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-269314640"/>
        <c:crosses val="autoZero"/>
        <c:auto val="1"/>
        <c:lblAlgn val="ctr"/>
        <c:lblOffset val="100"/>
        <c:noMultiLvlLbl val="0"/>
      </c:catAx>
      <c:valAx>
        <c:axId val="-2693146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2693168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269313008"/>
        <c:axId val="-269318448"/>
      </c:barChart>
      <c:catAx>
        <c:axId val="-269313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69318448"/>
        <c:crosses val="autoZero"/>
        <c:auto val="1"/>
        <c:lblAlgn val="ctr"/>
        <c:lblOffset val="100"/>
        <c:noMultiLvlLbl val="0"/>
      </c:catAx>
      <c:valAx>
        <c:axId val="-269318448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269313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269317904"/>
        <c:axId val="-269321712"/>
      </c:barChart>
      <c:catAx>
        <c:axId val="-26931790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269321712"/>
        <c:crosses val="autoZero"/>
        <c:auto val="1"/>
        <c:lblAlgn val="ctr"/>
        <c:lblOffset val="100"/>
        <c:noMultiLvlLbl val="0"/>
      </c:catAx>
      <c:valAx>
        <c:axId val="-269321712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-269317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69323888"/>
        <c:axId val="-269314096"/>
      </c:barChart>
      <c:catAx>
        <c:axId val="-269323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269314096"/>
        <c:crosses val="autoZero"/>
        <c:auto val="1"/>
        <c:lblAlgn val="ctr"/>
        <c:lblOffset val="100"/>
        <c:noMultiLvlLbl val="0"/>
      </c:catAx>
      <c:valAx>
        <c:axId val="-2693140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269323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69320080"/>
        <c:axId val="-1908435632"/>
      </c:barChart>
      <c:catAx>
        <c:axId val="-269320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908435632"/>
        <c:crosses val="autoZero"/>
        <c:auto val="1"/>
        <c:lblAlgn val="ctr"/>
        <c:lblOffset val="100"/>
        <c:noMultiLvlLbl val="0"/>
      </c:catAx>
      <c:valAx>
        <c:axId val="-190843563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269320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1908438896"/>
        <c:axId val="-1908438352"/>
      </c:barChart>
      <c:catAx>
        <c:axId val="-1908438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908438352"/>
        <c:crosses val="autoZero"/>
        <c:auto val="1"/>
        <c:lblAlgn val="ctr"/>
        <c:lblOffset val="100"/>
        <c:noMultiLvlLbl val="0"/>
      </c:catAx>
      <c:valAx>
        <c:axId val="-1908438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908438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1908414416"/>
        <c:axId val="-1908413872"/>
      </c:barChart>
      <c:catAx>
        <c:axId val="-19084144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908413872"/>
        <c:crosses val="autoZero"/>
        <c:auto val="1"/>
        <c:lblAlgn val="ctr"/>
        <c:lblOffset val="100"/>
        <c:noMultiLvlLbl val="0"/>
      </c:catAx>
      <c:valAx>
        <c:axId val="-19084138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1908414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-94566000"/>
        <c:axId val="-94560560"/>
      </c:barChart>
      <c:catAx>
        <c:axId val="-9456600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94560560"/>
        <c:crosses val="autoZero"/>
        <c:auto val="1"/>
        <c:lblAlgn val="ctr"/>
        <c:lblOffset val="100"/>
        <c:noMultiLvlLbl val="0"/>
      </c:catAx>
      <c:valAx>
        <c:axId val="-9456056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94566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94556752"/>
        <c:axId val="-94556208"/>
      </c:barChart>
      <c:catAx>
        <c:axId val="-94556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4556208"/>
        <c:crosses val="autoZero"/>
        <c:auto val="1"/>
        <c:lblAlgn val="ctr"/>
        <c:lblOffset val="100"/>
        <c:noMultiLvlLbl val="0"/>
      </c:catAx>
      <c:valAx>
        <c:axId val="-945562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45567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28538512"/>
        <c:axId val="-28542320"/>
      </c:barChart>
      <c:catAx>
        <c:axId val="-2853851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8542320"/>
        <c:crosses val="autoZero"/>
        <c:auto val="1"/>
        <c:lblAlgn val="ctr"/>
        <c:lblOffset val="100"/>
        <c:noMultiLvlLbl val="0"/>
      </c:catAx>
      <c:valAx>
        <c:axId val="-28542320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85385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8534160"/>
        <c:axId val="-28533616"/>
      </c:areaChart>
      <c:catAx>
        <c:axId val="-28534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28533616"/>
        <c:crosses val="autoZero"/>
        <c:auto val="1"/>
        <c:lblAlgn val="ctr"/>
        <c:lblOffset val="100"/>
        <c:noMultiLvlLbl val="0"/>
      </c:catAx>
      <c:valAx>
        <c:axId val="-28533616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-28534160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269220688"/>
        <c:axId val="-269224496"/>
      </c:barChart>
      <c:catAx>
        <c:axId val="-26922068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269224496"/>
        <c:crosses val="autoZero"/>
        <c:auto val="1"/>
        <c:lblAlgn val="ctr"/>
        <c:lblOffset val="100"/>
        <c:noMultiLvlLbl val="0"/>
      </c:catAx>
      <c:valAx>
        <c:axId val="-26922449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269220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69222864"/>
        <c:axId val="-269226672"/>
      </c:barChart>
      <c:catAx>
        <c:axId val="-269222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69226672"/>
        <c:crosses val="autoZero"/>
        <c:auto val="1"/>
        <c:lblAlgn val="ctr"/>
        <c:lblOffset val="100"/>
        <c:noMultiLvlLbl val="0"/>
      </c:catAx>
      <c:valAx>
        <c:axId val="-2692266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69222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2143954016"/>
        <c:axId val="-2143950752"/>
      </c:barChart>
      <c:catAx>
        <c:axId val="-214395401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-2143950752"/>
        <c:crosses val="autoZero"/>
        <c:auto val="1"/>
        <c:lblAlgn val="ctr"/>
        <c:lblOffset val="100"/>
        <c:noMultiLvlLbl val="0"/>
      </c:catAx>
      <c:valAx>
        <c:axId val="-2143950752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-2143954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1924480528"/>
        <c:axId val="-1924475632"/>
      </c:lineChart>
      <c:catAx>
        <c:axId val="-1924480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924475632"/>
        <c:crosses val="autoZero"/>
        <c:auto val="1"/>
        <c:lblAlgn val="ctr"/>
        <c:lblOffset val="100"/>
        <c:noMultiLvlLbl val="0"/>
      </c:catAx>
      <c:valAx>
        <c:axId val="-1924475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924480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2131708464"/>
        <c:axId val="-2131705200"/>
      </c:barChart>
      <c:valAx>
        <c:axId val="-213170520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131708464"/>
        <c:crosses val="autoZero"/>
        <c:crossBetween val="between"/>
      </c:valAx>
      <c:catAx>
        <c:axId val="-21317084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213170520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3075200"/>
        <c:axId val="-1938147088"/>
      </c:barChart>
      <c:catAx>
        <c:axId val="-7330752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938147088"/>
        <c:crosses val="autoZero"/>
        <c:auto val="1"/>
        <c:lblAlgn val="ctr"/>
        <c:lblOffset val="100"/>
        <c:noMultiLvlLbl val="0"/>
      </c:catAx>
      <c:valAx>
        <c:axId val="-19381470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752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-1534188800"/>
        <c:axId val="-1534198048"/>
      </c:barChart>
      <c:catAx>
        <c:axId val="-1534188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198048"/>
        <c:crosses val="autoZero"/>
        <c:auto val="1"/>
        <c:lblAlgn val="ctr"/>
        <c:lblOffset val="100"/>
        <c:noMultiLvlLbl val="0"/>
      </c:catAx>
      <c:valAx>
        <c:axId val="-1534198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5341888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-1534196416"/>
        <c:axId val="-1534192608"/>
      </c:barChart>
      <c:catAx>
        <c:axId val="-1534196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-1534192608"/>
        <c:crosses val="autoZero"/>
        <c:auto val="1"/>
        <c:lblAlgn val="ctr"/>
        <c:lblOffset val="100"/>
        <c:noMultiLvlLbl val="0"/>
      </c:catAx>
      <c:valAx>
        <c:axId val="-15341926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96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1534188256"/>
        <c:axId val="-1534187712"/>
      </c:barChart>
      <c:catAx>
        <c:axId val="-153418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534187712"/>
        <c:crosses val="autoZero"/>
        <c:auto val="1"/>
        <c:lblAlgn val="ctr"/>
        <c:lblOffset val="100"/>
        <c:noMultiLvlLbl val="0"/>
      </c:catAx>
      <c:valAx>
        <c:axId val="-153418771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-1534188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534181728"/>
        <c:axId val="-1534180096"/>
      </c:barChart>
      <c:catAx>
        <c:axId val="-1534181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534180096"/>
        <c:crosses val="autoZero"/>
        <c:auto val="1"/>
        <c:lblAlgn val="ctr"/>
        <c:lblOffset val="100"/>
        <c:noMultiLvlLbl val="0"/>
      </c:catAx>
      <c:valAx>
        <c:axId val="-153418009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-15341817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90432"/>
        <c:axId val="-1534178464"/>
      </c:barChart>
      <c:catAx>
        <c:axId val="-153419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534178464"/>
        <c:crosses val="autoZero"/>
        <c:auto val="1"/>
        <c:lblAlgn val="ctr"/>
        <c:lblOffset val="100"/>
        <c:noMultiLvlLbl val="0"/>
      </c:catAx>
      <c:valAx>
        <c:axId val="-15341784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534190432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93696"/>
        <c:axId val="-1534190976"/>
      </c:barChart>
      <c:catAx>
        <c:axId val="-1534193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90976"/>
        <c:crosses val="autoZero"/>
        <c:auto val="1"/>
        <c:lblAlgn val="ctr"/>
        <c:lblOffset val="100"/>
        <c:noMultiLvlLbl val="0"/>
      </c:catAx>
      <c:valAx>
        <c:axId val="-153419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93696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534173024"/>
        <c:axId val="-1534174656"/>
      </c:areaChart>
      <c:catAx>
        <c:axId val="-153417302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74656"/>
        <c:crosses val="autoZero"/>
        <c:auto val="1"/>
        <c:lblAlgn val="ctr"/>
        <c:lblOffset val="100"/>
        <c:noMultiLvlLbl val="0"/>
      </c:catAx>
      <c:valAx>
        <c:axId val="-15341746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730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70848"/>
        <c:axId val="-1534171392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534176288"/>
        <c:axId val="-1534170304"/>
      </c:lineChart>
      <c:catAx>
        <c:axId val="-1534170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71392"/>
        <c:crosses val="autoZero"/>
        <c:auto val="1"/>
        <c:lblAlgn val="ctr"/>
        <c:lblOffset val="100"/>
        <c:noMultiLvlLbl val="0"/>
      </c:catAx>
      <c:valAx>
        <c:axId val="-1534171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70848"/>
        <c:crosses val="autoZero"/>
        <c:crossBetween val="between"/>
      </c:valAx>
      <c:valAx>
        <c:axId val="-153417030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76288"/>
        <c:crosses val="max"/>
        <c:crossBetween val="between"/>
      </c:valAx>
      <c:catAx>
        <c:axId val="-153417628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5341703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63776"/>
        <c:axId val="-1534164864"/>
      </c:barChart>
      <c:catAx>
        <c:axId val="-1534163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164864"/>
        <c:crosses val="autoZero"/>
        <c:auto val="1"/>
        <c:lblAlgn val="ctr"/>
        <c:lblOffset val="100"/>
        <c:noMultiLvlLbl val="0"/>
      </c:catAx>
      <c:valAx>
        <c:axId val="-1534164864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5341637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</a:t>
            </a:r>
            <a:r>
              <a:rPr lang="en-US" sz="1000" dirty="0" smtClean="0"/>
              <a:t>.</a:t>
            </a:r>
            <a:r>
              <a:rPr lang="ru-RU" sz="1000" smtClean="0"/>
              <a:t> </a:t>
            </a:r>
            <a:endParaRPr lang="en-US" sz="1000" dirty="0"/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xmlns="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xmlns="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:a16="http://schemas.microsoft.com/office/drawing/2014/main" xmlns="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mo_1_8">
      <a:dk1>
        <a:srgbClr val="2A2A2A"/>
      </a:dk1>
      <a:lt1>
        <a:srgbClr val="FFFFFF"/>
      </a:lt1>
      <a:dk2>
        <a:srgbClr val="2A2A2A"/>
      </a:dk2>
      <a:lt2>
        <a:srgbClr val="F8F8F8"/>
      </a:lt2>
      <a:accent1>
        <a:srgbClr val="1AA2D8"/>
      </a:accent1>
      <a:accent2>
        <a:srgbClr val="8CBE00"/>
      </a:accent2>
      <a:accent3>
        <a:srgbClr val="FF931A"/>
      </a:accent3>
      <a:accent4>
        <a:srgbClr val="14AA96"/>
      </a:accent4>
      <a:accent5>
        <a:srgbClr val="1CADE4"/>
      </a:accent5>
      <a:accent6>
        <a:srgbClr val="EA5454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9486</TotalTime>
  <Words>3368</Words>
  <Application>Microsoft Office PowerPoint</Application>
  <PresentationFormat>Widescreen</PresentationFormat>
  <Paragraphs>499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1005</cp:revision>
  <dcterms:created xsi:type="dcterms:W3CDTF">2016-08-18T10:17:29Z</dcterms:created>
  <dcterms:modified xsi:type="dcterms:W3CDTF">2023-05-24T10:47:01Z</dcterms:modified>
</cp:coreProperties>
</file>