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937600"/>
        <c:axId val="225929984"/>
      </c:barChart>
      <c:catAx>
        <c:axId val="22593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25929984"/>
        <c:crosses val="autoZero"/>
        <c:auto val="1"/>
        <c:lblAlgn val="ctr"/>
        <c:lblOffset val="100"/>
        <c:noMultiLvlLbl val="0"/>
      </c:catAx>
      <c:valAx>
        <c:axId val="2259299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22593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25935424"/>
        <c:axId val="225926176"/>
      </c:barChart>
      <c:catAx>
        <c:axId val="22593542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225926176"/>
        <c:crosses val="autoZero"/>
        <c:auto val="1"/>
        <c:lblAlgn val="ctr"/>
        <c:lblOffset val="100"/>
        <c:noMultiLvlLbl val="0"/>
      </c:catAx>
      <c:valAx>
        <c:axId val="22592617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225935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225934880"/>
        <c:axId val="225933248"/>
      </c:barChart>
      <c:catAx>
        <c:axId val="22593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3248"/>
        <c:crosses val="autoZero"/>
        <c:auto val="1"/>
        <c:lblAlgn val="ctr"/>
        <c:lblOffset val="100"/>
        <c:noMultiLvlLbl val="0"/>
      </c:catAx>
      <c:valAx>
        <c:axId val="22593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25936512"/>
        <c:axId val="237906768"/>
      </c:barChart>
      <c:catAx>
        <c:axId val="2259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237906768"/>
        <c:crosses val="autoZero"/>
        <c:auto val="1"/>
        <c:lblAlgn val="ctr"/>
        <c:lblOffset val="100"/>
        <c:noMultiLvlLbl val="0"/>
      </c:catAx>
      <c:valAx>
        <c:axId val="237906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225936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37911120"/>
        <c:axId val="237910576"/>
      </c:barChart>
      <c:catAx>
        <c:axId val="23791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910576"/>
        <c:crosses val="autoZero"/>
        <c:auto val="1"/>
        <c:lblAlgn val="ctr"/>
        <c:lblOffset val="100"/>
        <c:noMultiLvlLbl val="0"/>
      </c:catAx>
      <c:valAx>
        <c:axId val="23791057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3791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7897520"/>
        <c:axId val="237902416"/>
      </c:barChart>
      <c:catAx>
        <c:axId val="237897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2416"/>
        <c:crosses val="autoZero"/>
        <c:auto val="1"/>
        <c:lblAlgn val="ctr"/>
        <c:lblOffset val="100"/>
        <c:noMultiLvlLbl val="0"/>
      </c:catAx>
      <c:valAx>
        <c:axId val="2379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89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7900240"/>
        <c:axId val="237901872"/>
      </c:barChart>
      <c:catAx>
        <c:axId val="237900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1872"/>
        <c:crosses val="autoZero"/>
        <c:auto val="1"/>
        <c:lblAlgn val="ctr"/>
        <c:lblOffset val="100"/>
        <c:tickLblSkip val="1"/>
        <c:noMultiLvlLbl val="0"/>
      </c:catAx>
      <c:valAx>
        <c:axId val="23790187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237900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135181088"/>
        <c:axId val="135182176"/>
      </c:barChart>
      <c:catAx>
        <c:axId val="1351810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135182176"/>
        <c:crosses val="autoZero"/>
        <c:auto val="1"/>
        <c:lblAlgn val="ctr"/>
        <c:lblOffset val="100"/>
        <c:noMultiLvlLbl val="0"/>
      </c:catAx>
      <c:valAx>
        <c:axId val="1351821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1351810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37903504"/>
        <c:axId val="237904048"/>
      </c:barChart>
      <c:catAx>
        <c:axId val="23790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4048"/>
        <c:crosses val="autoZero"/>
        <c:auto val="1"/>
        <c:lblAlgn val="ctr"/>
        <c:lblOffset val="100"/>
        <c:noMultiLvlLbl val="0"/>
      </c:catAx>
      <c:valAx>
        <c:axId val="23790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3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37905680"/>
        <c:axId val="237906224"/>
      </c:barChart>
      <c:catAx>
        <c:axId val="237905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37906224"/>
        <c:crosses val="autoZero"/>
        <c:auto val="1"/>
        <c:lblAlgn val="ctr"/>
        <c:lblOffset val="100"/>
        <c:noMultiLvlLbl val="0"/>
      </c:catAx>
      <c:valAx>
        <c:axId val="237906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37905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6488672"/>
        <c:axId val="236484864"/>
      </c:barChart>
      <c:catAx>
        <c:axId val="23648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4864"/>
        <c:crosses val="autoZero"/>
        <c:auto val="1"/>
        <c:lblAlgn val="ctr"/>
        <c:lblOffset val="100"/>
        <c:noMultiLvlLbl val="0"/>
      </c:catAx>
      <c:valAx>
        <c:axId val="2364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48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236489216"/>
        <c:axId val="236487040"/>
      </c:barChart>
      <c:valAx>
        <c:axId val="23648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9216"/>
        <c:crosses val="autoZero"/>
        <c:crossBetween val="between"/>
      </c:valAx>
      <c:catAx>
        <c:axId val="236489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6487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490304"/>
        <c:axId val="258993168"/>
      </c:barChart>
      <c:catAx>
        <c:axId val="236490304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3168"/>
        <c:crosses val="autoZero"/>
        <c:auto val="1"/>
        <c:lblAlgn val="ctr"/>
        <c:lblOffset val="100"/>
        <c:noMultiLvlLbl val="0"/>
      </c:catAx>
      <c:valAx>
        <c:axId val="258993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9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8987184"/>
        <c:axId val="258990448"/>
      </c:lineChart>
      <c:catAx>
        <c:axId val="2589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0448"/>
        <c:crosses val="autoZero"/>
        <c:auto val="1"/>
        <c:lblAlgn val="ctr"/>
        <c:lblOffset val="100"/>
        <c:noMultiLvlLbl val="0"/>
      </c:catAx>
      <c:valAx>
        <c:axId val="25899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35183808"/>
        <c:axId val="135184352"/>
      </c:barChart>
      <c:catAx>
        <c:axId val="13518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135184352"/>
        <c:crosses val="autoZero"/>
        <c:auto val="1"/>
        <c:lblAlgn val="ctr"/>
        <c:lblOffset val="100"/>
        <c:noMultiLvlLbl val="0"/>
      </c:catAx>
      <c:valAx>
        <c:axId val="135184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13518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59000784"/>
        <c:axId val="258986640"/>
      </c:barChart>
      <c:catAx>
        <c:axId val="25900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86640"/>
        <c:crosses val="autoZero"/>
        <c:auto val="1"/>
        <c:lblAlgn val="ctr"/>
        <c:lblOffset val="100"/>
        <c:tickLblSkip val="1"/>
        <c:noMultiLvlLbl val="0"/>
      </c:catAx>
      <c:valAx>
        <c:axId val="25898664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987728"/>
        <c:axId val="259001328"/>
      </c:areaChart>
      <c:catAx>
        <c:axId val="258987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1328"/>
        <c:crosses val="autoZero"/>
        <c:auto val="1"/>
        <c:lblAlgn val="ctr"/>
        <c:lblOffset val="100"/>
        <c:noMultiLvlLbl val="0"/>
      </c:catAx>
      <c:valAx>
        <c:axId val="2590013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58991536"/>
        <c:axId val="258995888"/>
      </c:barChart>
      <c:valAx>
        <c:axId val="258995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1536"/>
        <c:crosses val="autoZero"/>
        <c:crossBetween val="between"/>
      </c:valAx>
      <c:catAx>
        <c:axId val="2589915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589958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254896016"/>
        <c:axId val="254903632"/>
      </c:lineChart>
      <c:catAx>
        <c:axId val="254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903632"/>
        <c:crosses val="autoZero"/>
        <c:auto val="1"/>
        <c:lblAlgn val="ctr"/>
        <c:lblOffset val="100"/>
        <c:noMultiLvlLbl val="0"/>
      </c:catAx>
      <c:valAx>
        <c:axId val="254903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25489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2752"/>
        <c:axId val="254891664"/>
      </c:lineChart>
      <c:catAx>
        <c:axId val="2548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1664"/>
        <c:crosses val="autoZero"/>
        <c:auto val="1"/>
        <c:lblAlgn val="ctr"/>
        <c:lblOffset val="100"/>
        <c:noMultiLvlLbl val="0"/>
      </c:catAx>
      <c:valAx>
        <c:axId val="25489166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3296"/>
        <c:axId val="254899824"/>
      </c:lineChart>
      <c:catAx>
        <c:axId val="25489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9824"/>
        <c:crosses val="autoZero"/>
        <c:auto val="1"/>
        <c:lblAlgn val="ctr"/>
        <c:lblOffset val="100"/>
        <c:noMultiLvlLbl val="0"/>
      </c:catAx>
      <c:valAx>
        <c:axId val="25489982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3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901456"/>
        <c:axId val="254894384"/>
      </c:lineChart>
      <c:catAx>
        <c:axId val="25490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4384"/>
        <c:crosses val="autoZero"/>
        <c:auto val="1"/>
        <c:lblAlgn val="ctr"/>
        <c:lblOffset val="100"/>
        <c:noMultiLvlLbl val="0"/>
      </c:catAx>
      <c:valAx>
        <c:axId val="2548943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90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74662832"/>
        <c:axId val="274667728"/>
      </c:barChart>
      <c:catAx>
        <c:axId val="27466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7728"/>
        <c:crosses val="autoZero"/>
        <c:auto val="1"/>
        <c:lblAlgn val="ctr"/>
        <c:lblOffset val="100"/>
        <c:noMultiLvlLbl val="0"/>
      </c:catAx>
      <c:valAx>
        <c:axId val="27466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74665008"/>
        <c:axId val="274669360"/>
      </c:barChart>
      <c:catAx>
        <c:axId val="2746650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669360"/>
        <c:crosses val="autoZero"/>
        <c:auto val="1"/>
        <c:lblAlgn val="ctr"/>
        <c:lblOffset val="100"/>
        <c:noMultiLvlLbl val="0"/>
      </c:catAx>
      <c:valAx>
        <c:axId val="274669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7466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274662288"/>
        <c:axId val="274660656"/>
      </c:barChart>
      <c:catAx>
        <c:axId val="2746622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4660656"/>
        <c:crosses val="autoZero"/>
        <c:auto val="1"/>
        <c:lblAlgn val="ctr"/>
        <c:lblOffset val="100"/>
        <c:noMultiLvlLbl val="0"/>
      </c:catAx>
      <c:valAx>
        <c:axId val="274660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62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274658480"/>
        <c:axId val="274670992"/>
      </c:barChart>
      <c:catAx>
        <c:axId val="2746584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274670992"/>
        <c:crosses val="autoZero"/>
        <c:auto val="1"/>
        <c:lblAlgn val="ctr"/>
        <c:lblOffset val="100"/>
        <c:noMultiLvlLbl val="0"/>
      </c:catAx>
      <c:valAx>
        <c:axId val="27467099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274658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657392"/>
        <c:axId val="274657936"/>
      </c:barChart>
      <c:catAx>
        <c:axId val="27465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274657936"/>
        <c:crosses val="autoZero"/>
        <c:auto val="1"/>
        <c:lblAlgn val="ctr"/>
        <c:lblOffset val="100"/>
        <c:noMultiLvlLbl val="0"/>
      </c:catAx>
      <c:valAx>
        <c:axId val="274657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5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74340352"/>
        <c:axId val="274337632"/>
      </c:barChart>
      <c:catAx>
        <c:axId val="274340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7632"/>
        <c:crosses val="autoZero"/>
        <c:auto val="1"/>
        <c:lblAlgn val="ctr"/>
        <c:lblOffset val="100"/>
        <c:noMultiLvlLbl val="0"/>
      </c:catAx>
      <c:valAx>
        <c:axId val="2743376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74340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274330016"/>
        <c:axId val="274325664"/>
      </c:barChart>
      <c:catAx>
        <c:axId val="274330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325664"/>
        <c:crosses val="autoZero"/>
        <c:auto val="1"/>
        <c:lblAlgn val="ctr"/>
        <c:lblOffset val="100"/>
        <c:noMultiLvlLbl val="0"/>
      </c:catAx>
      <c:valAx>
        <c:axId val="274325664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27433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27296"/>
        <c:axId val="274327840"/>
      </c:barChart>
      <c:catAx>
        <c:axId val="27432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27840"/>
        <c:crosses val="autoZero"/>
        <c:auto val="1"/>
        <c:lblAlgn val="ctr"/>
        <c:lblOffset val="100"/>
        <c:noMultiLvlLbl val="0"/>
      </c:catAx>
      <c:valAx>
        <c:axId val="274327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27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38720"/>
        <c:axId val="274331104"/>
      </c:barChart>
      <c:catAx>
        <c:axId val="27433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31104"/>
        <c:crosses val="autoZero"/>
        <c:auto val="1"/>
        <c:lblAlgn val="ctr"/>
        <c:lblOffset val="100"/>
        <c:noMultiLvlLbl val="0"/>
      </c:catAx>
      <c:valAx>
        <c:axId val="274331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3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74331648"/>
        <c:axId val="274339264"/>
      </c:barChart>
      <c:catAx>
        <c:axId val="2743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339264"/>
        <c:crosses val="autoZero"/>
        <c:auto val="1"/>
        <c:lblAlgn val="ctr"/>
        <c:lblOffset val="100"/>
        <c:noMultiLvlLbl val="0"/>
      </c:catAx>
      <c:valAx>
        <c:axId val="27433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05480048"/>
        <c:axId val="305491472"/>
      </c:barChart>
      <c:catAx>
        <c:axId val="30548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05491472"/>
        <c:crosses val="autoZero"/>
        <c:auto val="1"/>
        <c:lblAlgn val="ctr"/>
        <c:lblOffset val="100"/>
        <c:noMultiLvlLbl val="0"/>
      </c:catAx>
      <c:valAx>
        <c:axId val="3054914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30548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305487120"/>
        <c:axId val="305487664"/>
      </c:barChart>
      <c:catAx>
        <c:axId val="30548712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05487664"/>
        <c:crosses val="autoZero"/>
        <c:auto val="1"/>
        <c:lblAlgn val="ctr"/>
        <c:lblOffset val="100"/>
        <c:noMultiLvlLbl val="0"/>
      </c:catAx>
      <c:valAx>
        <c:axId val="305487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05487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5481136"/>
        <c:axId val="305482224"/>
      </c:barChart>
      <c:catAx>
        <c:axId val="305481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5482224"/>
        <c:crosses val="autoZero"/>
        <c:auto val="1"/>
        <c:lblAlgn val="ctr"/>
        <c:lblOffset val="100"/>
        <c:noMultiLvlLbl val="0"/>
      </c:catAx>
      <c:valAx>
        <c:axId val="3054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05481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12583264"/>
        <c:axId val="312594144"/>
      </c:barChart>
      <c:catAx>
        <c:axId val="312583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94144"/>
        <c:crosses val="autoZero"/>
        <c:auto val="1"/>
        <c:lblAlgn val="ctr"/>
        <c:lblOffset val="100"/>
        <c:noMultiLvlLbl val="0"/>
      </c:catAx>
      <c:valAx>
        <c:axId val="312594144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2593056"/>
        <c:axId val="312583808"/>
      </c:areaChart>
      <c:catAx>
        <c:axId val="31259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583808"/>
        <c:crosses val="autoZero"/>
        <c:auto val="1"/>
        <c:lblAlgn val="ctr"/>
        <c:lblOffset val="100"/>
        <c:noMultiLvlLbl val="0"/>
      </c:catAx>
      <c:valAx>
        <c:axId val="31258380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31259305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12584352"/>
        <c:axId val="312595776"/>
      </c:barChart>
      <c:catAx>
        <c:axId val="312584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2595776"/>
        <c:crosses val="autoZero"/>
        <c:auto val="1"/>
        <c:lblAlgn val="ctr"/>
        <c:lblOffset val="100"/>
        <c:noMultiLvlLbl val="0"/>
      </c:catAx>
      <c:valAx>
        <c:axId val="3125957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31258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2585984"/>
        <c:axId val="312580544"/>
      </c:barChart>
      <c:catAx>
        <c:axId val="31258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0544"/>
        <c:crosses val="autoZero"/>
        <c:auto val="1"/>
        <c:lblAlgn val="ctr"/>
        <c:lblOffset val="100"/>
        <c:noMultiLvlLbl val="0"/>
      </c:catAx>
      <c:valAx>
        <c:axId val="31258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85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590336"/>
        <c:axId val="312590880"/>
      </c:barChart>
      <c:catAx>
        <c:axId val="312590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312590880"/>
        <c:crosses val="autoZero"/>
        <c:auto val="1"/>
        <c:lblAlgn val="ctr"/>
        <c:lblOffset val="100"/>
        <c:noMultiLvlLbl val="0"/>
      </c:catAx>
      <c:valAx>
        <c:axId val="312590880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312590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12591968"/>
        <c:axId val="312582176"/>
      </c:lineChart>
      <c:catAx>
        <c:axId val="31259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2176"/>
        <c:crosses val="autoZero"/>
        <c:auto val="1"/>
        <c:lblAlgn val="ctr"/>
        <c:lblOffset val="100"/>
        <c:noMultiLvlLbl val="0"/>
      </c:catAx>
      <c:valAx>
        <c:axId val="312582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91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12600128"/>
        <c:axId val="312599584"/>
      </c:barChart>
      <c:valAx>
        <c:axId val="312599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0128"/>
        <c:crosses val="autoZero"/>
        <c:crossBetween val="between"/>
      </c:valAx>
      <c:catAx>
        <c:axId val="31260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99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602304"/>
        <c:axId val="312602848"/>
      </c:barChart>
      <c:catAx>
        <c:axId val="312602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848"/>
        <c:crosses val="autoZero"/>
        <c:auto val="1"/>
        <c:lblAlgn val="ctr"/>
        <c:lblOffset val="100"/>
        <c:noMultiLvlLbl val="0"/>
      </c:catAx>
      <c:valAx>
        <c:axId val="3126028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3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312607200"/>
        <c:axId val="312607744"/>
      </c:barChart>
      <c:catAx>
        <c:axId val="3126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607744"/>
        <c:crosses val="autoZero"/>
        <c:auto val="1"/>
        <c:lblAlgn val="ctr"/>
        <c:lblOffset val="100"/>
        <c:noMultiLvlLbl val="0"/>
      </c:catAx>
      <c:valAx>
        <c:axId val="312607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607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312610464"/>
        <c:axId val="312611008"/>
      </c:barChart>
      <c:catAx>
        <c:axId val="3126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312611008"/>
        <c:crosses val="autoZero"/>
        <c:auto val="1"/>
        <c:lblAlgn val="ctr"/>
        <c:lblOffset val="100"/>
        <c:noMultiLvlLbl val="0"/>
      </c:catAx>
      <c:valAx>
        <c:axId val="31261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61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29657888"/>
        <c:axId val="329662784"/>
      </c:barChart>
      <c:catAx>
        <c:axId val="32965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62784"/>
        <c:crosses val="autoZero"/>
        <c:auto val="1"/>
        <c:lblAlgn val="ctr"/>
        <c:lblOffset val="100"/>
        <c:noMultiLvlLbl val="0"/>
      </c:catAx>
      <c:valAx>
        <c:axId val="32966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329657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9658432"/>
        <c:axId val="329655712"/>
      </c:barChart>
      <c:catAx>
        <c:axId val="3296584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5712"/>
        <c:crosses val="autoZero"/>
        <c:auto val="1"/>
        <c:lblAlgn val="ctr"/>
        <c:lblOffset val="100"/>
        <c:noMultiLvlLbl val="0"/>
      </c:catAx>
      <c:valAx>
        <c:axId val="329655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329658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0816"/>
        <c:axId val="329657344"/>
      </c:barChart>
      <c:catAx>
        <c:axId val="32965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7344"/>
        <c:crosses val="autoZero"/>
        <c:auto val="1"/>
        <c:lblAlgn val="ctr"/>
        <c:lblOffset val="100"/>
        <c:noMultiLvlLbl val="0"/>
      </c:catAx>
      <c:valAx>
        <c:axId val="329657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2965081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1360"/>
        <c:axId val="329653536"/>
      </c:barChart>
      <c:catAx>
        <c:axId val="32965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3536"/>
        <c:crosses val="autoZero"/>
        <c:auto val="1"/>
        <c:lblAlgn val="ctr"/>
        <c:lblOffset val="100"/>
        <c:noMultiLvlLbl val="0"/>
      </c:catAx>
      <c:valAx>
        <c:axId val="32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13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9668768"/>
        <c:axId val="329661152"/>
      </c:areaChart>
      <c:catAx>
        <c:axId val="32966876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152"/>
        <c:crosses val="autoZero"/>
        <c:auto val="1"/>
        <c:lblAlgn val="ctr"/>
        <c:lblOffset val="100"/>
        <c:noMultiLvlLbl val="0"/>
      </c:catAx>
      <c:valAx>
        <c:axId val="329661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96687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60608"/>
        <c:axId val="32966169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654080"/>
        <c:axId val="329669856"/>
      </c:lineChart>
      <c:catAx>
        <c:axId val="3296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696"/>
        <c:crosses val="autoZero"/>
        <c:auto val="1"/>
        <c:lblAlgn val="ctr"/>
        <c:lblOffset val="100"/>
        <c:noMultiLvlLbl val="0"/>
      </c:catAx>
      <c:valAx>
        <c:axId val="3296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0608"/>
        <c:crosses val="autoZero"/>
        <c:crossBetween val="between"/>
      </c:valAx>
      <c:valAx>
        <c:axId val="32966985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4080"/>
        <c:crosses val="max"/>
        <c:crossBetween val="between"/>
      </c:valAx>
      <c:catAx>
        <c:axId val="329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29669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80736"/>
        <c:axId val="329674208"/>
      </c:barChart>
      <c:catAx>
        <c:axId val="32968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29674208"/>
        <c:crosses val="autoZero"/>
        <c:auto val="1"/>
        <c:lblAlgn val="ctr"/>
        <c:lblOffset val="100"/>
        <c:noMultiLvlLbl val="0"/>
      </c:catAx>
      <c:valAx>
        <c:axId val="32967420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32968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="" xmlns:a16="http://schemas.microsoft.com/office/drawing/2014/main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="" xmlns:a16="http://schemas.microsoft.com/office/drawing/2014/main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="" xmlns:a16="http://schemas.microsoft.com/office/drawing/2014/main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53">
      <a:dk1>
        <a:srgbClr val="2C2C2C"/>
      </a:dk1>
      <a:lt1>
        <a:srgbClr val="FFFFFF"/>
      </a:lt1>
      <a:dk2>
        <a:srgbClr val="2C2C2C"/>
      </a:dk2>
      <a:lt2>
        <a:srgbClr val="FFFFFF"/>
      </a:lt2>
      <a:accent1>
        <a:srgbClr val="615DE0"/>
      </a:accent1>
      <a:accent2>
        <a:srgbClr val="E63956"/>
      </a:accent2>
      <a:accent3>
        <a:srgbClr val="5DE07E"/>
      </a:accent3>
      <a:accent4>
        <a:srgbClr val="548DFF"/>
      </a:accent4>
      <a:accent5>
        <a:srgbClr val="F5BB65"/>
      </a:accent5>
      <a:accent6>
        <a:srgbClr val="889AA6"/>
      </a:accent6>
      <a:hlink>
        <a:srgbClr val="0070C0"/>
      </a:hlink>
      <a:folHlink>
        <a:srgbClr val="7030A0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9479</TotalTime>
  <Words>3380</Words>
  <Application>Microsoft Office PowerPoint</Application>
  <PresentationFormat>Widescreen</PresentationFormat>
  <Paragraphs>511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999</cp:revision>
  <dcterms:created xsi:type="dcterms:W3CDTF">2016-08-18T10:17:29Z</dcterms:created>
  <dcterms:modified xsi:type="dcterms:W3CDTF">2023-05-23T13:00:31Z</dcterms:modified>
</cp:coreProperties>
</file>