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53">
      <a:dk1>
        <a:srgbClr val="2C2C2C"/>
      </a:dk1>
      <a:lt1>
        <a:srgbClr val="FFFFFF"/>
      </a:lt1>
      <a:dk2>
        <a:srgbClr val="2C2C2C"/>
      </a:dk2>
      <a:lt2>
        <a:srgbClr val="FFFFFF"/>
      </a:lt2>
      <a:accent1>
        <a:srgbClr val="615DE0"/>
      </a:accent1>
      <a:accent2>
        <a:srgbClr val="E63956"/>
      </a:accent2>
      <a:accent3>
        <a:srgbClr val="5DE07E"/>
      </a:accent3>
      <a:accent4>
        <a:srgbClr val="548DFF"/>
      </a:accent4>
      <a:accent5>
        <a:srgbClr val="F5BB65"/>
      </a:accent5>
      <a:accent6>
        <a:srgbClr val="889AA6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9480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1000</cp:revision>
  <dcterms:created xsi:type="dcterms:W3CDTF">2016-08-18T10:17:29Z</dcterms:created>
  <dcterms:modified xsi:type="dcterms:W3CDTF">2023-05-23T13:00:40Z</dcterms:modified>
</cp:coreProperties>
</file>